
<file path=[Content_Types].xml><?xml version="1.0" encoding="utf-8"?>
<Types xmlns="http://schemas.openxmlformats.org/package/2006/content-types">
  <Default Extension="jpeg" ContentType="image/jpeg"/>
  <Default Extension="JPG" ContentType="image/.jpg"/>
  <Default Extension="xlsx" ContentType="application/vnd.openxmlformats-officedocument.spreadsheetml.shee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27"/>
  </p:handoutMasterIdLst>
  <p:sldIdLst>
    <p:sldId id="256" r:id="rId3"/>
    <p:sldId id="275" r:id="rId5"/>
    <p:sldId id="527" r:id="rId6"/>
    <p:sldId id="526" r:id="rId7"/>
    <p:sldId id="291" r:id="rId8"/>
    <p:sldId id="495" r:id="rId9"/>
    <p:sldId id="508" r:id="rId10"/>
    <p:sldId id="3124" r:id="rId11"/>
    <p:sldId id="520" r:id="rId12"/>
    <p:sldId id="274" r:id="rId13"/>
    <p:sldId id="279" r:id="rId14"/>
    <p:sldId id="276" r:id="rId15"/>
    <p:sldId id="3125" r:id="rId16"/>
    <p:sldId id="263" r:id="rId17"/>
    <p:sldId id="299" r:id="rId18"/>
    <p:sldId id="297" r:id="rId19"/>
    <p:sldId id="273" r:id="rId20"/>
    <p:sldId id="3126" r:id="rId21"/>
    <p:sldId id="286" r:id="rId22"/>
    <p:sldId id="3123" r:id="rId23"/>
    <p:sldId id="311" r:id="rId24"/>
    <p:sldId id="264" r:id="rId25"/>
    <p:sldId id="3128"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BDB2"/>
    <a:srgbClr val="BCD8E4"/>
    <a:srgbClr val="FFFFFF"/>
    <a:srgbClr val="F2F2F2"/>
    <a:srgbClr val="1F93B5"/>
    <a:srgbClr val="6A0D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39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handoutMaster" Target="handoutMasters/handoutMaster1.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Workbook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类别 1</c:v>
                </c:pt>
              </c:strCache>
            </c:strRef>
          </c:tx>
          <c:spPr>
            <a:solidFill>
              <a:schemeClr val="accent1"/>
            </a:solidFill>
          </c:spPr>
          <c:invertIfNegative val="0"/>
          <c:dLbls>
            <c:dLbl>
              <c:idx val="0"/>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0" vertOverflow="ellipsis" vert="horz" wrap="square" lIns="38100" tIns="19050" rIns="38100" bIns="19050" anchor="ctr" anchorCtr="1"/>
              <a:lstStyle/>
              <a:p>
                <a:pPr>
                  <a:defRPr lang="zh-CN" sz="1000" b="1" i="0" u="none" strike="noStrike" kern="1200" baseline="0">
                    <a:solidFill>
                      <a:schemeClr val="tx1">
                        <a:lumMod val="65000"/>
                        <a:lumOff val="35000"/>
                      </a:schemeClr>
                    </a:solidFill>
                    <a:latin typeface="+mn-lt"/>
                    <a:ea typeface="+mn-ea"/>
                    <a:cs typeface="+mn-ea"/>
                    <a:sym typeface="+mn-lt"/>
                  </a:defRPr>
                </a:pPr>
              </a:p>
            </c:txPr>
            <c:dLblPos val="outEnd"/>
            <c:showLegendKey val="0"/>
            <c:showVal val="0"/>
            <c:showCatName val="0"/>
            <c:showSerName val="0"/>
            <c:showPercent val="0"/>
            <c:showBubbleSize val="0"/>
            <c:showLeaderLines val="0"/>
            <c:extLst>
              <c:ext xmlns:c15="http://schemas.microsoft.com/office/drawing/2012/chart" uri="{CE6537A1-D6FC-4f65-9D91-7224C49458BB}">
                <c15:layout/>
                <c15:showLeaderLines val="0"/>
                <c15:leaderLines/>
              </c:ext>
            </c:extLst>
          </c:dLbls>
          <c:cat>
            <c:strRef>
              <c:f>Sheet1!$A$2</c:f>
              <c:strCache>
                <c:ptCount val="1"/>
                <c:pt idx="0">
                  <c:v>项目 1</c:v>
                </c:pt>
              </c:strCache>
            </c:strRef>
          </c:cat>
          <c:val>
            <c:numRef>
              <c:f>Sheet1!$B$2</c:f>
              <c:numCache>
                <c:formatCode>General</c:formatCode>
                <c:ptCount val="1"/>
                <c:pt idx="0">
                  <c:v>100</c:v>
                </c:pt>
              </c:numCache>
            </c:numRef>
          </c:val>
        </c:ser>
        <c:ser>
          <c:idx val="1"/>
          <c:order val="1"/>
          <c:tx>
            <c:strRef>
              <c:f>Sheet1!$C$1</c:f>
              <c:strCache>
                <c:ptCount val="1"/>
                <c:pt idx="0">
                  <c:v>类别 2</c:v>
                </c:pt>
              </c:strCache>
            </c:strRef>
          </c:tx>
          <c:spPr>
            <a:solidFill>
              <a:schemeClr val="accent2"/>
            </a:solidFill>
          </c:spPr>
          <c:invertIfNegative val="0"/>
          <c:dPt>
            <c:idx val="0"/>
            <c:invertIfNegative val="0"/>
            <c:bubble3D val="0"/>
          </c:dPt>
          <c:dLbls>
            <c:spPr>
              <a:noFill/>
              <a:ln>
                <a:noFill/>
              </a:ln>
              <a:effectLst/>
            </c:spPr>
            <c:txPr>
              <a:bodyPr rot="0" spcFirstLastPara="0" vertOverflow="ellipsis" vert="horz" wrap="square" lIns="38100" tIns="19050" rIns="38100" bIns="19050" anchor="ctr" anchorCtr="1"/>
              <a:lstStyle/>
              <a:p>
                <a:pPr>
                  <a:defRPr lang="zh-CN" sz="1000" b="1" i="0" u="none" strike="noStrike" kern="1200" baseline="0">
                    <a:solidFill>
                      <a:schemeClr val="tx1">
                        <a:lumMod val="65000"/>
                        <a:lumOff val="35000"/>
                      </a:schemeClr>
                    </a:solidFill>
                    <a:latin typeface="+mn-lt"/>
                    <a:ea typeface="+mn-ea"/>
                    <a:cs typeface="+mn-ea"/>
                    <a:sym typeface="+mn-lt"/>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15:leaderLines/>
              </c:ext>
            </c:extLst>
          </c:dLbls>
          <c:cat>
            <c:strRef>
              <c:f>Sheet1!$A$2</c:f>
              <c:strCache>
                <c:ptCount val="1"/>
                <c:pt idx="0">
                  <c:v>项目 1</c:v>
                </c:pt>
              </c:strCache>
            </c:strRef>
          </c:cat>
          <c:val>
            <c:numRef>
              <c:f>Sheet1!$C$2</c:f>
              <c:numCache>
                <c:formatCode>General</c:formatCode>
                <c:ptCount val="1"/>
                <c:pt idx="0">
                  <c:v>90</c:v>
                </c:pt>
              </c:numCache>
            </c:numRef>
          </c:val>
        </c:ser>
        <c:ser>
          <c:idx val="2"/>
          <c:order val="2"/>
          <c:tx>
            <c:strRef>
              <c:f>Sheet1!$D$1</c:f>
              <c:strCache>
                <c:ptCount val="1"/>
                <c:pt idx="0">
                  <c:v>类别 3</c:v>
                </c:pt>
              </c:strCache>
            </c:strRef>
          </c:tx>
          <c:spPr>
            <a:solidFill>
              <a:schemeClr val="accent1"/>
            </a:solidFill>
            <a:effectLst/>
          </c:spPr>
          <c:invertIfNegative val="0"/>
          <c:dPt>
            <c:idx val="0"/>
            <c:invertIfNegative val="0"/>
            <c:bubble3D val="0"/>
          </c:dPt>
          <c:dLbls>
            <c:spPr>
              <a:noFill/>
              <a:ln>
                <a:noFill/>
              </a:ln>
              <a:effectLst/>
            </c:spPr>
            <c:txPr>
              <a:bodyPr rot="0" spcFirstLastPara="0" vertOverflow="ellipsis" vert="horz" wrap="square" lIns="38100" tIns="19050" rIns="38100" bIns="19050" anchor="ctr" anchorCtr="1"/>
              <a:lstStyle/>
              <a:p>
                <a:pPr>
                  <a:defRPr lang="zh-CN" sz="1000" b="1" i="0" u="none" strike="noStrike" kern="1200" baseline="0">
                    <a:solidFill>
                      <a:schemeClr val="tx1">
                        <a:lumMod val="65000"/>
                        <a:lumOff val="35000"/>
                      </a:schemeClr>
                    </a:solidFill>
                    <a:latin typeface="+mn-lt"/>
                    <a:ea typeface="+mn-ea"/>
                    <a:cs typeface="+mn-ea"/>
                    <a:sym typeface="+mn-lt"/>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15:leaderLines/>
              </c:ext>
            </c:extLst>
          </c:dLbls>
          <c:cat>
            <c:strRef>
              <c:f>Sheet1!$A$2</c:f>
              <c:strCache>
                <c:ptCount val="1"/>
                <c:pt idx="0">
                  <c:v>项目 1</c:v>
                </c:pt>
              </c:strCache>
            </c:strRef>
          </c:cat>
          <c:val>
            <c:numRef>
              <c:f>Sheet1!$D$2</c:f>
              <c:numCache>
                <c:formatCode>General</c:formatCode>
                <c:ptCount val="1"/>
                <c:pt idx="0">
                  <c:v>50</c:v>
                </c:pt>
              </c:numCache>
            </c:numRef>
          </c:val>
        </c:ser>
        <c:ser>
          <c:idx val="3"/>
          <c:order val="3"/>
          <c:tx>
            <c:strRef>
              <c:f>Sheet1!$E$1</c:f>
              <c:strCache>
                <c:ptCount val="1"/>
                <c:pt idx="0">
                  <c:v>类别 4</c:v>
                </c:pt>
              </c:strCache>
            </c:strRef>
          </c:tx>
          <c:spPr>
            <a:solidFill>
              <a:schemeClr val="accent2"/>
            </a:solidFill>
          </c:spPr>
          <c:invertIfNegative val="0"/>
          <c:dLbls>
            <c:spPr>
              <a:noFill/>
              <a:ln>
                <a:noFill/>
              </a:ln>
              <a:effectLst/>
            </c:spPr>
            <c:txPr>
              <a:bodyPr rot="0" spcFirstLastPara="0" vertOverflow="ellipsis" vert="horz" wrap="square" lIns="38100" tIns="19050" rIns="38100" bIns="19050" anchor="ctr" anchorCtr="1"/>
              <a:lstStyle/>
              <a:p>
                <a:pPr>
                  <a:defRPr lang="zh-CN" sz="1000" b="1" i="0" u="none" strike="noStrike" kern="1200" baseline="0">
                    <a:solidFill>
                      <a:schemeClr val="tx1">
                        <a:lumMod val="65000"/>
                        <a:lumOff val="35000"/>
                      </a:schemeClr>
                    </a:solidFill>
                    <a:latin typeface="+mn-lt"/>
                    <a:ea typeface="+mn-ea"/>
                    <a:cs typeface="+mn-ea"/>
                    <a:sym typeface="+mn-lt"/>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15:leaderLines/>
              </c:ext>
            </c:extLst>
          </c:dLbls>
          <c:trendline>
            <c:trendlineType val="linear"/>
            <c:dispRSqr val="0"/>
            <c:dispEq val="0"/>
          </c:trendline>
          <c:cat>
            <c:strRef>
              <c:f>Sheet1!$A$2</c:f>
              <c:strCache>
                <c:ptCount val="1"/>
                <c:pt idx="0">
                  <c:v>项目 1</c:v>
                </c:pt>
              </c:strCache>
            </c:strRef>
          </c:cat>
          <c:val>
            <c:numRef>
              <c:f>Sheet1!$E$2</c:f>
              <c:numCache>
                <c:formatCode>General</c:formatCode>
                <c:ptCount val="1"/>
                <c:pt idx="0">
                  <c:v>40</c:v>
                </c:pt>
              </c:numCache>
            </c:numRef>
          </c:val>
        </c:ser>
        <c:dLbls>
          <c:showLegendKey val="0"/>
          <c:showVal val="0"/>
          <c:showCatName val="0"/>
          <c:showSerName val="0"/>
          <c:showPercent val="0"/>
          <c:showBubbleSize val="0"/>
        </c:dLbls>
        <c:gapWidth val="0"/>
        <c:overlap val="-20"/>
        <c:axId val="247682176"/>
        <c:axId val="247683712"/>
      </c:barChart>
      <c:catAx>
        <c:axId val="247682176"/>
        <c:scaling>
          <c:orientation val="maxMin"/>
        </c:scaling>
        <c:delete val="1"/>
        <c:axPos val="l"/>
        <c:minorGridlines>
          <c:spPr>
            <a:ln w="6350" cap="flat" cmpd="sng" algn="ctr">
              <a:solidFill>
                <a:prstClr val="black">
                  <a:tint val="50000"/>
                  <a:shade val="95000"/>
                  <a:satMod val="105000"/>
                </a:prstClr>
              </a:solidFill>
              <a:prstDash val="dash"/>
              <a:round/>
            </a:ln>
          </c:spPr>
        </c:minorGridlines>
        <c:numFmt formatCode="General" sourceLinked="0"/>
        <c:majorTickMark val="out"/>
        <c:minorTickMark val="none"/>
        <c:tickLblPos val="none"/>
        <c:txPr>
          <a:bodyPr rot="-60000000" spcFirstLastPara="0" vertOverflow="ellipsis" vert="horz" wrap="square" anchor="ctr" anchorCtr="1"/>
          <a:lstStyle/>
          <a:p>
            <a:pPr>
              <a:defRPr lang="zh-CN" sz="1000" b="1" i="0" u="none" strike="noStrike" kern="1200" baseline="0">
                <a:solidFill>
                  <a:schemeClr val="tx1">
                    <a:lumMod val="65000"/>
                    <a:lumOff val="35000"/>
                  </a:schemeClr>
                </a:solidFill>
                <a:latin typeface="+mn-lt"/>
                <a:ea typeface="+mn-ea"/>
                <a:cs typeface="+mn-ea"/>
                <a:sym typeface="+mn-lt"/>
              </a:defRPr>
            </a:pPr>
          </a:p>
        </c:txPr>
        <c:crossAx val="247683712"/>
        <c:crosses val="autoZero"/>
        <c:auto val="0"/>
        <c:lblAlgn val="ctr"/>
        <c:lblOffset val="100"/>
        <c:noMultiLvlLbl val="0"/>
      </c:catAx>
      <c:valAx>
        <c:axId val="247683712"/>
        <c:scaling>
          <c:orientation val="minMax"/>
        </c:scaling>
        <c:delete val="1"/>
        <c:axPos val="t"/>
        <c:majorGridlines>
          <c:spPr>
            <a:ln w="6350" cap="flat" cmpd="sng" algn="ctr">
              <a:solidFill>
                <a:schemeClr val="bg1"/>
              </a:solidFill>
              <a:prstDash val="solid"/>
              <a:round/>
            </a:ln>
          </c:spPr>
        </c:majorGridlines>
        <c:numFmt formatCode="0.00%" sourceLinked="0"/>
        <c:majorTickMark val="cross"/>
        <c:minorTickMark val="none"/>
        <c:tickLblPos val="none"/>
        <c:txPr>
          <a:bodyPr rot="-60000000" spcFirstLastPara="0" vertOverflow="ellipsis" vert="horz" wrap="square" anchor="ctr" anchorCtr="1"/>
          <a:lstStyle/>
          <a:p>
            <a:pPr>
              <a:defRPr lang="zh-CN" sz="1000" b="1" i="0" u="none" strike="noStrike" kern="1200" baseline="0">
                <a:solidFill>
                  <a:schemeClr val="tx1">
                    <a:lumMod val="65000"/>
                    <a:lumOff val="35000"/>
                  </a:schemeClr>
                </a:solidFill>
                <a:latin typeface="+mn-lt"/>
                <a:ea typeface="+mn-ea"/>
                <a:cs typeface="+mn-ea"/>
                <a:sym typeface="+mn-lt"/>
              </a:defRPr>
            </a:pPr>
          </a:p>
        </c:txPr>
        <c:crossAx val="247682176"/>
        <c:crosses val="autoZero"/>
        <c:crossBetween val="between"/>
      </c:valAx>
      <c:spPr>
        <a:noFill/>
        <a:ln w="25400">
          <a:solidFill>
            <a:schemeClr val="bg1">
              <a:lumMod val="85000"/>
              <a:alpha val="0"/>
            </a:schemeClr>
          </a:solidFill>
        </a:ln>
      </c:spPr>
    </c:plotArea>
    <c:plotVisOnly val="1"/>
    <c:dispBlanksAs val="gap"/>
    <c:showDLblsOverMax val="0"/>
  </c:chart>
  <c:txPr>
    <a:bodyPr/>
    <a:lstStyle/>
    <a:p>
      <a:pPr>
        <a:defRPr lang="zh-CN" sz="1000" b="1">
          <a:solidFill>
            <a:schemeClr val="tx1">
              <a:lumMod val="65000"/>
              <a:lumOff val="35000"/>
            </a:schemeClr>
          </a:solidFill>
          <a:latin typeface="+mn-lt"/>
          <a:ea typeface="+mn-ea"/>
          <a:cs typeface="+mn-ea"/>
          <a:sym typeface="+mn-lt"/>
        </a:defRPr>
      </a:pPr>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C0320C-8921-446B-BC07-47ED4D4A5C34}"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4BBD9A-22A6-4BCE-8F26-462C661D6C27}"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A7EA511-84E0-4AE0-9842-AB0E10994BF1}"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4E560D7-5DD8-4BAD-A65B-D8B626E1F325}"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7EA511-84E0-4AE0-9842-AB0E10994BF1}"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4E560D7-5DD8-4BAD-A65B-D8B626E1F325}"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DDBA84C-A7A7-44C9-965A-F652DB122E6E}"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63C176-1540-E647-97AA-2AFB4DBED9D4}" type="slidenum">
              <a:rPr kumimoji="1" lang="zh-CN" altLang="en-US" smtClean="0"/>
            </a:fld>
            <a:endParaRPr kumimoji="1"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7EA511-84E0-4AE0-9842-AB0E10994BF1}"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8C34C85-1464-4379-9CCB-7E91894FA535}"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7EA511-84E0-4AE0-9842-AB0E10994BF1}"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4787946-F38A-442D-8B4B-7C33473CC735}" type="slidenum">
              <a:rPr kumimoji="0" lang="en-US" sz="1200" b="0" i="0" u="none" strike="noStrike" kern="1200" cap="none" spc="0" normalizeH="0" baseline="0" noProof="0" smtClean="0">
                <a:ln>
                  <a:noFill/>
                </a:ln>
                <a:solidFill>
                  <a:prstClr val="black"/>
                </a:solidFill>
                <a:effectLst/>
                <a:uLnTx/>
                <a:uFillTx/>
                <a:latin typeface="等线" panose="020F0502020204030204"/>
                <a:ea typeface="+mn-ea"/>
                <a:cs typeface="+mn-cs"/>
              </a:rPr>
            </a:fld>
            <a:endParaRPr kumimoji="0" lang="en-US" sz="1200" b="0" i="0" u="none" strike="noStrike" kern="1200" cap="none" spc="0" normalizeH="0" baseline="0" noProof="0">
              <a:ln>
                <a:noFill/>
              </a:ln>
              <a:solidFill>
                <a:prstClr val="black"/>
              </a:solidFill>
              <a:effectLst/>
              <a:uLnTx/>
              <a:uFillTx/>
              <a:latin typeface="等线" panose="020F0502020204030204"/>
              <a:ea typeface="+mn-ea"/>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幻灯片图像占位符 1"/>
          <p:cNvSpPr>
            <a:spLocks noGrp="1" noRot="1" noChangeAspect="1" noTextEdit="1"/>
          </p:cNvSpPr>
          <p:nvPr>
            <p:ph type="sldImg"/>
          </p:nvPr>
        </p:nvSpPr>
        <p:spPr bwMode="auto">
          <a:noFill/>
          <a:ln>
            <a:solidFill>
              <a:srgbClr val="000000"/>
            </a:solidFill>
            <a:miter lim="800000"/>
          </a:ln>
        </p:spPr>
      </p:sp>
      <p:sp>
        <p:nvSpPr>
          <p:cNvPr id="49155" name="备注占位符 2"/>
          <p:cNvSpPr>
            <a:spLocks noGrp="1"/>
          </p:cNvSpPr>
          <p:nvPr>
            <p:ph type="body" idx="1"/>
          </p:nvPr>
        </p:nvSpPr>
        <p:spPr bwMode="auto">
          <a:noFill/>
        </p:spPr>
        <p:txBody>
          <a:bodyPr wrap="square" numCol="1" anchor="t" anchorCtr="0" compatLnSpc="1"/>
          <a:lstStyle/>
          <a:p>
            <a:pPr>
              <a:spcBef>
                <a:spcPct val="0"/>
              </a:spcBef>
            </a:pPr>
            <a:endParaRPr lang="zh-CN" altLang="en-US"/>
          </a:p>
        </p:txBody>
      </p:sp>
      <p:sp>
        <p:nvSpPr>
          <p:cNvPr id="49156" name="灯片编号占位符 3"/>
          <p:cNvSpPr>
            <a:spLocks noGrp="1"/>
          </p:cNvSpPr>
          <p:nvPr>
            <p:ph type="sldNum" sz="quarter" idx="5"/>
          </p:nvPr>
        </p:nvSpPr>
        <p:spPr bwMode="auto">
          <a:noFill/>
          <a:ln>
            <a:miter lim="800000"/>
          </a:ln>
        </p:spPr>
        <p:txBody>
          <a:bodyPr wrap="square" numCol="1" anchorCtr="0" compatLnSpc="1"/>
          <a:lstStyle/>
          <a:p>
            <a:pPr fontAlgn="base">
              <a:spcBef>
                <a:spcPct val="0"/>
              </a:spcBef>
              <a:spcAft>
                <a:spcPct val="0"/>
              </a:spcAft>
              <a:buFont typeface="Arial" panose="020B0604020202020204" pitchFamily="34" charset="0"/>
              <a:buNone/>
            </a:pPr>
            <a:fld id="{C669FA0E-5988-4978-9AB4-C4562AA76EC1}" type="slidenum">
              <a:rPr lang="zh-CN" altLang="en-US">
                <a:latin typeface="Arial" panose="020B0604020202020204" pitchFamily="34" charset="0"/>
              </a:rPr>
            </a:fld>
            <a:endParaRPr lang="en-US" altLang="zh-CN">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63C176-1540-E647-97AA-2AFB4DBED9D4}" type="slidenum">
              <a:rPr kumimoji="1" lang="zh-CN" altLang="en-US" smtClean="0"/>
            </a:fld>
            <a:endParaRPr kumimoji="1"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A7EA511-84E0-4AE0-9842-AB0E10994BF1}"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7EA511-84E0-4AE0-9842-AB0E10994BF1}"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F1D5E53-1996-4A18-8378-BCF5C8046DA1}"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7EA511-84E0-4AE0-9842-AB0E10994BF1}"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988745F1-0265-4630-9CD1-B8F82D2587B2}"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7896918-3EC6-4A99-A6D0-97601891CEE1}"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600" advClick="0" advTm="2000">
        <p14:prism isInverted="1"/>
      </p:transition>
    </mc:Choice>
    <mc:Fallback>
      <p:transition spd="slow" advClick="0" advTm="2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988745F1-0265-4630-9CD1-B8F82D2587B2}"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7896918-3EC6-4A99-A6D0-97601891CEE1}"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600" advClick="0" advTm="2000">
        <p14:prism isInverted="1"/>
      </p:transition>
    </mc:Choice>
    <mc:Fallback>
      <p:transition spd="slow" advClick="0" advTm="2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988745F1-0265-4630-9CD1-B8F82D2587B2}"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7896918-3EC6-4A99-A6D0-97601891CEE1}"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600" advClick="0" advTm="2000">
        <p14:prism isInverted="1"/>
      </p:transition>
    </mc:Choice>
    <mc:Fallback>
      <p:transition spd="slow" advClick="0" advTm="2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内页-1">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600" advClick="0" advTm="2000">
        <p14:prism isInverted="1"/>
      </p:transition>
    </mc:Choice>
    <mc:Fallback>
      <p:transition spd="slow" advClick="0" advTm="2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600" advClick="0" advTm="2000">
        <p14:prism isInverted="1"/>
      </p:transition>
    </mc:Choice>
    <mc:Fallback>
      <p:transition spd="slow" advClick="0" advTm="2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1_标题幻灯片">
    <p:bg>
      <p:bgPr>
        <a:solidFill>
          <a:schemeClr val="bg1"/>
        </a:solidFill>
        <a:effectLst/>
      </p:bgPr>
    </p:bg>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a:off x="2659234" y="-2675297"/>
            <a:ext cx="6874593" cy="12192000"/>
          </a:xfrm>
          <a:prstGeom prst="rect">
            <a:avLst/>
          </a:prstGeom>
        </p:spPr>
      </p:pic>
      <p:sp>
        <p:nvSpPr>
          <p:cNvPr id="3" name="矩形 2"/>
          <p:cNvSpPr/>
          <p:nvPr userDrawn="1"/>
        </p:nvSpPr>
        <p:spPr>
          <a:xfrm>
            <a:off x="580913" y="681037"/>
            <a:ext cx="11080376" cy="58118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250" advClick="0" advTm="3000">
        <p14:flip dir="r"/>
      </p:transition>
    </mc:Choice>
    <mc:Fallback>
      <p:transition advClick="0" advTm="300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1_节标题">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a:off x="2659234" y="-2675297"/>
            <a:ext cx="6874593" cy="12192000"/>
          </a:xfrm>
          <a:prstGeom prst="rect">
            <a:avLst/>
          </a:prstGeom>
        </p:spPr>
      </p:pic>
      <p:sp>
        <p:nvSpPr>
          <p:cNvPr id="3" name="矩形 2"/>
          <p:cNvSpPr/>
          <p:nvPr userDrawn="1"/>
        </p:nvSpPr>
        <p:spPr>
          <a:xfrm>
            <a:off x="580913" y="681037"/>
            <a:ext cx="11080376" cy="58118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250" advClick="0" advTm="3000">
        <p14:flip dir="r"/>
      </p:transition>
    </mc:Choice>
    <mc:Fallback>
      <p:transition advClick="0" advTm="300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600" advClick="0" advTm="2000">
        <p14:prism isInverted="1"/>
      </p:transition>
    </mc:Choice>
    <mc:Fallback>
      <p:transition spd="slow" advClick="0" advTm="200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千图网海量PPT模板www.58pic.com">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med" p14:dur="700" advClick="0" advTm="0">
        <p:fade/>
      </p:transition>
    </mc:Choice>
    <mc:Fallback>
      <p:transition spd="med" advClick="0" advTm="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988745F1-0265-4630-9CD1-B8F82D2587B2}"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7896918-3EC6-4A99-A6D0-97601891CEE1}"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600" advClick="0" advTm="2000">
        <p14:prism isInverted="1"/>
      </p:transition>
    </mc:Choice>
    <mc:Fallback>
      <p:transition spd="slow" advClick="0" advTm="2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Date Placeholder 3"/>
          <p:cNvSpPr>
            <a:spLocks noGrp="1"/>
          </p:cNvSpPr>
          <p:nvPr>
            <p:ph type="dt" sz="half" idx="10"/>
          </p:nvPr>
        </p:nvSpPr>
        <p:spPr/>
        <p:txBody>
          <a:bodyPr/>
          <a:lstStyle/>
          <a:p>
            <a:fld id="{988745F1-0265-4630-9CD1-B8F82D2587B2}"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7896918-3EC6-4A99-A6D0-97601891CEE1}"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600" advClick="0" advTm="2000">
        <p14:prism isInverted="1"/>
      </p:transition>
    </mc:Choice>
    <mc:Fallback>
      <p:transition spd="slow" advClick="0" advTm="2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4"/>
          <p:cNvSpPr>
            <a:spLocks noGrp="1"/>
          </p:cNvSpPr>
          <p:nvPr>
            <p:ph type="dt" sz="half" idx="10"/>
          </p:nvPr>
        </p:nvSpPr>
        <p:spPr/>
        <p:txBody>
          <a:bodyPr/>
          <a:lstStyle/>
          <a:p>
            <a:fld id="{988745F1-0265-4630-9CD1-B8F82D2587B2}"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7896918-3EC6-4A99-A6D0-97601891CEE1}"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600" advClick="0" advTm="2000">
        <p14:prism isInverted="1"/>
      </p:transition>
    </mc:Choice>
    <mc:Fallback>
      <p:transition spd="slow" advClick="0" advTm="2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6"/>
          <p:cNvSpPr>
            <a:spLocks noGrp="1"/>
          </p:cNvSpPr>
          <p:nvPr>
            <p:ph type="dt" sz="half" idx="10"/>
          </p:nvPr>
        </p:nvSpPr>
        <p:spPr/>
        <p:txBody>
          <a:bodyPr/>
          <a:lstStyle/>
          <a:p>
            <a:fld id="{988745F1-0265-4630-9CD1-B8F82D2587B2}"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27896918-3EC6-4A99-A6D0-97601891CEE1}"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600" advClick="0" advTm="2000">
        <p14:prism isInverted="1"/>
      </p:transition>
    </mc:Choice>
    <mc:Fallback>
      <p:transition spd="slow" advClick="0" advTm="2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988745F1-0265-4630-9CD1-B8F82D2587B2}"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27896918-3EC6-4A99-A6D0-97601891CEE1}"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600" advClick="0" advTm="2000">
        <p14:prism isInverted="1"/>
      </p:transition>
    </mc:Choice>
    <mc:Fallback>
      <p:transition spd="slow" advClick="0" advTm="2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8745F1-0265-4630-9CD1-B8F82D2587B2}"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27896918-3EC6-4A99-A6D0-97601891CEE1}"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600" advClick="0" advTm="2000">
        <p14:prism isInverted="1"/>
      </p:transition>
    </mc:Choice>
    <mc:Fallback>
      <p:transition spd="slow" advClick="0" advTm="2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4"/>
          <p:cNvSpPr>
            <a:spLocks noGrp="1"/>
          </p:cNvSpPr>
          <p:nvPr>
            <p:ph type="dt" sz="half" idx="10"/>
          </p:nvPr>
        </p:nvSpPr>
        <p:spPr/>
        <p:txBody>
          <a:bodyPr/>
          <a:lstStyle/>
          <a:p>
            <a:fld id="{988745F1-0265-4630-9CD1-B8F82D2587B2}"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7896918-3EC6-4A99-A6D0-97601891CEE1}"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600" advClick="0" advTm="2000">
        <p14:prism isInverted="1"/>
      </p:transition>
    </mc:Choice>
    <mc:Fallback>
      <p:transition spd="slow" advClick="0" advTm="2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4"/>
          <p:cNvSpPr>
            <a:spLocks noGrp="1"/>
          </p:cNvSpPr>
          <p:nvPr>
            <p:ph type="dt" sz="half" idx="10"/>
          </p:nvPr>
        </p:nvSpPr>
        <p:spPr/>
        <p:txBody>
          <a:bodyPr/>
          <a:lstStyle/>
          <a:p>
            <a:fld id="{988745F1-0265-4630-9CD1-B8F82D2587B2}"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7896918-3EC6-4A99-A6D0-97601891CEE1}"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600" advClick="0" advTm="2000">
        <p14:prism isInverted="1"/>
      </p:transition>
    </mc:Choice>
    <mc:Fallback>
      <p:transition spd="slow" advClick="0" advTm="2000">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9" Type="http://schemas.openxmlformats.org/officeDocument/2006/relationships/theme" Target="../theme/theme1.xml"/><Relationship Id="rId18" Type="http://schemas.openxmlformats.org/officeDocument/2006/relationships/image" Target="../media/image1.jpeg"/><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8745F1-0265-4630-9CD1-B8F82D2587B2}" type="datetimeFigureOut">
              <a:rPr lang="zh-CN" altLang="en-US" smtClean="0"/>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896918-3EC6-4A99-A6D0-97601891CEE1}" type="slidenum">
              <a:rPr lang="zh-CN" altLang="en-US" smtClean="0"/>
            </a:fld>
            <a:endParaRPr lang="zh-CN" altLang="en-US"/>
          </a:p>
        </p:txBody>
      </p:sp>
      <p:pic>
        <p:nvPicPr>
          <p:cNvPr id="7" name="图片 6"/>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rot="5400000">
            <a:off x="2659234" y="-2675297"/>
            <a:ext cx="6874593" cy="12192000"/>
          </a:xfrm>
          <a:prstGeom prst="rect">
            <a:avLst/>
          </a:prstGeom>
        </p:spPr>
      </p:pic>
      <p:sp>
        <p:nvSpPr>
          <p:cNvPr id="8" name="矩形 7"/>
          <p:cNvSpPr/>
          <p:nvPr userDrawn="1"/>
        </p:nvSpPr>
        <p:spPr>
          <a:xfrm>
            <a:off x="580913" y="681037"/>
            <a:ext cx="11080376" cy="58118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mc:AlternateContent xmlns:mc="http://schemas.openxmlformats.org/markup-compatibility/2006">
    <mc:Choice xmlns:p14="http://schemas.microsoft.com/office/powerpoint/2010/main" Requires="p14">
      <p:transition spd="slow" p14:dur="1600" advClick="0" advTm="2000">
        <p14:prism isInverted="1"/>
      </p:transition>
    </mc:Choice>
    <mc:Fallback>
      <p:transition spd="slow" advClick="0" advTm="200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4.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8" Type="http://schemas.openxmlformats.org/officeDocument/2006/relationships/notesSlide" Target="../notesSlides/notesSlide10.xml"/><Relationship Id="rId7" Type="http://schemas.openxmlformats.org/officeDocument/2006/relationships/slideLayout" Target="../slideLayouts/slideLayout12.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6" Type="http://schemas.openxmlformats.org/officeDocument/2006/relationships/notesSlide" Target="../notesSlides/notesSlide12.xml"/><Relationship Id="rId5" Type="http://schemas.openxmlformats.org/officeDocument/2006/relationships/slideLayout" Target="../slideLayouts/slideLayout12.xml"/><Relationship Id="rId4" Type="http://schemas.openxmlformats.org/officeDocument/2006/relationships/tags" Target="../tags/tag17.xml"/><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5.xml"/><Relationship Id="rId1" Type="http://schemas.openxmlformats.org/officeDocument/2006/relationships/image" Target="../media/image1.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5.xml"/><Relationship Id="rId1" Type="http://schemas.openxmlformats.org/officeDocument/2006/relationships/image" Target="../media/image1.jpeg"/></Relationships>
</file>

<file path=ppt/slides/_rels/slide19.xml.rels><?xml version="1.0" encoding="UTF-8" standalone="yes"?>
<Relationships xmlns="http://schemas.openxmlformats.org/package/2006/relationships"><Relationship Id="rId8" Type="http://schemas.openxmlformats.org/officeDocument/2006/relationships/notesSlide" Target="../notesSlides/notesSlide19.xml"/><Relationship Id="rId7" Type="http://schemas.openxmlformats.org/officeDocument/2006/relationships/slideLayout" Target="../slideLayouts/slideLayout12.xml"/><Relationship Id="rId6" Type="http://schemas.openxmlformats.org/officeDocument/2006/relationships/tags" Target="../tags/tag23.xml"/><Relationship Id="rId5" Type="http://schemas.openxmlformats.org/officeDocument/2006/relationships/tags" Target="../tags/tag22.xml"/><Relationship Id="rId4" Type="http://schemas.openxmlformats.org/officeDocument/2006/relationships/tags" Target="../tags/tag21.xml"/><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7.xml"/><Relationship Id="rId2" Type="http://schemas.openxmlformats.org/officeDocument/2006/relationships/tags" Target="../tags/tag1.xml"/><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9" Type="http://schemas.openxmlformats.org/officeDocument/2006/relationships/notesSlide" Target="../notesSlides/notesSlide21.xml"/><Relationship Id="rId8" Type="http://schemas.openxmlformats.org/officeDocument/2006/relationships/slideLayout" Target="../slideLayouts/slideLayout7.xml"/><Relationship Id="rId7" Type="http://schemas.openxmlformats.org/officeDocument/2006/relationships/image" Target="../media/image8.png"/><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4.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5.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7.xml"/><Relationship Id="rId1" Type="http://schemas.openxmlformats.org/officeDocument/2006/relationships/chart" Target="../charts/chart1.xml"/></Relationships>
</file>

<file path=ppt/slides/_rels/slide6.xml.rels><?xml version="1.0" encoding="UTF-8" standalone="yes"?>
<Relationships xmlns="http://schemas.openxmlformats.org/package/2006/relationships"><Relationship Id="rId8" Type="http://schemas.openxmlformats.org/officeDocument/2006/relationships/notesSlide" Target="../notesSlides/notesSlide6.xml"/><Relationship Id="rId7" Type="http://schemas.openxmlformats.org/officeDocument/2006/relationships/slideLayout" Target="../slideLayouts/slideLayout7.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5.xml"/><Relationship Id="rId1" Type="http://schemas.openxmlformats.org/officeDocument/2006/relationships/image" Target="../media/image1.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rot="5400000">
            <a:off x="2669992" y="-2675297"/>
            <a:ext cx="6874593" cy="12192000"/>
          </a:xfrm>
          <a:prstGeom prst="rect">
            <a:avLst/>
          </a:prstGeom>
        </p:spPr>
      </p:pic>
      <p:sp>
        <p:nvSpPr>
          <p:cNvPr id="2" name="矩形 1"/>
          <p:cNvSpPr/>
          <p:nvPr/>
        </p:nvSpPr>
        <p:spPr>
          <a:xfrm>
            <a:off x="11290" y="1539522"/>
            <a:ext cx="12192000" cy="4178300"/>
          </a:xfrm>
          <a:prstGeom prst="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Noto Sans S Chinese DemiLight" panose="020B0400000000000000" pitchFamily="34" charset="-122"/>
              <a:ea typeface="Noto Sans S Chinese DemiLight" panose="020B0400000000000000" pitchFamily="34" charset="-122"/>
            </a:endParaRPr>
          </a:p>
        </p:txBody>
      </p:sp>
      <p:sp>
        <p:nvSpPr>
          <p:cNvPr id="20" name="副标题 4"/>
          <p:cNvSpPr>
            <a:spLocks noGrp="1"/>
          </p:cNvSpPr>
          <p:nvPr>
            <p:ph type="subTitle" idx="4294967295"/>
          </p:nvPr>
        </p:nvSpPr>
        <p:spPr>
          <a:xfrm>
            <a:off x="681216" y="3623733"/>
            <a:ext cx="5626100" cy="558799"/>
          </a:xfrm>
          <a:prstGeom prst="rect">
            <a:avLst/>
          </a:prstGeom>
        </p:spPr>
        <p:txBody>
          <a:bodyPr/>
          <a:lstStyle/>
          <a:p>
            <a:r>
              <a:rPr lang="zh-CN" altLang="en-US" dirty="0">
                <a:solidFill>
                  <a:schemeClr val="tx1">
                    <a:lumMod val="65000"/>
                    <a:lumOff val="35000"/>
                  </a:schemeClr>
                </a:solidFill>
                <a:latin typeface="Noto Sans S Chinese DemiLight" panose="020B0400000000000000" pitchFamily="34" charset="-122"/>
                <a:ea typeface="Noto Sans S Chinese DemiLight" panose="020B0400000000000000" pitchFamily="34" charset="-122"/>
              </a:rPr>
              <a:t>汇报人：</a:t>
            </a:r>
            <a:r>
              <a:rPr lang="en-US" altLang="zh-CN" dirty="0">
                <a:solidFill>
                  <a:schemeClr val="tx1">
                    <a:lumMod val="65000"/>
                    <a:lumOff val="35000"/>
                  </a:schemeClr>
                </a:solidFill>
                <a:latin typeface="Noto Sans S Chinese DemiLight" panose="020B0400000000000000" pitchFamily="34" charset="-122"/>
                <a:ea typeface="Noto Sans S Chinese DemiLight" panose="020B0400000000000000" pitchFamily="34" charset="-122"/>
              </a:rPr>
              <a:t>XXX</a:t>
            </a:r>
            <a:endParaRPr lang="en-US" altLang="zh-CN" dirty="0">
              <a:solidFill>
                <a:schemeClr val="tx1">
                  <a:lumMod val="65000"/>
                  <a:lumOff val="35000"/>
                </a:schemeClr>
              </a:solidFill>
              <a:latin typeface="Noto Sans S Chinese DemiLight" panose="020B0400000000000000" pitchFamily="34" charset="-122"/>
              <a:ea typeface="Noto Sans S Chinese DemiLight" panose="020B0400000000000000" pitchFamily="34" charset="-122"/>
            </a:endParaRPr>
          </a:p>
        </p:txBody>
      </p:sp>
      <p:sp>
        <p:nvSpPr>
          <p:cNvPr id="21" name="标题 3"/>
          <p:cNvSpPr>
            <a:spLocks noGrp="1"/>
          </p:cNvSpPr>
          <p:nvPr>
            <p:ph type="ctrTitle" idx="4294967295"/>
          </p:nvPr>
        </p:nvSpPr>
        <p:spPr>
          <a:xfrm>
            <a:off x="698036" y="2192326"/>
            <a:ext cx="5626100" cy="1248881"/>
          </a:xfrm>
          <a:prstGeom prst="rect">
            <a:avLst/>
          </a:prstGeom>
        </p:spPr>
        <p:txBody>
          <a:bodyPr>
            <a:normAutofit/>
          </a:bodyPr>
          <a:lstStyle/>
          <a:p>
            <a:r>
              <a:rPr lang="zh-CN" altLang="en-US" sz="7200" dirty="0">
                <a:solidFill>
                  <a:schemeClr val="tx1">
                    <a:lumMod val="65000"/>
                    <a:lumOff val="35000"/>
                  </a:schemeClr>
                </a:solidFill>
                <a:latin typeface="Noto Sans S Chinese DemiLight" panose="020B0400000000000000" pitchFamily="34" charset="-122"/>
                <a:ea typeface="Noto Sans S Chinese DemiLight" panose="020B0400000000000000" pitchFamily="34" charset="-122"/>
              </a:rPr>
              <a:t>营销策划</a:t>
            </a:r>
            <a:r>
              <a:rPr lang="en-US" altLang="zh-CN" sz="7200" dirty="0">
                <a:solidFill>
                  <a:schemeClr val="tx1">
                    <a:lumMod val="65000"/>
                    <a:lumOff val="35000"/>
                  </a:schemeClr>
                </a:solidFill>
                <a:latin typeface="Noto Sans S Chinese DemiLight" panose="020B0400000000000000" pitchFamily="34" charset="-122"/>
                <a:ea typeface="Noto Sans S Chinese DemiLight" panose="020B0400000000000000" pitchFamily="34" charset="-122"/>
              </a:rPr>
              <a:t>PPT</a:t>
            </a:r>
            <a:endParaRPr lang="zh-CN" altLang="en-US" sz="7200" dirty="0">
              <a:solidFill>
                <a:schemeClr val="tx1">
                  <a:lumMod val="65000"/>
                  <a:lumOff val="35000"/>
                </a:schemeClr>
              </a:solidFill>
              <a:latin typeface="Noto Sans S Chinese DemiLight" panose="020B0400000000000000" pitchFamily="34" charset="-122"/>
              <a:ea typeface="Noto Sans S Chinese DemiLight" panose="020B0400000000000000" pitchFamily="34" charset="-122"/>
            </a:endParaRPr>
          </a:p>
        </p:txBody>
      </p:sp>
      <p:sp>
        <p:nvSpPr>
          <p:cNvPr id="59" name="文本占位符 58"/>
          <p:cNvSpPr>
            <a:spLocks noGrp="1"/>
          </p:cNvSpPr>
          <p:nvPr>
            <p:ph type="body" sz="quarter" idx="4294967295"/>
          </p:nvPr>
        </p:nvSpPr>
        <p:spPr>
          <a:xfrm>
            <a:off x="681216" y="4280636"/>
            <a:ext cx="5626100" cy="296271"/>
          </a:xfrm>
          <a:prstGeom prst="rect">
            <a:avLst/>
          </a:prstGeom>
        </p:spPr>
        <p:txBody>
          <a:bodyPr>
            <a:normAutofit fontScale="52500" lnSpcReduction="20000"/>
          </a:bodyPr>
          <a:lstStyle/>
          <a:p>
            <a:r>
              <a:rPr lang="zh-CN" altLang="en-US" dirty="0">
                <a:latin typeface="Noto Sans S Chinese DemiLight" panose="020B0400000000000000" pitchFamily="34" charset="-122"/>
                <a:ea typeface="Noto Sans S Chinese DemiLight" panose="020B0400000000000000" pitchFamily="34" charset="-122"/>
              </a:rPr>
              <a:t>日期：</a:t>
            </a:r>
            <a:r>
              <a:rPr lang="en-US" altLang="zh-CN" dirty="0">
                <a:latin typeface="Noto Sans S Chinese DemiLight" panose="020B0400000000000000" pitchFamily="34" charset="-122"/>
                <a:ea typeface="Noto Sans S Chinese DemiLight" panose="020B0400000000000000" pitchFamily="34" charset="-122"/>
              </a:rPr>
              <a:t>2021</a:t>
            </a:r>
            <a:endParaRPr lang="zh-CN" altLang="en-US" dirty="0">
              <a:latin typeface="Noto Sans S Chinese DemiLight" panose="020B0400000000000000" pitchFamily="34" charset="-122"/>
              <a:ea typeface="Noto Sans S Chinese DemiLight" panose="020B0400000000000000" pitchFamily="34" charset="-122"/>
            </a:endParaRPr>
          </a:p>
        </p:txBody>
      </p:sp>
      <p:grpSp>
        <p:nvGrpSpPr>
          <p:cNvPr id="31" name="组合 30"/>
          <p:cNvGrpSpPr/>
          <p:nvPr userDrawn="1"/>
        </p:nvGrpSpPr>
        <p:grpSpPr>
          <a:xfrm>
            <a:off x="6696670" y="2164978"/>
            <a:ext cx="4872880" cy="1666802"/>
            <a:chOff x="-479044" y="2662502"/>
            <a:chExt cx="2536445" cy="1145174"/>
          </a:xfrm>
        </p:grpSpPr>
        <p:sp>
          <p:nvSpPr>
            <p:cNvPr id="33" name="文本框 32"/>
            <p:cNvSpPr txBox="1"/>
            <p:nvPr/>
          </p:nvSpPr>
          <p:spPr>
            <a:xfrm>
              <a:off x="1" y="3260494"/>
              <a:ext cx="2057400" cy="547182"/>
            </a:xfrm>
            <a:prstGeom prst="rect">
              <a:avLst/>
            </a:prstGeom>
            <a:noFill/>
          </p:spPr>
          <p:txBody>
            <a:bodyPr wrap="none" rtlCol="0">
              <a:prstTxWarp prst="textPlain">
                <a:avLst/>
              </a:prstTxWarp>
              <a:spAutoFit/>
            </a:bodyPr>
            <a:lstStyle/>
            <a:p>
              <a:r>
                <a:rPr lang="en-US" altLang="zh-CN" sz="16600" b="1" dirty="0">
                  <a:solidFill>
                    <a:schemeClr val="tx1">
                      <a:lumMod val="65000"/>
                      <a:lumOff val="35000"/>
                    </a:schemeClr>
                  </a:solidFill>
                  <a:latin typeface="Noto Sans S Chinese DemiLight" panose="020B0400000000000000" pitchFamily="34" charset="-122"/>
                  <a:ea typeface="Noto Sans S Chinese DemiLight" panose="020B0400000000000000" pitchFamily="34" charset="-122"/>
                </a:rPr>
                <a:t>REPORT</a:t>
              </a:r>
              <a:endParaRPr lang="zh-CN" altLang="en-US" sz="16600" b="1" dirty="0">
                <a:solidFill>
                  <a:schemeClr val="tx1">
                    <a:lumMod val="65000"/>
                    <a:lumOff val="35000"/>
                  </a:schemeClr>
                </a:solidFill>
                <a:latin typeface="Noto Sans S Chinese DemiLight" panose="020B0400000000000000" pitchFamily="34" charset="-122"/>
                <a:ea typeface="Noto Sans S Chinese DemiLight" panose="020B0400000000000000" pitchFamily="34" charset="-122"/>
              </a:endParaRPr>
            </a:p>
          </p:txBody>
        </p:sp>
        <p:sp>
          <p:nvSpPr>
            <p:cNvPr id="34" name="矩形 33"/>
            <p:cNvSpPr/>
            <p:nvPr/>
          </p:nvSpPr>
          <p:spPr>
            <a:xfrm>
              <a:off x="-479044" y="2662502"/>
              <a:ext cx="2508854" cy="511652"/>
            </a:xfrm>
            <a:prstGeom prst="rect">
              <a:avLst/>
            </a:prstGeom>
            <a:noFill/>
          </p:spPr>
          <p:txBody>
            <a:bodyPr wrap="none" numCol="1" rtlCol="0">
              <a:prstTxWarp prst="textPlain">
                <a:avLst/>
              </a:prstTxWarp>
              <a:spAutoFit/>
            </a:bodyPr>
            <a:lstStyle/>
            <a:p>
              <a:pPr lvl="0"/>
              <a:r>
                <a:rPr lang="en-US" altLang="zh-CN" dirty="0">
                  <a:solidFill>
                    <a:schemeClr val="tx1">
                      <a:lumMod val="65000"/>
                      <a:lumOff val="35000"/>
                    </a:schemeClr>
                  </a:solidFill>
                  <a:latin typeface="Noto Sans S Chinese DemiLight" panose="020B0400000000000000" pitchFamily="34" charset="-122"/>
                  <a:ea typeface="Noto Sans S Chinese DemiLight" panose="020B0400000000000000" pitchFamily="34" charset="-122"/>
                </a:rPr>
                <a:t>Pure And Fresh</a:t>
              </a:r>
              <a:endParaRPr lang="en-US" altLang="zh-CN" sz="16600" noProof="0" dirty="0">
                <a:solidFill>
                  <a:schemeClr val="tx1">
                    <a:lumMod val="65000"/>
                    <a:lumOff val="35000"/>
                  </a:schemeClr>
                </a:solidFill>
                <a:latin typeface="Noto Sans S Chinese DemiLight" panose="020B0400000000000000" pitchFamily="34" charset="-122"/>
                <a:ea typeface="Noto Sans S Chinese DemiLight" panose="020B0400000000000000" pitchFamily="34" charset="-122"/>
              </a:endParaRPr>
            </a:p>
          </p:txBody>
        </p:sp>
      </p:grpSp>
      <p:sp>
        <p:nvSpPr>
          <p:cNvPr id="32" name="文本框 31"/>
          <p:cNvSpPr txBox="1"/>
          <p:nvPr userDrawn="1"/>
        </p:nvSpPr>
        <p:spPr>
          <a:xfrm>
            <a:off x="9911375" y="4041000"/>
            <a:ext cx="1605169" cy="547545"/>
          </a:xfrm>
          <a:prstGeom prst="rect">
            <a:avLst/>
          </a:prstGeom>
          <a:noFill/>
        </p:spPr>
        <p:txBody>
          <a:bodyPr wrap="none" rtlCol="0">
            <a:prstTxWarp prst="textPlain">
              <a:avLst/>
            </a:prstTxWarp>
            <a:spAutoFit/>
          </a:bodyPr>
          <a:lstStyle/>
          <a:p>
            <a:r>
              <a:rPr lang="en-US" altLang="zh-CN" sz="9600" dirty="0">
                <a:solidFill>
                  <a:schemeClr val="tx1">
                    <a:lumMod val="75000"/>
                    <a:lumOff val="25000"/>
                  </a:schemeClr>
                </a:solidFill>
                <a:latin typeface="Noto Sans S Chinese DemiLight" panose="020B0400000000000000" pitchFamily="34" charset="-122"/>
                <a:ea typeface="Noto Sans S Chinese DemiLight" panose="020B0400000000000000" pitchFamily="34" charset="-122"/>
              </a:rPr>
              <a:t>2021</a:t>
            </a:r>
            <a:endParaRPr lang="zh-CN" altLang="en-US" sz="9600" dirty="0">
              <a:solidFill>
                <a:schemeClr val="tx1">
                  <a:lumMod val="75000"/>
                  <a:lumOff val="25000"/>
                </a:schemeClr>
              </a:solidFill>
              <a:latin typeface="Noto Sans S Chinese DemiLight" panose="020B0400000000000000" pitchFamily="34" charset="-122"/>
              <a:ea typeface="Noto Sans S Chinese DemiLight" panose="020B0400000000000000" pitchFamily="34" charset="-122"/>
            </a:endParaRPr>
          </a:p>
        </p:txBody>
      </p:sp>
      <p:cxnSp>
        <p:nvCxnSpPr>
          <p:cNvPr id="6" name="直接连接符 5"/>
          <p:cNvCxnSpPr/>
          <p:nvPr/>
        </p:nvCxnSpPr>
        <p:spPr>
          <a:xfrm>
            <a:off x="824090" y="3352800"/>
            <a:ext cx="5159022"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395112" y="1873955"/>
            <a:ext cx="11435645" cy="3499556"/>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p14:dur="250" advClick="0" advTm="3000">
        <p14:flip dir="r"/>
      </p:transition>
    </mc:Choice>
    <mc:Fallback>
      <p:transition advClick="0" advTm="3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千图PPT彼岸天：ID 8661124库_组合 3"/>
          <p:cNvGrpSpPr/>
          <p:nvPr>
            <p:custDataLst>
              <p:tags r:id="rId1"/>
            </p:custDataLst>
          </p:nvPr>
        </p:nvGrpSpPr>
        <p:grpSpPr>
          <a:xfrm>
            <a:off x="1057805" y="3933432"/>
            <a:ext cx="5512537" cy="2206832"/>
            <a:chOff x="-1674856" y="3042856"/>
            <a:chExt cx="7652550" cy="3063542"/>
          </a:xfrm>
          <a:solidFill>
            <a:schemeClr val="accent2"/>
          </a:solidFill>
        </p:grpSpPr>
        <p:sp>
          <p:nvSpPr>
            <p:cNvPr id="25" name="任意多边形: 形状 24"/>
            <p:cNvSpPr/>
            <p:nvPr/>
          </p:nvSpPr>
          <p:spPr>
            <a:xfrm>
              <a:off x="3631136" y="3319854"/>
              <a:ext cx="2346558" cy="2786543"/>
            </a:xfrm>
            <a:custGeom>
              <a:avLst/>
              <a:gdLst>
                <a:gd name="connsiteX0" fmla="*/ 192089 w 279400"/>
                <a:gd name="connsiteY0" fmla="*/ 300038 h 331788"/>
                <a:gd name="connsiteX1" fmla="*/ 242889 w 279400"/>
                <a:gd name="connsiteY1" fmla="*/ 300038 h 331788"/>
                <a:gd name="connsiteX2" fmla="*/ 242889 w 279400"/>
                <a:gd name="connsiteY2" fmla="*/ 311151 h 331788"/>
                <a:gd name="connsiteX3" fmla="*/ 192089 w 279400"/>
                <a:gd name="connsiteY3" fmla="*/ 311151 h 331788"/>
                <a:gd name="connsiteX4" fmla="*/ 128589 w 279400"/>
                <a:gd name="connsiteY4" fmla="*/ 300038 h 331788"/>
                <a:gd name="connsiteX5" fmla="*/ 180977 w 279400"/>
                <a:gd name="connsiteY5" fmla="*/ 300038 h 331788"/>
                <a:gd name="connsiteX6" fmla="*/ 180977 w 279400"/>
                <a:gd name="connsiteY6" fmla="*/ 311151 h 331788"/>
                <a:gd name="connsiteX7" fmla="*/ 128589 w 279400"/>
                <a:gd name="connsiteY7" fmla="*/ 311151 h 331788"/>
                <a:gd name="connsiteX8" fmla="*/ 36514 w 279400"/>
                <a:gd name="connsiteY8" fmla="*/ 300038 h 331788"/>
                <a:gd name="connsiteX9" fmla="*/ 87314 w 279400"/>
                <a:gd name="connsiteY9" fmla="*/ 300038 h 331788"/>
                <a:gd name="connsiteX10" fmla="*/ 87314 w 279400"/>
                <a:gd name="connsiteY10" fmla="*/ 311151 h 331788"/>
                <a:gd name="connsiteX11" fmla="*/ 36514 w 279400"/>
                <a:gd name="connsiteY11" fmla="*/ 311151 h 331788"/>
                <a:gd name="connsiteX12" fmla="*/ 114300 w 279400"/>
                <a:gd name="connsiteY12" fmla="*/ 290512 h 331788"/>
                <a:gd name="connsiteX13" fmla="*/ 114300 w 279400"/>
                <a:gd name="connsiteY13" fmla="*/ 320675 h 331788"/>
                <a:gd name="connsiteX14" fmla="*/ 258763 w 279400"/>
                <a:gd name="connsiteY14" fmla="*/ 320675 h 331788"/>
                <a:gd name="connsiteX15" fmla="*/ 258763 w 279400"/>
                <a:gd name="connsiteY15" fmla="*/ 290512 h 331788"/>
                <a:gd name="connsiteX16" fmla="*/ 20638 w 279400"/>
                <a:gd name="connsiteY16" fmla="*/ 290512 h 331788"/>
                <a:gd name="connsiteX17" fmla="*/ 20638 w 279400"/>
                <a:gd name="connsiteY17" fmla="*/ 320675 h 331788"/>
                <a:gd name="connsiteX18" fmla="*/ 103188 w 279400"/>
                <a:gd name="connsiteY18" fmla="*/ 320675 h 331788"/>
                <a:gd name="connsiteX19" fmla="*/ 103188 w 279400"/>
                <a:gd name="connsiteY19" fmla="*/ 290512 h 331788"/>
                <a:gd name="connsiteX20" fmla="*/ 222250 w 279400"/>
                <a:gd name="connsiteY20" fmla="*/ 254000 h 331788"/>
                <a:gd name="connsiteX21" fmla="*/ 242888 w 279400"/>
                <a:gd name="connsiteY21" fmla="*/ 254000 h 331788"/>
                <a:gd name="connsiteX22" fmla="*/ 242888 w 279400"/>
                <a:gd name="connsiteY22" fmla="*/ 263525 h 331788"/>
                <a:gd name="connsiteX23" fmla="*/ 222250 w 279400"/>
                <a:gd name="connsiteY23" fmla="*/ 263525 h 331788"/>
                <a:gd name="connsiteX24" fmla="*/ 192088 w 279400"/>
                <a:gd name="connsiteY24" fmla="*/ 254000 h 331788"/>
                <a:gd name="connsiteX25" fmla="*/ 212726 w 279400"/>
                <a:gd name="connsiteY25" fmla="*/ 254000 h 331788"/>
                <a:gd name="connsiteX26" fmla="*/ 212726 w 279400"/>
                <a:gd name="connsiteY26" fmla="*/ 263525 h 331788"/>
                <a:gd name="connsiteX27" fmla="*/ 192088 w 279400"/>
                <a:gd name="connsiteY27" fmla="*/ 263525 h 331788"/>
                <a:gd name="connsiteX28" fmla="*/ 160338 w 279400"/>
                <a:gd name="connsiteY28" fmla="*/ 254000 h 331788"/>
                <a:gd name="connsiteX29" fmla="*/ 180976 w 279400"/>
                <a:gd name="connsiteY29" fmla="*/ 254000 h 331788"/>
                <a:gd name="connsiteX30" fmla="*/ 180976 w 279400"/>
                <a:gd name="connsiteY30" fmla="*/ 263525 h 331788"/>
                <a:gd name="connsiteX31" fmla="*/ 160338 w 279400"/>
                <a:gd name="connsiteY31" fmla="*/ 263525 h 331788"/>
                <a:gd name="connsiteX32" fmla="*/ 128588 w 279400"/>
                <a:gd name="connsiteY32" fmla="*/ 254000 h 331788"/>
                <a:gd name="connsiteX33" fmla="*/ 149226 w 279400"/>
                <a:gd name="connsiteY33" fmla="*/ 254000 h 331788"/>
                <a:gd name="connsiteX34" fmla="*/ 149226 w 279400"/>
                <a:gd name="connsiteY34" fmla="*/ 263525 h 331788"/>
                <a:gd name="connsiteX35" fmla="*/ 128588 w 279400"/>
                <a:gd name="connsiteY35" fmla="*/ 263525 h 331788"/>
                <a:gd name="connsiteX36" fmla="*/ 66676 w 279400"/>
                <a:gd name="connsiteY36" fmla="*/ 254000 h 331788"/>
                <a:gd name="connsiteX37" fmla="*/ 87314 w 279400"/>
                <a:gd name="connsiteY37" fmla="*/ 254000 h 331788"/>
                <a:gd name="connsiteX38" fmla="*/ 87314 w 279400"/>
                <a:gd name="connsiteY38" fmla="*/ 263525 h 331788"/>
                <a:gd name="connsiteX39" fmla="*/ 66676 w 279400"/>
                <a:gd name="connsiteY39" fmla="*/ 263525 h 331788"/>
                <a:gd name="connsiteX40" fmla="*/ 36514 w 279400"/>
                <a:gd name="connsiteY40" fmla="*/ 254000 h 331788"/>
                <a:gd name="connsiteX41" fmla="*/ 57152 w 279400"/>
                <a:gd name="connsiteY41" fmla="*/ 254000 h 331788"/>
                <a:gd name="connsiteX42" fmla="*/ 57152 w 279400"/>
                <a:gd name="connsiteY42" fmla="*/ 263525 h 331788"/>
                <a:gd name="connsiteX43" fmla="*/ 36514 w 279400"/>
                <a:gd name="connsiteY43" fmla="*/ 263525 h 331788"/>
                <a:gd name="connsiteX44" fmla="*/ 66676 w 279400"/>
                <a:gd name="connsiteY44" fmla="*/ 233363 h 331788"/>
                <a:gd name="connsiteX45" fmla="*/ 87314 w 279400"/>
                <a:gd name="connsiteY45" fmla="*/ 233363 h 331788"/>
                <a:gd name="connsiteX46" fmla="*/ 87314 w 279400"/>
                <a:gd name="connsiteY46" fmla="*/ 242888 h 331788"/>
                <a:gd name="connsiteX47" fmla="*/ 66676 w 279400"/>
                <a:gd name="connsiteY47" fmla="*/ 242888 h 331788"/>
                <a:gd name="connsiteX48" fmla="*/ 36514 w 279400"/>
                <a:gd name="connsiteY48" fmla="*/ 233363 h 331788"/>
                <a:gd name="connsiteX49" fmla="*/ 57152 w 279400"/>
                <a:gd name="connsiteY49" fmla="*/ 233363 h 331788"/>
                <a:gd name="connsiteX50" fmla="*/ 57152 w 279400"/>
                <a:gd name="connsiteY50" fmla="*/ 242888 h 331788"/>
                <a:gd name="connsiteX51" fmla="*/ 36514 w 279400"/>
                <a:gd name="connsiteY51" fmla="*/ 242888 h 331788"/>
                <a:gd name="connsiteX52" fmla="*/ 222250 w 279400"/>
                <a:gd name="connsiteY52" fmla="*/ 233362 h 331788"/>
                <a:gd name="connsiteX53" fmla="*/ 242888 w 279400"/>
                <a:gd name="connsiteY53" fmla="*/ 233362 h 331788"/>
                <a:gd name="connsiteX54" fmla="*/ 242888 w 279400"/>
                <a:gd name="connsiteY54" fmla="*/ 242887 h 331788"/>
                <a:gd name="connsiteX55" fmla="*/ 222250 w 279400"/>
                <a:gd name="connsiteY55" fmla="*/ 242887 h 331788"/>
                <a:gd name="connsiteX56" fmla="*/ 192088 w 279400"/>
                <a:gd name="connsiteY56" fmla="*/ 233362 h 331788"/>
                <a:gd name="connsiteX57" fmla="*/ 212726 w 279400"/>
                <a:gd name="connsiteY57" fmla="*/ 233362 h 331788"/>
                <a:gd name="connsiteX58" fmla="*/ 212726 w 279400"/>
                <a:gd name="connsiteY58" fmla="*/ 242887 h 331788"/>
                <a:gd name="connsiteX59" fmla="*/ 192088 w 279400"/>
                <a:gd name="connsiteY59" fmla="*/ 242887 h 331788"/>
                <a:gd name="connsiteX60" fmla="*/ 160338 w 279400"/>
                <a:gd name="connsiteY60" fmla="*/ 233362 h 331788"/>
                <a:gd name="connsiteX61" fmla="*/ 180976 w 279400"/>
                <a:gd name="connsiteY61" fmla="*/ 233362 h 331788"/>
                <a:gd name="connsiteX62" fmla="*/ 180976 w 279400"/>
                <a:gd name="connsiteY62" fmla="*/ 242887 h 331788"/>
                <a:gd name="connsiteX63" fmla="*/ 160338 w 279400"/>
                <a:gd name="connsiteY63" fmla="*/ 242887 h 331788"/>
                <a:gd name="connsiteX64" fmla="*/ 128588 w 279400"/>
                <a:gd name="connsiteY64" fmla="*/ 233362 h 331788"/>
                <a:gd name="connsiteX65" fmla="*/ 149226 w 279400"/>
                <a:gd name="connsiteY65" fmla="*/ 233362 h 331788"/>
                <a:gd name="connsiteX66" fmla="*/ 149226 w 279400"/>
                <a:gd name="connsiteY66" fmla="*/ 242887 h 331788"/>
                <a:gd name="connsiteX67" fmla="*/ 128588 w 279400"/>
                <a:gd name="connsiteY67" fmla="*/ 242887 h 331788"/>
                <a:gd name="connsiteX68" fmla="*/ 222250 w 279400"/>
                <a:gd name="connsiteY68" fmla="*/ 212725 h 331788"/>
                <a:gd name="connsiteX69" fmla="*/ 242888 w 279400"/>
                <a:gd name="connsiteY69" fmla="*/ 212725 h 331788"/>
                <a:gd name="connsiteX70" fmla="*/ 242888 w 279400"/>
                <a:gd name="connsiteY70" fmla="*/ 222250 h 331788"/>
                <a:gd name="connsiteX71" fmla="*/ 222250 w 279400"/>
                <a:gd name="connsiteY71" fmla="*/ 222250 h 331788"/>
                <a:gd name="connsiteX72" fmla="*/ 192088 w 279400"/>
                <a:gd name="connsiteY72" fmla="*/ 212725 h 331788"/>
                <a:gd name="connsiteX73" fmla="*/ 212726 w 279400"/>
                <a:gd name="connsiteY73" fmla="*/ 212725 h 331788"/>
                <a:gd name="connsiteX74" fmla="*/ 212726 w 279400"/>
                <a:gd name="connsiteY74" fmla="*/ 222250 h 331788"/>
                <a:gd name="connsiteX75" fmla="*/ 192088 w 279400"/>
                <a:gd name="connsiteY75" fmla="*/ 222250 h 331788"/>
                <a:gd name="connsiteX76" fmla="*/ 160338 w 279400"/>
                <a:gd name="connsiteY76" fmla="*/ 212725 h 331788"/>
                <a:gd name="connsiteX77" fmla="*/ 180976 w 279400"/>
                <a:gd name="connsiteY77" fmla="*/ 212725 h 331788"/>
                <a:gd name="connsiteX78" fmla="*/ 180976 w 279400"/>
                <a:gd name="connsiteY78" fmla="*/ 222250 h 331788"/>
                <a:gd name="connsiteX79" fmla="*/ 160338 w 279400"/>
                <a:gd name="connsiteY79" fmla="*/ 222250 h 331788"/>
                <a:gd name="connsiteX80" fmla="*/ 128588 w 279400"/>
                <a:gd name="connsiteY80" fmla="*/ 212725 h 331788"/>
                <a:gd name="connsiteX81" fmla="*/ 149226 w 279400"/>
                <a:gd name="connsiteY81" fmla="*/ 212725 h 331788"/>
                <a:gd name="connsiteX82" fmla="*/ 149226 w 279400"/>
                <a:gd name="connsiteY82" fmla="*/ 222250 h 331788"/>
                <a:gd name="connsiteX83" fmla="*/ 128588 w 279400"/>
                <a:gd name="connsiteY83" fmla="*/ 222250 h 331788"/>
                <a:gd name="connsiteX84" fmla="*/ 66676 w 279400"/>
                <a:gd name="connsiteY84" fmla="*/ 212725 h 331788"/>
                <a:gd name="connsiteX85" fmla="*/ 87314 w 279400"/>
                <a:gd name="connsiteY85" fmla="*/ 212725 h 331788"/>
                <a:gd name="connsiteX86" fmla="*/ 87314 w 279400"/>
                <a:gd name="connsiteY86" fmla="*/ 222250 h 331788"/>
                <a:gd name="connsiteX87" fmla="*/ 66676 w 279400"/>
                <a:gd name="connsiteY87" fmla="*/ 222250 h 331788"/>
                <a:gd name="connsiteX88" fmla="*/ 36514 w 279400"/>
                <a:gd name="connsiteY88" fmla="*/ 212725 h 331788"/>
                <a:gd name="connsiteX89" fmla="*/ 57152 w 279400"/>
                <a:gd name="connsiteY89" fmla="*/ 212725 h 331788"/>
                <a:gd name="connsiteX90" fmla="*/ 57152 w 279400"/>
                <a:gd name="connsiteY90" fmla="*/ 222250 h 331788"/>
                <a:gd name="connsiteX91" fmla="*/ 36514 w 279400"/>
                <a:gd name="connsiteY91" fmla="*/ 222250 h 331788"/>
                <a:gd name="connsiteX92" fmla="*/ 66676 w 279400"/>
                <a:gd name="connsiteY92" fmla="*/ 192088 h 331788"/>
                <a:gd name="connsiteX93" fmla="*/ 87314 w 279400"/>
                <a:gd name="connsiteY93" fmla="*/ 192088 h 331788"/>
                <a:gd name="connsiteX94" fmla="*/ 87314 w 279400"/>
                <a:gd name="connsiteY94" fmla="*/ 201613 h 331788"/>
                <a:gd name="connsiteX95" fmla="*/ 66676 w 279400"/>
                <a:gd name="connsiteY95" fmla="*/ 201613 h 331788"/>
                <a:gd name="connsiteX96" fmla="*/ 36514 w 279400"/>
                <a:gd name="connsiteY96" fmla="*/ 192088 h 331788"/>
                <a:gd name="connsiteX97" fmla="*/ 57152 w 279400"/>
                <a:gd name="connsiteY97" fmla="*/ 192088 h 331788"/>
                <a:gd name="connsiteX98" fmla="*/ 57152 w 279400"/>
                <a:gd name="connsiteY98" fmla="*/ 201613 h 331788"/>
                <a:gd name="connsiteX99" fmla="*/ 36514 w 279400"/>
                <a:gd name="connsiteY99" fmla="*/ 201613 h 331788"/>
                <a:gd name="connsiteX100" fmla="*/ 222250 w 279400"/>
                <a:gd name="connsiteY100" fmla="*/ 192087 h 331788"/>
                <a:gd name="connsiteX101" fmla="*/ 242888 w 279400"/>
                <a:gd name="connsiteY101" fmla="*/ 192087 h 331788"/>
                <a:gd name="connsiteX102" fmla="*/ 242888 w 279400"/>
                <a:gd name="connsiteY102" fmla="*/ 201612 h 331788"/>
                <a:gd name="connsiteX103" fmla="*/ 222250 w 279400"/>
                <a:gd name="connsiteY103" fmla="*/ 201612 h 331788"/>
                <a:gd name="connsiteX104" fmla="*/ 192088 w 279400"/>
                <a:gd name="connsiteY104" fmla="*/ 192087 h 331788"/>
                <a:gd name="connsiteX105" fmla="*/ 212726 w 279400"/>
                <a:gd name="connsiteY105" fmla="*/ 192087 h 331788"/>
                <a:gd name="connsiteX106" fmla="*/ 212726 w 279400"/>
                <a:gd name="connsiteY106" fmla="*/ 201612 h 331788"/>
                <a:gd name="connsiteX107" fmla="*/ 192088 w 279400"/>
                <a:gd name="connsiteY107" fmla="*/ 201612 h 331788"/>
                <a:gd name="connsiteX108" fmla="*/ 160338 w 279400"/>
                <a:gd name="connsiteY108" fmla="*/ 192087 h 331788"/>
                <a:gd name="connsiteX109" fmla="*/ 180976 w 279400"/>
                <a:gd name="connsiteY109" fmla="*/ 192087 h 331788"/>
                <a:gd name="connsiteX110" fmla="*/ 180976 w 279400"/>
                <a:gd name="connsiteY110" fmla="*/ 201612 h 331788"/>
                <a:gd name="connsiteX111" fmla="*/ 160338 w 279400"/>
                <a:gd name="connsiteY111" fmla="*/ 201612 h 331788"/>
                <a:gd name="connsiteX112" fmla="*/ 128588 w 279400"/>
                <a:gd name="connsiteY112" fmla="*/ 192087 h 331788"/>
                <a:gd name="connsiteX113" fmla="*/ 149226 w 279400"/>
                <a:gd name="connsiteY113" fmla="*/ 192087 h 331788"/>
                <a:gd name="connsiteX114" fmla="*/ 149226 w 279400"/>
                <a:gd name="connsiteY114" fmla="*/ 201612 h 331788"/>
                <a:gd name="connsiteX115" fmla="*/ 128588 w 279400"/>
                <a:gd name="connsiteY115" fmla="*/ 201612 h 331788"/>
                <a:gd name="connsiteX116" fmla="*/ 222250 w 279400"/>
                <a:gd name="connsiteY116" fmla="*/ 171450 h 331788"/>
                <a:gd name="connsiteX117" fmla="*/ 242888 w 279400"/>
                <a:gd name="connsiteY117" fmla="*/ 171450 h 331788"/>
                <a:gd name="connsiteX118" fmla="*/ 242888 w 279400"/>
                <a:gd name="connsiteY118" fmla="*/ 180975 h 331788"/>
                <a:gd name="connsiteX119" fmla="*/ 222250 w 279400"/>
                <a:gd name="connsiteY119" fmla="*/ 180975 h 331788"/>
                <a:gd name="connsiteX120" fmla="*/ 192088 w 279400"/>
                <a:gd name="connsiteY120" fmla="*/ 171450 h 331788"/>
                <a:gd name="connsiteX121" fmla="*/ 212726 w 279400"/>
                <a:gd name="connsiteY121" fmla="*/ 171450 h 331788"/>
                <a:gd name="connsiteX122" fmla="*/ 212726 w 279400"/>
                <a:gd name="connsiteY122" fmla="*/ 180975 h 331788"/>
                <a:gd name="connsiteX123" fmla="*/ 192088 w 279400"/>
                <a:gd name="connsiteY123" fmla="*/ 180975 h 331788"/>
                <a:gd name="connsiteX124" fmla="*/ 160338 w 279400"/>
                <a:gd name="connsiteY124" fmla="*/ 171450 h 331788"/>
                <a:gd name="connsiteX125" fmla="*/ 180976 w 279400"/>
                <a:gd name="connsiteY125" fmla="*/ 171450 h 331788"/>
                <a:gd name="connsiteX126" fmla="*/ 180976 w 279400"/>
                <a:gd name="connsiteY126" fmla="*/ 180975 h 331788"/>
                <a:gd name="connsiteX127" fmla="*/ 160338 w 279400"/>
                <a:gd name="connsiteY127" fmla="*/ 180975 h 331788"/>
                <a:gd name="connsiteX128" fmla="*/ 128588 w 279400"/>
                <a:gd name="connsiteY128" fmla="*/ 171450 h 331788"/>
                <a:gd name="connsiteX129" fmla="*/ 149226 w 279400"/>
                <a:gd name="connsiteY129" fmla="*/ 171450 h 331788"/>
                <a:gd name="connsiteX130" fmla="*/ 149226 w 279400"/>
                <a:gd name="connsiteY130" fmla="*/ 180975 h 331788"/>
                <a:gd name="connsiteX131" fmla="*/ 128588 w 279400"/>
                <a:gd name="connsiteY131" fmla="*/ 180975 h 331788"/>
                <a:gd name="connsiteX132" fmla="*/ 66676 w 279400"/>
                <a:gd name="connsiteY132" fmla="*/ 171450 h 331788"/>
                <a:gd name="connsiteX133" fmla="*/ 87314 w 279400"/>
                <a:gd name="connsiteY133" fmla="*/ 171450 h 331788"/>
                <a:gd name="connsiteX134" fmla="*/ 87314 w 279400"/>
                <a:gd name="connsiteY134" fmla="*/ 180975 h 331788"/>
                <a:gd name="connsiteX135" fmla="*/ 66676 w 279400"/>
                <a:gd name="connsiteY135" fmla="*/ 180975 h 331788"/>
                <a:gd name="connsiteX136" fmla="*/ 36514 w 279400"/>
                <a:gd name="connsiteY136" fmla="*/ 171450 h 331788"/>
                <a:gd name="connsiteX137" fmla="*/ 57152 w 279400"/>
                <a:gd name="connsiteY137" fmla="*/ 171450 h 331788"/>
                <a:gd name="connsiteX138" fmla="*/ 57152 w 279400"/>
                <a:gd name="connsiteY138" fmla="*/ 180975 h 331788"/>
                <a:gd name="connsiteX139" fmla="*/ 36514 w 279400"/>
                <a:gd name="connsiteY139" fmla="*/ 180975 h 331788"/>
                <a:gd name="connsiteX140" fmla="*/ 222250 w 279400"/>
                <a:gd name="connsiteY140" fmla="*/ 149225 h 331788"/>
                <a:gd name="connsiteX141" fmla="*/ 242888 w 279400"/>
                <a:gd name="connsiteY141" fmla="*/ 149225 h 331788"/>
                <a:gd name="connsiteX142" fmla="*/ 242888 w 279400"/>
                <a:gd name="connsiteY142" fmla="*/ 160338 h 331788"/>
                <a:gd name="connsiteX143" fmla="*/ 222250 w 279400"/>
                <a:gd name="connsiteY143" fmla="*/ 160338 h 331788"/>
                <a:gd name="connsiteX144" fmla="*/ 192088 w 279400"/>
                <a:gd name="connsiteY144" fmla="*/ 149225 h 331788"/>
                <a:gd name="connsiteX145" fmla="*/ 212726 w 279400"/>
                <a:gd name="connsiteY145" fmla="*/ 149225 h 331788"/>
                <a:gd name="connsiteX146" fmla="*/ 212726 w 279400"/>
                <a:gd name="connsiteY146" fmla="*/ 160338 h 331788"/>
                <a:gd name="connsiteX147" fmla="*/ 192088 w 279400"/>
                <a:gd name="connsiteY147" fmla="*/ 160338 h 331788"/>
                <a:gd name="connsiteX148" fmla="*/ 160338 w 279400"/>
                <a:gd name="connsiteY148" fmla="*/ 149225 h 331788"/>
                <a:gd name="connsiteX149" fmla="*/ 180976 w 279400"/>
                <a:gd name="connsiteY149" fmla="*/ 149225 h 331788"/>
                <a:gd name="connsiteX150" fmla="*/ 180976 w 279400"/>
                <a:gd name="connsiteY150" fmla="*/ 160338 h 331788"/>
                <a:gd name="connsiteX151" fmla="*/ 160338 w 279400"/>
                <a:gd name="connsiteY151" fmla="*/ 160338 h 331788"/>
                <a:gd name="connsiteX152" fmla="*/ 128588 w 279400"/>
                <a:gd name="connsiteY152" fmla="*/ 149225 h 331788"/>
                <a:gd name="connsiteX153" fmla="*/ 149226 w 279400"/>
                <a:gd name="connsiteY153" fmla="*/ 149225 h 331788"/>
                <a:gd name="connsiteX154" fmla="*/ 149226 w 279400"/>
                <a:gd name="connsiteY154" fmla="*/ 160338 h 331788"/>
                <a:gd name="connsiteX155" fmla="*/ 128588 w 279400"/>
                <a:gd name="connsiteY155" fmla="*/ 160338 h 331788"/>
                <a:gd name="connsiteX156" fmla="*/ 66676 w 279400"/>
                <a:gd name="connsiteY156" fmla="*/ 149225 h 331788"/>
                <a:gd name="connsiteX157" fmla="*/ 87314 w 279400"/>
                <a:gd name="connsiteY157" fmla="*/ 149225 h 331788"/>
                <a:gd name="connsiteX158" fmla="*/ 87314 w 279400"/>
                <a:gd name="connsiteY158" fmla="*/ 160338 h 331788"/>
                <a:gd name="connsiteX159" fmla="*/ 66676 w 279400"/>
                <a:gd name="connsiteY159" fmla="*/ 160338 h 331788"/>
                <a:gd name="connsiteX160" fmla="*/ 36514 w 279400"/>
                <a:gd name="connsiteY160" fmla="*/ 149225 h 331788"/>
                <a:gd name="connsiteX161" fmla="*/ 57152 w 279400"/>
                <a:gd name="connsiteY161" fmla="*/ 149225 h 331788"/>
                <a:gd name="connsiteX162" fmla="*/ 57152 w 279400"/>
                <a:gd name="connsiteY162" fmla="*/ 160338 h 331788"/>
                <a:gd name="connsiteX163" fmla="*/ 36514 w 279400"/>
                <a:gd name="connsiteY163" fmla="*/ 160338 h 331788"/>
                <a:gd name="connsiteX164" fmla="*/ 222251 w 279400"/>
                <a:gd name="connsiteY164" fmla="*/ 128588 h 331788"/>
                <a:gd name="connsiteX165" fmla="*/ 242889 w 279400"/>
                <a:gd name="connsiteY165" fmla="*/ 128588 h 331788"/>
                <a:gd name="connsiteX166" fmla="*/ 242889 w 279400"/>
                <a:gd name="connsiteY166" fmla="*/ 139701 h 331788"/>
                <a:gd name="connsiteX167" fmla="*/ 222251 w 279400"/>
                <a:gd name="connsiteY167" fmla="*/ 139701 h 331788"/>
                <a:gd name="connsiteX168" fmla="*/ 192089 w 279400"/>
                <a:gd name="connsiteY168" fmla="*/ 128588 h 331788"/>
                <a:gd name="connsiteX169" fmla="*/ 212727 w 279400"/>
                <a:gd name="connsiteY169" fmla="*/ 128588 h 331788"/>
                <a:gd name="connsiteX170" fmla="*/ 212727 w 279400"/>
                <a:gd name="connsiteY170" fmla="*/ 139701 h 331788"/>
                <a:gd name="connsiteX171" fmla="*/ 192089 w 279400"/>
                <a:gd name="connsiteY171" fmla="*/ 139701 h 331788"/>
                <a:gd name="connsiteX172" fmla="*/ 160339 w 279400"/>
                <a:gd name="connsiteY172" fmla="*/ 128588 h 331788"/>
                <a:gd name="connsiteX173" fmla="*/ 180977 w 279400"/>
                <a:gd name="connsiteY173" fmla="*/ 128588 h 331788"/>
                <a:gd name="connsiteX174" fmla="*/ 180977 w 279400"/>
                <a:gd name="connsiteY174" fmla="*/ 139701 h 331788"/>
                <a:gd name="connsiteX175" fmla="*/ 160339 w 279400"/>
                <a:gd name="connsiteY175" fmla="*/ 139701 h 331788"/>
                <a:gd name="connsiteX176" fmla="*/ 128589 w 279400"/>
                <a:gd name="connsiteY176" fmla="*/ 128588 h 331788"/>
                <a:gd name="connsiteX177" fmla="*/ 149227 w 279400"/>
                <a:gd name="connsiteY177" fmla="*/ 128588 h 331788"/>
                <a:gd name="connsiteX178" fmla="*/ 149227 w 279400"/>
                <a:gd name="connsiteY178" fmla="*/ 139701 h 331788"/>
                <a:gd name="connsiteX179" fmla="*/ 128589 w 279400"/>
                <a:gd name="connsiteY179" fmla="*/ 139701 h 331788"/>
                <a:gd name="connsiteX180" fmla="*/ 66676 w 279400"/>
                <a:gd name="connsiteY180" fmla="*/ 128588 h 331788"/>
                <a:gd name="connsiteX181" fmla="*/ 87314 w 279400"/>
                <a:gd name="connsiteY181" fmla="*/ 128588 h 331788"/>
                <a:gd name="connsiteX182" fmla="*/ 87314 w 279400"/>
                <a:gd name="connsiteY182" fmla="*/ 139701 h 331788"/>
                <a:gd name="connsiteX183" fmla="*/ 66676 w 279400"/>
                <a:gd name="connsiteY183" fmla="*/ 139701 h 331788"/>
                <a:gd name="connsiteX184" fmla="*/ 36514 w 279400"/>
                <a:gd name="connsiteY184" fmla="*/ 128588 h 331788"/>
                <a:gd name="connsiteX185" fmla="*/ 57152 w 279400"/>
                <a:gd name="connsiteY185" fmla="*/ 128588 h 331788"/>
                <a:gd name="connsiteX186" fmla="*/ 57152 w 279400"/>
                <a:gd name="connsiteY186" fmla="*/ 139701 h 331788"/>
                <a:gd name="connsiteX187" fmla="*/ 36514 w 279400"/>
                <a:gd name="connsiteY187" fmla="*/ 139701 h 331788"/>
                <a:gd name="connsiteX188" fmla="*/ 20638 w 279400"/>
                <a:gd name="connsiteY188" fmla="*/ 114300 h 331788"/>
                <a:gd name="connsiteX189" fmla="*/ 20638 w 279400"/>
                <a:gd name="connsiteY189" fmla="*/ 279400 h 331788"/>
                <a:gd name="connsiteX190" fmla="*/ 103188 w 279400"/>
                <a:gd name="connsiteY190" fmla="*/ 279400 h 331788"/>
                <a:gd name="connsiteX191" fmla="*/ 103188 w 279400"/>
                <a:gd name="connsiteY191" fmla="*/ 114300 h 331788"/>
                <a:gd name="connsiteX192" fmla="*/ 222251 w 279400"/>
                <a:gd name="connsiteY192" fmla="*/ 107950 h 331788"/>
                <a:gd name="connsiteX193" fmla="*/ 242889 w 279400"/>
                <a:gd name="connsiteY193" fmla="*/ 107950 h 331788"/>
                <a:gd name="connsiteX194" fmla="*/ 242889 w 279400"/>
                <a:gd name="connsiteY194" fmla="*/ 119063 h 331788"/>
                <a:gd name="connsiteX195" fmla="*/ 222251 w 279400"/>
                <a:gd name="connsiteY195" fmla="*/ 119063 h 331788"/>
                <a:gd name="connsiteX196" fmla="*/ 192089 w 279400"/>
                <a:gd name="connsiteY196" fmla="*/ 107950 h 331788"/>
                <a:gd name="connsiteX197" fmla="*/ 212727 w 279400"/>
                <a:gd name="connsiteY197" fmla="*/ 107950 h 331788"/>
                <a:gd name="connsiteX198" fmla="*/ 212727 w 279400"/>
                <a:gd name="connsiteY198" fmla="*/ 119063 h 331788"/>
                <a:gd name="connsiteX199" fmla="*/ 192089 w 279400"/>
                <a:gd name="connsiteY199" fmla="*/ 119063 h 331788"/>
                <a:gd name="connsiteX200" fmla="*/ 160339 w 279400"/>
                <a:gd name="connsiteY200" fmla="*/ 107950 h 331788"/>
                <a:gd name="connsiteX201" fmla="*/ 180977 w 279400"/>
                <a:gd name="connsiteY201" fmla="*/ 107950 h 331788"/>
                <a:gd name="connsiteX202" fmla="*/ 180977 w 279400"/>
                <a:gd name="connsiteY202" fmla="*/ 119063 h 331788"/>
                <a:gd name="connsiteX203" fmla="*/ 160339 w 279400"/>
                <a:gd name="connsiteY203" fmla="*/ 119063 h 331788"/>
                <a:gd name="connsiteX204" fmla="*/ 128589 w 279400"/>
                <a:gd name="connsiteY204" fmla="*/ 107950 h 331788"/>
                <a:gd name="connsiteX205" fmla="*/ 149227 w 279400"/>
                <a:gd name="connsiteY205" fmla="*/ 107950 h 331788"/>
                <a:gd name="connsiteX206" fmla="*/ 149227 w 279400"/>
                <a:gd name="connsiteY206" fmla="*/ 119063 h 331788"/>
                <a:gd name="connsiteX207" fmla="*/ 128589 w 279400"/>
                <a:gd name="connsiteY207" fmla="*/ 119063 h 331788"/>
                <a:gd name="connsiteX208" fmla="*/ 222251 w 279400"/>
                <a:gd name="connsiteY208" fmla="*/ 87313 h 331788"/>
                <a:gd name="connsiteX209" fmla="*/ 242889 w 279400"/>
                <a:gd name="connsiteY209" fmla="*/ 87313 h 331788"/>
                <a:gd name="connsiteX210" fmla="*/ 242889 w 279400"/>
                <a:gd name="connsiteY210" fmla="*/ 98426 h 331788"/>
                <a:gd name="connsiteX211" fmla="*/ 222251 w 279400"/>
                <a:gd name="connsiteY211" fmla="*/ 98426 h 331788"/>
                <a:gd name="connsiteX212" fmla="*/ 192089 w 279400"/>
                <a:gd name="connsiteY212" fmla="*/ 87313 h 331788"/>
                <a:gd name="connsiteX213" fmla="*/ 212727 w 279400"/>
                <a:gd name="connsiteY213" fmla="*/ 87313 h 331788"/>
                <a:gd name="connsiteX214" fmla="*/ 212727 w 279400"/>
                <a:gd name="connsiteY214" fmla="*/ 98426 h 331788"/>
                <a:gd name="connsiteX215" fmla="*/ 192089 w 279400"/>
                <a:gd name="connsiteY215" fmla="*/ 98426 h 331788"/>
                <a:gd name="connsiteX216" fmla="*/ 160339 w 279400"/>
                <a:gd name="connsiteY216" fmla="*/ 87313 h 331788"/>
                <a:gd name="connsiteX217" fmla="*/ 180977 w 279400"/>
                <a:gd name="connsiteY217" fmla="*/ 87313 h 331788"/>
                <a:gd name="connsiteX218" fmla="*/ 180977 w 279400"/>
                <a:gd name="connsiteY218" fmla="*/ 98426 h 331788"/>
                <a:gd name="connsiteX219" fmla="*/ 160339 w 279400"/>
                <a:gd name="connsiteY219" fmla="*/ 98426 h 331788"/>
                <a:gd name="connsiteX220" fmla="*/ 128589 w 279400"/>
                <a:gd name="connsiteY220" fmla="*/ 87313 h 331788"/>
                <a:gd name="connsiteX221" fmla="*/ 149227 w 279400"/>
                <a:gd name="connsiteY221" fmla="*/ 87313 h 331788"/>
                <a:gd name="connsiteX222" fmla="*/ 149227 w 279400"/>
                <a:gd name="connsiteY222" fmla="*/ 98426 h 331788"/>
                <a:gd name="connsiteX223" fmla="*/ 128589 w 279400"/>
                <a:gd name="connsiteY223" fmla="*/ 98426 h 331788"/>
                <a:gd name="connsiteX224" fmla="*/ 222251 w 279400"/>
                <a:gd name="connsiteY224" fmla="*/ 66675 h 331788"/>
                <a:gd name="connsiteX225" fmla="*/ 242889 w 279400"/>
                <a:gd name="connsiteY225" fmla="*/ 66675 h 331788"/>
                <a:gd name="connsiteX226" fmla="*/ 242889 w 279400"/>
                <a:gd name="connsiteY226" fmla="*/ 77788 h 331788"/>
                <a:gd name="connsiteX227" fmla="*/ 222251 w 279400"/>
                <a:gd name="connsiteY227" fmla="*/ 77788 h 331788"/>
                <a:gd name="connsiteX228" fmla="*/ 192089 w 279400"/>
                <a:gd name="connsiteY228" fmla="*/ 66675 h 331788"/>
                <a:gd name="connsiteX229" fmla="*/ 212727 w 279400"/>
                <a:gd name="connsiteY229" fmla="*/ 66675 h 331788"/>
                <a:gd name="connsiteX230" fmla="*/ 212727 w 279400"/>
                <a:gd name="connsiteY230" fmla="*/ 77788 h 331788"/>
                <a:gd name="connsiteX231" fmla="*/ 192089 w 279400"/>
                <a:gd name="connsiteY231" fmla="*/ 77788 h 331788"/>
                <a:gd name="connsiteX232" fmla="*/ 160339 w 279400"/>
                <a:gd name="connsiteY232" fmla="*/ 66675 h 331788"/>
                <a:gd name="connsiteX233" fmla="*/ 180977 w 279400"/>
                <a:gd name="connsiteY233" fmla="*/ 66675 h 331788"/>
                <a:gd name="connsiteX234" fmla="*/ 180977 w 279400"/>
                <a:gd name="connsiteY234" fmla="*/ 77788 h 331788"/>
                <a:gd name="connsiteX235" fmla="*/ 160339 w 279400"/>
                <a:gd name="connsiteY235" fmla="*/ 77788 h 331788"/>
                <a:gd name="connsiteX236" fmla="*/ 128589 w 279400"/>
                <a:gd name="connsiteY236" fmla="*/ 66675 h 331788"/>
                <a:gd name="connsiteX237" fmla="*/ 149227 w 279400"/>
                <a:gd name="connsiteY237" fmla="*/ 66675 h 331788"/>
                <a:gd name="connsiteX238" fmla="*/ 149227 w 279400"/>
                <a:gd name="connsiteY238" fmla="*/ 77788 h 331788"/>
                <a:gd name="connsiteX239" fmla="*/ 128589 w 279400"/>
                <a:gd name="connsiteY239" fmla="*/ 77788 h 331788"/>
                <a:gd name="connsiteX240" fmla="*/ 222251 w 279400"/>
                <a:gd name="connsiteY240" fmla="*/ 46038 h 331788"/>
                <a:gd name="connsiteX241" fmla="*/ 242889 w 279400"/>
                <a:gd name="connsiteY241" fmla="*/ 46038 h 331788"/>
                <a:gd name="connsiteX242" fmla="*/ 242889 w 279400"/>
                <a:gd name="connsiteY242" fmla="*/ 57151 h 331788"/>
                <a:gd name="connsiteX243" fmla="*/ 222251 w 279400"/>
                <a:gd name="connsiteY243" fmla="*/ 57151 h 331788"/>
                <a:gd name="connsiteX244" fmla="*/ 192089 w 279400"/>
                <a:gd name="connsiteY244" fmla="*/ 46038 h 331788"/>
                <a:gd name="connsiteX245" fmla="*/ 212727 w 279400"/>
                <a:gd name="connsiteY245" fmla="*/ 46038 h 331788"/>
                <a:gd name="connsiteX246" fmla="*/ 212727 w 279400"/>
                <a:gd name="connsiteY246" fmla="*/ 57151 h 331788"/>
                <a:gd name="connsiteX247" fmla="*/ 192089 w 279400"/>
                <a:gd name="connsiteY247" fmla="*/ 57151 h 331788"/>
                <a:gd name="connsiteX248" fmla="*/ 160339 w 279400"/>
                <a:gd name="connsiteY248" fmla="*/ 46038 h 331788"/>
                <a:gd name="connsiteX249" fmla="*/ 180977 w 279400"/>
                <a:gd name="connsiteY249" fmla="*/ 46038 h 331788"/>
                <a:gd name="connsiteX250" fmla="*/ 180977 w 279400"/>
                <a:gd name="connsiteY250" fmla="*/ 57151 h 331788"/>
                <a:gd name="connsiteX251" fmla="*/ 160339 w 279400"/>
                <a:gd name="connsiteY251" fmla="*/ 57151 h 331788"/>
                <a:gd name="connsiteX252" fmla="*/ 128589 w 279400"/>
                <a:gd name="connsiteY252" fmla="*/ 46038 h 331788"/>
                <a:gd name="connsiteX253" fmla="*/ 149227 w 279400"/>
                <a:gd name="connsiteY253" fmla="*/ 46038 h 331788"/>
                <a:gd name="connsiteX254" fmla="*/ 149227 w 279400"/>
                <a:gd name="connsiteY254" fmla="*/ 57151 h 331788"/>
                <a:gd name="connsiteX255" fmla="*/ 128589 w 279400"/>
                <a:gd name="connsiteY255" fmla="*/ 57151 h 331788"/>
                <a:gd name="connsiteX256" fmla="*/ 222251 w 279400"/>
                <a:gd name="connsiteY256" fmla="*/ 25400 h 331788"/>
                <a:gd name="connsiteX257" fmla="*/ 242889 w 279400"/>
                <a:gd name="connsiteY257" fmla="*/ 25400 h 331788"/>
                <a:gd name="connsiteX258" fmla="*/ 242889 w 279400"/>
                <a:gd name="connsiteY258" fmla="*/ 36513 h 331788"/>
                <a:gd name="connsiteX259" fmla="*/ 222251 w 279400"/>
                <a:gd name="connsiteY259" fmla="*/ 36513 h 331788"/>
                <a:gd name="connsiteX260" fmla="*/ 192089 w 279400"/>
                <a:gd name="connsiteY260" fmla="*/ 25400 h 331788"/>
                <a:gd name="connsiteX261" fmla="*/ 212727 w 279400"/>
                <a:gd name="connsiteY261" fmla="*/ 25400 h 331788"/>
                <a:gd name="connsiteX262" fmla="*/ 212727 w 279400"/>
                <a:gd name="connsiteY262" fmla="*/ 36513 h 331788"/>
                <a:gd name="connsiteX263" fmla="*/ 192089 w 279400"/>
                <a:gd name="connsiteY263" fmla="*/ 36513 h 331788"/>
                <a:gd name="connsiteX264" fmla="*/ 160339 w 279400"/>
                <a:gd name="connsiteY264" fmla="*/ 25400 h 331788"/>
                <a:gd name="connsiteX265" fmla="*/ 180977 w 279400"/>
                <a:gd name="connsiteY265" fmla="*/ 25400 h 331788"/>
                <a:gd name="connsiteX266" fmla="*/ 180977 w 279400"/>
                <a:gd name="connsiteY266" fmla="*/ 36513 h 331788"/>
                <a:gd name="connsiteX267" fmla="*/ 160339 w 279400"/>
                <a:gd name="connsiteY267" fmla="*/ 36513 h 331788"/>
                <a:gd name="connsiteX268" fmla="*/ 128589 w 279400"/>
                <a:gd name="connsiteY268" fmla="*/ 25400 h 331788"/>
                <a:gd name="connsiteX269" fmla="*/ 149227 w 279400"/>
                <a:gd name="connsiteY269" fmla="*/ 25400 h 331788"/>
                <a:gd name="connsiteX270" fmla="*/ 149227 w 279400"/>
                <a:gd name="connsiteY270" fmla="*/ 36513 h 331788"/>
                <a:gd name="connsiteX271" fmla="*/ 128589 w 279400"/>
                <a:gd name="connsiteY271" fmla="*/ 36513 h 331788"/>
                <a:gd name="connsiteX272" fmla="*/ 114300 w 279400"/>
                <a:gd name="connsiteY272" fmla="*/ 9525 h 331788"/>
                <a:gd name="connsiteX273" fmla="*/ 114300 w 279400"/>
                <a:gd name="connsiteY273" fmla="*/ 279400 h 331788"/>
                <a:gd name="connsiteX274" fmla="*/ 258763 w 279400"/>
                <a:gd name="connsiteY274" fmla="*/ 279400 h 331788"/>
                <a:gd name="connsiteX275" fmla="*/ 258763 w 279400"/>
                <a:gd name="connsiteY275" fmla="*/ 9525 h 331788"/>
                <a:gd name="connsiteX276" fmla="*/ 103187 w 279400"/>
                <a:gd name="connsiteY276" fmla="*/ 0 h 331788"/>
                <a:gd name="connsiteX277" fmla="*/ 268288 w 279400"/>
                <a:gd name="connsiteY277" fmla="*/ 0 h 331788"/>
                <a:gd name="connsiteX278" fmla="*/ 268288 w 279400"/>
                <a:gd name="connsiteY278" fmla="*/ 320676 h 331788"/>
                <a:gd name="connsiteX279" fmla="*/ 279400 w 279400"/>
                <a:gd name="connsiteY279" fmla="*/ 320676 h 331788"/>
                <a:gd name="connsiteX280" fmla="*/ 279400 w 279400"/>
                <a:gd name="connsiteY280" fmla="*/ 331788 h 331788"/>
                <a:gd name="connsiteX281" fmla="*/ 0 w 279400"/>
                <a:gd name="connsiteY281" fmla="*/ 331788 h 331788"/>
                <a:gd name="connsiteX282" fmla="*/ 0 w 279400"/>
                <a:gd name="connsiteY282" fmla="*/ 320676 h 331788"/>
                <a:gd name="connsiteX283" fmla="*/ 9525 w 279400"/>
                <a:gd name="connsiteY283" fmla="*/ 320676 h 331788"/>
                <a:gd name="connsiteX284" fmla="*/ 9525 w 279400"/>
                <a:gd name="connsiteY284" fmla="*/ 103188 h 331788"/>
                <a:gd name="connsiteX285" fmla="*/ 103187 w 279400"/>
                <a:gd name="connsiteY285" fmla="*/ 103188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Lst>
              <a:rect l="l" t="t" r="r" b="b"/>
              <a:pathLst>
                <a:path w="279400" h="331788">
                  <a:moveTo>
                    <a:pt x="192089" y="300038"/>
                  </a:moveTo>
                  <a:lnTo>
                    <a:pt x="242889" y="300038"/>
                  </a:lnTo>
                  <a:lnTo>
                    <a:pt x="242889" y="311151"/>
                  </a:lnTo>
                  <a:lnTo>
                    <a:pt x="192089" y="311151"/>
                  </a:lnTo>
                  <a:close/>
                  <a:moveTo>
                    <a:pt x="128589" y="300038"/>
                  </a:moveTo>
                  <a:lnTo>
                    <a:pt x="180977" y="300038"/>
                  </a:lnTo>
                  <a:lnTo>
                    <a:pt x="180977" y="311151"/>
                  </a:lnTo>
                  <a:lnTo>
                    <a:pt x="128589" y="311151"/>
                  </a:lnTo>
                  <a:close/>
                  <a:moveTo>
                    <a:pt x="36514" y="300038"/>
                  </a:moveTo>
                  <a:lnTo>
                    <a:pt x="87314" y="300038"/>
                  </a:lnTo>
                  <a:lnTo>
                    <a:pt x="87314" y="311151"/>
                  </a:lnTo>
                  <a:lnTo>
                    <a:pt x="36514" y="311151"/>
                  </a:lnTo>
                  <a:close/>
                  <a:moveTo>
                    <a:pt x="114300" y="290512"/>
                  </a:moveTo>
                  <a:lnTo>
                    <a:pt x="114300" y="320675"/>
                  </a:lnTo>
                  <a:lnTo>
                    <a:pt x="258763" y="320675"/>
                  </a:lnTo>
                  <a:lnTo>
                    <a:pt x="258763" y="290512"/>
                  </a:lnTo>
                  <a:close/>
                  <a:moveTo>
                    <a:pt x="20638" y="290512"/>
                  </a:moveTo>
                  <a:lnTo>
                    <a:pt x="20638" y="320675"/>
                  </a:lnTo>
                  <a:lnTo>
                    <a:pt x="103188" y="320675"/>
                  </a:lnTo>
                  <a:lnTo>
                    <a:pt x="103188" y="290512"/>
                  </a:lnTo>
                  <a:close/>
                  <a:moveTo>
                    <a:pt x="222250" y="254000"/>
                  </a:moveTo>
                  <a:lnTo>
                    <a:pt x="242888" y="254000"/>
                  </a:lnTo>
                  <a:lnTo>
                    <a:pt x="242888" y="263525"/>
                  </a:lnTo>
                  <a:lnTo>
                    <a:pt x="222250" y="263525"/>
                  </a:lnTo>
                  <a:close/>
                  <a:moveTo>
                    <a:pt x="192088" y="254000"/>
                  </a:moveTo>
                  <a:lnTo>
                    <a:pt x="212726" y="254000"/>
                  </a:lnTo>
                  <a:lnTo>
                    <a:pt x="212726" y="263525"/>
                  </a:lnTo>
                  <a:lnTo>
                    <a:pt x="192088" y="263525"/>
                  </a:lnTo>
                  <a:close/>
                  <a:moveTo>
                    <a:pt x="160338" y="254000"/>
                  </a:moveTo>
                  <a:lnTo>
                    <a:pt x="180976" y="254000"/>
                  </a:lnTo>
                  <a:lnTo>
                    <a:pt x="180976" y="263525"/>
                  </a:lnTo>
                  <a:lnTo>
                    <a:pt x="160338" y="263525"/>
                  </a:lnTo>
                  <a:close/>
                  <a:moveTo>
                    <a:pt x="128588" y="254000"/>
                  </a:moveTo>
                  <a:lnTo>
                    <a:pt x="149226" y="254000"/>
                  </a:lnTo>
                  <a:lnTo>
                    <a:pt x="149226" y="263525"/>
                  </a:lnTo>
                  <a:lnTo>
                    <a:pt x="128588" y="263525"/>
                  </a:lnTo>
                  <a:close/>
                  <a:moveTo>
                    <a:pt x="66676" y="254000"/>
                  </a:moveTo>
                  <a:lnTo>
                    <a:pt x="87314" y="254000"/>
                  </a:lnTo>
                  <a:lnTo>
                    <a:pt x="87314" y="263525"/>
                  </a:lnTo>
                  <a:lnTo>
                    <a:pt x="66676" y="263525"/>
                  </a:lnTo>
                  <a:close/>
                  <a:moveTo>
                    <a:pt x="36514" y="254000"/>
                  </a:moveTo>
                  <a:lnTo>
                    <a:pt x="57152" y="254000"/>
                  </a:lnTo>
                  <a:lnTo>
                    <a:pt x="57152" y="263525"/>
                  </a:lnTo>
                  <a:lnTo>
                    <a:pt x="36514" y="263525"/>
                  </a:lnTo>
                  <a:close/>
                  <a:moveTo>
                    <a:pt x="66676" y="233363"/>
                  </a:moveTo>
                  <a:lnTo>
                    <a:pt x="87314" y="233363"/>
                  </a:lnTo>
                  <a:lnTo>
                    <a:pt x="87314" y="242888"/>
                  </a:lnTo>
                  <a:lnTo>
                    <a:pt x="66676" y="242888"/>
                  </a:lnTo>
                  <a:close/>
                  <a:moveTo>
                    <a:pt x="36514" y="233363"/>
                  </a:moveTo>
                  <a:lnTo>
                    <a:pt x="57152" y="233363"/>
                  </a:lnTo>
                  <a:lnTo>
                    <a:pt x="57152" y="242888"/>
                  </a:lnTo>
                  <a:lnTo>
                    <a:pt x="36514" y="242888"/>
                  </a:lnTo>
                  <a:close/>
                  <a:moveTo>
                    <a:pt x="222250" y="233362"/>
                  </a:moveTo>
                  <a:lnTo>
                    <a:pt x="242888" y="233362"/>
                  </a:lnTo>
                  <a:lnTo>
                    <a:pt x="242888" y="242887"/>
                  </a:lnTo>
                  <a:lnTo>
                    <a:pt x="222250" y="242887"/>
                  </a:lnTo>
                  <a:close/>
                  <a:moveTo>
                    <a:pt x="192088" y="233362"/>
                  </a:moveTo>
                  <a:lnTo>
                    <a:pt x="212726" y="233362"/>
                  </a:lnTo>
                  <a:lnTo>
                    <a:pt x="212726" y="242887"/>
                  </a:lnTo>
                  <a:lnTo>
                    <a:pt x="192088" y="242887"/>
                  </a:lnTo>
                  <a:close/>
                  <a:moveTo>
                    <a:pt x="160338" y="233362"/>
                  </a:moveTo>
                  <a:lnTo>
                    <a:pt x="180976" y="233362"/>
                  </a:lnTo>
                  <a:lnTo>
                    <a:pt x="180976" y="242887"/>
                  </a:lnTo>
                  <a:lnTo>
                    <a:pt x="160338" y="242887"/>
                  </a:lnTo>
                  <a:close/>
                  <a:moveTo>
                    <a:pt x="128588" y="233362"/>
                  </a:moveTo>
                  <a:lnTo>
                    <a:pt x="149226" y="233362"/>
                  </a:lnTo>
                  <a:lnTo>
                    <a:pt x="149226" y="242887"/>
                  </a:lnTo>
                  <a:lnTo>
                    <a:pt x="128588" y="242887"/>
                  </a:lnTo>
                  <a:close/>
                  <a:moveTo>
                    <a:pt x="222250" y="212725"/>
                  </a:moveTo>
                  <a:lnTo>
                    <a:pt x="242888" y="212725"/>
                  </a:lnTo>
                  <a:lnTo>
                    <a:pt x="242888" y="222250"/>
                  </a:lnTo>
                  <a:lnTo>
                    <a:pt x="222250" y="222250"/>
                  </a:lnTo>
                  <a:close/>
                  <a:moveTo>
                    <a:pt x="192088" y="212725"/>
                  </a:moveTo>
                  <a:lnTo>
                    <a:pt x="212726" y="212725"/>
                  </a:lnTo>
                  <a:lnTo>
                    <a:pt x="212726" y="222250"/>
                  </a:lnTo>
                  <a:lnTo>
                    <a:pt x="192088" y="222250"/>
                  </a:lnTo>
                  <a:close/>
                  <a:moveTo>
                    <a:pt x="160338" y="212725"/>
                  </a:moveTo>
                  <a:lnTo>
                    <a:pt x="180976" y="212725"/>
                  </a:lnTo>
                  <a:lnTo>
                    <a:pt x="180976" y="222250"/>
                  </a:lnTo>
                  <a:lnTo>
                    <a:pt x="160338" y="222250"/>
                  </a:lnTo>
                  <a:close/>
                  <a:moveTo>
                    <a:pt x="128588" y="212725"/>
                  </a:moveTo>
                  <a:lnTo>
                    <a:pt x="149226" y="212725"/>
                  </a:lnTo>
                  <a:lnTo>
                    <a:pt x="149226" y="222250"/>
                  </a:lnTo>
                  <a:lnTo>
                    <a:pt x="128588" y="222250"/>
                  </a:lnTo>
                  <a:close/>
                  <a:moveTo>
                    <a:pt x="66676" y="212725"/>
                  </a:moveTo>
                  <a:lnTo>
                    <a:pt x="87314" y="212725"/>
                  </a:lnTo>
                  <a:lnTo>
                    <a:pt x="87314" y="222250"/>
                  </a:lnTo>
                  <a:lnTo>
                    <a:pt x="66676" y="222250"/>
                  </a:lnTo>
                  <a:close/>
                  <a:moveTo>
                    <a:pt x="36514" y="212725"/>
                  </a:moveTo>
                  <a:lnTo>
                    <a:pt x="57152" y="212725"/>
                  </a:lnTo>
                  <a:lnTo>
                    <a:pt x="57152" y="222250"/>
                  </a:lnTo>
                  <a:lnTo>
                    <a:pt x="36514" y="222250"/>
                  </a:lnTo>
                  <a:close/>
                  <a:moveTo>
                    <a:pt x="66676" y="192088"/>
                  </a:moveTo>
                  <a:lnTo>
                    <a:pt x="87314" y="192088"/>
                  </a:lnTo>
                  <a:lnTo>
                    <a:pt x="87314" y="201613"/>
                  </a:lnTo>
                  <a:lnTo>
                    <a:pt x="66676" y="201613"/>
                  </a:lnTo>
                  <a:close/>
                  <a:moveTo>
                    <a:pt x="36514" y="192088"/>
                  </a:moveTo>
                  <a:lnTo>
                    <a:pt x="57152" y="192088"/>
                  </a:lnTo>
                  <a:lnTo>
                    <a:pt x="57152" y="201613"/>
                  </a:lnTo>
                  <a:lnTo>
                    <a:pt x="36514" y="201613"/>
                  </a:lnTo>
                  <a:close/>
                  <a:moveTo>
                    <a:pt x="222250" y="192087"/>
                  </a:moveTo>
                  <a:lnTo>
                    <a:pt x="242888" y="192087"/>
                  </a:lnTo>
                  <a:lnTo>
                    <a:pt x="242888" y="201612"/>
                  </a:lnTo>
                  <a:lnTo>
                    <a:pt x="222250" y="201612"/>
                  </a:lnTo>
                  <a:close/>
                  <a:moveTo>
                    <a:pt x="192088" y="192087"/>
                  </a:moveTo>
                  <a:lnTo>
                    <a:pt x="212726" y="192087"/>
                  </a:lnTo>
                  <a:lnTo>
                    <a:pt x="212726" y="201612"/>
                  </a:lnTo>
                  <a:lnTo>
                    <a:pt x="192088" y="201612"/>
                  </a:lnTo>
                  <a:close/>
                  <a:moveTo>
                    <a:pt x="160338" y="192087"/>
                  </a:moveTo>
                  <a:lnTo>
                    <a:pt x="180976" y="192087"/>
                  </a:lnTo>
                  <a:lnTo>
                    <a:pt x="180976" y="201612"/>
                  </a:lnTo>
                  <a:lnTo>
                    <a:pt x="160338" y="201612"/>
                  </a:lnTo>
                  <a:close/>
                  <a:moveTo>
                    <a:pt x="128588" y="192087"/>
                  </a:moveTo>
                  <a:lnTo>
                    <a:pt x="149226" y="192087"/>
                  </a:lnTo>
                  <a:lnTo>
                    <a:pt x="149226" y="201612"/>
                  </a:lnTo>
                  <a:lnTo>
                    <a:pt x="128588" y="201612"/>
                  </a:lnTo>
                  <a:close/>
                  <a:moveTo>
                    <a:pt x="222250" y="171450"/>
                  </a:moveTo>
                  <a:lnTo>
                    <a:pt x="242888" y="171450"/>
                  </a:lnTo>
                  <a:lnTo>
                    <a:pt x="242888" y="180975"/>
                  </a:lnTo>
                  <a:lnTo>
                    <a:pt x="222250" y="180975"/>
                  </a:lnTo>
                  <a:close/>
                  <a:moveTo>
                    <a:pt x="192088" y="171450"/>
                  </a:moveTo>
                  <a:lnTo>
                    <a:pt x="212726" y="171450"/>
                  </a:lnTo>
                  <a:lnTo>
                    <a:pt x="212726" y="180975"/>
                  </a:lnTo>
                  <a:lnTo>
                    <a:pt x="192088" y="180975"/>
                  </a:lnTo>
                  <a:close/>
                  <a:moveTo>
                    <a:pt x="160338" y="171450"/>
                  </a:moveTo>
                  <a:lnTo>
                    <a:pt x="180976" y="171450"/>
                  </a:lnTo>
                  <a:lnTo>
                    <a:pt x="180976" y="180975"/>
                  </a:lnTo>
                  <a:lnTo>
                    <a:pt x="160338" y="180975"/>
                  </a:lnTo>
                  <a:close/>
                  <a:moveTo>
                    <a:pt x="128588" y="171450"/>
                  </a:moveTo>
                  <a:lnTo>
                    <a:pt x="149226" y="171450"/>
                  </a:lnTo>
                  <a:lnTo>
                    <a:pt x="149226" y="180975"/>
                  </a:lnTo>
                  <a:lnTo>
                    <a:pt x="128588" y="180975"/>
                  </a:lnTo>
                  <a:close/>
                  <a:moveTo>
                    <a:pt x="66676" y="171450"/>
                  </a:moveTo>
                  <a:lnTo>
                    <a:pt x="87314" y="171450"/>
                  </a:lnTo>
                  <a:lnTo>
                    <a:pt x="87314" y="180975"/>
                  </a:lnTo>
                  <a:lnTo>
                    <a:pt x="66676" y="180975"/>
                  </a:lnTo>
                  <a:close/>
                  <a:moveTo>
                    <a:pt x="36514" y="171450"/>
                  </a:moveTo>
                  <a:lnTo>
                    <a:pt x="57152" y="171450"/>
                  </a:lnTo>
                  <a:lnTo>
                    <a:pt x="57152" y="180975"/>
                  </a:lnTo>
                  <a:lnTo>
                    <a:pt x="36514" y="180975"/>
                  </a:lnTo>
                  <a:close/>
                  <a:moveTo>
                    <a:pt x="222250" y="149225"/>
                  </a:moveTo>
                  <a:lnTo>
                    <a:pt x="242888" y="149225"/>
                  </a:lnTo>
                  <a:lnTo>
                    <a:pt x="242888" y="160338"/>
                  </a:lnTo>
                  <a:lnTo>
                    <a:pt x="222250" y="160338"/>
                  </a:lnTo>
                  <a:close/>
                  <a:moveTo>
                    <a:pt x="192088" y="149225"/>
                  </a:moveTo>
                  <a:lnTo>
                    <a:pt x="212726" y="149225"/>
                  </a:lnTo>
                  <a:lnTo>
                    <a:pt x="212726" y="160338"/>
                  </a:lnTo>
                  <a:lnTo>
                    <a:pt x="192088" y="160338"/>
                  </a:lnTo>
                  <a:close/>
                  <a:moveTo>
                    <a:pt x="160338" y="149225"/>
                  </a:moveTo>
                  <a:lnTo>
                    <a:pt x="180976" y="149225"/>
                  </a:lnTo>
                  <a:lnTo>
                    <a:pt x="180976" y="160338"/>
                  </a:lnTo>
                  <a:lnTo>
                    <a:pt x="160338" y="160338"/>
                  </a:lnTo>
                  <a:close/>
                  <a:moveTo>
                    <a:pt x="128588" y="149225"/>
                  </a:moveTo>
                  <a:lnTo>
                    <a:pt x="149226" y="149225"/>
                  </a:lnTo>
                  <a:lnTo>
                    <a:pt x="149226" y="160338"/>
                  </a:lnTo>
                  <a:lnTo>
                    <a:pt x="128588" y="160338"/>
                  </a:lnTo>
                  <a:close/>
                  <a:moveTo>
                    <a:pt x="66676" y="149225"/>
                  </a:moveTo>
                  <a:lnTo>
                    <a:pt x="87314" y="149225"/>
                  </a:lnTo>
                  <a:lnTo>
                    <a:pt x="87314" y="160338"/>
                  </a:lnTo>
                  <a:lnTo>
                    <a:pt x="66676" y="160338"/>
                  </a:lnTo>
                  <a:close/>
                  <a:moveTo>
                    <a:pt x="36514" y="149225"/>
                  </a:moveTo>
                  <a:lnTo>
                    <a:pt x="57152" y="149225"/>
                  </a:lnTo>
                  <a:lnTo>
                    <a:pt x="57152" y="160338"/>
                  </a:lnTo>
                  <a:lnTo>
                    <a:pt x="36514" y="160338"/>
                  </a:lnTo>
                  <a:close/>
                  <a:moveTo>
                    <a:pt x="222251" y="128588"/>
                  </a:moveTo>
                  <a:lnTo>
                    <a:pt x="242889" y="128588"/>
                  </a:lnTo>
                  <a:lnTo>
                    <a:pt x="242889" y="139701"/>
                  </a:lnTo>
                  <a:lnTo>
                    <a:pt x="222251" y="139701"/>
                  </a:lnTo>
                  <a:close/>
                  <a:moveTo>
                    <a:pt x="192089" y="128588"/>
                  </a:moveTo>
                  <a:lnTo>
                    <a:pt x="212727" y="128588"/>
                  </a:lnTo>
                  <a:lnTo>
                    <a:pt x="212727" y="139701"/>
                  </a:lnTo>
                  <a:lnTo>
                    <a:pt x="192089" y="139701"/>
                  </a:lnTo>
                  <a:close/>
                  <a:moveTo>
                    <a:pt x="160339" y="128588"/>
                  </a:moveTo>
                  <a:lnTo>
                    <a:pt x="180977" y="128588"/>
                  </a:lnTo>
                  <a:lnTo>
                    <a:pt x="180977" y="139701"/>
                  </a:lnTo>
                  <a:lnTo>
                    <a:pt x="160339" y="139701"/>
                  </a:lnTo>
                  <a:close/>
                  <a:moveTo>
                    <a:pt x="128589" y="128588"/>
                  </a:moveTo>
                  <a:lnTo>
                    <a:pt x="149227" y="128588"/>
                  </a:lnTo>
                  <a:lnTo>
                    <a:pt x="149227" y="139701"/>
                  </a:lnTo>
                  <a:lnTo>
                    <a:pt x="128589" y="139701"/>
                  </a:lnTo>
                  <a:close/>
                  <a:moveTo>
                    <a:pt x="66676" y="128588"/>
                  </a:moveTo>
                  <a:lnTo>
                    <a:pt x="87314" y="128588"/>
                  </a:lnTo>
                  <a:lnTo>
                    <a:pt x="87314" y="139701"/>
                  </a:lnTo>
                  <a:lnTo>
                    <a:pt x="66676" y="139701"/>
                  </a:lnTo>
                  <a:close/>
                  <a:moveTo>
                    <a:pt x="36514" y="128588"/>
                  </a:moveTo>
                  <a:lnTo>
                    <a:pt x="57152" y="128588"/>
                  </a:lnTo>
                  <a:lnTo>
                    <a:pt x="57152" y="139701"/>
                  </a:lnTo>
                  <a:lnTo>
                    <a:pt x="36514" y="139701"/>
                  </a:lnTo>
                  <a:close/>
                  <a:moveTo>
                    <a:pt x="20638" y="114300"/>
                  </a:moveTo>
                  <a:lnTo>
                    <a:pt x="20638" y="279400"/>
                  </a:lnTo>
                  <a:lnTo>
                    <a:pt x="103188" y="279400"/>
                  </a:lnTo>
                  <a:lnTo>
                    <a:pt x="103188" y="114300"/>
                  </a:lnTo>
                  <a:close/>
                  <a:moveTo>
                    <a:pt x="222251" y="107950"/>
                  </a:moveTo>
                  <a:lnTo>
                    <a:pt x="242889" y="107950"/>
                  </a:lnTo>
                  <a:lnTo>
                    <a:pt x="242889" y="119063"/>
                  </a:lnTo>
                  <a:lnTo>
                    <a:pt x="222251" y="119063"/>
                  </a:lnTo>
                  <a:close/>
                  <a:moveTo>
                    <a:pt x="192089" y="107950"/>
                  </a:moveTo>
                  <a:lnTo>
                    <a:pt x="212727" y="107950"/>
                  </a:lnTo>
                  <a:lnTo>
                    <a:pt x="212727" y="119063"/>
                  </a:lnTo>
                  <a:lnTo>
                    <a:pt x="192089" y="119063"/>
                  </a:lnTo>
                  <a:close/>
                  <a:moveTo>
                    <a:pt x="160339" y="107950"/>
                  </a:moveTo>
                  <a:lnTo>
                    <a:pt x="180977" y="107950"/>
                  </a:lnTo>
                  <a:lnTo>
                    <a:pt x="180977" y="119063"/>
                  </a:lnTo>
                  <a:lnTo>
                    <a:pt x="160339" y="119063"/>
                  </a:lnTo>
                  <a:close/>
                  <a:moveTo>
                    <a:pt x="128589" y="107950"/>
                  </a:moveTo>
                  <a:lnTo>
                    <a:pt x="149227" y="107950"/>
                  </a:lnTo>
                  <a:lnTo>
                    <a:pt x="149227" y="119063"/>
                  </a:lnTo>
                  <a:lnTo>
                    <a:pt x="128589" y="119063"/>
                  </a:lnTo>
                  <a:close/>
                  <a:moveTo>
                    <a:pt x="222251" y="87313"/>
                  </a:moveTo>
                  <a:lnTo>
                    <a:pt x="242889" y="87313"/>
                  </a:lnTo>
                  <a:lnTo>
                    <a:pt x="242889" y="98426"/>
                  </a:lnTo>
                  <a:lnTo>
                    <a:pt x="222251" y="98426"/>
                  </a:lnTo>
                  <a:close/>
                  <a:moveTo>
                    <a:pt x="192089" y="87313"/>
                  </a:moveTo>
                  <a:lnTo>
                    <a:pt x="212727" y="87313"/>
                  </a:lnTo>
                  <a:lnTo>
                    <a:pt x="212727" y="98426"/>
                  </a:lnTo>
                  <a:lnTo>
                    <a:pt x="192089" y="98426"/>
                  </a:lnTo>
                  <a:close/>
                  <a:moveTo>
                    <a:pt x="160339" y="87313"/>
                  </a:moveTo>
                  <a:lnTo>
                    <a:pt x="180977" y="87313"/>
                  </a:lnTo>
                  <a:lnTo>
                    <a:pt x="180977" y="98426"/>
                  </a:lnTo>
                  <a:lnTo>
                    <a:pt x="160339" y="98426"/>
                  </a:lnTo>
                  <a:close/>
                  <a:moveTo>
                    <a:pt x="128589" y="87313"/>
                  </a:moveTo>
                  <a:lnTo>
                    <a:pt x="149227" y="87313"/>
                  </a:lnTo>
                  <a:lnTo>
                    <a:pt x="149227" y="98426"/>
                  </a:lnTo>
                  <a:lnTo>
                    <a:pt x="128589" y="98426"/>
                  </a:lnTo>
                  <a:close/>
                  <a:moveTo>
                    <a:pt x="222251" y="66675"/>
                  </a:moveTo>
                  <a:lnTo>
                    <a:pt x="242889" y="66675"/>
                  </a:lnTo>
                  <a:lnTo>
                    <a:pt x="242889" y="77788"/>
                  </a:lnTo>
                  <a:lnTo>
                    <a:pt x="222251" y="77788"/>
                  </a:lnTo>
                  <a:close/>
                  <a:moveTo>
                    <a:pt x="192089" y="66675"/>
                  </a:moveTo>
                  <a:lnTo>
                    <a:pt x="212727" y="66675"/>
                  </a:lnTo>
                  <a:lnTo>
                    <a:pt x="212727" y="77788"/>
                  </a:lnTo>
                  <a:lnTo>
                    <a:pt x="192089" y="77788"/>
                  </a:lnTo>
                  <a:close/>
                  <a:moveTo>
                    <a:pt x="160339" y="66675"/>
                  </a:moveTo>
                  <a:lnTo>
                    <a:pt x="180977" y="66675"/>
                  </a:lnTo>
                  <a:lnTo>
                    <a:pt x="180977" y="77788"/>
                  </a:lnTo>
                  <a:lnTo>
                    <a:pt x="160339" y="77788"/>
                  </a:lnTo>
                  <a:close/>
                  <a:moveTo>
                    <a:pt x="128589" y="66675"/>
                  </a:moveTo>
                  <a:lnTo>
                    <a:pt x="149227" y="66675"/>
                  </a:lnTo>
                  <a:lnTo>
                    <a:pt x="149227" y="77788"/>
                  </a:lnTo>
                  <a:lnTo>
                    <a:pt x="128589" y="77788"/>
                  </a:lnTo>
                  <a:close/>
                  <a:moveTo>
                    <a:pt x="222251" y="46038"/>
                  </a:moveTo>
                  <a:lnTo>
                    <a:pt x="242889" y="46038"/>
                  </a:lnTo>
                  <a:lnTo>
                    <a:pt x="242889" y="57151"/>
                  </a:lnTo>
                  <a:lnTo>
                    <a:pt x="222251" y="57151"/>
                  </a:lnTo>
                  <a:close/>
                  <a:moveTo>
                    <a:pt x="192089" y="46038"/>
                  </a:moveTo>
                  <a:lnTo>
                    <a:pt x="212727" y="46038"/>
                  </a:lnTo>
                  <a:lnTo>
                    <a:pt x="212727" y="57151"/>
                  </a:lnTo>
                  <a:lnTo>
                    <a:pt x="192089" y="57151"/>
                  </a:lnTo>
                  <a:close/>
                  <a:moveTo>
                    <a:pt x="160339" y="46038"/>
                  </a:moveTo>
                  <a:lnTo>
                    <a:pt x="180977" y="46038"/>
                  </a:lnTo>
                  <a:lnTo>
                    <a:pt x="180977" y="57151"/>
                  </a:lnTo>
                  <a:lnTo>
                    <a:pt x="160339" y="57151"/>
                  </a:lnTo>
                  <a:close/>
                  <a:moveTo>
                    <a:pt x="128589" y="46038"/>
                  </a:moveTo>
                  <a:lnTo>
                    <a:pt x="149227" y="46038"/>
                  </a:lnTo>
                  <a:lnTo>
                    <a:pt x="149227" y="57151"/>
                  </a:lnTo>
                  <a:lnTo>
                    <a:pt x="128589" y="57151"/>
                  </a:lnTo>
                  <a:close/>
                  <a:moveTo>
                    <a:pt x="222251" y="25400"/>
                  </a:moveTo>
                  <a:lnTo>
                    <a:pt x="242889" y="25400"/>
                  </a:lnTo>
                  <a:lnTo>
                    <a:pt x="242889" y="36513"/>
                  </a:lnTo>
                  <a:lnTo>
                    <a:pt x="222251" y="36513"/>
                  </a:lnTo>
                  <a:close/>
                  <a:moveTo>
                    <a:pt x="192089" y="25400"/>
                  </a:moveTo>
                  <a:lnTo>
                    <a:pt x="212727" y="25400"/>
                  </a:lnTo>
                  <a:lnTo>
                    <a:pt x="212727" y="36513"/>
                  </a:lnTo>
                  <a:lnTo>
                    <a:pt x="192089" y="36513"/>
                  </a:lnTo>
                  <a:close/>
                  <a:moveTo>
                    <a:pt x="160339" y="25400"/>
                  </a:moveTo>
                  <a:lnTo>
                    <a:pt x="180977" y="25400"/>
                  </a:lnTo>
                  <a:lnTo>
                    <a:pt x="180977" y="36513"/>
                  </a:lnTo>
                  <a:lnTo>
                    <a:pt x="160339" y="36513"/>
                  </a:lnTo>
                  <a:close/>
                  <a:moveTo>
                    <a:pt x="128589" y="25400"/>
                  </a:moveTo>
                  <a:lnTo>
                    <a:pt x="149227" y="25400"/>
                  </a:lnTo>
                  <a:lnTo>
                    <a:pt x="149227" y="36513"/>
                  </a:lnTo>
                  <a:lnTo>
                    <a:pt x="128589" y="36513"/>
                  </a:lnTo>
                  <a:close/>
                  <a:moveTo>
                    <a:pt x="114300" y="9525"/>
                  </a:moveTo>
                  <a:lnTo>
                    <a:pt x="114300" y="279400"/>
                  </a:lnTo>
                  <a:lnTo>
                    <a:pt x="258763" y="279400"/>
                  </a:lnTo>
                  <a:lnTo>
                    <a:pt x="258763" y="9525"/>
                  </a:lnTo>
                  <a:close/>
                  <a:moveTo>
                    <a:pt x="103187" y="0"/>
                  </a:moveTo>
                  <a:lnTo>
                    <a:pt x="268288" y="0"/>
                  </a:lnTo>
                  <a:lnTo>
                    <a:pt x="268288" y="320676"/>
                  </a:lnTo>
                  <a:lnTo>
                    <a:pt x="279400" y="320676"/>
                  </a:lnTo>
                  <a:lnTo>
                    <a:pt x="279400" y="331788"/>
                  </a:lnTo>
                  <a:lnTo>
                    <a:pt x="0" y="331788"/>
                  </a:lnTo>
                  <a:lnTo>
                    <a:pt x="0" y="320676"/>
                  </a:lnTo>
                  <a:lnTo>
                    <a:pt x="9525" y="320676"/>
                  </a:lnTo>
                  <a:lnTo>
                    <a:pt x="9525" y="103188"/>
                  </a:lnTo>
                  <a:lnTo>
                    <a:pt x="103187" y="10318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sp>
          <p:nvSpPr>
            <p:cNvPr id="26" name="任意多边形: 形状 25"/>
            <p:cNvSpPr/>
            <p:nvPr/>
          </p:nvSpPr>
          <p:spPr>
            <a:xfrm>
              <a:off x="2698092" y="4746810"/>
              <a:ext cx="956266" cy="1359587"/>
            </a:xfrm>
            <a:custGeom>
              <a:avLst/>
              <a:gdLst>
                <a:gd name="connsiteX0" fmla="*/ 166687 w 233363"/>
                <a:gd name="connsiteY0" fmla="*/ 282575 h 331788"/>
                <a:gd name="connsiteX1" fmla="*/ 166687 w 233363"/>
                <a:gd name="connsiteY1" fmla="*/ 293688 h 331788"/>
                <a:gd name="connsiteX2" fmla="*/ 190500 w 233363"/>
                <a:gd name="connsiteY2" fmla="*/ 293688 h 331788"/>
                <a:gd name="connsiteX3" fmla="*/ 190500 w 233363"/>
                <a:gd name="connsiteY3" fmla="*/ 282575 h 331788"/>
                <a:gd name="connsiteX4" fmla="*/ 104775 w 233363"/>
                <a:gd name="connsiteY4" fmla="*/ 282575 h 331788"/>
                <a:gd name="connsiteX5" fmla="*/ 104775 w 233363"/>
                <a:gd name="connsiteY5" fmla="*/ 319088 h 331788"/>
                <a:gd name="connsiteX6" fmla="*/ 130175 w 233363"/>
                <a:gd name="connsiteY6" fmla="*/ 319088 h 331788"/>
                <a:gd name="connsiteX7" fmla="*/ 130175 w 233363"/>
                <a:gd name="connsiteY7" fmla="*/ 282575 h 331788"/>
                <a:gd name="connsiteX8" fmla="*/ 42862 w 233363"/>
                <a:gd name="connsiteY8" fmla="*/ 282575 h 331788"/>
                <a:gd name="connsiteX9" fmla="*/ 42862 w 233363"/>
                <a:gd name="connsiteY9" fmla="*/ 293688 h 331788"/>
                <a:gd name="connsiteX10" fmla="*/ 68262 w 233363"/>
                <a:gd name="connsiteY10" fmla="*/ 293688 h 331788"/>
                <a:gd name="connsiteX11" fmla="*/ 68262 w 233363"/>
                <a:gd name="connsiteY11" fmla="*/ 282575 h 331788"/>
                <a:gd name="connsiteX12" fmla="*/ 159167 w 233363"/>
                <a:gd name="connsiteY12" fmla="*/ 269875 h 331788"/>
                <a:gd name="connsiteX13" fmla="*/ 196725 w 233363"/>
                <a:gd name="connsiteY13" fmla="*/ 269875 h 331788"/>
                <a:gd name="connsiteX14" fmla="*/ 203200 w 233363"/>
                <a:gd name="connsiteY14" fmla="*/ 275091 h 331788"/>
                <a:gd name="connsiteX15" fmla="*/ 203200 w 233363"/>
                <a:gd name="connsiteY15" fmla="*/ 299868 h 331788"/>
                <a:gd name="connsiteX16" fmla="*/ 196725 w 233363"/>
                <a:gd name="connsiteY16" fmla="*/ 306388 h 331788"/>
                <a:gd name="connsiteX17" fmla="*/ 159167 w 233363"/>
                <a:gd name="connsiteY17" fmla="*/ 306388 h 331788"/>
                <a:gd name="connsiteX18" fmla="*/ 153987 w 233363"/>
                <a:gd name="connsiteY18" fmla="*/ 299868 h 331788"/>
                <a:gd name="connsiteX19" fmla="*/ 153987 w 233363"/>
                <a:gd name="connsiteY19" fmla="*/ 275091 h 331788"/>
                <a:gd name="connsiteX20" fmla="*/ 159167 w 233363"/>
                <a:gd name="connsiteY20" fmla="*/ 269875 h 331788"/>
                <a:gd name="connsiteX21" fmla="*/ 38225 w 233363"/>
                <a:gd name="connsiteY21" fmla="*/ 269875 h 331788"/>
                <a:gd name="connsiteX22" fmla="*/ 74487 w 233363"/>
                <a:gd name="connsiteY22" fmla="*/ 269875 h 331788"/>
                <a:gd name="connsiteX23" fmla="*/ 80963 w 233363"/>
                <a:gd name="connsiteY23" fmla="*/ 275091 h 331788"/>
                <a:gd name="connsiteX24" fmla="*/ 80963 w 233363"/>
                <a:gd name="connsiteY24" fmla="*/ 299868 h 331788"/>
                <a:gd name="connsiteX25" fmla="*/ 74487 w 233363"/>
                <a:gd name="connsiteY25" fmla="*/ 306388 h 331788"/>
                <a:gd name="connsiteX26" fmla="*/ 38225 w 233363"/>
                <a:gd name="connsiteY26" fmla="*/ 306388 h 331788"/>
                <a:gd name="connsiteX27" fmla="*/ 31750 w 233363"/>
                <a:gd name="connsiteY27" fmla="*/ 299868 h 331788"/>
                <a:gd name="connsiteX28" fmla="*/ 31750 w 233363"/>
                <a:gd name="connsiteY28" fmla="*/ 275091 h 331788"/>
                <a:gd name="connsiteX29" fmla="*/ 38225 w 233363"/>
                <a:gd name="connsiteY29" fmla="*/ 269875 h 331788"/>
                <a:gd name="connsiteX30" fmla="*/ 166687 w 233363"/>
                <a:gd name="connsiteY30" fmla="*/ 233362 h 331788"/>
                <a:gd name="connsiteX31" fmla="*/ 166687 w 233363"/>
                <a:gd name="connsiteY31" fmla="*/ 246062 h 331788"/>
                <a:gd name="connsiteX32" fmla="*/ 190500 w 233363"/>
                <a:gd name="connsiteY32" fmla="*/ 246062 h 331788"/>
                <a:gd name="connsiteX33" fmla="*/ 190500 w 233363"/>
                <a:gd name="connsiteY33" fmla="*/ 233362 h 331788"/>
                <a:gd name="connsiteX34" fmla="*/ 104775 w 233363"/>
                <a:gd name="connsiteY34" fmla="*/ 233362 h 331788"/>
                <a:gd name="connsiteX35" fmla="*/ 104775 w 233363"/>
                <a:gd name="connsiteY35" fmla="*/ 246062 h 331788"/>
                <a:gd name="connsiteX36" fmla="*/ 130175 w 233363"/>
                <a:gd name="connsiteY36" fmla="*/ 246062 h 331788"/>
                <a:gd name="connsiteX37" fmla="*/ 130175 w 233363"/>
                <a:gd name="connsiteY37" fmla="*/ 233362 h 331788"/>
                <a:gd name="connsiteX38" fmla="*/ 42862 w 233363"/>
                <a:gd name="connsiteY38" fmla="*/ 233362 h 331788"/>
                <a:gd name="connsiteX39" fmla="*/ 42862 w 233363"/>
                <a:gd name="connsiteY39" fmla="*/ 246062 h 331788"/>
                <a:gd name="connsiteX40" fmla="*/ 68262 w 233363"/>
                <a:gd name="connsiteY40" fmla="*/ 246062 h 331788"/>
                <a:gd name="connsiteX41" fmla="*/ 68262 w 233363"/>
                <a:gd name="connsiteY41" fmla="*/ 233362 h 331788"/>
                <a:gd name="connsiteX42" fmla="*/ 159167 w 233363"/>
                <a:gd name="connsiteY42" fmla="*/ 220662 h 331788"/>
                <a:gd name="connsiteX43" fmla="*/ 196725 w 233363"/>
                <a:gd name="connsiteY43" fmla="*/ 220662 h 331788"/>
                <a:gd name="connsiteX44" fmla="*/ 203200 w 233363"/>
                <a:gd name="connsiteY44" fmla="*/ 227182 h 331788"/>
                <a:gd name="connsiteX45" fmla="*/ 203200 w 233363"/>
                <a:gd name="connsiteY45" fmla="*/ 250655 h 331788"/>
                <a:gd name="connsiteX46" fmla="*/ 196725 w 233363"/>
                <a:gd name="connsiteY46" fmla="*/ 257175 h 331788"/>
                <a:gd name="connsiteX47" fmla="*/ 159167 w 233363"/>
                <a:gd name="connsiteY47" fmla="*/ 257175 h 331788"/>
                <a:gd name="connsiteX48" fmla="*/ 153987 w 233363"/>
                <a:gd name="connsiteY48" fmla="*/ 250655 h 331788"/>
                <a:gd name="connsiteX49" fmla="*/ 153987 w 233363"/>
                <a:gd name="connsiteY49" fmla="*/ 227182 h 331788"/>
                <a:gd name="connsiteX50" fmla="*/ 159167 w 233363"/>
                <a:gd name="connsiteY50" fmla="*/ 220662 h 331788"/>
                <a:gd name="connsiteX51" fmla="*/ 98550 w 233363"/>
                <a:gd name="connsiteY51" fmla="*/ 220662 h 331788"/>
                <a:gd name="connsiteX52" fmla="*/ 134812 w 233363"/>
                <a:gd name="connsiteY52" fmla="*/ 220662 h 331788"/>
                <a:gd name="connsiteX53" fmla="*/ 141288 w 233363"/>
                <a:gd name="connsiteY53" fmla="*/ 227182 h 331788"/>
                <a:gd name="connsiteX54" fmla="*/ 141288 w 233363"/>
                <a:gd name="connsiteY54" fmla="*/ 250655 h 331788"/>
                <a:gd name="connsiteX55" fmla="*/ 134812 w 233363"/>
                <a:gd name="connsiteY55" fmla="*/ 257175 h 331788"/>
                <a:gd name="connsiteX56" fmla="*/ 98550 w 233363"/>
                <a:gd name="connsiteY56" fmla="*/ 257175 h 331788"/>
                <a:gd name="connsiteX57" fmla="*/ 92075 w 233363"/>
                <a:gd name="connsiteY57" fmla="*/ 250655 h 331788"/>
                <a:gd name="connsiteX58" fmla="*/ 92075 w 233363"/>
                <a:gd name="connsiteY58" fmla="*/ 227182 h 331788"/>
                <a:gd name="connsiteX59" fmla="*/ 98550 w 233363"/>
                <a:gd name="connsiteY59" fmla="*/ 220662 h 331788"/>
                <a:gd name="connsiteX60" fmla="*/ 38225 w 233363"/>
                <a:gd name="connsiteY60" fmla="*/ 220662 h 331788"/>
                <a:gd name="connsiteX61" fmla="*/ 74487 w 233363"/>
                <a:gd name="connsiteY61" fmla="*/ 220662 h 331788"/>
                <a:gd name="connsiteX62" fmla="*/ 80963 w 233363"/>
                <a:gd name="connsiteY62" fmla="*/ 227182 h 331788"/>
                <a:gd name="connsiteX63" fmla="*/ 80963 w 233363"/>
                <a:gd name="connsiteY63" fmla="*/ 250655 h 331788"/>
                <a:gd name="connsiteX64" fmla="*/ 74487 w 233363"/>
                <a:gd name="connsiteY64" fmla="*/ 257175 h 331788"/>
                <a:gd name="connsiteX65" fmla="*/ 38225 w 233363"/>
                <a:gd name="connsiteY65" fmla="*/ 257175 h 331788"/>
                <a:gd name="connsiteX66" fmla="*/ 31750 w 233363"/>
                <a:gd name="connsiteY66" fmla="*/ 250655 h 331788"/>
                <a:gd name="connsiteX67" fmla="*/ 31750 w 233363"/>
                <a:gd name="connsiteY67" fmla="*/ 227182 h 331788"/>
                <a:gd name="connsiteX68" fmla="*/ 38225 w 233363"/>
                <a:gd name="connsiteY68" fmla="*/ 220662 h 331788"/>
                <a:gd name="connsiteX69" fmla="*/ 166687 w 233363"/>
                <a:gd name="connsiteY69" fmla="*/ 184149 h 331788"/>
                <a:gd name="connsiteX70" fmla="*/ 166687 w 233363"/>
                <a:gd name="connsiteY70" fmla="*/ 196849 h 331788"/>
                <a:gd name="connsiteX71" fmla="*/ 190500 w 233363"/>
                <a:gd name="connsiteY71" fmla="*/ 196849 h 331788"/>
                <a:gd name="connsiteX72" fmla="*/ 190500 w 233363"/>
                <a:gd name="connsiteY72" fmla="*/ 184149 h 331788"/>
                <a:gd name="connsiteX73" fmla="*/ 104775 w 233363"/>
                <a:gd name="connsiteY73" fmla="*/ 184149 h 331788"/>
                <a:gd name="connsiteX74" fmla="*/ 104775 w 233363"/>
                <a:gd name="connsiteY74" fmla="*/ 196849 h 331788"/>
                <a:gd name="connsiteX75" fmla="*/ 130175 w 233363"/>
                <a:gd name="connsiteY75" fmla="*/ 196849 h 331788"/>
                <a:gd name="connsiteX76" fmla="*/ 130175 w 233363"/>
                <a:gd name="connsiteY76" fmla="*/ 184149 h 331788"/>
                <a:gd name="connsiteX77" fmla="*/ 42862 w 233363"/>
                <a:gd name="connsiteY77" fmla="*/ 184149 h 331788"/>
                <a:gd name="connsiteX78" fmla="*/ 42862 w 233363"/>
                <a:gd name="connsiteY78" fmla="*/ 196849 h 331788"/>
                <a:gd name="connsiteX79" fmla="*/ 68262 w 233363"/>
                <a:gd name="connsiteY79" fmla="*/ 196849 h 331788"/>
                <a:gd name="connsiteX80" fmla="*/ 68262 w 233363"/>
                <a:gd name="connsiteY80" fmla="*/ 184149 h 331788"/>
                <a:gd name="connsiteX81" fmla="*/ 38225 w 233363"/>
                <a:gd name="connsiteY81" fmla="*/ 171450 h 331788"/>
                <a:gd name="connsiteX82" fmla="*/ 74487 w 233363"/>
                <a:gd name="connsiteY82" fmla="*/ 171450 h 331788"/>
                <a:gd name="connsiteX83" fmla="*/ 80963 w 233363"/>
                <a:gd name="connsiteY83" fmla="*/ 177970 h 331788"/>
                <a:gd name="connsiteX84" fmla="*/ 80963 w 233363"/>
                <a:gd name="connsiteY84" fmla="*/ 201443 h 331788"/>
                <a:gd name="connsiteX85" fmla="*/ 74487 w 233363"/>
                <a:gd name="connsiteY85" fmla="*/ 207963 h 331788"/>
                <a:gd name="connsiteX86" fmla="*/ 38225 w 233363"/>
                <a:gd name="connsiteY86" fmla="*/ 207963 h 331788"/>
                <a:gd name="connsiteX87" fmla="*/ 31750 w 233363"/>
                <a:gd name="connsiteY87" fmla="*/ 201443 h 331788"/>
                <a:gd name="connsiteX88" fmla="*/ 31750 w 233363"/>
                <a:gd name="connsiteY88" fmla="*/ 177970 h 331788"/>
                <a:gd name="connsiteX89" fmla="*/ 38225 w 233363"/>
                <a:gd name="connsiteY89" fmla="*/ 171450 h 331788"/>
                <a:gd name="connsiteX90" fmla="*/ 159167 w 233363"/>
                <a:gd name="connsiteY90" fmla="*/ 171449 h 331788"/>
                <a:gd name="connsiteX91" fmla="*/ 196725 w 233363"/>
                <a:gd name="connsiteY91" fmla="*/ 171449 h 331788"/>
                <a:gd name="connsiteX92" fmla="*/ 203200 w 233363"/>
                <a:gd name="connsiteY92" fmla="*/ 177969 h 331788"/>
                <a:gd name="connsiteX93" fmla="*/ 203200 w 233363"/>
                <a:gd name="connsiteY93" fmla="*/ 201442 h 331788"/>
                <a:gd name="connsiteX94" fmla="*/ 196725 w 233363"/>
                <a:gd name="connsiteY94" fmla="*/ 207962 h 331788"/>
                <a:gd name="connsiteX95" fmla="*/ 159167 w 233363"/>
                <a:gd name="connsiteY95" fmla="*/ 207962 h 331788"/>
                <a:gd name="connsiteX96" fmla="*/ 153987 w 233363"/>
                <a:gd name="connsiteY96" fmla="*/ 201442 h 331788"/>
                <a:gd name="connsiteX97" fmla="*/ 153987 w 233363"/>
                <a:gd name="connsiteY97" fmla="*/ 177969 h 331788"/>
                <a:gd name="connsiteX98" fmla="*/ 159167 w 233363"/>
                <a:gd name="connsiteY98" fmla="*/ 171449 h 331788"/>
                <a:gd name="connsiteX99" fmla="*/ 98550 w 233363"/>
                <a:gd name="connsiteY99" fmla="*/ 171449 h 331788"/>
                <a:gd name="connsiteX100" fmla="*/ 134812 w 233363"/>
                <a:gd name="connsiteY100" fmla="*/ 171449 h 331788"/>
                <a:gd name="connsiteX101" fmla="*/ 141288 w 233363"/>
                <a:gd name="connsiteY101" fmla="*/ 177969 h 331788"/>
                <a:gd name="connsiteX102" fmla="*/ 141288 w 233363"/>
                <a:gd name="connsiteY102" fmla="*/ 201442 h 331788"/>
                <a:gd name="connsiteX103" fmla="*/ 134812 w 233363"/>
                <a:gd name="connsiteY103" fmla="*/ 207962 h 331788"/>
                <a:gd name="connsiteX104" fmla="*/ 98550 w 233363"/>
                <a:gd name="connsiteY104" fmla="*/ 207962 h 331788"/>
                <a:gd name="connsiteX105" fmla="*/ 92075 w 233363"/>
                <a:gd name="connsiteY105" fmla="*/ 201442 h 331788"/>
                <a:gd name="connsiteX106" fmla="*/ 92075 w 233363"/>
                <a:gd name="connsiteY106" fmla="*/ 177969 h 331788"/>
                <a:gd name="connsiteX107" fmla="*/ 98550 w 233363"/>
                <a:gd name="connsiteY107" fmla="*/ 171449 h 331788"/>
                <a:gd name="connsiteX108" fmla="*/ 166687 w 233363"/>
                <a:gd name="connsiteY108" fmla="*/ 134937 h 331788"/>
                <a:gd name="connsiteX109" fmla="*/ 166687 w 233363"/>
                <a:gd name="connsiteY109" fmla="*/ 147637 h 331788"/>
                <a:gd name="connsiteX110" fmla="*/ 190500 w 233363"/>
                <a:gd name="connsiteY110" fmla="*/ 147637 h 331788"/>
                <a:gd name="connsiteX111" fmla="*/ 190500 w 233363"/>
                <a:gd name="connsiteY111" fmla="*/ 134937 h 331788"/>
                <a:gd name="connsiteX112" fmla="*/ 104775 w 233363"/>
                <a:gd name="connsiteY112" fmla="*/ 134937 h 331788"/>
                <a:gd name="connsiteX113" fmla="*/ 104775 w 233363"/>
                <a:gd name="connsiteY113" fmla="*/ 147637 h 331788"/>
                <a:gd name="connsiteX114" fmla="*/ 130175 w 233363"/>
                <a:gd name="connsiteY114" fmla="*/ 147637 h 331788"/>
                <a:gd name="connsiteX115" fmla="*/ 130175 w 233363"/>
                <a:gd name="connsiteY115" fmla="*/ 134937 h 331788"/>
                <a:gd name="connsiteX116" fmla="*/ 42862 w 233363"/>
                <a:gd name="connsiteY116" fmla="*/ 134937 h 331788"/>
                <a:gd name="connsiteX117" fmla="*/ 42862 w 233363"/>
                <a:gd name="connsiteY117" fmla="*/ 147637 h 331788"/>
                <a:gd name="connsiteX118" fmla="*/ 68262 w 233363"/>
                <a:gd name="connsiteY118" fmla="*/ 147637 h 331788"/>
                <a:gd name="connsiteX119" fmla="*/ 68262 w 233363"/>
                <a:gd name="connsiteY119" fmla="*/ 134937 h 331788"/>
                <a:gd name="connsiteX120" fmla="*/ 159167 w 233363"/>
                <a:gd name="connsiteY120" fmla="*/ 122237 h 331788"/>
                <a:gd name="connsiteX121" fmla="*/ 196725 w 233363"/>
                <a:gd name="connsiteY121" fmla="*/ 122237 h 331788"/>
                <a:gd name="connsiteX122" fmla="*/ 203200 w 233363"/>
                <a:gd name="connsiteY122" fmla="*/ 128757 h 331788"/>
                <a:gd name="connsiteX123" fmla="*/ 203200 w 233363"/>
                <a:gd name="connsiteY123" fmla="*/ 153534 h 331788"/>
                <a:gd name="connsiteX124" fmla="*/ 196725 w 233363"/>
                <a:gd name="connsiteY124" fmla="*/ 158750 h 331788"/>
                <a:gd name="connsiteX125" fmla="*/ 159167 w 233363"/>
                <a:gd name="connsiteY125" fmla="*/ 158750 h 331788"/>
                <a:gd name="connsiteX126" fmla="*/ 153987 w 233363"/>
                <a:gd name="connsiteY126" fmla="*/ 153534 h 331788"/>
                <a:gd name="connsiteX127" fmla="*/ 153987 w 233363"/>
                <a:gd name="connsiteY127" fmla="*/ 128757 h 331788"/>
                <a:gd name="connsiteX128" fmla="*/ 159167 w 233363"/>
                <a:gd name="connsiteY128" fmla="*/ 122237 h 331788"/>
                <a:gd name="connsiteX129" fmla="*/ 98550 w 233363"/>
                <a:gd name="connsiteY129" fmla="*/ 122237 h 331788"/>
                <a:gd name="connsiteX130" fmla="*/ 134812 w 233363"/>
                <a:gd name="connsiteY130" fmla="*/ 122237 h 331788"/>
                <a:gd name="connsiteX131" fmla="*/ 141288 w 233363"/>
                <a:gd name="connsiteY131" fmla="*/ 128757 h 331788"/>
                <a:gd name="connsiteX132" fmla="*/ 141288 w 233363"/>
                <a:gd name="connsiteY132" fmla="*/ 153534 h 331788"/>
                <a:gd name="connsiteX133" fmla="*/ 134812 w 233363"/>
                <a:gd name="connsiteY133" fmla="*/ 158750 h 331788"/>
                <a:gd name="connsiteX134" fmla="*/ 98550 w 233363"/>
                <a:gd name="connsiteY134" fmla="*/ 158750 h 331788"/>
                <a:gd name="connsiteX135" fmla="*/ 92075 w 233363"/>
                <a:gd name="connsiteY135" fmla="*/ 153534 h 331788"/>
                <a:gd name="connsiteX136" fmla="*/ 92075 w 233363"/>
                <a:gd name="connsiteY136" fmla="*/ 128757 h 331788"/>
                <a:gd name="connsiteX137" fmla="*/ 98550 w 233363"/>
                <a:gd name="connsiteY137" fmla="*/ 122237 h 331788"/>
                <a:gd name="connsiteX138" fmla="*/ 38225 w 233363"/>
                <a:gd name="connsiteY138" fmla="*/ 122237 h 331788"/>
                <a:gd name="connsiteX139" fmla="*/ 74487 w 233363"/>
                <a:gd name="connsiteY139" fmla="*/ 122237 h 331788"/>
                <a:gd name="connsiteX140" fmla="*/ 80963 w 233363"/>
                <a:gd name="connsiteY140" fmla="*/ 128757 h 331788"/>
                <a:gd name="connsiteX141" fmla="*/ 80963 w 233363"/>
                <a:gd name="connsiteY141" fmla="*/ 153534 h 331788"/>
                <a:gd name="connsiteX142" fmla="*/ 74487 w 233363"/>
                <a:gd name="connsiteY142" fmla="*/ 158750 h 331788"/>
                <a:gd name="connsiteX143" fmla="*/ 38225 w 233363"/>
                <a:gd name="connsiteY143" fmla="*/ 158750 h 331788"/>
                <a:gd name="connsiteX144" fmla="*/ 31750 w 233363"/>
                <a:gd name="connsiteY144" fmla="*/ 153534 h 331788"/>
                <a:gd name="connsiteX145" fmla="*/ 31750 w 233363"/>
                <a:gd name="connsiteY145" fmla="*/ 128757 h 331788"/>
                <a:gd name="connsiteX146" fmla="*/ 38225 w 233363"/>
                <a:gd name="connsiteY146" fmla="*/ 122237 h 331788"/>
                <a:gd name="connsiteX147" fmla="*/ 166687 w 233363"/>
                <a:gd name="connsiteY147" fmla="*/ 85724 h 331788"/>
                <a:gd name="connsiteX148" fmla="*/ 166687 w 233363"/>
                <a:gd name="connsiteY148" fmla="*/ 98424 h 331788"/>
                <a:gd name="connsiteX149" fmla="*/ 190500 w 233363"/>
                <a:gd name="connsiteY149" fmla="*/ 98424 h 331788"/>
                <a:gd name="connsiteX150" fmla="*/ 190500 w 233363"/>
                <a:gd name="connsiteY150" fmla="*/ 85724 h 331788"/>
                <a:gd name="connsiteX151" fmla="*/ 104775 w 233363"/>
                <a:gd name="connsiteY151" fmla="*/ 85724 h 331788"/>
                <a:gd name="connsiteX152" fmla="*/ 104775 w 233363"/>
                <a:gd name="connsiteY152" fmla="*/ 98424 h 331788"/>
                <a:gd name="connsiteX153" fmla="*/ 130175 w 233363"/>
                <a:gd name="connsiteY153" fmla="*/ 98424 h 331788"/>
                <a:gd name="connsiteX154" fmla="*/ 130175 w 233363"/>
                <a:gd name="connsiteY154" fmla="*/ 85724 h 331788"/>
                <a:gd name="connsiteX155" fmla="*/ 42862 w 233363"/>
                <a:gd name="connsiteY155" fmla="*/ 85724 h 331788"/>
                <a:gd name="connsiteX156" fmla="*/ 42862 w 233363"/>
                <a:gd name="connsiteY156" fmla="*/ 98424 h 331788"/>
                <a:gd name="connsiteX157" fmla="*/ 68262 w 233363"/>
                <a:gd name="connsiteY157" fmla="*/ 98424 h 331788"/>
                <a:gd name="connsiteX158" fmla="*/ 68262 w 233363"/>
                <a:gd name="connsiteY158" fmla="*/ 85724 h 331788"/>
                <a:gd name="connsiteX159" fmla="*/ 159167 w 233363"/>
                <a:gd name="connsiteY159" fmla="*/ 73024 h 331788"/>
                <a:gd name="connsiteX160" fmla="*/ 196725 w 233363"/>
                <a:gd name="connsiteY160" fmla="*/ 73024 h 331788"/>
                <a:gd name="connsiteX161" fmla="*/ 203200 w 233363"/>
                <a:gd name="connsiteY161" fmla="*/ 79544 h 331788"/>
                <a:gd name="connsiteX162" fmla="*/ 203200 w 233363"/>
                <a:gd name="connsiteY162" fmla="*/ 104321 h 331788"/>
                <a:gd name="connsiteX163" fmla="*/ 196725 w 233363"/>
                <a:gd name="connsiteY163" fmla="*/ 109537 h 331788"/>
                <a:gd name="connsiteX164" fmla="*/ 159167 w 233363"/>
                <a:gd name="connsiteY164" fmla="*/ 109537 h 331788"/>
                <a:gd name="connsiteX165" fmla="*/ 153987 w 233363"/>
                <a:gd name="connsiteY165" fmla="*/ 104321 h 331788"/>
                <a:gd name="connsiteX166" fmla="*/ 153987 w 233363"/>
                <a:gd name="connsiteY166" fmla="*/ 79544 h 331788"/>
                <a:gd name="connsiteX167" fmla="*/ 159167 w 233363"/>
                <a:gd name="connsiteY167" fmla="*/ 73024 h 331788"/>
                <a:gd name="connsiteX168" fmla="*/ 98550 w 233363"/>
                <a:gd name="connsiteY168" fmla="*/ 73024 h 331788"/>
                <a:gd name="connsiteX169" fmla="*/ 134812 w 233363"/>
                <a:gd name="connsiteY169" fmla="*/ 73024 h 331788"/>
                <a:gd name="connsiteX170" fmla="*/ 141288 w 233363"/>
                <a:gd name="connsiteY170" fmla="*/ 79544 h 331788"/>
                <a:gd name="connsiteX171" fmla="*/ 141288 w 233363"/>
                <a:gd name="connsiteY171" fmla="*/ 104321 h 331788"/>
                <a:gd name="connsiteX172" fmla="*/ 134812 w 233363"/>
                <a:gd name="connsiteY172" fmla="*/ 109537 h 331788"/>
                <a:gd name="connsiteX173" fmla="*/ 98550 w 233363"/>
                <a:gd name="connsiteY173" fmla="*/ 109537 h 331788"/>
                <a:gd name="connsiteX174" fmla="*/ 92075 w 233363"/>
                <a:gd name="connsiteY174" fmla="*/ 104321 h 331788"/>
                <a:gd name="connsiteX175" fmla="*/ 92075 w 233363"/>
                <a:gd name="connsiteY175" fmla="*/ 79544 h 331788"/>
                <a:gd name="connsiteX176" fmla="*/ 98550 w 233363"/>
                <a:gd name="connsiteY176" fmla="*/ 73024 h 331788"/>
                <a:gd name="connsiteX177" fmla="*/ 38225 w 233363"/>
                <a:gd name="connsiteY177" fmla="*/ 73024 h 331788"/>
                <a:gd name="connsiteX178" fmla="*/ 74487 w 233363"/>
                <a:gd name="connsiteY178" fmla="*/ 73024 h 331788"/>
                <a:gd name="connsiteX179" fmla="*/ 80963 w 233363"/>
                <a:gd name="connsiteY179" fmla="*/ 79544 h 331788"/>
                <a:gd name="connsiteX180" fmla="*/ 80963 w 233363"/>
                <a:gd name="connsiteY180" fmla="*/ 104321 h 331788"/>
                <a:gd name="connsiteX181" fmla="*/ 74487 w 233363"/>
                <a:gd name="connsiteY181" fmla="*/ 109537 h 331788"/>
                <a:gd name="connsiteX182" fmla="*/ 38225 w 233363"/>
                <a:gd name="connsiteY182" fmla="*/ 109537 h 331788"/>
                <a:gd name="connsiteX183" fmla="*/ 31750 w 233363"/>
                <a:gd name="connsiteY183" fmla="*/ 104321 h 331788"/>
                <a:gd name="connsiteX184" fmla="*/ 31750 w 233363"/>
                <a:gd name="connsiteY184" fmla="*/ 79544 h 331788"/>
                <a:gd name="connsiteX185" fmla="*/ 38225 w 233363"/>
                <a:gd name="connsiteY185" fmla="*/ 73024 h 331788"/>
                <a:gd name="connsiteX186" fmla="*/ 166687 w 233363"/>
                <a:gd name="connsiteY186" fmla="*/ 36512 h 331788"/>
                <a:gd name="connsiteX187" fmla="*/ 166687 w 233363"/>
                <a:gd name="connsiteY187" fmla="*/ 49212 h 331788"/>
                <a:gd name="connsiteX188" fmla="*/ 190500 w 233363"/>
                <a:gd name="connsiteY188" fmla="*/ 49212 h 331788"/>
                <a:gd name="connsiteX189" fmla="*/ 190500 w 233363"/>
                <a:gd name="connsiteY189" fmla="*/ 36512 h 331788"/>
                <a:gd name="connsiteX190" fmla="*/ 104775 w 233363"/>
                <a:gd name="connsiteY190" fmla="*/ 36512 h 331788"/>
                <a:gd name="connsiteX191" fmla="*/ 104775 w 233363"/>
                <a:gd name="connsiteY191" fmla="*/ 49212 h 331788"/>
                <a:gd name="connsiteX192" fmla="*/ 130175 w 233363"/>
                <a:gd name="connsiteY192" fmla="*/ 49212 h 331788"/>
                <a:gd name="connsiteX193" fmla="*/ 130175 w 233363"/>
                <a:gd name="connsiteY193" fmla="*/ 36512 h 331788"/>
                <a:gd name="connsiteX194" fmla="*/ 42862 w 233363"/>
                <a:gd name="connsiteY194" fmla="*/ 36512 h 331788"/>
                <a:gd name="connsiteX195" fmla="*/ 42862 w 233363"/>
                <a:gd name="connsiteY195" fmla="*/ 49212 h 331788"/>
                <a:gd name="connsiteX196" fmla="*/ 68262 w 233363"/>
                <a:gd name="connsiteY196" fmla="*/ 49212 h 331788"/>
                <a:gd name="connsiteX197" fmla="*/ 68262 w 233363"/>
                <a:gd name="connsiteY197" fmla="*/ 36512 h 331788"/>
                <a:gd name="connsiteX198" fmla="*/ 159167 w 233363"/>
                <a:gd name="connsiteY198" fmla="*/ 23812 h 331788"/>
                <a:gd name="connsiteX199" fmla="*/ 196725 w 233363"/>
                <a:gd name="connsiteY199" fmla="*/ 23812 h 331788"/>
                <a:gd name="connsiteX200" fmla="*/ 203200 w 233363"/>
                <a:gd name="connsiteY200" fmla="*/ 30332 h 331788"/>
                <a:gd name="connsiteX201" fmla="*/ 203200 w 233363"/>
                <a:gd name="connsiteY201" fmla="*/ 55109 h 331788"/>
                <a:gd name="connsiteX202" fmla="*/ 196725 w 233363"/>
                <a:gd name="connsiteY202" fmla="*/ 60325 h 331788"/>
                <a:gd name="connsiteX203" fmla="*/ 159167 w 233363"/>
                <a:gd name="connsiteY203" fmla="*/ 60325 h 331788"/>
                <a:gd name="connsiteX204" fmla="*/ 153987 w 233363"/>
                <a:gd name="connsiteY204" fmla="*/ 55109 h 331788"/>
                <a:gd name="connsiteX205" fmla="*/ 153987 w 233363"/>
                <a:gd name="connsiteY205" fmla="*/ 30332 h 331788"/>
                <a:gd name="connsiteX206" fmla="*/ 159167 w 233363"/>
                <a:gd name="connsiteY206" fmla="*/ 23812 h 331788"/>
                <a:gd name="connsiteX207" fmla="*/ 98550 w 233363"/>
                <a:gd name="connsiteY207" fmla="*/ 23812 h 331788"/>
                <a:gd name="connsiteX208" fmla="*/ 134812 w 233363"/>
                <a:gd name="connsiteY208" fmla="*/ 23812 h 331788"/>
                <a:gd name="connsiteX209" fmla="*/ 141288 w 233363"/>
                <a:gd name="connsiteY209" fmla="*/ 30332 h 331788"/>
                <a:gd name="connsiteX210" fmla="*/ 141288 w 233363"/>
                <a:gd name="connsiteY210" fmla="*/ 55109 h 331788"/>
                <a:gd name="connsiteX211" fmla="*/ 134812 w 233363"/>
                <a:gd name="connsiteY211" fmla="*/ 60325 h 331788"/>
                <a:gd name="connsiteX212" fmla="*/ 98550 w 233363"/>
                <a:gd name="connsiteY212" fmla="*/ 60325 h 331788"/>
                <a:gd name="connsiteX213" fmla="*/ 92075 w 233363"/>
                <a:gd name="connsiteY213" fmla="*/ 55109 h 331788"/>
                <a:gd name="connsiteX214" fmla="*/ 92075 w 233363"/>
                <a:gd name="connsiteY214" fmla="*/ 30332 h 331788"/>
                <a:gd name="connsiteX215" fmla="*/ 98550 w 233363"/>
                <a:gd name="connsiteY215" fmla="*/ 23812 h 331788"/>
                <a:gd name="connsiteX216" fmla="*/ 38225 w 233363"/>
                <a:gd name="connsiteY216" fmla="*/ 23812 h 331788"/>
                <a:gd name="connsiteX217" fmla="*/ 74487 w 233363"/>
                <a:gd name="connsiteY217" fmla="*/ 23812 h 331788"/>
                <a:gd name="connsiteX218" fmla="*/ 80963 w 233363"/>
                <a:gd name="connsiteY218" fmla="*/ 30332 h 331788"/>
                <a:gd name="connsiteX219" fmla="*/ 80963 w 233363"/>
                <a:gd name="connsiteY219" fmla="*/ 55109 h 331788"/>
                <a:gd name="connsiteX220" fmla="*/ 74487 w 233363"/>
                <a:gd name="connsiteY220" fmla="*/ 60325 h 331788"/>
                <a:gd name="connsiteX221" fmla="*/ 38225 w 233363"/>
                <a:gd name="connsiteY221" fmla="*/ 60325 h 331788"/>
                <a:gd name="connsiteX222" fmla="*/ 31750 w 233363"/>
                <a:gd name="connsiteY222" fmla="*/ 55109 h 331788"/>
                <a:gd name="connsiteX223" fmla="*/ 31750 w 233363"/>
                <a:gd name="connsiteY223" fmla="*/ 30332 h 331788"/>
                <a:gd name="connsiteX224" fmla="*/ 38225 w 233363"/>
                <a:gd name="connsiteY224" fmla="*/ 23812 h 331788"/>
                <a:gd name="connsiteX225" fmla="*/ 19050 w 233363"/>
                <a:gd name="connsiteY225" fmla="*/ 11112 h 331788"/>
                <a:gd name="connsiteX226" fmla="*/ 19050 w 233363"/>
                <a:gd name="connsiteY226" fmla="*/ 319087 h 331788"/>
                <a:gd name="connsiteX227" fmla="*/ 92054 w 233363"/>
                <a:gd name="connsiteY227" fmla="*/ 319087 h 331788"/>
                <a:gd name="connsiteX228" fmla="*/ 92054 w 233363"/>
                <a:gd name="connsiteY228" fmla="*/ 275091 h 331788"/>
                <a:gd name="connsiteX229" fmla="*/ 98572 w 233363"/>
                <a:gd name="connsiteY229" fmla="*/ 269915 h 331788"/>
                <a:gd name="connsiteX230" fmla="*/ 135074 w 233363"/>
                <a:gd name="connsiteY230" fmla="*/ 269915 h 331788"/>
                <a:gd name="connsiteX231" fmla="*/ 141592 w 233363"/>
                <a:gd name="connsiteY231" fmla="*/ 275091 h 331788"/>
                <a:gd name="connsiteX232" fmla="*/ 141592 w 233363"/>
                <a:gd name="connsiteY232" fmla="*/ 319087 h 331788"/>
                <a:gd name="connsiteX233" fmla="*/ 215900 w 233363"/>
                <a:gd name="connsiteY233" fmla="*/ 319087 h 331788"/>
                <a:gd name="connsiteX234" fmla="*/ 215900 w 233363"/>
                <a:gd name="connsiteY234" fmla="*/ 11112 h 331788"/>
                <a:gd name="connsiteX235" fmla="*/ 19050 w 233363"/>
                <a:gd name="connsiteY235" fmla="*/ 11112 h 331788"/>
                <a:gd name="connsiteX236" fmla="*/ 12964 w 233363"/>
                <a:gd name="connsiteY236" fmla="*/ 0 h 331788"/>
                <a:gd name="connsiteX237" fmla="*/ 220399 w 233363"/>
                <a:gd name="connsiteY237" fmla="*/ 0 h 331788"/>
                <a:gd name="connsiteX238" fmla="*/ 221695 w 233363"/>
                <a:gd name="connsiteY238" fmla="*/ 0 h 331788"/>
                <a:gd name="connsiteX239" fmla="*/ 226881 w 233363"/>
                <a:gd name="connsiteY239" fmla="*/ 6480 h 331788"/>
                <a:gd name="connsiteX240" fmla="*/ 226881 w 233363"/>
                <a:gd name="connsiteY240" fmla="*/ 320124 h 331788"/>
                <a:gd name="connsiteX241" fmla="*/ 233363 w 233363"/>
                <a:gd name="connsiteY241" fmla="*/ 325308 h 331788"/>
                <a:gd name="connsiteX242" fmla="*/ 226881 w 233363"/>
                <a:gd name="connsiteY242" fmla="*/ 331788 h 331788"/>
                <a:gd name="connsiteX243" fmla="*/ 6482 w 233363"/>
                <a:gd name="connsiteY243" fmla="*/ 331788 h 331788"/>
                <a:gd name="connsiteX244" fmla="*/ 0 w 233363"/>
                <a:gd name="connsiteY244" fmla="*/ 325308 h 331788"/>
                <a:gd name="connsiteX245" fmla="*/ 6482 w 233363"/>
                <a:gd name="connsiteY245" fmla="*/ 320124 h 331788"/>
                <a:gd name="connsiteX246" fmla="*/ 6482 w 233363"/>
                <a:gd name="connsiteY246" fmla="*/ 6480 h 331788"/>
                <a:gd name="connsiteX247" fmla="*/ 12964 w 233363"/>
                <a:gd name="connsiteY247"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Lst>
              <a:rect l="l" t="t" r="r" b="b"/>
              <a:pathLst>
                <a:path w="233363" h="331788">
                  <a:moveTo>
                    <a:pt x="166687" y="282575"/>
                  </a:moveTo>
                  <a:lnTo>
                    <a:pt x="166687" y="293688"/>
                  </a:lnTo>
                  <a:lnTo>
                    <a:pt x="190500" y="293688"/>
                  </a:lnTo>
                  <a:lnTo>
                    <a:pt x="190500" y="282575"/>
                  </a:lnTo>
                  <a:close/>
                  <a:moveTo>
                    <a:pt x="104775" y="282575"/>
                  </a:moveTo>
                  <a:lnTo>
                    <a:pt x="104775" y="319088"/>
                  </a:lnTo>
                  <a:lnTo>
                    <a:pt x="130175" y="319088"/>
                  </a:lnTo>
                  <a:lnTo>
                    <a:pt x="130175" y="282575"/>
                  </a:lnTo>
                  <a:close/>
                  <a:moveTo>
                    <a:pt x="42862" y="282575"/>
                  </a:moveTo>
                  <a:lnTo>
                    <a:pt x="42862" y="293688"/>
                  </a:lnTo>
                  <a:lnTo>
                    <a:pt x="68262" y="293688"/>
                  </a:lnTo>
                  <a:lnTo>
                    <a:pt x="68262" y="282575"/>
                  </a:lnTo>
                  <a:close/>
                  <a:moveTo>
                    <a:pt x="159167" y="269875"/>
                  </a:moveTo>
                  <a:cubicBezTo>
                    <a:pt x="159167" y="269875"/>
                    <a:pt x="159167" y="269875"/>
                    <a:pt x="196725" y="269875"/>
                  </a:cubicBezTo>
                  <a:cubicBezTo>
                    <a:pt x="199315" y="269875"/>
                    <a:pt x="203200" y="272483"/>
                    <a:pt x="203200" y="275091"/>
                  </a:cubicBezTo>
                  <a:cubicBezTo>
                    <a:pt x="203200" y="275091"/>
                    <a:pt x="203200" y="275091"/>
                    <a:pt x="203200" y="299868"/>
                  </a:cubicBezTo>
                  <a:cubicBezTo>
                    <a:pt x="203200" y="303780"/>
                    <a:pt x="199315" y="306388"/>
                    <a:pt x="196725" y="306388"/>
                  </a:cubicBezTo>
                  <a:cubicBezTo>
                    <a:pt x="196725" y="306388"/>
                    <a:pt x="196725" y="306388"/>
                    <a:pt x="159167" y="306388"/>
                  </a:cubicBezTo>
                  <a:cubicBezTo>
                    <a:pt x="156577" y="306388"/>
                    <a:pt x="153987" y="303780"/>
                    <a:pt x="153987" y="299868"/>
                  </a:cubicBezTo>
                  <a:cubicBezTo>
                    <a:pt x="153987" y="299868"/>
                    <a:pt x="153987" y="299868"/>
                    <a:pt x="153987" y="275091"/>
                  </a:cubicBezTo>
                  <a:cubicBezTo>
                    <a:pt x="153987" y="272483"/>
                    <a:pt x="156577" y="269875"/>
                    <a:pt x="159167" y="269875"/>
                  </a:cubicBezTo>
                  <a:close/>
                  <a:moveTo>
                    <a:pt x="38225" y="269875"/>
                  </a:moveTo>
                  <a:cubicBezTo>
                    <a:pt x="38225" y="269875"/>
                    <a:pt x="38225" y="269875"/>
                    <a:pt x="74487" y="269875"/>
                  </a:cubicBezTo>
                  <a:cubicBezTo>
                    <a:pt x="78373" y="269875"/>
                    <a:pt x="80963" y="272483"/>
                    <a:pt x="80963" y="275091"/>
                  </a:cubicBezTo>
                  <a:cubicBezTo>
                    <a:pt x="80963" y="275091"/>
                    <a:pt x="80963" y="275091"/>
                    <a:pt x="80963" y="299868"/>
                  </a:cubicBezTo>
                  <a:cubicBezTo>
                    <a:pt x="80963" y="303780"/>
                    <a:pt x="78373" y="306388"/>
                    <a:pt x="74487" y="306388"/>
                  </a:cubicBezTo>
                  <a:cubicBezTo>
                    <a:pt x="74487" y="306388"/>
                    <a:pt x="74487" y="306388"/>
                    <a:pt x="38225" y="306388"/>
                  </a:cubicBezTo>
                  <a:cubicBezTo>
                    <a:pt x="34340" y="306388"/>
                    <a:pt x="31750" y="303780"/>
                    <a:pt x="31750" y="299868"/>
                  </a:cubicBezTo>
                  <a:cubicBezTo>
                    <a:pt x="31750" y="299868"/>
                    <a:pt x="31750" y="299868"/>
                    <a:pt x="31750" y="275091"/>
                  </a:cubicBezTo>
                  <a:cubicBezTo>
                    <a:pt x="31750" y="272483"/>
                    <a:pt x="34340" y="269875"/>
                    <a:pt x="38225" y="269875"/>
                  </a:cubicBezTo>
                  <a:close/>
                  <a:moveTo>
                    <a:pt x="166687" y="233362"/>
                  </a:moveTo>
                  <a:lnTo>
                    <a:pt x="166687" y="246062"/>
                  </a:lnTo>
                  <a:lnTo>
                    <a:pt x="190500" y="246062"/>
                  </a:lnTo>
                  <a:lnTo>
                    <a:pt x="190500" y="233362"/>
                  </a:lnTo>
                  <a:close/>
                  <a:moveTo>
                    <a:pt x="104775" y="233362"/>
                  </a:moveTo>
                  <a:lnTo>
                    <a:pt x="104775" y="246062"/>
                  </a:lnTo>
                  <a:lnTo>
                    <a:pt x="130175" y="246062"/>
                  </a:lnTo>
                  <a:lnTo>
                    <a:pt x="130175" y="233362"/>
                  </a:lnTo>
                  <a:close/>
                  <a:moveTo>
                    <a:pt x="42862" y="233362"/>
                  </a:moveTo>
                  <a:lnTo>
                    <a:pt x="42862" y="246062"/>
                  </a:lnTo>
                  <a:lnTo>
                    <a:pt x="68262" y="246062"/>
                  </a:lnTo>
                  <a:lnTo>
                    <a:pt x="68262" y="233362"/>
                  </a:lnTo>
                  <a:close/>
                  <a:moveTo>
                    <a:pt x="159167" y="220662"/>
                  </a:moveTo>
                  <a:cubicBezTo>
                    <a:pt x="159167" y="220662"/>
                    <a:pt x="159167" y="220662"/>
                    <a:pt x="196725" y="220662"/>
                  </a:cubicBezTo>
                  <a:cubicBezTo>
                    <a:pt x="199315" y="220662"/>
                    <a:pt x="203200" y="223270"/>
                    <a:pt x="203200" y="227182"/>
                  </a:cubicBezTo>
                  <a:cubicBezTo>
                    <a:pt x="203200" y="227182"/>
                    <a:pt x="203200" y="227182"/>
                    <a:pt x="203200" y="250655"/>
                  </a:cubicBezTo>
                  <a:cubicBezTo>
                    <a:pt x="203200" y="254567"/>
                    <a:pt x="199315" y="257175"/>
                    <a:pt x="196725" y="257175"/>
                  </a:cubicBezTo>
                  <a:cubicBezTo>
                    <a:pt x="196725" y="257175"/>
                    <a:pt x="196725" y="257175"/>
                    <a:pt x="159167" y="257175"/>
                  </a:cubicBezTo>
                  <a:cubicBezTo>
                    <a:pt x="156577" y="257175"/>
                    <a:pt x="153987" y="254567"/>
                    <a:pt x="153987" y="250655"/>
                  </a:cubicBezTo>
                  <a:cubicBezTo>
                    <a:pt x="153987" y="250655"/>
                    <a:pt x="153987" y="250655"/>
                    <a:pt x="153987" y="227182"/>
                  </a:cubicBezTo>
                  <a:cubicBezTo>
                    <a:pt x="153987" y="223270"/>
                    <a:pt x="156577" y="220662"/>
                    <a:pt x="159167" y="220662"/>
                  </a:cubicBezTo>
                  <a:close/>
                  <a:moveTo>
                    <a:pt x="98550" y="220662"/>
                  </a:moveTo>
                  <a:cubicBezTo>
                    <a:pt x="98550" y="220662"/>
                    <a:pt x="98550" y="220662"/>
                    <a:pt x="134812" y="220662"/>
                  </a:cubicBezTo>
                  <a:cubicBezTo>
                    <a:pt x="138698" y="220662"/>
                    <a:pt x="141288" y="223270"/>
                    <a:pt x="141288" y="227182"/>
                  </a:cubicBezTo>
                  <a:cubicBezTo>
                    <a:pt x="141288" y="227182"/>
                    <a:pt x="141288" y="227182"/>
                    <a:pt x="141288" y="250655"/>
                  </a:cubicBezTo>
                  <a:cubicBezTo>
                    <a:pt x="141288" y="254567"/>
                    <a:pt x="138698" y="257175"/>
                    <a:pt x="134812" y="257175"/>
                  </a:cubicBezTo>
                  <a:cubicBezTo>
                    <a:pt x="134812" y="257175"/>
                    <a:pt x="134812" y="257175"/>
                    <a:pt x="98550" y="257175"/>
                  </a:cubicBezTo>
                  <a:cubicBezTo>
                    <a:pt x="94665" y="257175"/>
                    <a:pt x="92075" y="254567"/>
                    <a:pt x="92075" y="250655"/>
                  </a:cubicBezTo>
                  <a:cubicBezTo>
                    <a:pt x="92075" y="250655"/>
                    <a:pt x="92075" y="250655"/>
                    <a:pt x="92075" y="227182"/>
                  </a:cubicBezTo>
                  <a:cubicBezTo>
                    <a:pt x="92075" y="223270"/>
                    <a:pt x="94665" y="220662"/>
                    <a:pt x="98550" y="220662"/>
                  </a:cubicBezTo>
                  <a:close/>
                  <a:moveTo>
                    <a:pt x="38225" y="220662"/>
                  </a:moveTo>
                  <a:cubicBezTo>
                    <a:pt x="38225" y="220662"/>
                    <a:pt x="38225" y="220662"/>
                    <a:pt x="74487" y="220662"/>
                  </a:cubicBezTo>
                  <a:cubicBezTo>
                    <a:pt x="78373" y="220662"/>
                    <a:pt x="80963" y="223270"/>
                    <a:pt x="80963" y="227182"/>
                  </a:cubicBezTo>
                  <a:cubicBezTo>
                    <a:pt x="80963" y="227182"/>
                    <a:pt x="80963" y="227182"/>
                    <a:pt x="80963" y="250655"/>
                  </a:cubicBezTo>
                  <a:cubicBezTo>
                    <a:pt x="80963" y="254567"/>
                    <a:pt x="78373" y="257175"/>
                    <a:pt x="74487" y="257175"/>
                  </a:cubicBezTo>
                  <a:cubicBezTo>
                    <a:pt x="74487" y="257175"/>
                    <a:pt x="74487" y="257175"/>
                    <a:pt x="38225" y="257175"/>
                  </a:cubicBezTo>
                  <a:cubicBezTo>
                    <a:pt x="34340" y="257175"/>
                    <a:pt x="31750" y="254567"/>
                    <a:pt x="31750" y="250655"/>
                  </a:cubicBezTo>
                  <a:cubicBezTo>
                    <a:pt x="31750" y="250655"/>
                    <a:pt x="31750" y="250655"/>
                    <a:pt x="31750" y="227182"/>
                  </a:cubicBezTo>
                  <a:cubicBezTo>
                    <a:pt x="31750" y="223270"/>
                    <a:pt x="34340" y="220662"/>
                    <a:pt x="38225" y="220662"/>
                  </a:cubicBezTo>
                  <a:close/>
                  <a:moveTo>
                    <a:pt x="166687" y="184149"/>
                  </a:moveTo>
                  <a:lnTo>
                    <a:pt x="166687" y="196849"/>
                  </a:lnTo>
                  <a:lnTo>
                    <a:pt x="190500" y="196849"/>
                  </a:lnTo>
                  <a:lnTo>
                    <a:pt x="190500" y="184149"/>
                  </a:lnTo>
                  <a:close/>
                  <a:moveTo>
                    <a:pt x="104775" y="184149"/>
                  </a:moveTo>
                  <a:lnTo>
                    <a:pt x="104775" y="196849"/>
                  </a:lnTo>
                  <a:lnTo>
                    <a:pt x="130175" y="196849"/>
                  </a:lnTo>
                  <a:lnTo>
                    <a:pt x="130175" y="184149"/>
                  </a:lnTo>
                  <a:close/>
                  <a:moveTo>
                    <a:pt x="42862" y="184149"/>
                  </a:moveTo>
                  <a:lnTo>
                    <a:pt x="42862" y="196849"/>
                  </a:lnTo>
                  <a:lnTo>
                    <a:pt x="68262" y="196849"/>
                  </a:lnTo>
                  <a:lnTo>
                    <a:pt x="68262" y="184149"/>
                  </a:lnTo>
                  <a:close/>
                  <a:moveTo>
                    <a:pt x="38225" y="171450"/>
                  </a:moveTo>
                  <a:cubicBezTo>
                    <a:pt x="38225" y="171450"/>
                    <a:pt x="38225" y="171450"/>
                    <a:pt x="74487" y="171450"/>
                  </a:cubicBezTo>
                  <a:cubicBezTo>
                    <a:pt x="78373" y="171450"/>
                    <a:pt x="80963" y="174058"/>
                    <a:pt x="80963" y="177970"/>
                  </a:cubicBezTo>
                  <a:cubicBezTo>
                    <a:pt x="80963" y="177970"/>
                    <a:pt x="80963" y="177970"/>
                    <a:pt x="80963" y="201443"/>
                  </a:cubicBezTo>
                  <a:cubicBezTo>
                    <a:pt x="80963" y="205355"/>
                    <a:pt x="78373" y="207963"/>
                    <a:pt x="74487" y="207963"/>
                  </a:cubicBezTo>
                  <a:cubicBezTo>
                    <a:pt x="74487" y="207963"/>
                    <a:pt x="74487" y="207963"/>
                    <a:pt x="38225" y="207963"/>
                  </a:cubicBezTo>
                  <a:cubicBezTo>
                    <a:pt x="34340" y="207963"/>
                    <a:pt x="31750" y="205355"/>
                    <a:pt x="31750" y="201443"/>
                  </a:cubicBezTo>
                  <a:cubicBezTo>
                    <a:pt x="31750" y="201443"/>
                    <a:pt x="31750" y="201443"/>
                    <a:pt x="31750" y="177970"/>
                  </a:cubicBezTo>
                  <a:cubicBezTo>
                    <a:pt x="31750" y="174058"/>
                    <a:pt x="34340" y="171450"/>
                    <a:pt x="38225" y="171450"/>
                  </a:cubicBezTo>
                  <a:close/>
                  <a:moveTo>
                    <a:pt x="159167" y="171449"/>
                  </a:moveTo>
                  <a:cubicBezTo>
                    <a:pt x="159167" y="171449"/>
                    <a:pt x="159167" y="171449"/>
                    <a:pt x="196725" y="171449"/>
                  </a:cubicBezTo>
                  <a:cubicBezTo>
                    <a:pt x="199315" y="171449"/>
                    <a:pt x="203200" y="174057"/>
                    <a:pt x="203200" y="177969"/>
                  </a:cubicBezTo>
                  <a:cubicBezTo>
                    <a:pt x="203200" y="177969"/>
                    <a:pt x="203200" y="177969"/>
                    <a:pt x="203200" y="201442"/>
                  </a:cubicBezTo>
                  <a:cubicBezTo>
                    <a:pt x="203200" y="205354"/>
                    <a:pt x="199315" y="207962"/>
                    <a:pt x="196725" y="207962"/>
                  </a:cubicBezTo>
                  <a:cubicBezTo>
                    <a:pt x="196725" y="207962"/>
                    <a:pt x="196725" y="207962"/>
                    <a:pt x="159167" y="207962"/>
                  </a:cubicBezTo>
                  <a:cubicBezTo>
                    <a:pt x="156577" y="207962"/>
                    <a:pt x="153987" y="205354"/>
                    <a:pt x="153987" y="201442"/>
                  </a:cubicBezTo>
                  <a:cubicBezTo>
                    <a:pt x="153987" y="201442"/>
                    <a:pt x="153987" y="201442"/>
                    <a:pt x="153987" y="177969"/>
                  </a:cubicBezTo>
                  <a:cubicBezTo>
                    <a:pt x="153987" y="174057"/>
                    <a:pt x="156577" y="171449"/>
                    <a:pt x="159167" y="171449"/>
                  </a:cubicBezTo>
                  <a:close/>
                  <a:moveTo>
                    <a:pt x="98550" y="171449"/>
                  </a:moveTo>
                  <a:cubicBezTo>
                    <a:pt x="98550" y="171449"/>
                    <a:pt x="98550" y="171449"/>
                    <a:pt x="134812" y="171449"/>
                  </a:cubicBezTo>
                  <a:cubicBezTo>
                    <a:pt x="138698" y="171449"/>
                    <a:pt x="141288" y="174057"/>
                    <a:pt x="141288" y="177969"/>
                  </a:cubicBezTo>
                  <a:cubicBezTo>
                    <a:pt x="141288" y="177969"/>
                    <a:pt x="141288" y="177969"/>
                    <a:pt x="141288" y="201442"/>
                  </a:cubicBezTo>
                  <a:cubicBezTo>
                    <a:pt x="141288" y="205354"/>
                    <a:pt x="138698" y="207962"/>
                    <a:pt x="134812" y="207962"/>
                  </a:cubicBezTo>
                  <a:cubicBezTo>
                    <a:pt x="134812" y="207962"/>
                    <a:pt x="134812" y="207962"/>
                    <a:pt x="98550" y="207962"/>
                  </a:cubicBezTo>
                  <a:cubicBezTo>
                    <a:pt x="94665" y="207962"/>
                    <a:pt x="92075" y="205354"/>
                    <a:pt x="92075" y="201442"/>
                  </a:cubicBezTo>
                  <a:cubicBezTo>
                    <a:pt x="92075" y="201442"/>
                    <a:pt x="92075" y="201442"/>
                    <a:pt x="92075" y="177969"/>
                  </a:cubicBezTo>
                  <a:cubicBezTo>
                    <a:pt x="92075" y="174057"/>
                    <a:pt x="94665" y="171449"/>
                    <a:pt x="98550" y="171449"/>
                  </a:cubicBezTo>
                  <a:close/>
                  <a:moveTo>
                    <a:pt x="166687" y="134937"/>
                  </a:moveTo>
                  <a:lnTo>
                    <a:pt x="166687" y="147637"/>
                  </a:lnTo>
                  <a:lnTo>
                    <a:pt x="190500" y="147637"/>
                  </a:lnTo>
                  <a:lnTo>
                    <a:pt x="190500" y="134937"/>
                  </a:lnTo>
                  <a:close/>
                  <a:moveTo>
                    <a:pt x="104775" y="134937"/>
                  </a:moveTo>
                  <a:lnTo>
                    <a:pt x="104775" y="147637"/>
                  </a:lnTo>
                  <a:lnTo>
                    <a:pt x="130175" y="147637"/>
                  </a:lnTo>
                  <a:lnTo>
                    <a:pt x="130175" y="134937"/>
                  </a:lnTo>
                  <a:close/>
                  <a:moveTo>
                    <a:pt x="42862" y="134937"/>
                  </a:moveTo>
                  <a:lnTo>
                    <a:pt x="42862" y="147637"/>
                  </a:lnTo>
                  <a:lnTo>
                    <a:pt x="68262" y="147637"/>
                  </a:lnTo>
                  <a:lnTo>
                    <a:pt x="68262" y="134937"/>
                  </a:lnTo>
                  <a:close/>
                  <a:moveTo>
                    <a:pt x="159167" y="122237"/>
                  </a:moveTo>
                  <a:cubicBezTo>
                    <a:pt x="159167" y="122237"/>
                    <a:pt x="159167" y="122237"/>
                    <a:pt x="196725" y="122237"/>
                  </a:cubicBezTo>
                  <a:cubicBezTo>
                    <a:pt x="199315" y="122237"/>
                    <a:pt x="203200" y="124845"/>
                    <a:pt x="203200" y="128757"/>
                  </a:cubicBezTo>
                  <a:cubicBezTo>
                    <a:pt x="203200" y="128757"/>
                    <a:pt x="203200" y="128757"/>
                    <a:pt x="203200" y="153534"/>
                  </a:cubicBezTo>
                  <a:cubicBezTo>
                    <a:pt x="203200" y="156142"/>
                    <a:pt x="199315" y="158750"/>
                    <a:pt x="196725" y="158750"/>
                  </a:cubicBezTo>
                  <a:cubicBezTo>
                    <a:pt x="196725" y="158750"/>
                    <a:pt x="196725" y="158750"/>
                    <a:pt x="159167" y="158750"/>
                  </a:cubicBezTo>
                  <a:cubicBezTo>
                    <a:pt x="156577" y="158750"/>
                    <a:pt x="153987" y="156142"/>
                    <a:pt x="153987" y="153534"/>
                  </a:cubicBezTo>
                  <a:cubicBezTo>
                    <a:pt x="153987" y="153534"/>
                    <a:pt x="153987" y="153534"/>
                    <a:pt x="153987" y="128757"/>
                  </a:cubicBezTo>
                  <a:cubicBezTo>
                    <a:pt x="153987" y="124845"/>
                    <a:pt x="156577" y="122237"/>
                    <a:pt x="159167" y="122237"/>
                  </a:cubicBezTo>
                  <a:close/>
                  <a:moveTo>
                    <a:pt x="98550" y="122237"/>
                  </a:moveTo>
                  <a:cubicBezTo>
                    <a:pt x="98550" y="122237"/>
                    <a:pt x="98550" y="122237"/>
                    <a:pt x="134812" y="122237"/>
                  </a:cubicBezTo>
                  <a:cubicBezTo>
                    <a:pt x="138698" y="122237"/>
                    <a:pt x="141288" y="124845"/>
                    <a:pt x="141288" y="128757"/>
                  </a:cubicBezTo>
                  <a:cubicBezTo>
                    <a:pt x="141288" y="128757"/>
                    <a:pt x="141288" y="128757"/>
                    <a:pt x="141288" y="153534"/>
                  </a:cubicBezTo>
                  <a:cubicBezTo>
                    <a:pt x="141288" y="156142"/>
                    <a:pt x="138698" y="158750"/>
                    <a:pt x="134812" y="158750"/>
                  </a:cubicBezTo>
                  <a:cubicBezTo>
                    <a:pt x="134812" y="158750"/>
                    <a:pt x="134812" y="158750"/>
                    <a:pt x="98550" y="158750"/>
                  </a:cubicBezTo>
                  <a:cubicBezTo>
                    <a:pt x="94665" y="158750"/>
                    <a:pt x="92075" y="156142"/>
                    <a:pt x="92075" y="153534"/>
                  </a:cubicBezTo>
                  <a:cubicBezTo>
                    <a:pt x="92075" y="153534"/>
                    <a:pt x="92075" y="153534"/>
                    <a:pt x="92075" y="128757"/>
                  </a:cubicBezTo>
                  <a:cubicBezTo>
                    <a:pt x="92075" y="124845"/>
                    <a:pt x="94665" y="122237"/>
                    <a:pt x="98550" y="122237"/>
                  </a:cubicBezTo>
                  <a:close/>
                  <a:moveTo>
                    <a:pt x="38225" y="122237"/>
                  </a:moveTo>
                  <a:cubicBezTo>
                    <a:pt x="38225" y="122237"/>
                    <a:pt x="38225" y="122237"/>
                    <a:pt x="74487" y="122237"/>
                  </a:cubicBezTo>
                  <a:cubicBezTo>
                    <a:pt x="78373" y="122237"/>
                    <a:pt x="80963" y="124845"/>
                    <a:pt x="80963" y="128757"/>
                  </a:cubicBezTo>
                  <a:cubicBezTo>
                    <a:pt x="80963" y="128757"/>
                    <a:pt x="80963" y="128757"/>
                    <a:pt x="80963" y="153534"/>
                  </a:cubicBezTo>
                  <a:cubicBezTo>
                    <a:pt x="80963" y="156142"/>
                    <a:pt x="78373" y="158750"/>
                    <a:pt x="74487" y="158750"/>
                  </a:cubicBezTo>
                  <a:cubicBezTo>
                    <a:pt x="74487" y="158750"/>
                    <a:pt x="74487" y="158750"/>
                    <a:pt x="38225" y="158750"/>
                  </a:cubicBezTo>
                  <a:cubicBezTo>
                    <a:pt x="34340" y="158750"/>
                    <a:pt x="31750" y="156142"/>
                    <a:pt x="31750" y="153534"/>
                  </a:cubicBezTo>
                  <a:cubicBezTo>
                    <a:pt x="31750" y="153534"/>
                    <a:pt x="31750" y="153534"/>
                    <a:pt x="31750" y="128757"/>
                  </a:cubicBezTo>
                  <a:cubicBezTo>
                    <a:pt x="31750" y="124845"/>
                    <a:pt x="34340" y="122237"/>
                    <a:pt x="38225" y="122237"/>
                  </a:cubicBezTo>
                  <a:close/>
                  <a:moveTo>
                    <a:pt x="166687" y="85724"/>
                  </a:moveTo>
                  <a:lnTo>
                    <a:pt x="166687" y="98424"/>
                  </a:lnTo>
                  <a:lnTo>
                    <a:pt x="190500" y="98424"/>
                  </a:lnTo>
                  <a:lnTo>
                    <a:pt x="190500" y="85724"/>
                  </a:lnTo>
                  <a:close/>
                  <a:moveTo>
                    <a:pt x="104775" y="85724"/>
                  </a:moveTo>
                  <a:lnTo>
                    <a:pt x="104775" y="98424"/>
                  </a:lnTo>
                  <a:lnTo>
                    <a:pt x="130175" y="98424"/>
                  </a:lnTo>
                  <a:lnTo>
                    <a:pt x="130175" y="85724"/>
                  </a:lnTo>
                  <a:close/>
                  <a:moveTo>
                    <a:pt x="42862" y="85724"/>
                  </a:moveTo>
                  <a:lnTo>
                    <a:pt x="42862" y="98424"/>
                  </a:lnTo>
                  <a:lnTo>
                    <a:pt x="68262" y="98424"/>
                  </a:lnTo>
                  <a:lnTo>
                    <a:pt x="68262" y="85724"/>
                  </a:lnTo>
                  <a:close/>
                  <a:moveTo>
                    <a:pt x="159167" y="73024"/>
                  </a:moveTo>
                  <a:cubicBezTo>
                    <a:pt x="159167" y="73024"/>
                    <a:pt x="159167" y="73024"/>
                    <a:pt x="196725" y="73024"/>
                  </a:cubicBezTo>
                  <a:cubicBezTo>
                    <a:pt x="199315" y="73024"/>
                    <a:pt x="203200" y="75632"/>
                    <a:pt x="203200" y="79544"/>
                  </a:cubicBezTo>
                  <a:cubicBezTo>
                    <a:pt x="203200" y="79544"/>
                    <a:pt x="203200" y="79544"/>
                    <a:pt x="203200" y="104321"/>
                  </a:cubicBezTo>
                  <a:cubicBezTo>
                    <a:pt x="203200" y="106929"/>
                    <a:pt x="199315" y="109537"/>
                    <a:pt x="196725" y="109537"/>
                  </a:cubicBezTo>
                  <a:cubicBezTo>
                    <a:pt x="196725" y="109537"/>
                    <a:pt x="196725" y="109537"/>
                    <a:pt x="159167" y="109537"/>
                  </a:cubicBezTo>
                  <a:cubicBezTo>
                    <a:pt x="156577" y="109537"/>
                    <a:pt x="153987" y="106929"/>
                    <a:pt x="153987" y="104321"/>
                  </a:cubicBezTo>
                  <a:cubicBezTo>
                    <a:pt x="153987" y="104321"/>
                    <a:pt x="153987" y="104321"/>
                    <a:pt x="153987" y="79544"/>
                  </a:cubicBezTo>
                  <a:cubicBezTo>
                    <a:pt x="153987" y="75632"/>
                    <a:pt x="156577" y="73024"/>
                    <a:pt x="159167" y="73024"/>
                  </a:cubicBezTo>
                  <a:close/>
                  <a:moveTo>
                    <a:pt x="98550" y="73024"/>
                  </a:moveTo>
                  <a:cubicBezTo>
                    <a:pt x="98550" y="73024"/>
                    <a:pt x="98550" y="73024"/>
                    <a:pt x="134812" y="73024"/>
                  </a:cubicBezTo>
                  <a:cubicBezTo>
                    <a:pt x="138698" y="73024"/>
                    <a:pt x="141288" y="75632"/>
                    <a:pt x="141288" y="79544"/>
                  </a:cubicBezTo>
                  <a:cubicBezTo>
                    <a:pt x="141288" y="79544"/>
                    <a:pt x="141288" y="79544"/>
                    <a:pt x="141288" y="104321"/>
                  </a:cubicBezTo>
                  <a:cubicBezTo>
                    <a:pt x="141288" y="106929"/>
                    <a:pt x="138698" y="109537"/>
                    <a:pt x="134812" y="109537"/>
                  </a:cubicBezTo>
                  <a:cubicBezTo>
                    <a:pt x="134812" y="109537"/>
                    <a:pt x="134812" y="109537"/>
                    <a:pt x="98550" y="109537"/>
                  </a:cubicBezTo>
                  <a:cubicBezTo>
                    <a:pt x="94665" y="109537"/>
                    <a:pt x="92075" y="106929"/>
                    <a:pt x="92075" y="104321"/>
                  </a:cubicBezTo>
                  <a:cubicBezTo>
                    <a:pt x="92075" y="104321"/>
                    <a:pt x="92075" y="104321"/>
                    <a:pt x="92075" y="79544"/>
                  </a:cubicBezTo>
                  <a:cubicBezTo>
                    <a:pt x="92075" y="75632"/>
                    <a:pt x="94665" y="73024"/>
                    <a:pt x="98550" y="73024"/>
                  </a:cubicBezTo>
                  <a:close/>
                  <a:moveTo>
                    <a:pt x="38225" y="73024"/>
                  </a:moveTo>
                  <a:cubicBezTo>
                    <a:pt x="38225" y="73024"/>
                    <a:pt x="38225" y="73024"/>
                    <a:pt x="74487" y="73024"/>
                  </a:cubicBezTo>
                  <a:cubicBezTo>
                    <a:pt x="78373" y="73024"/>
                    <a:pt x="80963" y="75632"/>
                    <a:pt x="80963" y="79544"/>
                  </a:cubicBezTo>
                  <a:cubicBezTo>
                    <a:pt x="80963" y="79544"/>
                    <a:pt x="80963" y="79544"/>
                    <a:pt x="80963" y="104321"/>
                  </a:cubicBezTo>
                  <a:cubicBezTo>
                    <a:pt x="80963" y="106929"/>
                    <a:pt x="78373" y="109537"/>
                    <a:pt x="74487" y="109537"/>
                  </a:cubicBezTo>
                  <a:cubicBezTo>
                    <a:pt x="74487" y="109537"/>
                    <a:pt x="74487" y="109537"/>
                    <a:pt x="38225" y="109537"/>
                  </a:cubicBezTo>
                  <a:cubicBezTo>
                    <a:pt x="34340" y="109537"/>
                    <a:pt x="31750" y="106929"/>
                    <a:pt x="31750" y="104321"/>
                  </a:cubicBezTo>
                  <a:cubicBezTo>
                    <a:pt x="31750" y="104321"/>
                    <a:pt x="31750" y="104321"/>
                    <a:pt x="31750" y="79544"/>
                  </a:cubicBezTo>
                  <a:cubicBezTo>
                    <a:pt x="31750" y="75632"/>
                    <a:pt x="34340" y="73024"/>
                    <a:pt x="38225" y="73024"/>
                  </a:cubicBezTo>
                  <a:close/>
                  <a:moveTo>
                    <a:pt x="166687" y="36512"/>
                  </a:moveTo>
                  <a:lnTo>
                    <a:pt x="166687" y="49212"/>
                  </a:lnTo>
                  <a:lnTo>
                    <a:pt x="190500" y="49212"/>
                  </a:lnTo>
                  <a:lnTo>
                    <a:pt x="190500" y="36512"/>
                  </a:lnTo>
                  <a:close/>
                  <a:moveTo>
                    <a:pt x="104775" y="36512"/>
                  </a:moveTo>
                  <a:lnTo>
                    <a:pt x="104775" y="49212"/>
                  </a:lnTo>
                  <a:lnTo>
                    <a:pt x="130175" y="49212"/>
                  </a:lnTo>
                  <a:lnTo>
                    <a:pt x="130175" y="36512"/>
                  </a:lnTo>
                  <a:close/>
                  <a:moveTo>
                    <a:pt x="42862" y="36512"/>
                  </a:moveTo>
                  <a:lnTo>
                    <a:pt x="42862" y="49212"/>
                  </a:lnTo>
                  <a:lnTo>
                    <a:pt x="68262" y="49212"/>
                  </a:lnTo>
                  <a:lnTo>
                    <a:pt x="68262" y="36512"/>
                  </a:lnTo>
                  <a:close/>
                  <a:moveTo>
                    <a:pt x="159167" y="23812"/>
                  </a:moveTo>
                  <a:cubicBezTo>
                    <a:pt x="159167" y="23812"/>
                    <a:pt x="159167" y="23812"/>
                    <a:pt x="196725" y="23812"/>
                  </a:cubicBezTo>
                  <a:cubicBezTo>
                    <a:pt x="199315" y="23812"/>
                    <a:pt x="203200" y="26420"/>
                    <a:pt x="203200" y="30332"/>
                  </a:cubicBezTo>
                  <a:cubicBezTo>
                    <a:pt x="203200" y="30332"/>
                    <a:pt x="203200" y="30332"/>
                    <a:pt x="203200" y="55109"/>
                  </a:cubicBezTo>
                  <a:cubicBezTo>
                    <a:pt x="203200" y="57717"/>
                    <a:pt x="199315" y="60325"/>
                    <a:pt x="196725" y="60325"/>
                  </a:cubicBezTo>
                  <a:cubicBezTo>
                    <a:pt x="196725" y="60325"/>
                    <a:pt x="196725" y="60325"/>
                    <a:pt x="159167" y="60325"/>
                  </a:cubicBezTo>
                  <a:cubicBezTo>
                    <a:pt x="156577" y="60325"/>
                    <a:pt x="153987" y="57717"/>
                    <a:pt x="153987" y="55109"/>
                  </a:cubicBezTo>
                  <a:cubicBezTo>
                    <a:pt x="153987" y="55109"/>
                    <a:pt x="153987" y="55109"/>
                    <a:pt x="153987" y="30332"/>
                  </a:cubicBezTo>
                  <a:cubicBezTo>
                    <a:pt x="153987" y="26420"/>
                    <a:pt x="156577" y="23812"/>
                    <a:pt x="159167" y="23812"/>
                  </a:cubicBezTo>
                  <a:close/>
                  <a:moveTo>
                    <a:pt x="98550" y="23812"/>
                  </a:moveTo>
                  <a:cubicBezTo>
                    <a:pt x="98550" y="23812"/>
                    <a:pt x="98550" y="23812"/>
                    <a:pt x="134812" y="23812"/>
                  </a:cubicBezTo>
                  <a:cubicBezTo>
                    <a:pt x="138698" y="23812"/>
                    <a:pt x="141288" y="26420"/>
                    <a:pt x="141288" y="30332"/>
                  </a:cubicBezTo>
                  <a:cubicBezTo>
                    <a:pt x="141288" y="30332"/>
                    <a:pt x="141288" y="30332"/>
                    <a:pt x="141288" y="55109"/>
                  </a:cubicBezTo>
                  <a:cubicBezTo>
                    <a:pt x="141288" y="57717"/>
                    <a:pt x="138698" y="60325"/>
                    <a:pt x="134812" y="60325"/>
                  </a:cubicBezTo>
                  <a:cubicBezTo>
                    <a:pt x="134812" y="60325"/>
                    <a:pt x="134812" y="60325"/>
                    <a:pt x="98550" y="60325"/>
                  </a:cubicBezTo>
                  <a:cubicBezTo>
                    <a:pt x="94665" y="60325"/>
                    <a:pt x="92075" y="57717"/>
                    <a:pt x="92075" y="55109"/>
                  </a:cubicBezTo>
                  <a:cubicBezTo>
                    <a:pt x="92075" y="55109"/>
                    <a:pt x="92075" y="55109"/>
                    <a:pt x="92075" y="30332"/>
                  </a:cubicBezTo>
                  <a:cubicBezTo>
                    <a:pt x="92075" y="26420"/>
                    <a:pt x="94665" y="23812"/>
                    <a:pt x="98550" y="23812"/>
                  </a:cubicBezTo>
                  <a:close/>
                  <a:moveTo>
                    <a:pt x="38225" y="23812"/>
                  </a:moveTo>
                  <a:cubicBezTo>
                    <a:pt x="38225" y="23812"/>
                    <a:pt x="38225" y="23812"/>
                    <a:pt x="74487" y="23812"/>
                  </a:cubicBezTo>
                  <a:cubicBezTo>
                    <a:pt x="78373" y="23812"/>
                    <a:pt x="80963" y="26420"/>
                    <a:pt x="80963" y="30332"/>
                  </a:cubicBezTo>
                  <a:cubicBezTo>
                    <a:pt x="80963" y="30332"/>
                    <a:pt x="80963" y="30332"/>
                    <a:pt x="80963" y="55109"/>
                  </a:cubicBezTo>
                  <a:cubicBezTo>
                    <a:pt x="80963" y="57717"/>
                    <a:pt x="78373" y="60325"/>
                    <a:pt x="74487" y="60325"/>
                  </a:cubicBezTo>
                  <a:cubicBezTo>
                    <a:pt x="74487" y="60325"/>
                    <a:pt x="74487" y="60325"/>
                    <a:pt x="38225" y="60325"/>
                  </a:cubicBezTo>
                  <a:cubicBezTo>
                    <a:pt x="34340" y="60325"/>
                    <a:pt x="31750" y="57717"/>
                    <a:pt x="31750" y="55109"/>
                  </a:cubicBezTo>
                  <a:cubicBezTo>
                    <a:pt x="31750" y="55109"/>
                    <a:pt x="31750" y="55109"/>
                    <a:pt x="31750" y="30332"/>
                  </a:cubicBezTo>
                  <a:cubicBezTo>
                    <a:pt x="31750" y="26420"/>
                    <a:pt x="34340" y="23812"/>
                    <a:pt x="38225" y="23812"/>
                  </a:cubicBezTo>
                  <a:close/>
                  <a:moveTo>
                    <a:pt x="19050" y="11112"/>
                  </a:moveTo>
                  <a:lnTo>
                    <a:pt x="19050" y="319087"/>
                  </a:lnTo>
                  <a:cubicBezTo>
                    <a:pt x="19050" y="319087"/>
                    <a:pt x="19050" y="319087"/>
                    <a:pt x="92054" y="319087"/>
                  </a:cubicBezTo>
                  <a:cubicBezTo>
                    <a:pt x="92054" y="319087"/>
                    <a:pt x="92054" y="319087"/>
                    <a:pt x="92054" y="275091"/>
                  </a:cubicBezTo>
                  <a:cubicBezTo>
                    <a:pt x="92054" y="272503"/>
                    <a:pt x="94661" y="269915"/>
                    <a:pt x="98572" y="269915"/>
                  </a:cubicBezTo>
                  <a:cubicBezTo>
                    <a:pt x="98572" y="269915"/>
                    <a:pt x="98572" y="269915"/>
                    <a:pt x="135074" y="269915"/>
                  </a:cubicBezTo>
                  <a:cubicBezTo>
                    <a:pt x="138985" y="269915"/>
                    <a:pt x="141592" y="272503"/>
                    <a:pt x="141592" y="275091"/>
                  </a:cubicBezTo>
                  <a:cubicBezTo>
                    <a:pt x="141592" y="275091"/>
                    <a:pt x="141592" y="275091"/>
                    <a:pt x="141592" y="319087"/>
                  </a:cubicBezTo>
                  <a:cubicBezTo>
                    <a:pt x="141592" y="319087"/>
                    <a:pt x="141592" y="319087"/>
                    <a:pt x="215900" y="319087"/>
                  </a:cubicBezTo>
                  <a:cubicBezTo>
                    <a:pt x="215900" y="319087"/>
                    <a:pt x="215900" y="319087"/>
                    <a:pt x="215900" y="11112"/>
                  </a:cubicBezTo>
                  <a:cubicBezTo>
                    <a:pt x="215900" y="11112"/>
                    <a:pt x="215900" y="11112"/>
                    <a:pt x="19050" y="11112"/>
                  </a:cubicBezTo>
                  <a:close/>
                  <a:moveTo>
                    <a:pt x="12964" y="0"/>
                  </a:moveTo>
                  <a:cubicBezTo>
                    <a:pt x="12964" y="0"/>
                    <a:pt x="12964" y="0"/>
                    <a:pt x="220399" y="0"/>
                  </a:cubicBezTo>
                  <a:cubicBezTo>
                    <a:pt x="220399" y="0"/>
                    <a:pt x="221695" y="0"/>
                    <a:pt x="221695" y="0"/>
                  </a:cubicBezTo>
                  <a:cubicBezTo>
                    <a:pt x="224288" y="0"/>
                    <a:pt x="226881" y="2592"/>
                    <a:pt x="226881" y="6480"/>
                  </a:cubicBezTo>
                  <a:cubicBezTo>
                    <a:pt x="226881" y="6480"/>
                    <a:pt x="226881" y="6480"/>
                    <a:pt x="226881" y="320124"/>
                  </a:cubicBezTo>
                  <a:cubicBezTo>
                    <a:pt x="230770" y="320124"/>
                    <a:pt x="233363" y="322716"/>
                    <a:pt x="233363" y="325308"/>
                  </a:cubicBezTo>
                  <a:cubicBezTo>
                    <a:pt x="233363" y="329196"/>
                    <a:pt x="230770" y="331788"/>
                    <a:pt x="226881" y="331788"/>
                  </a:cubicBezTo>
                  <a:cubicBezTo>
                    <a:pt x="226881" y="331788"/>
                    <a:pt x="226881" y="331788"/>
                    <a:pt x="6482" y="331788"/>
                  </a:cubicBezTo>
                  <a:cubicBezTo>
                    <a:pt x="2593" y="331788"/>
                    <a:pt x="0" y="329196"/>
                    <a:pt x="0" y="325308"/>
                  </a:cubicBezTo>
                  <a:cubicBezTo>
                    <a:pt x="0" y="322716"/>
                    <a:pt x="2593" y="320124"/>
                    <a:pt x="6482" y="320124"/>
                  </a:cubicBezTo>
                  <a:cubicBezTo>
                    <a:pt x="6482" y="320124"/>
                    <a:pt x="6482" y="320124"/>
                    <a:pt x="6482" y="6480"/>
                  </a:cubicBezTo>
                  <a:cubicBezTo>
                    <a:pt x="6482" y="2592"/>
                    <a:pt x="9075" y="0"/>
                    <a:pt x="1296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sp>
          <p:nvSpPr>
            <p:cNvPr id="27" name="任意多边形: 形状 26"/>
            <p:cNvSpPr/>
            <p:nvPr/>
          </p:nvSpPr>
          <p:spPr>
            <a:xfrm>
              <a:off x="1023836" y="3042856"/>
              <a:ext cx="2017816" cy="3063542"/>
            </a:xfrm>
            <a:custGeom>
              <a:avLst/>
              <a:gdLst>
                <a:gd name="connsiteX0" fmla="*/ 153811 w 217488"/>
                <a:gd name="connsiteY0" fmla="*/ 134937 h 330200"/>
                <a:gd name="connsiteX1" fmla="*/ 158750 w 217488"/>
                <a:gd name="connsiteY1" fmla="*/ 140091 h 330200"/>
                <a:gd name="connsiteX2" fmla="*/ 158750 w 217488"/>
                <a:gd name="connsiteY2" fmla="*/ 307584 h 330200"/>
                <a:gd name="connsiteX3" fmla="*/ 153811 w 217488"/>
                <a:gd name="connsiteY3" fmla="*/ 312737 h 330200"/>
                <a:gd name="connsiteX4" fmla="*/ 147637 w 217488"/>
                <a:gd name="connsiteY4" fmla="*/ 307584 h 330200"/>
                <a:gd name="connsiteX5" fmla="*/ 147637 w 217488"/>
                <a:gd name="connsiteY5" fmla="*/ 140091 h 330200"/>
                <a:gd name="connsiteX6" fmla="*/ 153811 w 217488"/>
                <a:gd name="connsiteY6" fmla="*/ 134937 h 330200"/>
                <a:gd name="connsiteX7" fmla="*/ 135732 w 217488"/>
                <a:gd name="connsiteY7" fmla="*/ 134937 h 330200"/>
                <a:gd name="connsiteX8" fmla="*/ 141288 w 217488"/>
                <a:gd name="connsiteY8" fmla="*/ 140091 h 330200"/>
                <a:gd name="connsiteX9" fmla="*/ 141288 w 217488"/>
                <a:gd name="connsiteY9" fmla="*/ 307584 h 330200"/>
                <a:gd name="connsiteX10" fmla="*/ 135732 w 217488"/>
                <a:gd name="connsiteY10" fmla="*/ 312737 h 330200"/>
                <a:gd name="connsiteX11" fmla="*/ 130175 w 217488"/>
                <a:gd name="connsiteY11" fmla="*/ 307584 h 330200"/>
                <a:gd name="connsiteX12" fmla="*/ 130175 w 217488"/>
                <a:gd name="connsiteY12" fmla="*/ 140091 h 330200"/>
                <a:gd name="connsiteX13" fmla="*/ 135732 w 217488"/>
                <a:gd name="connsiteY13" fmla="*/ 134937 h 330200"/>
                <a:gd name="connsiteX14" fmla="*/ 118269 w 217488"/>
                <a:gd name="connsiteY14" fmla="*/ 134937 h 330200"/>
                <a:gd name="connsiteX15" fmla="*/ 123825 w 217488"/>
                <a:gd name="connsiteY15" fmla="*/ 140091 h 330200"/>
                <a:gd name="connsiteX16" fmla="*/ 123825 w 217488"/>
                <a:gd name="connsiteY16" fmla="*/ 307584 h 330200"/>
                <a:gd name="connsiteX17" fmla="*/ 118269 w 217488"/>
                <a:gd name="connsiteY17" fmla="*/ 312737 h 330200"/>
                <a:gd name="connsiteX18" fmla="*/ 112712 w 217488"/>
                <a:gd name="connsiteY18" fmla="*/ 307584 h 330200"/>
                <a:gd name="connsiteX19" fmla="*/ 112712 w 217488"/>
                <a:gd name="connsiteY19" fmla="*/ 140091 h 330200"/>
                <a:gd name="connsiteX20" fmla="*/ 118269 w 217488"/>
                <a:gd name="connsiteY20" fmla="*/ 134937 h 330200"/>
                <a:gd name="connsiteX21" fmla="*/ 100013 w 217488"/>
                <a:gd name="connsiteY21" fmla="*/ 134937 h 330200"/>
                <a:gd name="connsiteX22" fmla="*/ 104775 w 217488"/>
                <a:gd name="connsiteY22" fmla="*/ 140091 h 330200"/>
                <a:gd name="connsiteX23" fmla="*/ 104775 w 217488"/>
                <a:gd name="connsiteY23" fmla="*/ 307584 h 330200"/>
                <a:gd name="connsiteX24" fmla="*/ 100013 w 217488"/>
                <a:gd name="connsiteY24" fmla="*/ 312737 h 330200"/>
                <a:gd name="connsiteX25" fmla="*/ 95250 w 217488"/>
                <a:gd name="connsiteY25" fmla="*/ 307584 h 330200"/>
                <a:gd name="connsiteX26" fmla="*/ 95250 w 217488"/>
                <a:gd name="connsiteY26" fmla="*/ 140091 h 330200"/>
                <a:gd name="connsiteX27" fmla="*/ 100013 w 217488"/>
                <a:gd name="connsiteY27" fmla="*/ 134937 h 330200"/>
                <a:gd name="connsiteX28" fmla="*/ 81757 w 217488"/>
                <a:gd name="connsiteY28" fmla="*/ 134937 h 330200"/>
                <a:gd name="connsiteX29" fmla="*/ 87313 w 217488"/>
                <a:gd name="connsiteY29" fmla="*/ 140091 h 330200"/>
                <a:gd name="connsiteX30" fmla="*/ 87313 w 217488"/>
                <a:gd name="connsiteY30" fmla="*/ 307584 h 330200"/>
                <a:gd name="connsiteX31" fmla="*/ 81757 w 217488"/>
                <a:gd name="connsiteY31" fmla="*/ 312737 h 330200"/>
                <a:gd name="connsiteX32" fmla="*/ 76200 w 217488"/>
                <a:gd name="connsiteY32" fmla="*/ 307584 h 330200"/>
                <a:gd name="connsiteX33" fmla="*/ 76200 w 217488"/>
                <a:gd name="connsiteY33" fmla="*/ 140091 h 330200"/>
                <a:gd name="connsiteX34" fmla="*/ 81757 w 217488"/>
                <a:gd name="connsiteY34" fmla="*/ 134937 h 330200"/>
                <a:gd name="connsiteX35" fmla="*/ 63676 w 217488"/>
                <a:gd name="connsiteY35" fmla="*/ 134937 h 330200"/>
                <a:gd name="connsiteX36" fmla="*/ 69850 w 217488"/>
                <a:gd name="connsiteY36" fmla="*/ 140091 h 330200"/>
                <a:gd name="connsiteX37" fmla="*/ 69850 w 217488"/>
                <a:gd name="connsiteY37" fmla="*/ 307584 h 330200"/>
                <a:gd name="connsiteX38" fmla="*/ 63676 w 217488"/>
                <a:gd name="connsiteY38" fmla="*/ 312737 h 330200"/>
                <a:gd name="connsiteX39" fmla="*/ 58737 w 217488"/>
                <a:gd name="connsiteY39" fmla="*/ 307584 h 330200"/>
                <a:gd name="connsiteX40" fmla="*/ 58737 w 217488"/>
                <a:gd name="connsiteY40" fmla="*/ 140091 h 330200"/>
                <a:gd name="connsiteX41" fmla="*/ 63676 w 217488"/>
                <a:gd name="connsiteY41" fmla="*/ 134937 h 330200"/>
                <a:gd name="connsiteX42" fmla="*/ 50800 w 217488"/>
                <a:gd name="connsiteY42" fmla="*/ 127000 h 330200"/>
                <a:gd name="connsiteX43" fmla="*/ 50800 w 217488"/>
                <a:gd name="connsiteY43" fmla="*/ 319088 h 330200"/>
                <a:gd name="connsiteX44" fmla="*/ 166688 w 217488"/>
                <a:gd name="connsiteY44" fmla="*/ 319088 h 330200"/>
                <a:gd name="connsiteX45" fmla="*/ 166688 w 217488"/>
                <a:gd name="connsiteY45" fmla="*/ 127000 h 330200"/>
                <a:gd name="connsiteX46" fmla="*/ 61912 w 217488"/>
                <a:gd name="connsiteY46" fmla="*/ 71437 h 330200"/>
                <a:gd name="connsiteX47" fmla="*/ 61912 w 217488"/>
                <a:gd name="connsiteY47" fmla="*/ 115887 h 330200"/>
                <a:gd name="connsiteX48" fmla="*/ 72319 w 217488"/>
                <a:gd name="connsiteY48" fmla="*/ 115887 h 330200"/>
                <a:gd name="connsiteX49" fmla="*/ 72319 w 217488"/>
                <a:gd name="connsiteY49" fmla="*/ 79281 h 330200"/>
                <a:gd name="connsiteX50" fmla="*/ 77523 w 217488"/>
                <a:gd name="connsiteY50" fmla="*/ 74051 h 330200"/>
                <a:gd name="connsiteX51" fmla="*/ 84027 w 217488"/>
                <a:gd name="connsiteY51" fmla="*/ 79281 h 330200"/>
                <a:gd name="connsiteX52" fmla="*/ 84027 w 217488"/>
                <a:gd name="connsiteY52" fmla="*/ 115887 h 330200"/>
                <a:gd name="connsiteX53" fmla="*/ 93133 w 217488"/>
                <a:gd name="connsiteY53" fmla="*/ 115887 h 330200"/>
                <a:gd name="connsiteX54" fmla="*/ 93133 w 217488"/>
                <a:gd name="connsiteY54" fmla="*/ 79281 h 330200"/>
                <a:gd name="connsiteX55" fmla="*/ 98337 w 217488"/>
                <a:gd name="connsiteY55" fmla="*/ 74051 h 330200"/>
                <a:gd name="connsiteX56" fmla="*/ 103540 w 217488"/>
                <a:gd name="connsiteY56" fmla="*/ 79281 h 330200"/>
                <a:gd name="connsiteX57" fmla="*/ 103540 w 217488"/>
                <a:gd name="connsiteY57" fmla="*/ 115887 h 330200"/>
                <a:gd name="connsiteX58" fmla="*/ 113947 w 217488"/>
                <a:gd name="connsiteY58" fmla="*/ 115887 h 330200"/>
                <a:gd name="connsiteX59" fmla="*/ 113947 w 217488"/>
                <a:gd name="connsiteY59" fmla="*/ 79281 h 330200"/>
                <a:gd name="connsiteX60" fmla="*/ 119151 w 217488"/>
                <a:gd name="connsiteY60" fmla="*/ 74051 h 330200"/>
                <a:gd name="connsiteX61" fmla="*/ 124354 w 217488"/>
                <a:gd name="connsiteY61" fmla="*/ 79281 h 330200"/>
                <a:gd name="connsiteX62" fmla="*/ 124354 w 217488"/>
                <a:gd name="connsiteY62" fmla="*/ 115887 h 330200"/>
                <a:gd name="connsiteX63" fmla="*/ 133460 w 217488"/>
                <a:gd name="connsiteY63" fmla="*/ 115887 h 330200"/>
                <a:gd name="connsiteX64" fmla="*/ 133460 w 217488"/>
                <a:gd name="connsiteY64" fmla="*/ 79281 h 330200"/>
                <a:gd name="connsiteX65" fmla="*/ 139965 w 217488"/>
                <a:gd name="connsiteY65" fmla="*/ 74051 h 330200"/>
                <a:gd name="connsiteX66" fmla="*/ 145168 w 217488"/>
                <a:gd name="connsiteY66" fmla="*/ 79281 h 330200"/>
                <a:gd name="connsiteX67" fmla="*/ 145168 w 217488"/>
                <a:gd name="connsiteY67" fmla="*/ 115887 h 330200"/>
                <a:gd name="connsiteX68" fmla="*/ 155575 w 217488"/>
                <a:gd name="connsiteY68" fmla="*/ 115887 h 330200"/>
                <a:gd name="connsiteX69" fmla="*/ 155575 w 217488"/>
                <a:gd name="connsiteY69" fmla="*/ 71437 h 330200"/>
                <a:gd name="connsiteX70" fmla="*/ 61912 w 217488"/>
                <a:gd name="connsiteY70" fmla="*/ 71437 h 330200"/>
                <a:gd name="connsiteX71" fmla="*/ 77787 w 217488"/>
                <a:gd name="connsiteY71" fmla="*/ 26987 h 330200"/>
                <a:gd name="connsiteX72" fmla="*/ 77787 w 217488"/>
                <a:gd name="connsiteY72" fmla="*/ 60325 h 330200"/>
                <a:gd name="connsiteX73" fmla="*/ 82947 w 217488"/>
                <a:gd name="connsiteY73" fmla="*/ 60325 h 330200"/>
                <a:gd name="connsiteX74" fmla="*/ 82947 w 217488"/>
                <a:gd name="connsiteY74" fmla="*/ 39809 h 330200"/>
                <a:gd name="connsiteX75" fmla="*/ 88106 w 217488"/>
                <a:gd name="connsiteY75" fmla="*/ 34680 h 330200"/>
                <a:gd name="connsiteX76" fmla="*/ 94555 w 217488"/>
                <a:gd name="connsiteY76" fmla="*/ 39809 h 330200"/>
                <a:gd name="connsiteX77" fmla="*/ 94555 w 217488"/>
                <a:gd name="connsiteY77" fmla="*/ 60325 h 330200"/>
                <a:gd name="connsiteX78" fmla="*/ 103584 w 217488"/>
                <a:gd name="connsiteY78" fmla="*/ 60325 h 330200"/>
                <a:gd name="connsiteX79" fmla="*/ 103584 w 217488"/>
                <a:gd name="connsiteY79" fmla="*/ 39809 h 330200"/>
                <a:gd name="connsiteX80" fmla="*/ 108744 w 217488"/>
                <a:gd name="connsiteY80" fmla="*/ 34680 h 330200"/>
                <a:gd name="connsiteX81" fmla="*/ 113903 w 217488"/>
                <a:gd name="connsiteY81" fmla="*/ 39809 h 330200"/>
                <a:gd name="connsiteX82" fmla="*/ 113903 w 217488"/>
                <a:gd name="connsiteY82" fmla="*/ 60325 h 330200"/>
                <a:gd name="connsiteX83" fmla="*/ 122932 w 217488"/>
                <a:gd name="connsiteY83" fmla="*/ 60325 h 330200"/>
                <a:gd name="connsiteX84" fmla="*/ 122932 w 217488"/>
                <a:gd name="connsiteY84" fmla="*/ 39809 h 330200"/>
                <a:gd name="connsiteX85" fmla="*/ 129381 w 217488"/>
                <a:gd name="connsiteY85" fmla="*/ 34680 h 330200"/>
                <a:gd name="connsiteX86" fmla="*/ 134541 w 217488"/>
                <a:gd name="connsiteY86" fmla="*/ 39809 h 330200"/>
                <a:gd name="connsiteX87" fmla="*/ 134541 w 217488"/>
                <a:gd name="connsiteY87" fmla="*/ 60325 h 330200"/>
                <a:gd name="connsiteX88" fmla="*/ 139700 w 217488"/>
                <a:gd name="connsiteY88" fmla="*/ 60325 h 330200"/>
                <a:gd name="connsiteX89" fmla="*/ 139700 w 217488"/>
                <a:gd name="connsiteY89" fmla="*/ 26987 h 330200"/>
                <a:gd name="connsiteX90" fmla="*/ 77787 w 217488"/>
                <a:gd name="connsiteY90" fmla="*/ 26987 h 330200"/>
                <a:gd name="connsiteX91" fmla="*/ 108744 w 217488"/>
                <a:gd name="connsiteY91" fmla="*/ 0 h 330200"/>
                <a:gd name="connsiteX92" fmla="*/ 113923 w 217488"/>
                <a:gd name="connsiteY92" fmla="*/ 5159 h 330200"/>
                <a:gd name="connsiteX93" fmla="*/ 113923 w 217488"/>
                <a:gd name="connsiteY93" fmla="*/ 16768 h 330200"/>
                <a:gd name="connsiteX94" fmla="*/ 144992 w 217488"/>
                <a:gd name="connsiteY94" fmla="*/ 16768 h 330200"/>
                <a:gd name="connsiteX95" fmla="*/ 151465 w 217488"/>
                <a:gd name="connsiteY95" fmla="*/ 21927 h 330200"/>
                <a:gd name="connsiteX96" fmla="*/ 151465 w 217488"/>
                <a:gd name="connsiteY96" fmla="*/ 60622 h 330200"/>
                <a:gd name="connsiteX97" fmla="*/ 160527 w 217488"/>
                <a:gd name="connsiteY97" fmla="*/ 60622 h 330200"/>
                <a:gd name="connsiteX98" fmla="*/ 165705 w 217488"/>
                <a:gd name="connsiteY98" fmla="*/ 65782 h 330200"/>
                <a:gd name="connsiteX99" fmla="*/ 165705 w 217488"/>
                <a:gd name="connsiteY99" fmla="*/ 116086 h 330200"/>
                <a:gd name="connsiteX100" fmla="*/ 172178 w 217488"/>
                <a:gd name="connsiteY100" fmla="*/ 116086 h 330200"/>
                <a:gd name="connsiteX101" fmla="*/ 178651 w 217488"/>
                <a:gd name="connsiteY101" fmla="*/ 122535 h 330200"/>
                <a:gd name="connsiteX102" fmla="*/ 178651 w 217488"/>
                <a:gd name="connsiteY102" fmla="*/ 318592 h 330200"/>
                <a:gd name="connsiteX103" fmla="*/ 212310 w 217488"/>
                <a:gd name="connsiteY103" fmla="*/ 318592 h 330200"/>
                <a:gd name="connsiteX104" fmla="*/ 217488 w 217488"/>
                <a:gd name="connsiteY104" fmla="*/ 325041 h 330200"/>
                <a:gd name="connsiteX105" fmla="*/ 212310 w 217488"/>
                <a:gd name="connsiteY105" fmla="*/ 330200 h 330200"/>
                <a:gd name="connsiteX106" fmla="*/ 5178 w 217488"/>
                <a:gd name="connsiteY106" fmla="*/ 330200 h 330200"/>
                <a:gd name="connsiteX107" fmla="*/ 0 w 217488"/>
                <a:gd name="connsiteY107" fmla="*/ 325041 h 330200"/>
                <a:gd name="connsiteX108" fmla="*/ 5178 w 217488"/>
                <a:gd name="connsiteY108" fmla="*/ 318592 h 330200"/>
                <a:gd name="connsiteX109" fmla="*/ 38837 w 217488"/>
                <a:gd name="connsiteY109" fmla="*/ 318592 h 330200"/>
                <a:gd name="connsiteX110" fmla="*/ 38837 w 217488"/>
                <a:gd name="connsiteY110" fmla="*/ 122535 h 330200"/>
                <a:gd name="connsiteX111" fmla="*/ 45310 w 217488"/>
                <a:gd name="connsiteY111" fmla="*/ 116086 h 330200"/>
                <a:gd name="connsiteX112" fmla="*/ 51783 w 217488"/>
                <a:gd name="connsiteY112" fmla="*/ 116086 h 330200"/>
                <a:gd name="connsiteX113" fmla="*/ 51783 w 217488"/>
                <a:gd name="connsiteY113" fmla="*/ 65782 h 330200"/>
                <a:gd name="connsiteX114" fmla="*/ 56961 w 217488"/>
                <a:gd name="connsiteY114" fmla="*/ 60622 h 330200"/>
                <a:gd name="connsiteX115" fmla="*/ 66023 w 217488"/>
                <a:gd name="connsiteY115" fmla="*/ 60622 h 330200"/>
                <a:gd name="connsiteX116" fmla="*/ 66023 w 217488"/>
                <a:gd name="connsiteY116" fmla="*/ 21927 h 330200"/>
                <a:gd name="connsiteX117" fmla="*/ 72496 w 217488"/>
                <a:gd name="connsiteY117" fmla="*/ 16768 h 330200"/>
                <a:gd name="connsiteX118" fmla="*/ 103566 w 217488"/>
                <a:gd name="connsiteY118" fmla="*/ 16768 h 330200"/>
                <a:gd name="connsiteX119" fmla="*/ 103566 w 217488"/>
                <a:gd name="connsiteY119" fmla="*/ 5159 h 330200"/>
                <a:gd name="connsiteX120" fmla="*/ 108744 w 217488"/>
                <a:gd name="connsiteY120" fmla="*/ 0 h 33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217488" h="330200">
                  <a:moveTo>
                    <a:pt x="153811" y="134937"/>
                  </a:moveTo>
                  <a:cubicBezTo>
                    <a:pt x="156281" y="134937"/>
                    <a:pt x="158750" y="137514"/>
                    <a:pt x="158750" y="140091"/>
                  </a:cubicBezTo>
                  <a:cubicBezTo>
                    <a:pt x="158750" y="140091"/>
                    <a:pt x="158750" y="140091"/>
                    <a:pt x="158750" y="307584"/>
                  </a:cubicBezTo>
                  <a:cubicBezTo>
                    <a:pt x="158750" y="310160"/>
                    <a:pt x="156281" y="312737"/>
                    <a:pt x="153811" y="312737"/>
                  </a:cubicBezTo>
                  <a:cubicBezTo>
                    <a:pt x="150107" y="312737"/>
                    <a:pt x="147637" y="310160"/>
                    <a:pt x="147637" y="307584"/>
                  </a:cubicBezTo>
                  <a:cubicBezTo>
                    <a:pt x="147637" y="307584"/>
                    <a:pt x="147637" y="307584"/>
                    <a:pt x="147637" y="140091"/>
                  </a:cubicBezTo>
                  <a:cubicBezTo>
                    <a:pt x="147637" y="137514"/>
                    <a:pt x="150107" y="134937"/>
                    <a:pt x="153811" y="134937"/>
                  </a:cubicBezTo>
                  <a:close/>
                  <a:moveTo>
                    <a:pt x="135732" y="134937"/>
                  </a:moveTo>
                  <a:cubicBezTo>
                    <a:pt x="138510" y="134937"/>
                    <a:pt x="141288" y="137514"/>
                    <a:pt x="141288" y="140091"/>
                  </a:cubicBezTo>
                  <a:cubicBezTo>
                    <a:pt x="141288" y="140091"/>
                    <a:pt x="141288" y="140091"/>
                    <a:pt x="141288" y="307584"/>
                  </a:cubicBezTo>
                  <a:cubicBezTo>
                    <a:pt x="141288" y="310160"/>
                    <a:pt x="138510" y="312737"/>
                    <a:pt x="135732" y="312737"/>
                  </a:cubicBezTo>
                  <a:cubicBezTo>
                    <a:pt x="131564" y="312737"/>
                    <a:pt x="130175" y="310160"/>
                    <a:pt x="130175" y="307584"/>
                  </a:cubicBezTo>
                  <a:cubicBezTo>
                    <a:pt x="130175" y="307584"/>
                    <a:pt x="130175" y="307584"/>
                    <a:pt x="130175" y="140091"/>
                  </a:cubicBezTo>
                  <a:cubicBezTo>
                    <a:pt x="130175" y="137514"/>
                    <a:pt x="131564" y="134937"/>
                    <a:pt x="135732" y="134937"/>
                  </a:cubicBezTo>
                  <a:close/>
                  <a:moveTo>
                    <a:pt x="118269" y="134937"/>
                  </a:moveTo>
                  <a:cubicBezTo>
                    <a:pt x="121047" y="134937"/>
                    <a:pt x="123825" y="137514"/>
                    <a:pt x="123825" y="140091"/>
                  </a:cubicBezTo>
                  <a:cubicBezTo>
                    <a:pt x="123825" y="140091"/>
                    <a:pt x="123825" y="140091"/>
                    <a:pt x="123825" y="307584"/>
                  </a:cubicBezTo>
                  <a:cubicBezTo>
                    <a:pt x="123825" y="310160"/>
                    <a:pt x="121047" y="312737"/>
                    <a:pt x="118269" y="312737"/>
                  </a:cubicBezTo>
                  <a:cubicBezTo>
                    <a:pt x="115490" y="312737"/>
                    <a:pt x="112712" y="310160"/>
                    <a:pt x="112712" y="307584"/>
                  </a:cubicBezTo>
                  <a:cubicBezTo>
                    <a:pt x="112712" y="307584"/>
                    <a:pt x="112712" y="307584"/>
                    <a:pt x="112712" y="140091"/>
                  </a:cubicBezTo>
                  <a:cubicBezTo>
                    <a:pt x="112712" y="137514"/>
                    <a:pt x="115490" y="134937"/>
                    <a:pt x="118269" y="134937"/>
                  </a:cubicBezTo>
                  <a:close/>
                  <a:moveTo>
                    <a:pt x="100013" y="134937"/>
                  </a:moveTo>
                  <a:cubicBezTo>
                    <a:pt x="102394" y="134937"/>
                    <a:pt x="104775" y="137514"/>
                    <a:pt x="104775" y="140091"/>
                  </a:cubicBezTo>
                  <a:cubicBezTo>
                    <a:pt x="104775" y="140091"/>
                    <a:pt x="104775" y="140091"/>
                    <a:pt x="104775" y="307584"/>
                  </a:cubicBezTo>
                  <a:cubicBezTo>
                    <a:pt x="104775" y="310160"/>
                    <a:pt x="102394" y="312737"/>
                    <a:pt x="100013" y="312737"/>
                  </a:cubicBezTo>
                  <a:cubicBezTo>
                    <a:pt x="97631" y="312737"/>
                    <a:pt x="95250" y="310160"/>
                    <a:pt x="95250" y="307584"/>
                  </a:cubicBezTo>
                  <a:cubicBezTo>
                    <a:pt x="95250" y="307584"/>
                    <a:pt x="95250" y="307584"/>
                    <a:pt x="95250" y="140091"/>
                  </a:cubicBezTo>
                  <a:cubicBezTo>
                    <a:pt x="95250" y="137514"/>
                    <a:pt x="97631" y="134937"/>
                    <a:pt x="100013" y="134937"/>
                  </a:cubicBezTo>
                  <a:close/>
                  <a:moveTo>
                    <a:pt x="81757" y="134937"/>
                  </a:moveTo>
                  <a:cubicBezTo>
                    <a:pt x="85924" y="134937"/>
                    <a:pt x="87313" y="137514"/>
                    <a:pt x="87313" y="140091"/>
                  </a:cubicBezTo>
                  <a:cubicBezTo>
                    <a:pt x="87313" y="140091"/>
                    <a:pt x="87313" y="140091"/>
                    <a:pt x="87313" y="307584"/>
                  </a:cubicBezTo>
                  <a:cubicBezTo>
                    <a:pt x="87313" y="310160"/>
                    <a:pt x="85924" y="312737"/>
                    <a:pt x="81757" y="312737"/>
                  </a:cubicBezTo>
                  <a:cubicBezTo>
                    <a:pt x="78978" y="312737"/>
                    <a:pt x="76200" y="310160"/>
                    <a:pt x="76200" y="307584"/>
                  </a:cubicBezTo>
                  <a:cubicBezTo>
                    <a:pt x="76200" y="307584"/>
                    <a:pt x="76200" y="307584"/>
                    <a:pt x="76200" y="140091"/>
                  </a:cubicBezTo>
                  <a:cubicBezTo>
                    <a:pt x="76200" y="137514"/>
                    <a:pt x="78978" y="134937"/>
                    <a:pt x="81757" y="134937"/>
                  </a:cubicBezTo>
                  <a:close/>
                  <a:moveTo>
                    <a:pt x="63676" y="134937"/>
                  </a:moveTo>
                  <a:cubicBezTo>
                    <a:pt x="67381" y="134937"/>
                    <a:pt x="69850" y="137514"/>
                    <a:pt x="69850" y="140091"/>
                  </a:cubicBezTo>
                  <a:cubicBezTo>
                    <a:pt x="69850" y="140091"/>
                    <a:pt x="69850" y="140091"/>
                    <a:pt x="69850" y="307584"/>
                  </a:cubicBezTo>
                  <a:cubicBezTo>
                    <a:pt x="69850" y="310160"/>
                    <a:pt x="67381" y="312737"/>
                    <a:pt x="63676" y="312737"/>
                  </a:cubicBezTo>
                  <a:cubicBezTo>
                    <a:pt x="61207" y="312737"/>
                    <a:pt x="58737" y="310160"/>
                    <a:pt x="58737" y="307584"/>
                  </a:cubicBezTo>
                  <a:cubicBezTo>
                    <a:pt x="58737" y="307584"/>
                    <a:pt x="58737" y="307584"/>
                    <a:pt x="58737" y="140091"/>
                  </a:cubicBezTo>
                  <a:cubicBezTo>
                    <a:pt x="58737" y="137514"/>
                    <a:pt x="61207" y="134937"/>
                    <a:pt x="63676" y="134937"/>
                  </a:cubicBezTo>
                  <a:close/>
                  <a:moveTo>
                    <a:pt x="50800" y="127000"/>
                  </a:moveTo>
                  <a:lnTo>
                    <a:pt x="50800" y="319088"/>
                  </a:lnTo>
                  <a:lnTo>
                    <a:pt x="166688" y="319088"/>
                  </a:lnTo>
                  <a:lnTo>
                    <a:pt x="166688" y="127000"/>
                  </a:lnTo>
                  <a:close/>
                  <a:moveTo>
                    <a:pt x="61912" y="71437"/>
                  </a:moveTo>
                  <a:lnTo>
                    <a:pt x="61912" y="115887"/>
                  </a:lnTo>
                  <a:cubicBezTo>
                    <a:pt x="61912" y="115887"/>
                    <a:pt x="61912" y="115887"/>
                    <a:pt x="72319" y="115887"/>
                  </a:cubicBezTo>
                  <a:cubicBezTo>
                    <a:pt x="72319" y="115887"/>
                    <a:pt x="72319" y="115887"/>
                    <a:pt x="72319" y="79281"/>
                  </a:cubicBezTo>
                  <a:cubicBezTo>
                    <a:pt x="72319" y="76666"/>
                    <a:pt x="74921" y="74051"/>
                    <a:pt x="77523" y="74051"/>
                  </a:cubicBezTo>
                  <a:cubicBezTo>
                    <a:pt x="81425" y="74051"/>
                    <a:pt x="84027" y="76666"/>
                    <a:pt x="84027" y="79281"/>
                  </a:cubicBezTo>
                  <a:cubicBezTo>
                    <a:pt x="84027" y="79281"/>
                    <a:pt x="84027" y="79281"/>
                    <a:pt x="84027" y="115887"/>
                  </a:cubicBezTo>
                  <a:cubicBezTo>
                    <a:pt x="84027" y="115887"/>
                    <a:pt x="84027" y="115887"/>
                    <a:pt x="93133" y="115887"/>
                  </a:cubicBezTo>
                  <a:cubicBezTo>
                    <a:pt x="93133" y="115887"/>
                    <a:pt x="93133" y="115887"/>
                    <a:pt x="93133" y="79281"/>
                  </a:cubicBezTo>
                  <a:cubicBezTo>
                    <a:pt x="93133" y="76666"/>
                    <a:pt x="95735" y="74051"/>
                    <a:pt x="98337" y="74051"/>
                  </a:cubicBezTo>
                  <a:cubicBezTo>
                    <a:pt x="100938" y="74051"/>
                    <a:pt x="103540" y="76666"/>
                    <a:pt x="103540" y="79281"/>
                  </a:cubicBezTo>
                  <a:cubicBezTo>
                    <a:pt x="103540" y="79281"/>
                    <a:pt x="103540" y="79281"/>
                    <a:pt x="103540" y="115887"/>
                  </a:cubicBezTo>
                  <a:cubicBezTo>
                    <a:pt x="103540" y="115887"/>
                    <a:pt x="103540" y="115887"/>
                    <a:pt x="113947" y="115887"/>
                  </a:cubicBezTo>
                  <a:cubicBezTo>
                    <a:pt x="113947" y="115887"/>
                    <a:pt x="113947" y="115887"/>
                    <a:pt x="113947" y="79281"/>
                  </a:cubicBezTo>
                  <a:cubicBezTo>
                    <a:pt x="113947" y="76666"/>
                    <a:pt x="116549" y="74051"/>
                    <a:pt x="119151" y="74051"/>
                  </a:cubicBezTo>
                  <a:cubicBezTo>
                    <a:pt x="121752" y="74051"/>
                    <a:pt x="124354" y="76666"/>
                    <a:pt x="124354" y="79281"/>
                  </a:cubicBezTo>
                  <a:cubicBezTo>
                    <a:pt x="124354" y="79281"/>
                    <a:pt x="124354" y="79281"/>
                    <a:pt x="124354" y="115887"/>
                  </a:cubicBezTo>
                  <a:cubicBezTo>
                    <a:pt x="124354" y="115887"/>
                    <a:pt x="124354" y="115887"/>
                    <a:pt x="133460" y="115887"/>
                  </a:cubicBezTo>
                  <a:cubicBezTo>
                    <a:pt x="133460" y="115887"/>
                    <a:pt x="133460" y="115887"/>
                    <a:pt x="133460" y="79281"/>
                  </a:cubicBezTo>
                  <a:cubicBezTo>
                    <a:pt x="133460" y="76666"/>
                    <a:pt x="136062" y="74051"/>
                    <a:pt x="139965" y="74051"/>
                  </a:cubicBezTo>
                  <a:cubicBezTo>
                    <a:pt x="142566" y="74051"/>
                    <a:pt x="145168" y="76666"/>
                    <a:pt x="145168" y="79281"/>
                  </a:cubicBezTo>
                  <a:cubicBezTo>
                    <a:pt x="145168" y="79281"/>
                    <a:pt x="145168" y="79281"/>
                    <a:pt x="145168" y="115887"/>
                  </a:cubicBezTo>
                  <a:cubicBezTo>
                    <a:pt x="145168" y="115887"/>
                    <a:pt x="145168" y="115887"/>
                    <a:pt x="155575" y="115887"/>
                  </a:cubicBezTo>
                  <a:cubicBezTo>
                    <a:pt x="155575" y="115887"/>
                    <a:pt x="155575" y="115887"/>
                    <a:pt x="155575" y="71437"/>
                  </a:cubicBezTo>
                  <a:cubicBezTo>
                    <a:pt x="155575" y="71437"/>
                    <a:pt x="155575" y="71437"/>
                    <a:pt x="61912" y="71437"/>
                  </a:cubicBezTo>
                  <a:close/>
                  <a:moveTo>
                    <a:pt x="77787" y="26987"/>
                  </a:moveTo>
                  <a:lnTo>
                    <a:pt x="77787" y="60325"/>
                  </a:lnTo>
                  <a:cubicBezTo>
                    <a:pt x="77787" y="60325"/>
                    <a:pt x="77787" y="60325"/>
                    <a:pt x="82947" y="60325"/>
                  </a:cubicBezTo>
                  <a:cubicBezTo>
                    <a:pt x="82947" y="60325"/>
                    <a:pt x="82947" y="60325"/>
                    <a:pt x="82947" y="39809"/>
                  </a:cubicBezTo>
                  <a:cubicBezTo>
                    <a:pt x="82947" y="37245"/>
                    <a:pt x="85526" y="34680"/>
                    <a:pt x="88106" y="34680"/>
                  </a:cubicBezTo>
                  <a:cubicBezTo>
                    <a:pt x="91976" y="34680"/>
                    <a:pt x="94555" y="37245"/>
                    <a:pt x="94555" y="39809"/>
                  </a:cubicBezTo>
                  <a:cubicBezTo>
                    <a:pt x="94555" y="39809"/>
                    <a:pt x="94555" y="39809"/>
                    <a:pt x="94555" y="60325"/>
                  </a:cubicBezTo>
                  <a:cubicBezTo>
                    <a:pt x="94555" y="60325"/>
                    <a:pt x="94555" y="60325"/>
                    <a:pt x="103584" y="60325"/>
                  </a:cubicBezTo>
                  <a:cubicBezTo>
                    <a:pt x="103584" y="60325"/>
                    <a:pt x="103584" y="60325"/>
                    <a:pt x="103584" y="39809"/>
                  </a:cubicBezTo>
                  <a:cubicBezTo>
                    <a:pt x="103584" y="37245"/>
                    <a:pt x="106164" y="34680"/>
                    <a:pt x="108744" y="34680"/>
                  </a:cubicBezTo>
                  <a:cubicBezTo>
                    <a:pt x="111323" y="34680"/>
                    <a:pt x="113903" y="37245"/>
                    <a:pt x="113903" y="39809"/>
                  </a:cubicBezTo>
                  <a:cubicBezTo>
                    <a:pt x="113903" y="39809"/>
                    <a:pt x="113903" y="39809"/>
                    <a:pt x="113903" y="60325"/>
                  </a:cubicBezTo>
                  <a:cubicBezTo>
                    <a:pt x="113903" y="60325"/>
                    <a:pt x="113903" y="60325"/>
                    <a:pt x="122932" y="60325"/>
                  </a:cubicBezTo>
                  <a:cubicBezTo>
                    <a:pt x="122932" y="60325"/>
                    <a:pt x="122932" y="60325"/>
                    <a:pt x="122932" y="39809"/>
                  </a:cubicBezTo>
                  <a:cubicBezTo>
                    <a:pt x="122932" y="37245"/>
                    <a:pt x="125512" y="34680"/>
                    <a:pt x="129381" y="34680"/>
                  </a:cubicBezTo>
                  <a:cubicBezTo>
                    <a:pt x="131961" y="34680"/>
                    <a:pt x="134541" y="37245"/>
                    <a:pt x="134541" y="39809"/>
                  </a:cubicBezTo>
                  <a:cubicBezTo>
                    <a:pt x="134541" y="39809"/>
                    <a:pt x="134541" y="39809"/>
                    <a:pt x="134541" y="60325"/>
                  </a:cubicBezTo>
                  <a:cubicBezTo>
                    <a:pt x="134541" y="60325"/>
                    <a:pt x="134541" y="60325"/>
                    <a:pt x="139700" y="60325"/>
                  </a:cubicBezTo>
                  <a:cubicBezTo>
                    <a:pt x="139700" y="60325"/>
                    <a:pt x="139700" y="60325"/>
                    <a:pt x="139700" y="26987"/>
                  </a:cubicBezTo>
                  <a:cubicBezTo>
                    <a:pt x="139700" y="26987"/>
                    <a:pt x="139700" y="26987"/>
                    <a:pt x="77787" y="26987"/>
                  </a:cubicBezTo>
                  <a:close/>
                  <a:moveTo>
                    <a:pt x="108744" y="0"/>
                  </a:moveTo>
                  <a:cubicBezTo>
                    <a:pt x="111333" y="0"/>
                    <a:pt x="113923" y="2579"/>
                    <a:pt x="113923" y="5159"/>
                  </a:cubicBezTo>
                  <a:cubicBezTo>
                    <a:pt x="113923" y="5159"/>
                    <a:pt x="113923" y="5159"/>
                    <a:pt x="113923" y="16768"/>
                  </a:cubicBezTo>
                  <a:cubicBezTo>
                    <a:pt x="113923" y="16768"/>
                    <a:pt x="113923" y="16768"/>
                    <a:pt x="144992" y="16768"/>
                  </a:cubicBezTo>
                  <a:cubicBezTo>
                    <a:pt x="148876" y="16768"/>
                    <a:pt x="151465" y="19347"/>
                    <a:pt x="151465" y="21927"/>
                  </a:cubicBezTo>
                  <a:cubicBezTo>
                    <a:pt x="151465" y="21927"/>
                    <a:pt x="151465" y="21927"/>
                    <a:pt x="151465" y="60622"/>
                  </a:cubicBezTo>
                  <a:cubicBezTo>
                    <a:pt x="151465" y="60622"/>
                    <a:pt x="151465" y="60622"/>
                    <a:pt x="160527" y="60622"/>
                  </a:cubicBezTo>
                  <a:cubicBezTo>
                    <a:pt x="163116" y="60622"/>
                    <a:pt x="165705" y="63202"/>
                    <a:pt x="165705" y="65782"/>
                  </a:cubicBezTo>
                  <a:cubicBezTo>
                    <a:pt x="165705" y="65782"/>
                    <a:pt x="165705" y="65782"/>
                    <a:pt x="165705" y="116086"/>
                  </a:cubicBezTo>
                  <a:cubicBezTo>
                    <a:pt x="165705" y="116086"/>
                    <a:pt x="165705" y="116086"/>
                    <a:pt x="172178" y="116086"/>
                  </a:cubicBezTo>
                  <a:cubicBezTo>
                    <a:pt x="176062" y="116086"/>
                    <a:pt x="178651" y="118665"/>
                    <a:pt x="178651" y="122535"/>
                  </a:cubicBezTo>
                  <a:cubicBezTo>
                    <a:pt x="178651" y="122535"/>
                    <a:pt x="178651" y="122535"/>
                    <a:pt x="178651" y="318592"/>
                  </a:cubicBezTo>
                  <a:cubicBezTo>
                    <a:pt x="178651" y="318592"/>
                    <a:pt x="178651" y="318592"/>
                    <a:pt x="212310" y="318592"/>
                  </a:cubicBezTo>
                  <a:cubicBezTo>
                    <a:pt x="214899" y="318592"/>
                    <a:pt x="217488" y="321171"/>
                    <a:pt x="217488" y="325041"/>
                  </a:cubicBezTo>
                  <a:cubicBezTo>
                    <a:pt x="217488" y="327621"/>
                    <a:pt x="214899" y="330200"/>
                    <a:pt x="212310" y="330200"/>
                  </a:cubicBezTo>
                  <a:cubicBezTo>
                    <a:pt x="212310" y="330200"/>
                    <a:pt x="212310" y="330200"/>
                    <a:pt x="5178" y="330200"/>
                  </a:cubicBezTo>
                  <a:cubicBezTo>
                    <a:pt x="2589" y="330200"/>
                    <a:pt x="0" y="327621"/>
                    <a:pt x="0" y="325041"/>
                  </a:cubicBezTo>
                  <a:cubicBezTo>
                    <a:pt x="0" y="321171"/>
                    <a:pt x="2589" y="318592"/>
                    <a:pt x="5178" y="318592"/>
                  </a:cubicBezTo>
                  <a:cubicBezTo>
                    <a:pt x="5178" y="318592"/>
                    <a:pt x="5178" y="318592"/>
                    <a:pt x="38837" y="318592"/>
                  </a:cubicBezTo>
                  <a:cubicBezTo>
                    <a:pt x="38837" y="318592"/>
                    <a:pt x="38837" y="318592"/>
                    <a:pt x="38837" y="122535"/>
                  </a:cubicBezTo>
                  <a:cubicBezTo>
                    <a:pt x="38837" y="118665"/>
                    <a:pt x="41426" y="116086"/>
                    <a:pt x="45310" y="116086"/>
                  </a:cubicBezTo>
                  <a:cubicBezTo>
                    <a:pt x="45310" y="116086"/>
                    <a:pt x="45310" y="116086"/>
                    <a:pt x="51783" y="116086"/>
                  </a:cubicBezTo>
                  <a:cubicBezTo>
                    <a:pt x="51783" y="116086"/>
                    <a:pt x="51783" y="116086"/>
                    <a:pt x="51783" y="65782"/>
                  </a:cubicBezTo>
                  <a:cubicBezTo>
                    <a:pt x="51783" y="63202"/>
                    <a:pt x="54372" y="60622"/>
                    <a:pt x="56961" y="60622"/>
                  </a:cubicBezTo>
                  <a:cubicBezTo>
                    <a:pt x="56961" y="60622"/>
                    <a:pt x="56961" y="60622"/>
                    <a:pt x="66023" y="60622"/>
                  </a:cubicBezTo>
                  <a:cubicBezTo>
                    <a:pt x="66023" y="60622"/>
                    <a:pt x="66023" y="60622"/>
                    <a:pt x="66023" y="21927"/>
                  </a:cubicBezTo>
                  <a:cubicBezTo>
                    <a:pt x="66023" y="19347"/>
                    <a:pt x="68613" y="16768"/>
                    <a:pt x="72496" y="16768"/>
                  </a:cubicBezTo>
                  <a:cubicBezTo>
                    <a:pt x="72496" y="16768"/>
                    <a:pt x="72496" y="16768"/>
                    <a:pt x="103566" y="16768"/>
                  </a:cubicBezTo>
                  <a:cubicBezTo>
                    <a:pt x="103566" y="16768"/>
                    <a:pt x="103566" y="16768"/>
                    <a:pt x="103566" y="5159"/>
                  </a:cubicBezTo>
                  <a:cubicBezTo>
                    <a:pt x="103566" y="2579"/>
                    <a:pt x="106155" y="0"/>
                    <a:pt x="10874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sp>
          <p:nvSpPr>
            <p:cNvPr id="28" name="任意多边形: 形状 27"/>
            <p:cNvSpPr/>
            <p:nvPr/>
          </p:nvSpPr>
          <p:spPr>
            <a:xfrm>
              <a:off x="194182" y="4893268"/>
              <a:ext cx="1102842" cy="1213129"/>
            </a:xfrm>
            <a:custGeom>
              <a:avLst/>
              <a:gdLst>
                <a:gd name="connsiteX0" fmla="*/ 44609 w 301625"/>
                <a:gd name="connsiteY0" fmla="*/ 242888 h 331788"/>
                <a:gd name="connsiteX1" fmla="*/ 160465 w 301625"/>
                <a:gd name="connsiteY1" fmla="*/ 242888 h 331788"/>
                <a:gd name="connsiteX2" fmla="*/ 168275 w 301625"/>
                <a:gd name="connsiteY2" fmla="*/ 250682 h 331788"/>
                <a:gd name="connsiteX3" fmla="*/ 160465 w 301625"/>
                <a:gd name="connsiteY3" fmla="*/ 257176 h 331788"/>
                <a:gd name="connsiteX4" fmla="*/ 44609 w 301625"/>
                <a:gd name="connsiteY4" fmla="*/ 257176 h 331788"/>
                <a:gd name="connsiteX5" fmla="*/ 38100 w 301625"/>
                <a:gd name="connsiteY5" fmla="*/ 250682 h 331788"/>
                <a:gd name="connsiteX6" fmla="*/ 44609 w 301625"/>
                <a:gd name="connsiteY6" fmla="*/ 242888 h 331788"/>
                <a:gd name="connsiteX7" fmla="*/ 44609 w 301625"/>
                <a:gd name="connsiteY7" fmla="*/ 195263 h 331788"/>
                <a:gd name="connsiteX8" fmla="*/ 160465 w 301625"/>
                <a:gd name="connsiteY8" fmla="*/ 195263 h 331788"/>
                <a:gd name="connsiteX9" fmla="*/ 168275 w 301625"/>
                <a:gd name="connsiteY9" fmla="*/ 202191 h 331788"/>
                <a:gd name="connsiteX10" fmla="*/ 160465 w 301625"/>
                <a:gd name="connsiteY10" fmla="*/ 207963 h 331788"/>
                <a:gd name="connsiteX11" fmla="*/ 44609 w 301625"/>
                <a:gd name="connsiteY11" fmla="*/ 207963 h 331788"/>
                <a:gd name="connsiteX12" fmla="*/ 38100 w 301625"/>
                <a:gd name="connsiteY12" fmla="*/ 202191 h 331788"/>
                <a:gd name="connsiteX13" fmla="*/ 44609 w 301625"/>
                <a:gd name="connsiteY13" fmla="*/ 195263 h 331788"/>
                <a:gd name="connsiteX14" fmla="*/ 44609 w 301625"/>
                <a:gd name="connsiteY14" fmla="*/ 146050 h 331788"/>
                <a:gd name="connsiteX15" fmla="*/ 160465 w 301625"/>
                <a:gd name="connsiteY15" fmla="*/ 146050 h 331788"/>
                <a:gd name="connsiteX16" fmla="*/ 168275 w 301625"/>
                <a:gd name="connsiteY16" fmla="*/ 153844 h 331788"/>
                <a:gd name="connsiteX17" fmla="*/ 160465 w 301625"/>
                <a:gd name="connsiteY17" fmla="*/ 160338 h 331788"/>
                <a:gd name="connsiteX18" fmla="*/ 44609 w 301625"/>
                <a:gd name="connsiteY18" fmla="*/ 160338 h 331788"/>
                <a:gd name="connsiteX19" fmla="*/ 38100 w 301625"/>
                <a:gd name="connsiteY19" fmla="*/ 153844 h 331788"/>
                <a:gd name="connsiteX20" fmla="*/ 44609 w 301625"/>
                <a:gd name="connsiteY20" fmla="*/ 146050 h 331788"/>
                <a:gd name="connsiteX21" fmla="*/ 206375 w 301625"/>
                <a:gd name="connsiteY21" fmla="*/ 125413 h 331788"/>
                <a:gd name="connsiteX22" fmla="*/ 206375 w 301625"/>
                <a:gd name="connsiteY22" fmla="*/ 317501 h 331788"/>
                <a:gd name="connsiteX23" fmla="*/ 287338 w 301625"/>
                <a:gd name="connsiteY23" fmla="*/ 317501 h 331788"/>
                <a:gd name="connsiteX24" fmla="*/ 287338 w 301625"/>
                <a:gd name="connsiteY24" fmla="*/ 125413 h 331788"/>
                <a:gd name="connsiteX25" fmla="*/ 44609 w 301625"/>
                <a:gd name="connsiteY25" fmla="*/ 98425 h 331788"/>
                <a:gd name="connsiteX26" fmla="*/ 160465 w 301625"/>
                <a:gd name="connsiteY26" fmla="*/ 98425 h 331788"/>
                <a:gd name="connsiteX27" fmla="*/ 168275 w 301625"/>
                <a:gd name="connsiteY27" fmla="*/ 104920 h 331788"/>
                <a:gd name="connsiteX28" fmla="*/ 160465 w 301625"/>
                <a:gd name="connsiteY28" fmla="*/ 112713 h 331788"/>
                <a:gd name="connsiteX29" fmla="*/ 44609 w 301625"/>
                <a:gd name="connsiteY29" fmla="*/ 112713 h 331788"/>
                <a:gd name="connsiteX30" fmla="*/ 38100 w 301625"/>
                <a:gd name="connsiteY30" fmla="*/ 104920 h 331788"/>
                <a:gd name="connsiteX31" fmla="*/ 44609 w 301625"/>
                <a:gd name="connsiteY31" fmla="*/ 98425 h 331788"/>
                <a:gd name="connsiteX32" fmla="*/ 44609 w 301625"/>
                <a:gd name="connsiteY32" fmla="*/ 50800 h 331788"/>
                <a:gd name="connsiteX33" fmla="*/ 160465 w 301625"/>
                <a:gd name="connsiteY33" fmla="*/ 50800 h 331788"/>
                <a:gd name="connsiteX34" fmla="*/ 168275 w 301625"/>
                <a:gd name="connsiteY34" fmla="*/ 57295 h 331788"/>
                <a:gd name="connsiteX35" fmla="*/ 160465 w 301625"/>
                <a:gd name="connsiteY35" fmla="*/ 65088 h 331788"/>
                <a:gd name="connsiteX36" fmla="*/ 44609 w 301625"/>
                <a:gd name="connsiteY36" fmla="*/ 65088 h 331788"/>
                <a:gd name="connsiteX37" fmla="*/ 38100 w 301625"/>
                <a:gd name="connsiteY37" fmla="*/ 57295 h 331788"/>
                <a:gd name="connsiteX38" fmla="*/ 44609 w 301625"/>
                <a:gd name="connsiteY38" fmla="*/ 50800 h 331788"/>
                <a:gd name="connsiteX39" fmla="*/ 14287 w 301625"/>
                <a:gd name="connsiteY39" fmla="*/ 14288 h 331788"/>
                <a:gd name="connsiteX40" fmla="*/ 14287 w 301625"/>
                <a:gd name="connsiteY40" fmla="*/ 317501 h 331788"/>
                <a:gd name="connsiteX41" fmla="*/ 192087 w 301625"/>
                <a:gd name="connsiteY41" fmla="*/ 317501 h 331788"/>
                <a:gd name="connsiteX42" fmla="*/ 192087 w 301625"/>
                <a:gd name="connsiteY42" fmla="*/ 14288 h 331788"/>
                <a:gd name="connsiteX43" fmla="*/ 7734 w 301625"/>
                <a:gd name="connsiteY43" fmla="*/ 0 h 331788"/>
                <a:gd name="connsiteX44" fmla="*/ 198506 w 301625"/>
                <a:gd name="connsiteY44" fmla="*/ 0 h 331788"/>
                <a:gd name="connsiteX45" fmla="*/ 206240 w 301625"/>
                <a:gd name="connsiteY45" fmla="*/ 6480 h 331788"/>
                <a:gd name="connsiteX46" fmla="*/ 206240 w 301625"/>
                <a:gd name="connsiteY46" fmla="*/ 112756 h 331788"/>
                <a:gd name="connsiteX47" fmla="*/ 293891 w 301625"/>
                <a:gd name="connsiteY47" fmla="*/ 112756 h 331788"/>
                <a:gd name="connsiteX48" fmla="*/ 301625 w 301625"/>
                <a:gd name="connsiteY48" fmla="*/ 119237 h 331788"/>
                <a:gd name="connsiteX49" fmla="*/ 301625 w 301625"/>
                <a:gd name="connsiteY49" fmla="*/ 325308 h 331788"/>
                <a:gd name="connsiteX50" fmla="*/ 293891 w 301625"/>
                <a:gd name="connsiteY50" fmla="*/ 331788 h 331788"/>
                <a:gd name="connsiteX51" fmla="*/ 7734 w 301625"/>
                <a:gd name="connsiteY51" fmla="*/ 331788 h 331788"/>
                <a:gd name="connsiteX52" fmla="*/ 0 w 301625"/>
                <a:gd name="connsiteY52" fmla="*/ 325308 h 331788"/>
                <a:gd name="connsiteX53" fmla="*/ 0 w 301625"/>
                <a:gd name="connsiteY53" fmla="*/ 6480 h 331788"/>
                <a:gd name="connsiteX54" fmla="*/ 7734 w 301625"/>
                <a:gd name="connsiteY54"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01625" h="331788">
                  <a:moveTo>
                    <a:pt x="44609" y="242888"/>
                  </a:moveTo>
                  <a:cubicBezTo>
                    <a:pt x="160465" y="242888"/>
                    <a:pt x="160465" y="242888"/>
                    <a:pt x="160465" y="242888"/>
                  </a:cubicBezTo>
                  <a:cubicBezTo>
                    <a:pt x="164370" y="242888"/>
                    <a:pt x="168275" y="246785"/>
                    <a:pt x="168275" y="250682"/>
                  </a:cubicBezTo>
                  <a:cubicBezTo>
                    <a:pt x="168275" y="254578"/>
                    <a:pt x="164370" y="257176"/>
                    <a:pt x="160465" y="257176"/>
                  </a:cubicBezTo>
                  <a:cubicBezTo>
                    <a:pt x="44609" y="257176"/>
                    <a:pt x="44609" y="257176"/>
                    <a:pt x="44609" y="257176"/>
                  </a:cubicBezTo>
                  <a:cubicBezTo>
                    <a:pt x="40704" y="257176"/>
                    <a:pt x="38100" y="254578"/>
                    <a:pt x="38100" y="250682"/>
                  </a:cubicBezTo>
                  <a:cubicBezTo>
                    <a:pt x="38100" y="246785"/>
                    <a:pt x="40704" y="242888"/>
                    <a:pt x="44609" y="242888"/>
                  </a:cubicBezTo>
                  <a:close/>
                  <a:moveTo>
                    <a:pt x="44609" y="195263"/>
                  </a:moveTo>
                  <a:cubicBezTo>
                    <a:pt x="160465" y="195263"/>
                    <a:pt x="160465" y="195263"/>
                    <a:pt x="160465" y="195263"/>
                  </a:cubicBezTo>
                  <a:cubicBezTo>
                    <a:pt x="164370" y="195263"/>
                    <a:pt x="168275" y="198727"/>
                    <a:pt x="168275" y="202191"/>
                  </a:cubicBezTo>
                  <a:cubicBezTo>
                    <a:pt x="168275" y="205654"/>
                    <a:pt x="164370" y="207963"/>
                    <a:pt x="160465" y="207963"/>
                  </a:cubicBezTo>
                  <a:cubicBezTo>
                    <a:pt x="44609" y="207963"/>
                    <a:pt x="44609" y="207963"/>
                    <a:pt x="44609" y="207963"/>
                  </a:cubicBezTo>
                  <a:cubicBezTo>
                    <a:pt x="40704" y="207963"/>
                    <a:pt x="38100" y="205654"/>
                    <a:pt x="38100" y="202191"/>
                  </a:cubicBezTo>
                  <a:cubicBezTo>
                    <a:pt x="38100" y="198727"/>
                    <a:pt x="40704" y="195263"/>
                    <a:pt x="44609" y="195263"/>
                  </a:cubicBezTo>
                  <a:close/>
                  <a:moveTo>
                    <a:pt x="44609" y="146050"/>
                  </a:moveTo>
                  <a:cubicBezTo>
                    <a:pt x="160465" y="146050"/>
                    <a:pt x="160465" y="146050"/>
                    <a:pt x="160465" y="146050"/>
                  </a:cubicBezTo>
                  <a:cubicBezTo>
                    <a:pt x="164370" y="146050"/>
                    <a:pt x="168275" y="149947"/>
                    <a:pt x="168275" y="153844"/>
                  </a:cubicBezTo>
                  <a:cubicBezTo>
                    <a:pt x="168275" y="157740"/>
                    <a:pt x="164370" y="160338"/>
                    <a:pt x="160465" y="160338"/>
                  </a:cubicBezTo>
                  <a:cubicBezTo>
                    <a:pt x="44609" y="160338"/>
                    <a:pt x="44609" y="160338"/>
                    <a:pt x="44609" y="160338"/>
                  </a:cubicBezTo>
                  <a:cubicBezTo>
                    <a:pt x="40704" y="160338"/>
                    <a:pt x="38100" y="157740"/>
                    <a:pt x="38100" y="153844"/>
                  </a:cubicBezTo>
                  <a:cubicBezTo>
                    <a:pt x="38100" y="149947"/>
                    <a:pt x="40704" y="146050"/>
                    <a:pt x="44609" y="146050"/>
                  </a:cubicBezTo>
                  <a:close/>
                  <a:moveTo>
                    <a:pt x="206375" y="125413"/>
                  </a:moveTo>
                  <a:lnTo>
                    <a:pt x="206375" y="317501"/>
                  </a:lnTo>
                  <a:lnTo>
                    <a:pt x="287338" y="317501"/>
                  </a:lnTo>
                  <a:lnTo>
                    <a:pt x="287338" y="125413"/>
                  </a:lnTo>
                  <a:close/>
                  <a:moveTo>
                    <a:pt x="44609" y="98425"/>
                  </a:moveTo>
                  <a:cubicBezTo>
                    <a:pt x="160465" y="98425"/>
                    <a:pt x="160465" y="98425"/>
                    <a:pt x="160465" y="98425"/>
                  </a:cubicBezTo>
                  <a:cubicBezTo>
                    <a:pt x="164370" y="98425"/>
                    <a:pt x="168275" y="101023"/>
                    <a:pt x="168275" y="104920"/>
                  </a:cubicBezTo>
                  <a:cubicBezTo>
                    <a:pt x="168275" y="108817"/>
                    <a:pt x="164370" y="112713"/>
                    <a:pt x="160465" y="112713"/>
                  </a:cubicBezTo>
                  <a:cubicBezTo>
                    <a:pt x="44609" y="112713"/>
                    <a:pt x="44609" y="112713"/>
                    <a:pt x="44609" y="112713"/>
                  </a:cubicBezTo>
                  <a:cubicBezTo>
                    <a:pt x="40704" y="112713"/>
                    <a:pt x="38100" y="108817"/>
                    <a:pt x="38100" y="104920"/>
                  </a:cubicBezTo>
                  <a:cubicBezTo>
                    <a:pt x="38100" y="101023"/>
                    <a:pt x="40704" y="98425"/>
                    <a:pt x="44609" y="98425"/>
                  </a:cubicBezTo>
                  <a:close/>
                  <a:moveTo>
                    <a:pt x="44609" y="50800"/>
                  </a:moveTo>
                  <a:cubicBezTo>
                    <a:pt x="160465" y="50800"/>
                    <a:pt x="160465" y="50800"/>
                    <a:pt x="160465" y="50800"/>
                  </a:cubicBezTo>
                  <a:cubicBezTo>
                    <a:pt x="164370" y="50800"/>
                    <a:pt x="168275" y="53398"/>
                    <a:pt x="168275" y="57295"/>
                  </a:cubicBezTo>
                  <a:cubicBezTo>
                    <a:pt x="168275" y="61192"/>
                    <a:pt x="164370" y="65088"/>
                    <a:pt x="160465" y="65088"/>
                  </a:cubicBezTo>
                  <a:cubicBezTo>
                    <a:pt x="44609" y="65088"/>
                    <a:pt x="44609" y="65088"/>
                    <a:pt x="44609" y="65088"/>
                  </a:cubicBezTo>
                  <a:cubicBezTo>
                    <a:pt x="40704" y="65088"/>
                    <a:pt x="38100" y="61192"/>
                    <a:pt x="38100" y="57295"/>
                  </a:cubicBezTo>
                  <a:cubicBezTo>
                    <a:pt x="38100" y="53398"/>
                    <a:pt x="40704" y="50800"/>
                    <a:pt x="44609" y="50800"/>
                  </a:cubicBezTo>
                  <a:close/>
                  <a:moveTo>
                    <a:pt x="14287" y="14288"/>
                  </a:moveTo>
                  <a:lnTo>
                    <a:pt x="14287" y="317501"/>
                  </a:lnTo>
                  <a:lnTo>
                    <a:pt x="192087" y="317501"/>
                  </a:lnTo>
                  <a:lnTo>
                    <a:pt x="192087" y="14288"/>
                  </a:lnTo>
                  <a:close/>
                  <a:moveTo>
                    <a:pt x="7734" y="0"/>
                  </a:moveTo>
                  <a:cubicBezTo>
                    <a:pt x="198506" y="0"/>
                    <a:pt x="198506" y="0"/>
                    <a:pt x="198506" y="0"/>
                  </a:cubicBezTo>
                  <a:cubicBezTo>
                    <a:pt x="202373" y="0"/>
                    <a:pt x="206240" y="2592"/>
                    <a:pt x="206240" y="6480"/>
                  </a:cubicBezTo>
                  <a:cubicBezTo>
                    <a:pt x="206240" y="112756"/>
                    <a:pt x="206240" y="112756"/>
                    <a:pt x="206240" y="112756"/>
                  </a:cubicBezTo>
                  <a:cubicBezTo>
                    <a:pt x="293891" y="112756"/>
                    <a:pt x="293891" y="112756"/>
                    <a:pt x="293891" y="112756"/>
                  </a:cubicBezTo>
                  <a:cubicBezTo>
                    <a:pt x="297758" y="112756"/>
                    <a:pt x="301625" y="115348"/>
                    <a:pt x="301625" y="119237"/>
                  </a:cubicBezTo>
                  <a:cubicBezTo>
                    <a:pt x="301625" y="325308"/>
                    <a:pt x="301625" y="325308"/>
                    <a:pt x="301625" y="325308"/>
                  </a:cubicBezTo>
                  <a:cubicBezTo>
                    <a:pt x="301625" y="329196"/>
                    <a:pt x="297758" y="331788"/>
                    <a:pt x="293891" y="331788"/>
                  </a:cubicBezTo>
                  <a:cubicBezTo>
                    <a:pt x="7734" y="331788"/>
                    <a:pt x="7734" y="331788"/>
                    <a:pt x="7734" y="331788"/>
                  </a:cubicBezTo>
                  <a:cubicBezTo>
                    <a:pt x="3867" y="331788"/>
                    <a:pt x="0" y="329196"/>
                    <a:pt x="0" y="325308"/>
                  </a:cubicBezTo>
                  <a:cubicBezTo>
                    <a:pt x="0" y="6480"/>
                    <a:pt x="0" y="6480"/>
                    <a:pt x="0" y="6480"/>
                  </a:cubicBezTo>
                  <a:cubicBezTo>
                    <a:pt x="0" y="2592"/>
                    <a:pt x="3867" y="0"/>
                    <a:pt x="77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sp>
          <p:nvSpPr>
            <p:cNvPr id="29" name="任意多边形: 形状 28"/>
            <p:cNvSpPr/>
            <p:nvPr/>
          </p:nvSpPr>
          <p:spPr>
            <a:xfrm>
              <a:off x="-515764" y="5190676"/>
              <a:ext cx="644073" cy="915722"/>
            </a:xfrm>
            <a:custGeom>
              <a:avLst/>
              <a:gdLst>
                <a:gd name="connsiteX0" fmla="*/ 166687 w 233363"/>
                <a:gd name="connsiteY0" fmla="*/ 282575 h 331788"/>
                <a:gd name="connsiteX1" fmla="*/ 166687 w 233363"/>
                <a:gd name="connsiteY1" fmla="*/ 293688 h 331788"/>
                <a:gd name="connsiteX2" fmla="*/ 190500 w 233363"/>
                <a:gd name="connsiteY2" fmla="*/ 293688 h 331788"/>
                <a:gd name="connsiteX3" fmla="*/ 190500 w 233363"/>
                <a:gd name="connsiteY3" fmla="*/ 282575 h 331788"/>
                <a:gd name="connsiteX4" fmla="*/ 104775 w 233363"/>
                <a:gd name="connsiteY4" fmla="*/ 282575 h 331788"/>
                <a:gd name="connsiteX5" fmla="*/ 104775 w 233363"/>
                <a:gd name="connsiteY5" fmla="*/ 319088 h 331788"/>
                <a:gd name="connsiteX6" fmla="*/ 130175 w 233363"/>
                <a:gd name="connsiteY6" fmla="*/ 319088 h 331788"/>
                <a:gd name="connsiteX7" fmla="*/ 130175 w 233363"/>
                <a:gd name="connsiteY7" fmla="*/ 282575 h 331788"/>
                <a:gd name="connsiteX8" fmla="*/ 42862 w 233363"/>
                <a:gd name="connsiteY8" fmla="*/ 282575 h 331788"/>
                <a:gd name="connsiteX9" fmla="*/ 42862 w 233363"/>
                <a:gd name="connsiteY9" fmla="*/ 293688 h 331788"/>
                <a:gd name="connsiteX10" fmla="*/ 68262 w 233363"/>
                <a:gd name="connsiteY10" fmla="*/ 293688 h 331788"/>
                <a:gd name="connsiteX11" fmla="*/ 68262 w 233363"/>
                <a:gd name="connsiteY11" fmla="*/ 282575 h 331788"/>
                <a:gd name="connsiteX12" fmla="*/ 159167 w 233363"/>
                <a:gd name="connsiteY12" fmla="*/ 269875 h 331788"/>
                <a:gd name="connsiteX13" fmla="*/ 196725 w 233363"/>
                <a:gd name="connsiteY13" fmla="*/ 269875 h 331788"/>
                <a:gd name="connsiteX14" fmla="*/ 203200 w 233363"/>
                <a:gd name="connsiteY14" fmla="*/ 275091 h 331788"/>
                <a:gd name="connsiteX15" fmla="*/ 203200 w 233363"/>
                <a:gd name="connsiteY15" fmla="*/ 299868 h 331788"/>
                <a:gd name="connsiteX16" fmla="*/ 196725 w 233363"/>
                <a:gd name="connsiteY16" fmla="*/ 306388 h 331788"/>
                <a:gd name="connsiteX17" fmla="*/ 159167 w 233363"/>
                <a:gd name="connsiteY17" fmla="*/ 306388 h 331788"/>
                <a:gd name="connsiteX18" fmla="*/ 153987 w 233363"/>
                <a:gd name="connsiteY18" fmla="*/ 299868 h 331788"/>
                <a:gd name="connsiteX19" fmla="*/ 153987 w 233363"/>
                <a:gd name="connsiteY19" fmla="*/ 275091 h 331788"/>
                <a:gd name="connsiteX20" fmla="*/ 159167 w 233363"/>
                <a:gd name="connsiteY20" fmla="*/ 269875 h 331788"/>
                <a:gd name="connsiteX21" fmla="*/ 38225 w 233363"/>
                <a:gd name="connsiteY21" fmla="*/ 269875 h 331788"/>
                <a:gd name="connsiteX22" fmla="*/ 74487 w 233363"/>
                <a:gd name="connsiteY22" fmla="*/ 269875 h 331788"/>
                <a:gd name="connsiteX23" fmla="*/ 80963 w 233363"/>
                <a:gd name="connsiteY23" fmla="*/ 275091 h 331788"/>
                <a:gd name="connsiteX24" fmla="*/ 80963 w 233363"/>
                <a:gd name="connsiteY24" fmla="*/ 299868 h 331788"/>
                <a:gd name="connsiteX25" fmla="*/ 74487 w 233363"/>
                <a:gd name="connsiteY25" fmla="*/ 306388 h 331788"/>
                <a:gd name="connsiteX26" fmla="*/ 38225 w 233363"/>
                <a:gd name="connsiteY26" fmla="*/ 306388 h 331788"/>
                <a:gd name="connsiteX27" fmla="*/ 31750 w 233363"/>
                <a:gd name="connsiteY27" fmla="*/ 299868 h 331788"/>
                <a:gd name="connsiteX28" fmla="*/ 31750 w 233363"/>
                <a:gd name="connsiteY28" fmla="*/ 275091 h 331788"/>
                <a:gd name="connsiteX29" fmla="*/ 38225 w 233363"/>
                <a:gd name="connsiteY29" fmla="*/ 269875 h 331788"/>
                <a:gd name="connsiteX30" fmla="*/ 166687 w 233363"/>
                <a:gd name="connsiteY30" fmla="*/ 233362 h 331788"/>
                <a:gd name="connsiteX31" fmla="*/ 166687 w 233363"/>
                <a:gd name="connsiteY31" fmla="*/ 246062 h 331788"/>
                <a:gd name="connsiteX32" fmla="*/ 190500 w 233363"/>
                <a:gd name="connsiteY32" fmla="*/ 246062 h 331788"/>
                <a:gd name="connsiteX33" fmla="*/ 190500 w 233363"/>
                <a:gd name="connsiteY33" fmla="*/ 233362 h 331788"/>
                <a:gd name="connsiteX34" fmla="*/ 104775 w 233363"/>
                <a:gd name="connsiteY34" fmla="*/ 233362 h 331788"/>
                <a:gd name="connsiteX35" fmla="*/ 104775 w 233363"/>
                <a:gd name="connsiteY35" fmla="*/ 246062 h 331788"/>
                <a:gd name="connsiteX36" fmla="*/ 130175 w 233363"/>
                <a:gd name="connsiteY36" fmla="*/ 246062 h 331788"/>
                <a:gd name="connsiteX37" fmla="*/ 130175 w 233363"/>
                <a:gd name="connsiteY37" fmla="*/ 233362 h 331788"/>
                <a:gd name="connsiteX38" fmla="*/ 42862 w 233363"/>
                <a:gd name="connsiteY38" fmla="*/ 233362 h 331788"/>
                <a:gd name="connsiteX39" fmla="*/ 42862 w 233363"/>
                <a:gd name="connsiteY39" fmla="*/ 246062 h 331788"/>
                <a:gd name="connsiteX40" fmla="*/ 68262 w 233363"/>
                <a:gd name="connsiteY40" fmla="*/ 246062 h 331788"/>
                <a:gd name="connsiteX41" fmla="*/ 68262 w 233363"/>
                <a:gd name="connsiteY41" fmla="*/ 233362 h 331788"/>
                <a:gd name="connsiteX42" fmla="*/ 159167 w 233363"/>
                <a:gd name="connsiteY42" fmla="*/ 220662 h 331788"/>
                <a:gd name="connsiteX43" fmla="*/ 196725 w 233363"/>
                <a:gd name="connsiteY43" fmla="*/ 220662 h 331788"/>
                <a:gd name="connsiteX44" fmla="*/ 203200 w 233363"/>
                <a:gd name="connsiteY44" fmla="*/ 227182 h 331788"/>
                <a:gd name="connsiteX45" fmla="*/ 203200 w 233363"/>
                <a:gd name="connsiteY45" fmla="*/ 250655 h 331788"/>
                <a:gd name="connsiteX46" fmla="*/ 196725 w 233363"/>
                <a:gd name="connsiteY46" fmla="*/ 257175 h 331788"/>
                <a:gd name="connsiteX47" fmla="*/ 159167 w 233363"/>
                <a:gd name="connsiteY47" fmla="*/ 257175 h 331788"/>
                <a:gd name="connsiteX48" fmla="*/ 153987 w 233363"/>
                <a:gd name="connsiteY48" fmla="*/ 250655 h 331788"/>
                <a:gd name="connsiteX49" fmla="*/ 153987 w 233363"/>
                <a:gd name="connsiteY49" fmla="*/ 227182 h 331788"/>
                <a:gd name="connsiteX50" fmla="*/ 159167 w 233363"/>
                <a:gd name="connsiteY50" fmla="*/ 220662 h 331788"/>
                <a:gd name="connsiteX51" fmla="*/ 98550 w 233363"/>
                <a:gd name="connsiteY51" fmla="*/ 220662 h 331788"/>
                <a:gd name="connsiteX52" fmla="*/ 134812 w 233363"/>
                <a:gd name="connsiteY52" fmla="*/ 220662 h 331788"/>
                <a:gd name="connsiteX53" fmla="*/ 141288 w 233363"/>
                <a:gd name="connsiteY53" fmla="*/ 227182 h 331788"/>
                <a:gd name="connsiteX54" fmla="*/ 141288 w 233363"/>
                <a:gd name="connsiteY54" fmla="*/ 250655 h 331788"/>
                <a:gd name="connsiteX55" fmla="*/ 134812 w 233363"/>
                <a:gd name="connsiteY55" fmla="*/ 257175 h 331788"/>
                <a:gd name="connsiteX56" fmla="*/ 98550 w 233363"/>
                <a:gd name="connsiteY56" fmla="*/ 257175 h 331788"/>
                <a:gd name="connsiteX57" fmla="*/ 92075 w 233363"/>
                <a:gd name="connsiteY57" fmla="*/ 250655 h 331788"/>
                <a:gd name="connsiteX58" fmla="*/ 92075 w 233363"/>
                <a:gd name="connsiteY58" fmla="*/ 227182 h 331788"/>
                <a:gd name="connsiteX59" fmla="*/ 98550 w 233363"/>
                <a:gd name="connsiteY59" fmla="*/ 220662 h 331788"/>
                <a:gd name="connsiteX60" fmla="*/ 38225 w 233363"/>
                <a:gd name="connsiteY60" fmla="*/ 220662 h 331788"/>
                <a:gd name="connsiteX61" fmla="*/ 74487 w 233363"/>
                <a:gd name="connsiteY61" fmla="*/ 220662 h 331788"/>
                <a:gd name="connsiteX62" fmla="*/ 80963 w 233363"/>
                <a:gd name="connsiteY62" fmla="*/ 227182 h 331788"/>
                <a:gd name="connsiteX63" fmla="*/ 80963 w 233363"/>
                <a:gd name="connsiteY63" fmla="*/ 250655 h 331788"/>
                <a:gd name="connsiteX64" fmla="*/ 74487 w 233363"/>
                <a:gd name="connsiteY64" fmla="*/ 257175 h 331788"/>
                <a:gd name="connsiteX65" fmla="*/ 38225 w 233363"/>
                <a:gd name="connsiteY65" fmla="*/ 257175 h 331788"/>
                <a:gd name="connsiteX66" fmla="*/ 31750 w 233363"/>
                <a:gd name="connsiteY66" fmla="*/ 250655 h 331788"/>
                <a:gd name="connsiteX67" fmla="*/ 31750 w 233363"/>
                <a:gd name="connsiteY67" fmla="*/ 227182 h 331788"/>
                <a:gd name="connsiteX68" fmla="*/ 38225 w 233363"/>
                <a:gd name="connsiteY68" fmla="*/ 220662 h 331788"/>
                <a:gd name="connsiteX69" fmla="*/ 166687 w 233363"/>
                <a:gd name="connsiteY69" fmla="*/ 184149 h 331788"/>
                <a:gd name="connsiteX70" fmla="*/ 166687 w 233363"/>
                <a:gd name="connsiteY70" fmla="*/ 196849 h 331788"/>
                <a:gd name="connsiteX71" fmla="*/ 190500 w 233363"/>
                <a:gd name="connsiteY71" fmla="*/ 196849 h 331788"/>
                <a:gd name="connsiteX72" fmla="*/ 190500 w 233363"/>
                <a:gd name="connsiteY72" fmla="*/ 184149 h 331788"/>
                <a:gd name="connsiteX73" fmla="*/ 104775 w 233363"/>
                <a:gd name="connsiteY73" fmla="*/ 184149 h 331788"/>
                <a:gd name="connsiteX74" fmla="*/ 104775 w 233363"/>
                <a:gd name="connsiteY74" fmla="*/ 196849 h 331788"/>
                <a:gd name="connsiteX75" fmla="*/ 130175 w 233363"/>
                <a:gd name="connsiteY75" fmla="*/ 196849 h 331788"/>
                <a:gd name="connsiteX76" fmla="*/ 130175 w 233363"/>
                <a:gd name="connsiteY76" fmla="*/ 184149 h 331788"/>
                <a:gd name="connsiteX77" fmla="*/ 42862 w 233363"/>
                <a:gd name="connsiteY77" fmla="*/ 184149 h 331788"/>
                <a:gd name="connsiteX78" fmla="*/ 42862 w 233363"/>
                <a:gd name="connsiteY78" fmla="*/ 196849 h 331788"/>
                <a:gd name="connsiteX79" fmla="*/ 68262 w 233363"/>
                <a:gd name="connsiteY79" fmla="*/ 196849 h 331788"/>
                <a:gd name="connsiteX80" fmla="*/ 68262 w 233363"/>
                <a:gd name="connsiteY80" fmla="*/ 184149 h 331788"/>
                <a:gd name="connsiteX81" fmla="*/ 38225 w 233363"/>
                <a:gd name="connsiteY81" fmla="*/ 171450 h 331788"/>
                <a:gd name="connsiteX82" fmla="*/ 74487 w 233363"/>
                <a:gd name="connsiteY82" fmla="*/ 171450 h 331788"/>
                <a:gd name="connsiteX83" fmla="*/ 80963 w 233363"/>
                <a:gd name="connsiteY83" fmla="*/ 177970 h 331788"/>
                <a:gd name="connsiteX84" fmla="*/ 80963 w 233363"/>
                <a:gd name="connsiteY84" fmla="*/ 201443 h 331788"/>
                <a:gd name="connsiteX85" fmla="*/ 74487 w 233363"/>
                <a:gd name="connsiteY85" fmla="*/ 207963 h 331788"/>
                <a:gd name="connsiteX86" fmla="*/ 38225 w 233363"/>
                <a:gd name="connsiteY86" fmla="*/ 207963 h 331788"/>
                <a:gd name="connsiteX87" fmla="*/ 31750 w 233363"/>
                <a:gd name="connsiteY87" fmla="*/ 201443 h 331788"/>
                <a:gd name="connsiteX88" fmla="*/ 31750 w 233363"/>
                <a:gd name="connsiteY88" fmla="*/ 177970 h 331788"/>
                <a:gd name="connsiteX89" fmla="*/ 38225 w 233363"/>
                <a:gd name="connsiteY89" fmla="*/ 171450 h 331788"/>
                <a:gd name="connsiteX90" fmla="*/ 159167 w 233363"/>
                <a:gd name="connsiteY90" fmla="*/ 171449 h 331788"/>
                <a:gd name="connsiteX91" fmla="*/ 196725 w 233363"/>
                <a:gd name="connsiteY91" fmla="*/ 171449 h 331788"/>
                <a:gd name="connsiteX92" fmla="*/ 203200 w 233363"/>
                <a:gd name="connsiteY92" fmla="*/ 177969 h 331788"/>
                <a:gd name="connsiteX93" fmla="*/ 203200 w 233363"/>
                <a:gd name="connsiteY93" fmla="*/ 201442 h 331788"/>
                <a:gd name="connsiteX94" fmla="*/ 196725 w 233363"/>
                <a:gd name="connsiteY94" fmla="*/ 207962 h 331788"/>
                <a:gd name="connsiteX95" fmla="*/ 159167 w 233363"/>
                <a:gd name="connsiteY95" fmla="*/ 207962 h 331788"/>
                <a:gd name="connsiteX96" fmla="*/ 153987 w 233363"/>
                <a:gd name="connsiteY96" fmla="*/ 201442 h 331788"/>
                <a:gd name="connsiteX97" fmla="*/ 153987 w 233363"/>
                <a:gd name="connsiteY97" fmla="*/ 177969 h 331788"/>
                <a:gd name="connsiteX98" fmla="*/ 159167 w 233363"/>
                <a:gd name="connsiteY98" fmla="*/ 171449 h 331788"/>
                <a:gd name="connsiteX99" fmla="*/ 98550 w 233363"/>
                <a:gd name="connsiteY99" fmla="*/ 171449 h 331788"/>
                <a:gd name="connsiteX100" fmla="*/ 134812 w 233363"/>
                <a:gd name="connsiteY100" fmla="*/ 171449 h 331788"/>
                <a:gd name="connsiteX101" fmla="*/ 141288 w 233363"/>
                <a:gd name="connsiteY101" fmla="*/ 177969 h 331788"/>
                <a:gd name="connsiteX102" fmla="*/ 141288 w 233363"/>
                <a:gd name="connsiteY102" fmla="*/ 201442 h 331788"/>
                <a:gd name="connsiteX103" fmla="*/ 134812 w 233363"/>
                <a:gd name="connsiteY103" fmla="*/ 207962 h 331788"/>
                <a:gd name="connsiteX104" fmla="*/ 98550 w 233363"/>
                <a:gd name="connsiteY104" fmla="*/ 207962 h 331788"/>
                <a:gd name="connsiteX105" fmla="*/ 92075 w 233363"/>
                <a:gd name="connsiteY105" fmla="*/ 201442 h 331788"/>
                <a:gd name="connsiteX106" fmla="*/ 92075 w 233363"/>
                <a:gd name="connsiteY106" fmla="*/ 177969 h 331788"/>
                <a:gd name="connsiteX107" fmla="*/ 98550 w 233363"/>
                <a:gd name="connsiteY107" fmla="*/ 171449 h 331788"/>
                <a:gd name="connsiteX108" fmla="*/ 166687 w 233363"/>
                <a:gd name="connsiteY108" fmla="*/ 134937 h 331788"/>
                <a:gd name="connsiteX109" fmla="*/ 166687 w 233363"/>
                <a:gd name="connsiteY109" fmla="*/ 147637 h 331788"/>
                <a:gd name="connsiteX110" fmla="*/ 190500 w 233363"/>
                <a:gd name="connsiteY110" fmla="*/ 147637 h 331788"/>
                <a:gd name="connsiteX111" fmla="*/ 190500 w 233363"/>
                <a:gd name="connsiteY111" fmla="*/ 134937 h 331788"/>
                <a:gd name="connsiteX112" fmla="*/ 104775 w 233363"/>
                <a:gd name="connsiteY112" fmla="*/ 134937 h 331788"/>
                <a:gd name="connsiteX113" fmla="*/ 104775 w 233363"/>
                <a:gd name="connsiteY113" fmla="*/ 147637 h 331788"/>
                <a:gd name="connsiteX114" fmla="*/ 130175 w 233363"/>
                <a:gd name="connsiteY114" fmla="*/ 147637 h 331788"/>
                <a:gd name="connsiteX115" fmla="*/ 130175 w 233363"/>
                <a:gd name="connsiteY115" fmla="*/ 134937 h 331788"/>
                <a:gd name="connsiteX116" fmla="*/ 42862 w 233363"/>
                <a:gd name="connsiteY116" fmla="*/ 134937 h 331788"/>
                <a:gd name="connsiteX117" fmla="*/ 42862 w 233363"/>
                <a:gd name="connsiteY117" fmla="*/ 147637 h 331788"/>
                <a:gd name="connsiteX118" fmla="*/ 68262 w 233363"/>
                <a:gd name="connsiteY118" fmla="*/ 147637 h 331788"/>
                <a:gd name="connsiteX119" fmla="*/ 68262 w 233363"/>
                <a:gd name="connsiteY119" fmla="*/ 134937 h 331788"/>
                <a:gd name="connsiteX120" fmla="*/ 159167 w 233363"/>
                <a:gd name="connsiteY120" fmla="*/ 122237 h 331788"/>
                <a:gd name="connsiteX121" fmla="*/ 196725 w 233363"/>
                <a:gd name="connsiteY121" fmla="*/ 122237 h 331788"/>
                <a:gd name="connsiteX122" fmla="*/ 203200 w 233363"/>
                <a:gd name="connsiteY122" fmla="*/ 128757 h 331788"/>
                <a:gd name="connsiteX123" fmla="*/ 203200 w 233363"/>
                <a:gd name="connsiteY123" fmla="*/ 153534 h 331788"/>
                <a:gd name="connsiteX124" fmla="*/ 196725 w 233363"/>
                <a:gd name="connsiteY124" fmla="*/ 158750 h 331788"/>
                <a:gd name="connsiteX125" fmla="*/ 159167 w 233363"/>
                <a:gd name="connsiteY125" fmla="*/ 158750 h 331788"/>
                <a:gd name="connsiteX126" fmla="*/ 153987 w 233363"/>
                <a:gd name="connsiteY126" fmla="*/ 153534 h 331788"/>
                <a:gd name="connsiteX127" fmla="*/ 153987 w 233363"/>
                <a:gd name="connsiteY127" fmla="*/ 128757 h 331788"/>
                <a:gd name="connsiteX128" fmla="*/ 159167 w 233363"/>
                <a:gd name="connsiteY128" fmla="*/ 122237 h 331788"/>
                <a:gd name="connsiteX129" fmla="*/ 98550 w 233363"/>
                <a:gd name="connsiteY129" fmla="*/ 122237 h 331788"/>
                <a:gd name="connsiteX130" fmla="*/ 134812 w 233363"/>
                <a:gd name="connsiteY130" fmla="*/ 122237 h 331788"/>
                <a:gd name="connsiteX131" fmla="*/ 141288 w 233363"/>
                <a:gd name="connsiteY131" fmla="*/ 128757 h 331788"/>
                <a:gd name="connsiteX132" fmla="*/ 141288 w 233363"/>
                <a:gd name="connsiteY132" fmla="*/ 153534 h 331788"/>
                <a:gd name="connsiteX133" fmla="*/ 134812 w 233363"/>
                <a:gd name="connsiteY133" fmla="*/ 158750 h 331788"/>
                <a:gd name="connsiteX134" fmla="*/ 98550 w 233363"/>
                <a:gd name="connsiteY134" fmla="*/ 158750 h 331788"/>
                <a:gd name="connsiteX135" fmla="*/ 92075 w 233363"/>
                <a:gd name="connsiteY135" fmla="*/ 153534 h 331788"/>
                <a:gd name="connsiteX136" fmla="*/ 92075 w 233363"/>
                <a:gd name="connsiteY136" fmla="*/ 128757 h 331788"/>
                <a:gd name="connsiteX137" fmla="*/ 98550 w 233363"/>
                <a:gd name="connsiteY137" fmla="*/ 122237 h 331788"/>
                <a:gd name="connsiteX138" fmla="*/ 38225 w 233363"/>
                <a:gd name="connsiteY138" fmla="*/ 122237 h 331788"/>
                <a:gd name="connsiteX139" fmla="*/ 74487 w 233363"/>
                <a:gd name="connsiteY139" fmla="*/ 122237 h 331788"/>
                <a:gd name="connsiteX140" fmla="*/ 80963 w 233363"/>
                <a:gd name="connsiteY140" fmla="*/ 128757 h 331788"/>
                <a:gd name="connsiteX141" fmla="*/ 80963 w 233363"/>
                <a:gd name="connsiteY141" fmla="*/ 153534 h 331788"/>
                <a:gd name="connsiteX142" fmla="*/ 74487 w 233363"/>
                <a:gd name="connsiteY142" fmla="*/ 158750 h 331788"/>
                <a:gd name="connsiteX143" fmla="*/ 38225 w 233363"/>
                <a:gd name="connsiteY143" fmla="*/ 158750 h 331788"/>
                <a:gd name="connsiteX144" fmla="*/ 31750 w 233363"/>
                <a:gd name="connsiteY144" fmla="*/ 153534 h 331788"/>
                <a:gd name="connsiteX145" fmla="*/ 31750 w 233363"/>
                <a:gd name="connsiteY145" fmla="*/ 128757 h 331788"/>
                <a:gd name="connsiteX146" fmla="*/ 38225 w 233363"/>
                <a:gd name="connsiteY146" fmla="*/ 122237 h 331788"/>
                <a:gd name="connsiteX147" fmla="*/ 166687 w 233363"/>
                <a:gd name="connsiteY147" fmla="*/ 85724 h 331788"/>
                <a:gd name="connsiteX148" fmla="*/ 166687 w 233363"/>
                <a:gd name="connsiteY148" fmla="*/ 98424 h 331788"/>
                <a:gd name="connsiteX149" fmla="*/ 190500 w 233363"/>
                <a:gd name="connsiteY149" fmla="*/ 98424 h 331788"/>
                <a:gd name="connsiteX150" fmla="*/ 190500 w 233363"/>
                <a:gd name="connsiteY150" fmla="*/ 85724 h 331788"/>
                <a:gd name="connsiteX151" fmla="*/ 104775 w 233363"/>
                <a:gd name="connsiteY151" fmla="*/ 85724 h 331788"/>
                <a:gd name="connsiteX152" fmla="*/ 104775 w 233363"/>
                <a:gd name="connsiteY152" fmla="*/ 98424 h 331788"/>
                <a:gd name="connsiteX153" fmla="*/ 130175 w 233363"/>
                <a:gd name="connsiteY153" fmla="*/ 98424 h 331788"/>
                <a:gd name="connsiteX154" fmla="*/ 130175 w 233363"/>
                <a:gd name="connsiteY154" fmla="*/ 85724 h 331788"/>
                <a:gd name="connsiteX155" fmla="*/ 42862 w 233363"/>
                <a:gd name="connsiteY155" fmla="*/ 85724 h 331788"/>
                <a:gd name="connsiteX156" fmla="*/ 42862 w 233363"/>
                <a:gd name="connsiteY156" fmla="*/ 98424 h 331788"/>
                <a:gd name="connsiteX157" fmla="*/ 68262 w 233363"/>
                <a:gd name="connsiteY157" fmla="*/ 98424 h 331788"/>
                <a:gd name="connsiteX158" fmla="*/ 68262 w 233363"/>
                <a:gd name="connsiteY158" fmla="*/ 85724 h 331788"/>
                <a:gd name="connsiteX159" fmla="*/ 159167 w 233363"/>
                <a:gd name="connsiteY159" fmla="*/ 73024 h 331788"/>
                <a:gd name="connsiteX160" fmla="*/ 196725 w 233363"/>
                <a:gd name="connsiteY160" fmla="*/ 73024 h 331788"/>
                <a:gd name="connsiteX161" fmla="*/ 203200 w 233363"/>
                <a:gd name="connsiteY161" fmla="*/ 79544 h 331788"/>
                <a:gd name="connsiteX162" fmla="*/ 203200 w 233363"/>
                <a:gd name="connsiteY162" fmla="*/ 104321 h 331788"/>
                <a:gd name="connsiteX163" fmla="*/ 196725 w 233363"/>
                <a:gd name="connsiteY163" fmla="*/ 109537 h 331788"/>
                <a:gd name="connsiteX164" fmla="*/ 159167 w 233363"/>
                <a:gd name="connsiteY164" fmla="*/ 109537 h 331788"/>
                <a:gd name="connsiteX165" fmla="*/ 153987 w 233363"/>
                <a:gd name="connsiteY165" fmla="*/ 104321 h 331788"/>
                <a:gd name="connsiteX166" fmla="*/ 153987 w 233363"/>
                <a:gd name="connsiteY166" fmla="*/ 79544 h 331788"/>
                <a:gd name="connsiteX167" fmla="*/ 159167 w 233363"/>
                <a:gd name="connsiteY167" fmla="*/ 73024 h 331788"/>
                <a:gd name="connsiteX168" fmla="*/ 98550 w 233363"/>
                <a:gd name="connsiteY168" fmla="*/ 73024 h 331788"/>
                <a:gd name="connsiteX169" fmla="*/ 134812 w 233363"/>
                <a:gd name="connsiteY169" fmla="*/ 73024 h 331788"/>
                <a:gd name="connsiteX170" fmla="*/ 141288 w 233363"/>
                <a:gd name="connsiteY170" fmla="*/ 79544 h 331788"/>
                <a:gd name="connsiteX171" fmla="*/ 141288 w 233363"/>
                <a:gd name="connsiteY171" fmla="*/ 104321 h 331788"/>
                <a:gd name="connsiteX172" fmla="*/ 134812 w 233363"/>
                <a:gd name="connsiteY172" fmla="*/ 109537 h 331788"/>
                <a:gd name="connsiteX173" fmla="*/ 98550 w 233363"/>
                <a:gd name="connsiteY173" fmla="*/ 109537 h 331788"/>
                <a:gd name="connsiteX174" fmla="*/ 92075 w 233363"/>
                <a:gd name="connsiteY174" fmla="*/ 104321 h 331788"/>
                <a:gd name="connsiteX175" fmla="*/ 92075 w 233363"/>
                <a:gd name="connsiteY175" fmla="*/ 79544 h 331788"/>
                <a:gd name="connsiteX176" fmla="*/ 98550 w 233363"/>
                <a:gd name="connsiteY176" fmla="*/ 73024 h 331788"/>
                <a:gd name="connsiteX177" fmla="*/ 38225 w 233363"/>
                <a:gd name="connsiteY177" fmla="*/ 73024 h 331788"/>
                <a:gd name="connsiteX178" fmla="*/ 74487 w 233363"/>
                <a:gd name="connsiteY178" fmla="*/ 73024 h 331788"/>
                <a:gd name="connsiteX179" fmla="*/ 80963 w 233363"/>
                <a:gd name="connsiteY179" fmla="*/ 79544 h 331788"/>
                <a:gd name="connsiteX180" fmla="*/ 80963 w 233363"/>
                <a:gd name="connsiteY180" fmla="*/ 104321 h 331788"/>
                <a:gd name="connsiteX181" fmla="*/ 74487 w 233363"/>
                <a:gd name="connsiteY181" fmla="*/ 109537 h 331788"/>
                <a:gd name="connsiteX182" fmla="*/ 38225 w 233363"/>
                <a:gd name="connsiteY182" fmla="*/ 109537 h 331788"/>
                <a:gd name="connsiteX183" fmla="*/ 31750 w 233363"/>
                <a:gd name="connsiteY183" fmla="*/ 104321 h 331788"/>
                <a:gd name="connsiteX184" fmla="*/ 31750 w 233363"/>
                <a:gd name="connsiteY184" fmla="*/ 79544 h 331788"/>
                <a:gd name="connsiteX185" fmla="*/ 38225 w 233363"/>
                <a:gd name="connsiteY185" fmla="*/ 73024 h 331788"/>
                <a:gd name="connsiteX186" fmla="*/ 166687 w 233363"/>
                <a:gd name="connsiteY186" fmla="*/ 36512 h 331788"/>
                <a:gd name="connsiteX187" fmla="*/ 166687 w 233363"/>
                <a:gd name="connsiteY187" fmla="*/ 49212 h 331788"/>
                <a:gd name="connsiteX188" fmla="*/ 190500 w 233363"/>
                <a:gd name="connsiteY188" fmla="*/ 49212 h 331788"/>
                <a:gd name="connsiteX189" fmla="*/ 190500 w 233363"/>
                <a:gd name="connsiteY189" fmla="*/ 36512 h 331788"/>
                <a:gd name="connsiteX190" fmla="*/ 104775 w 233363"/>
                <a:gd name="connsiteY190" fmla="*/ 36512 h 331788"/>
                <a:gd name="connsiteX191" fmla="*/ 104775 w 233363"/>
                <a:gd name="connsiteY191" fmla="*/ 49212 h 331788"/>
                <a:gd name="connsiteX192" fmla="*/ 130175 w 233363"/>
                <a:gd name="connsiteY192" fmla="*/ 49212 h 331788"/>
                <a:gd name="connsiteX193" fmla="*/ 130175 w 233363"/>
                <a:gd name="connsiteY193" fmla="*/ 36512 h 331788"/>
                <a:gd name="connsiteX194" fmla="*/ 42862 w 233363"/>
                <a:gd name="connsiteY194" fmla="*/ 36512 h 331788"/>
                <a:gd name="connsiteX195" fmla="*/ 42862 w 233363"/>
                <a:gd name="connsiteY195" fmla="*/ 49212 h 331788"/>
                <a:gd name="connsiteX196" fmla="*/ 68262 w 233363"/>
                <a:gd name="connsiteY196" fmla="*/ 49212 h 331788"/>
                <a:gd name="connsiteX197" fmla="*/ 68262 w 233363"/>
                <a:gd name="connsiteY197" fmla="*/ 36512 h 331788"/>
                <a:gd name="connsiteX198" fmla="*/ 159167 w 233363"/>
                <a:gd name="connsiteY198" fmla="*/ 23812 h 331788"/>
                <a:gd name="connsiteX199" fmla="*/ 196725 w 233363"/>
                <a:gd name="connsiteY199" fmla="*/ 23812 h 331788"/>
                <a:gd name="connsiteX200" fmla="*/ 203200 w 233363"/>
                <a:gd name="connsiteY200" fmla="*/ 30332 h 331788"/>
                <a:gd name="connsiteX201" fmla="*/ 203200 w 233363"/>
                <a:gd name="connsiteY201" fmla="*/ 55109 h 331788"/>
                <a:gd name="connsiteX202" fmla="*/ 196725 w 233363"/>
                <a:gd name="connsiteY202" fmla="*/ 60325 h 331788"/>
                <a:gd name="connsiteX203" fmla="*/ 159167 w 233363"/>
                <a:gd name="connsiteY203" fmla="*/ 60325 h 331788"/>
                <a:gd name="connsiteX204" fmla="*/ 153987 w 233363"/>
                <a:gd name="connsiteY204" fmla="*/ 55109 h 331788"/>
                <a:gd name="connsiteX205" fmla="*/ 153987 w 233363"/>
                <a:gd name="connsiteY205" fmla="*/ 30332 h 331788"/>
                <a:gd name="connsiteX206" fmla="*/ 159167 w 233363"/>
                <a:gd name="connsiteY206" fmla="*/ 23812 h 331788"/>
                <a:gd name="connsiteX207" fmla="*/ 98550 w 233363"/>
                <a:gd name="connsiteY207" fmla="*/ 23812 h 331788"/>
                <a:gd name="connsiteX208" fmla="*/ 134812 w 233363"/>
                <a:gd name="connsiteY208" fmla="*/ 23812 h 331788"/>
                <a:gd name="connsiteX209" fmla="*/ 141288 w 233363"/>
                <a:gd name="connsiteY209" fmla="*/ 30332 h 331788"/>
                <a:gd name="connsiteX210" fmla="*/ 141288 w 233363"/>
                <a:gd name="connsiteY210" fmla="*/ 55109 h 331788"/>
                <a:gd name="connsiteX211" fmla="*/ 134812 w 233363"/>
                <a:gd name="connsiteY211" fmla="*/ 60325 h 331788"/>
                <a:gd name="connsiteX212" fmla="*/ 98550 w 233363"/>
                <a:gd name="connsiteY212" fmla="*/ 60325 h 331788"/>
                <a:gd name="connsiteX213" fmla="*/ 92075 w 233363"/>
                <a:gd name="connsiteY213" fmla="*/ 55109 h 331788"/>
                <a:gd name="connsiteX214" fmla="*/ 92075 w 233363"/>
                <a:gd name="connsiteY214" fmla="*/ 30332 h 331788"/>
                <a:gd name="connsiteX215" fmla="*/ 98550 w 233363"/>
                <a:gd name="connsiteY215" fmla="*/ 23812 h 331788"/>
                <a:gd name="connsiteX216" fmla="*/ 38225 w 233363"/>
                <a:gd name="connsiteY216" fmla="*/ 23812 h 331788"/>
                <a:gd name="connsiteX217" fmla="*/ 74487 w 233363"/>
                <a:gd name="connsiteY217" fmla="*/ 23812 h 331788"/>
                <a:gd name="connsiteX218" fmla="*/ 80963 w 233363"/>
                <a:gd name="connsiteY218" fmla="*/ 30332 h 331788"/>
                <a:gd name="connsiteX219" fmla="*/ 80963 w 233363"/>
                <a:gd name="connsiteY219" fmla="*/ 55109 h 331788"/>
                <a:gd name="connsiteX220" fmla="*/ 74487 w 233363"/>
                <a:gd name="connsiteY220" fmla="*/ 60325 h 331788"/>
                <a:gd name="connsiteX221" fmla="*/ 38225 w 233363"/>
                <a:gd name="connsiteY221" fmla="*/ 60325 h 331788"/>
                <a:gd name="connsiteX222" fmla="*/ 31750 w 233363"/>
                <a:gd name="connsiteY222" fmla="*/ 55109 h 331788"/>
                <a:gd name="connsiteX223" fmla="*/ 31750 w 233363"/>
                <a:gd name="connsiteY223" fmla="*/ 30332 h 331788"/>
                <a:gd name="connsiteX224" fmla="*/ 38225 w 233363"/>
                <a:gd name="connsiteY224" fmla="*/ 23812 h 331788"/>
                <a:gd name="connsiteX225" fmla="*/ 19050 w 233363"/>
                <a:gd name="connsiteY225" fmla="*/ 11112 h 331788"/>
                <a:gd name="connsiteX226" fmla="*/ 19050 w 233363"/>
                <a:gd name="connsiteY226" fmla="*/ 319087 h 331788"/>
                <a:gd name="connsiteX227" fmla="*/ 92054 w 233363"/>
                <a:gd name="connsiteY227" fmla="*/ 319087 h 331788"/>
                <a:gd name="connsiteX228" fmla="*/ 92054 w 233363"/>
                <a:gd name="connsiteY228" fmla="*/ 275091 h 331788"/>
                <a:gd name="connsiteX229" fmla="*/ 98572 w 233363"/>
                <a:gd name="connsiteY229" fmla="*/ 269915 h 331788"/>
                <a:gd name="connsiteX230" fmla="*/ 135074 w 233363"/>
                <a:gd name="connsiteY230" fmla="*/ 269915 h 331788"/>
                <a:gd name="connsiteX231" fmla="*/ 141592 w 233363"/>
                <a:gd name="connsiteY231" fmla="*/ 275091 h 331788"/>
                <a:gd name="connsiteX232" fmla="*/ 141592 w 233363"/>
                <a:gd name="connsiteY232" fmla="*/ 319087 h 331788"/>
                <a:gd name="connsiteX233" fmla="*/ 215900 w 233363"/>
                <a:gd name="connsiteY233" fmla="*/ 319087 h 331788"/>
                <a:gd name="connsiteX234" fmla="*/ 215900 w 233363"/>
                <a:gd name="connsiteY234" fmla="*/ 11112 h 331788"/>
                <a:gd name="connsiteX235" fmla="*/ 19050 w 233363"/>
                <a:gd name="connsiteY235" fmla="*/ 11112 h 331788"/>
                <a:gd name="connsiteX236" fmla="*/ 12964 w 233363"/>
                <a:gd name="connsiteY236" fmla="*/ 0 h 331788"/>
                <a:gd name="connsiteX237" fmla="*/ 220399 w 233363"/>
                <a:gd name="connsiteY237" fmla="*/ 0 h 331788"/>
                <a:gd name="connsiteX238" fmla="*/ 221695 w 233363"/>
                <a:gd name="connsiteY238" fmla="*/ 0 h 331788"/>
                <a:gd name="connsiteX239" fmla="*/ 226881 w 233363"/>
                <a:gd name="connsiteY239" fmla="*/ 6480 h 331788"/>
                <a:gd name="connsiteX240" fmla="*/ 226881 w 233363"/>
                <a:gd name="connsiteY240" fmla="*/ 320124 h 331788"/>
                <a:gd name="connsiteX241" fmla="*/ 233363 w 233363"/>
                <a:gd name="connsiteY241" fmla="*/ 325308 h 331788"/>
                <a:gd name="connsiteX242" fmla="*/ 226881 w 233363"/>
                <a:gd name="connsiteY242" fmla="*/ 331788 h 331788"/>
                <a:gd name="connsiteX243" fmla="*/ 6482 w 233363"/>
                <a:gd name="connsiteY243" fmla="*/ 331788 h 331788"/>
                <a:gd name="connsiteX244" fmla="*/ 0 w 233363"/>
                <a:gd name="connsiteY244" fmla="*/ 325308 h 331788"/>
                <a:gd name="connsiteX245" fmla="*/ 6482 w 233363"/>
                <a:gd name="connsiteY245" fmla="*/ 320124 h 331788"/>
                <a:gd name="connsiteX246" fmla="*/ 6482 w 233363"/>
                <a:gd name="connsiteY246" fmla="*/ 6480 h 331788"/>
                <a:gd name="connsiteX247" fmla="*/ 12964 w 233363"/>
                <a:gd name="connsiteY247"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Lst>
              <a:rect l="l" t="t" r="r" b="b"/>
              <a:pathLst>
                <a:path w="233363" h="331788">
                  <a:moveTo>
                    <a:pt x="166687" y="282575"/>
                  </a:moveTo>
                  <a:lnTo>
                    <a:pt x="166687" y="293688"/>
                  </a:lnTo>
                  <a:lnTo>
                    <a:pt x="190500" y="293688"/>
                  </a:lnTo>
                  <a:lnTo>
                    <a:pt x="190500" y="282575"/>
                  </a:lnTo>
                  <a:close/>
                  <a:moveTo>
                    <a:pt x="104775" y="282575"/>
                  </a:moveTo>
                  <a:lnTo>
                    <a:pt x="104775" y="319088"/>
                  </a:lnTo>
                  <a:lnTo>
                    <a:pt x="130175" y="319088"/>
                  </a:lnTo>
                  <a:lnTo>
                    <a:pt x="130175" y="282575"/>
                  </a:lnTo>
                  <a:close/>
                  <a:moveTo>
                    <a:pt x="42862" y="282575"/>
                  </a:moveTo>
                  <a:lnTo>
                    <a:pt x="42862" y="293688"/>
                  </a:lnTo>
                  <a:lnTo>
                    <a:pt x="68262" y="293688"/>
                  </a:lnTo>
                  <a:lnTo>
                    <a:pt x="68262" y="282575"/>
                  </a:lnTo>
                  <a:close/>
                  <a:moveTo>
                    <a:pt x="159167" y="269875"/>
                  </a:moveTo>
                  <a:cubicBezTo>
                    <a:pt x="159167" y="269875"/>
                    <a:pt x="159167" y="269875"/>
                    <a:pt x="196725" y="269875"/>
                  </a:cubicBezTo>
                  <a:cubicBezTo>
                    <a:pt x="199315" y="269875"/>
                    <a:pt x="203200" y="272483"/>
                    <a:pt x="203200" y="275091"/>
                  </a:cubicBezTo>
                  <a:cubicBezTo>
                    <a:pt x="203200" y="275091"/>
                    <a:pt x="203200" y="275091"/>
                    <a:pt x="203200" y="299868"/>
                  </a:cubicBezTo>
                  <a:cubicBezTo>
                    <a:pt x="203200" y="303780"/>
                    <a:pt x="199315" y="306388"/>
                    <a:pt x="196725" y="306388"/>
                  </a:cubicBezTo>
                  <a:cubicBezTo>
                    <a:pt x="196725" y="306388"/>
                    <a:pt x="196725" y="306388"/>
                    <a:pt x="159167" y="306388"/>
                  </a:cubicBezTo>
                  <a:cubicBezTo>
                    <a:pt x="156577" y="306388"/>
                    <a:pt x="153987" y="303780"/>
                    <a:pt x="153987" y="299868"/>
                  </a:cubicBezTo>
                  <a:cubicBezTo>
                    <a:pt x="153987" y="299868"/>
                    <a:pt x="153987" y="299868"/>
                    <a:pt x="153987" y="275091"/>
                  </a:cubicBezTo>
                  <a:cubicBezTo>
                    <a:pt x="153987" y="272483"/>
                    <a:pt x="156577" y="269875"/>
                    <a:pt x="159167" y="269875"/>
                  </a:cubicBezTo>
                  <a:close/>
                  <a:moveTo>
                    <a:pt x="38225" y="269875"/>
                  </a:moveTo>
                  <a:cubicBezTo>
                    <a:pt x="38225" y="269875"/>
                    <a:pt x="38225" y="269875"/>
                    <a:pt x="74487" y="269875"/>
                  </a:cubicBezTo>
                  <a:cubicBezTo>
                    <a:pt x="78373" y="269875"/>
                    <a:pt x="80963" y="272483"/>
                    <a:pt x="80963" y="275091"/>
                  </a:cubicBezTo>
                  <a:cubicBezTo>
                    <a:pt x="80963" y="275091"/>
                    <a:pt x="80963" y="275091"/>
                    <a:pt x="80963" y="299868"/>
                  </a:cubicBezTo>
                  <a:cubicBezTo>
                    <a:pt x="80963" y="303780"/>
                    <a:pt x="78373" y="306388"/>
                    <a:pt x="74487" y="306388"/>
                  </a:cubicBezTo>
                  <a:cubicBezTo>
                    <a:pt x="74487" y="306388"/>
                    <a:pt x="74487" y="306388"/>
                    <a:pt x="38225" y="306388"/>
                  </a:cubicBezTo>
                  <a:cubicBezTo>
                    <a:pt x="34340" y="306388"/>
                    <a:pt x="31750" y="303780"/>
                    <a:pt x="31750" y="299868"/>
                  </a:cubicBezTo>
                  <a:cubicBezTo>
                    <a:pt x="31750" y="299868"/>
                    <a:pt x="31750" y="299868"/>
                    <a:pt x="31750" y="275091"/>
                  </a:cubicBezTo>
                  <a:cubicBezTo>
                    <a:pt x="31750" y="272483"/>
                    <a:pt x="34340" y="269875"/>
                    <a:pt x="38225" y="269875"/>
                  </a:cubicBezTo>
                  <a:close/>
                  <a:moveTo>
                    <a:pt x="166687" y="233362"/>
                  </a:moveTo>
                  <a:lnTo>
                    <a:pt x="166687" y="246062"/>
                  </a:lnTo>
                  <a:lnTo>
                    <a:pt x="190500" y="246062"/>
                  </a:lnTo>
                  <a:lnTo>
                    <a:pt x="190500" y="233362"/>
                  </a:lnTo>
                  <a:close/>
                  <a:moveTo>
                    <a:pt x="104775" y="233362"/>
                  </a:moveTo>
                  <a:lnTo>
                    <a:pt x="104775" y="246062"/>
                  </a:lnTo>
                  <a:lnTo>
                    <a:pt x="130175" y="246062"/>
                  </a:lnTo>
                  <a:lnTo>
                    <a:pt x="130175" y="233362"/>
                  </a:lnTo>
                  <a:close/>
                  <a:moveTo>
                    <a:pt x="42862" y="233362"/>
                  </a:moveTo>
                  <a:lnTo>
                    <a:pt x="42862" y="246062"/>
                  </a:lnTo>
                  <a:lnTo>
                    <a:pt x="68262" y="246062"/>
                  </a:lnTo>
                  <a:lnTo>
                    <a:pt x="68262" y="233362"/>
                  </a:lnTo>
                  <a:close/>
                  <a:moveTo>
                    <a:pt x="159167" y="220662"/>
                  </a:moveTo>
                  <a:cubicBezTo>
                    <a:pt x="159167" y="220662"/>
                    <a:pt x="159167" y="220662"/>
                    <a:pt x="196725" y="220662"/>
                  </a:cubicBezTo>
                  <a:cubicBezTo>
                    <a:pt x="199315" y="220662"/>
                    <a:pt x="203200" y="223270"/>
                    <a:pt x="203200" y="227182"/>
                  </a:cubicBezTo>
                  <a:cubicBezTo>
                    <a:pt x="203200" y="227182"/>
                    <a:pt x="203200" y="227182"/>
                    <a:pt x="203200" y="250655"/>
                  </a:cubicBezTo>
                  <a:cubicBezTo>
                    <a:pt x="203200" y="254567"/>
                    <a:pt x="199315" y="257175"/>
                    <a:pt x="196725" y="257175"/>
                  </a:cubicBezTo>
                  <a:cubicBezTo>
                    <a:pt x="196725" y="257175"/>
                    <a:pt x="196725" y="257175"/>
                    <a:pt x="159167" y="257175"/>
                  </a:cubicBezTo>
                  <a:cubicBezTo>
                    <a:pt x="156577" y="257175"/>
                    <a:pt x="153987" y="254567"/>
                    <a:pt x="153987" y="250655"/>
                  </a:cubicBezTo>
                  <a:cubicBezTo>
                    <a:pt x="153987" y="250655"/>
                    <a:pt x="153987" y="250655"/>
                    <a:pt x="153987" y="227182"/>
                  </a:cubicBezTo>
                  <a:cubicBezTo>
                    <a:pt x="153987" y="223270"/>
                    <a:pt x="156577" y="220662"/>
                    <a:pt x="159167" y="220662"/>
                  </a:cubicBezTo>
                  <a:close/>
                  <a:moveTo>
                    <a:pt x="98550" y="220662"/>
                  </a:moveTo>
                  <a:cubicBezTo>
                    <a:pt x="98550" y="220662"/>
                    <a:pt x="98550" y="220662"/>
                    <a:pt x="134812" y="220662"/>
                  </a:cubicBezTo>
                  <a:cubicBezTo>
                    <a:pt x="138698" y="220662"/>
                    <a:pt x="141288" y="223270"/>
                    <a:pt x="141288" y="227182"/>
                  </a:cubicBezTo>
                  <a:cubicBezTo>
                    <a:pt x="141288" y="227182"/>
                    <a:pt x="141288" y="227182"/>
                    <a:pt x="141288" y="250655"/>
                  </a:cubicBezTo>
                  <a:cubicBezTo>
                    <a:pt x="141288" y="254567"/>
                    <a:pt x="138698" y="257175"/>
                    <a:pt x="134812" y="257175"/>
                  </a:cubicBezTo>
                  <a:cubicBezTo>
                    <a:pt x="134812" y="257175"/>
                    <a:pt x="134812" y="257175"/>
                    <a:pt x="98550" y="257175"/>
                  </a:cubicBezTo>
                  <a:cubicBezTo>
                    <a:pt x="94665" y="257175"/>
                    <a:pt x="92075" y="254567"/>
                    <a:pt x="92075" y="250655"/>
                  </a:cubicBezTo>
                  <a:cubicBezTo>
                    <a:pt x="92075" y="250655"/>
                    <a:pt x="92075" y="250655"/>
                    <a:pt x="92075" y="227182"/>
                  </a:cubicBezTo>
                  <a:cubicBezTo>
                    <a:pt x="92075" y="223270"/>
                    <a:pt x="94665" y="220662"/>
                    <a:pt x="98550" y="220662"/>
                  </a:cubicBezTo>
                  <a:close/>
                  <a:moveTo>
                    <a:pt x="38225" y="220662"/>
                  </a:moveTo>
                  <a:cubicBezTo>
                    <a:pt x="38225" y="220662"/>
                    <a:pt x="38225" y="220662"/>
                    <a:pt x="74487" y="220662"/>
                  </a:cubicBezTo>
                  <a:cubicBezTo>
                    <a:pt x="78373" y="220662"/>
                    <a:pt x="80963" y="223270"/>
                    <a:pt x="80963" y="227182"/>
                  </a:cubicBezTo>
                  <a:cubicBezTo>
                    <a:pt x="80963" y="227182"/>
                    <a:pt x="80963" y="227182"/>
                    <a:pt x="80963" y="250655"/>
                  </a:cubicBezTo>
                  <a:cubicBezTo>
                    <a:pt x="80963" y="254567"/>
                    <a:pt x="78373" y="257175"/>
                    <a:pt x="74487" y="257175"/>
                  </a:cubicBezTo>
                  <a:cubicBezTo>
                    <a:pt x="74487" y="257175"/>
                    <a:pt x="74487" y="257175"/>
                    <a:pt x="38225" y="257175"/>
                  </a:cubicBezTo>
                  <a:cubicBezTo>
                    <a:pt x="34340" y="257175"/>
                    <a:pt x="31750" y="254567"/>
                    <a:pt x="31750" y="250655"/>
                  </a:cubicBezTo>
                  <a:cubicBezTo>
                    <a:pt x="31750" y="250655"/>
                    <a:pt x="31750" y="250655"/>
                    <a:pt x="31750" y="227182"/>
                  </a:cubicBezTo>
                  <a:cubicBezTo>
                    <a:pt x="31750" y="223270"/>
                    <a:pt x="34340" y="220662"/>
                    <a:pt x="38225" y="220662"/>
                  </a:cubicBezTo>
                  <a:close/>
                  <a:moveTo>
                    <a:pt x="166687" y="184149"/>
                  </a:moveTo>
                  <a:lnTo>
                    <a:pt x="166687" y="196849"/>
                  </a:lnTo>
                  <a:lnTo>
                    <a:pt x="190500" y="196849"/>
                  </a:lnTo>
                  <a:lnTo>
                    <a:pt x="190500" y="184149"/>
                  </a:lnTo>
                  <a:close/>
                  <a:moveTo>
                    <a:pt x="104775" y="184149"/>
                  </a:moveTo>
                  <a:lnTo>
                    <a:pt x="104775" y="196849"/>
                  </a:lnTo>
                  <a:lnTo>
                    <a:pt x="130175" y="196849"/>
                  </a:lnTo>
                  <a:lnTo>
                    <a:pt x="130175" y="184149"/>
                  </a:lnTo>
                  <a:close/>
                  <a:moveTo>
                    <a:pt x="42862" y="184149"/>
                  </a:moveTo>
                  <a:lnTo>
                    <a:pt x="42862" y="196849"/>
                  </a:lnTo>
                  <a:lnTo>
                    <a:pt x="68262" y="196849"/>
                  </a:lnTo>
                  <a:lnTo>
                    <a:pt x="68262" y="184149"/>
                  </a:lnTo>
                  <a:close/>
                  <a:moveTo>
                    <a:pt x="38225" y="171450"/>
                  </a:moveTo>
                  <a:cubicBezTo>
                    <a:pt x="38225" y="171450"/>
                    <a:pt x="38225" y="171450"/>
                    <a:pt x="74487" y="171450"/>
                  </a:cubicBezTo>
                  <a:cubicBezTo>
                    <a:pt x="78373" y="171450"/>
                    <a:pt x="80963" y="174058"/>
                    <a:pt x="80963" y="177970"/>
                  </a:cubicBezTo>
                  <a:cubicBezTo>
                    <a:pt x="80963" y="177970"/>
                    <a:pt x="80963" y="177970"/>
                    <a:pt x="80963" y="201443"/>
                  </a:cubicBezTo>
                  <a:cubicBezTo>
                    <a:pt x="80963" y="205355"/>
                    <a:pt x="78373" y="207963"/>
                    <a:pt x="74487" y="207963"/>
                  </a:cubicBezTo>
                  <a:cubicBezTo>
                    <a:pt x="74487" y="207963"/>
                    <a:pt x="74487" y="207963"/>
                    <a:pt x="38225" y="207963"/>
                  </a:cubicBezTo>
                  <a:cubicBezTo>
                    <a:pt x="34340" y="207963"/>
                    <a:pt x="31750" y="205355"/>
                    <a:pt x="31750" y="201443"/>
                  </a:cubicBezTo>
                  <a:cubicBezTo>
                    <a:pt x="31750" y="201443"/>
                    <a:pt x="31750" y="201443"/>
                    <a:pt x="31750" y="177970"/>
                  </a:cubicBezTo>
                  <a:cubicBezTo>
                    <a:pt x="31750" y="174058"/>
                    <a:pt x="34340" y="171450"/>
                    <a:pt x="38225" y="171450"/>
                  </a:cubicBezTo>
                  <a:close/>
                  <a:moveTo>
                    <a:pt x="159167" y="171449"/>
                  </a:moveTo>
                  <a:cubicBezTo>
                    <a:pt x="159167" y="171449"/>
                    <a:pt x="159167" y="171449"/>
                    <a:pt x="196725" y="171449"/>
                  </a:cubicBezTo>
                  <a:cubicBezTo>
                    <a:pt x="199315" y="171449"/>
                    <a:pt x="203200" y="174057"/>
                    <a:pt x="203200" y="177969"/>
                  </a:cubicBezTo>
                  <a:cubicBezTo>
                    <a:pt x="203200" y="177969"/>
                    <a:pt x="203200" y="177969"/>
                    <a:pt x="203200" y="201442"/>
                  </a:cubicBezTo>
                  <a:cubicBezTo>
                    <a:pt x="203200" y="205354"/>
                    <a:pt x="199315" y="207962"/>
                    <a:pt x="196725" y="207962"/>
                  </a:cubicBezTo>
                  <a:cubicBezTo>
                    <a:pt x="196725" y="207962"/>
                    <a:pt x="196725" y="207962"/>
                    <a:pt x="159167" y="207962"/>
                  </a:cubicBezTo>
                  <a:cubicBezTo>
                    <a:pt x="156577" y="207962"/>
                    <a:pt x="153987" y="205354"/>
                    <a:pt x="153987" y="201442"/>
                  </a:cubicBezTo>
                  <a:cubicBezTo>
                    <a:pt x="153987" y="201442"/>
                    <a:pt x="153987" y="201442"/>
                    <a:pt x="153987" y="177969"/>
                  </a:cubicBezTo>
                  <a:cubicBezTo>
                    <a:pt x="153987" y="174057"/>
                    <a:pt x="156577" y="171449"/>
                    <a:pt x="159167" y="171449"/>
                  </a:cubicBezTo>
                  <a:close/>
                  <a:moveTo>
                    <a:pt x="98550" y="171449"/>
                  </a:moveTo>
                  <a:cubicBezTo>
                    <a:pt x="98550" y="171449"/>
                    <a:pt x="98550" y="171449"/>
                    <a:pt x="134812" y="171449"/>
                  </a:cubicBezTo>
                  <a:cubicBezTo>
                    <a:pt x="138698" y="171449"/>
                    <a:pt x="141288" y="174057"/>
                    <a:pt x="141288" y="177969"/>
                  </a:cubicBezTo>
                  <a:cubicBezTo>
                    <a:pt x="141288" y="177969"/>
                    <a:pt x="141288" y="177969"/>
                    <a:pt x="141288" y="201442"/>
                  </a:cubicBezTo>
                  <a:cubicBezTo>
                    <a:pt x="141288" y="205354"/>
                    <a:pt x="138698" y="207962"/>
                    <a:pt x="134812" y="207962"/>
                  </a:cubicBezTo>
                  <a:cubicBezTo>
                    <a:pt x="134812" y="207962"/>
                    <a:pt x="134812" y="207962"/>
                    <a:pt x="98550" y="207962"/>
                  </a:cubicBezTo>
                  <a:cubicBezTo>
                    <a:pt x="94665" y="207962"/>
                    <a:pt x="92075" y="205354"/>
                    <a:pt x="92075" y="201442"/>
                  </a:cubicBezTo>
                  <a:cubicBezTo>
                    <a:pt x="92075" y="201442"/>
                    <a:pt x="92075" y="201442"/>
                    <a:pt x="92075" y="177969"/>
                  </a:cubicBezTo>
                  <a:cubicBezTo>
                    <a:pt x="92075" y="174057"/>
                    <a:pt x="94665" y="171449"/>
                    <a:pt x="98550" y="171449"/>
                  </a:cubicBezTo>
                  <a:close/>
                  <a:moveTo>
                    <a:pt x="166687" y="134937"/>
                  </a:moveTo>
                  <a:lnTo>
                    <a:pt x="166687" y="147637"/>
                  </a:lnTo>
                  <a:lnTo>
                    <a:pt x="190500" y="147637"/>
                  </a:lnTo>
                  <a:lnTo>
                    <a:pt x="190500" y="134937"/>
                  </a:lnTo>
                  <a:close/>
                  <a:moveTo>
                    <a:pt x="104775" y="134937"/>
                  </a:moveTo>
                  <a:lnTo>
                    <a:pt x="104775" y="147637"/>
                  </a:lnTo>
                  <a:lnTo>
                    <a:pt x="130175" y="147637"/>
                  </a:lnTo>
                  <a:lnTo>
                    <a:pt x="130175" y="134937"/>
                  </a:lnTo>
                  <a:close/>
                  <a:moveTo>
                    <a:pt x="42862" y="134937"/>
                  </a:moveTo>
                  <a:lnTo>
                    <a:pt x="42862" y="147637"/>
                  </a:lnTo>
                  <a:lnTo>
                    <a:pt x="68262" y="147637"/>
                  </a:lnTo>
                  <a:lnTo>
                    <a:pt x="68262" y="134937"/>
                  </a:lnTo>
                  <a:close/>
                  <a:moveTo>
                    <a:pt x="159167" y="122237"/>
                  </a:moveTo>
                  <a:cubicBezTo>
                    <a:pt x="159167" y="122237"/>
                    <a:pt x="159167" y="122237"/>
                    <a:pt x="196725" y="122237"/>
                  </a:cubicBezTo>
                  <a:cubicBezTo>
                    <a:pt x="199315" y="122237"/>
                    <a:pt x="203200" y="124845"/>
                    <a:pt x="203200" y="128757"/>
                  </a:cubicBezTo>
                  <a:cubicBezTo>
                    <a:pt x="203200" y="128757"/>
                    <a:pt x="203200" y="128757"/>
                    <a:pt x="203200" y="153534"/>
                  </a:cubicBezTo>
                  <a:cubicBezTo>
                    <a:pt x="203200" y="156142"/>
                    <a:pt x="199315" y="158750"/>
                    <a:pt x="196725" y="158750"/>
                  </a:cubicBezTo>
                  <a:cubicBezTo>
                    <a:pt x="196725" y="158750"/>
                    <a:pt x="196725" y="158750"/>
                    <a:pt x="159167" y="158750"/>
                  </a:cubicBezTo>
                  <a:cubicBezTo>
                    <a:pt x="156577" y="158750"/>
                    <a:pt x="153987" y="156142"/>
                    <a:pt x="153987" y="153534"/>
                  </a:cubicBezTo>
                  <a:cubicBezTo>
                    <a:pt x="153987" y="153534"/>
                    <a:pt x="153987" y="153534"/>
                    <a:pt x="153987" y="128757"/>
                  </a:cubicBezTo>
                  <a:cubicBezTo>
                    <a:pt x="153987" y="124845"/>
                    <a:pt x="156577" y="122237"/>
                    <a:pt x="159167" y="122237"/>
                  </a:cubicBezTo>
                  <a:close/>
                  <a:moveTo>
                    <a:pt x="98550" y="122237"/>
                  </a:moveTo>
                  <a:cubicBezTo>
                    <a:pt x="98550" y="122237"/>
                    <a:pt x="98550" y="122237"/>
                    <a:pt x="134812" y="122237"/>
                  </a:cubicBezTo>
                  <a:cubicBezTo>
                    <a:pt x="138698" y="122237"/>
                    <a:pt x="141288" y="124845"/>
                    <a:pt x="141288" y="128757"/>
                  </a:cubicBezTo>
                  <a:cubicBezTo>
                    <a:pt x="141288" y="128757"/>
                    <a:pt x="141288" y="128757"/>
                    <a:pt x="141288" y="153534"/>
                  </a:cubicBezTo>
                  <a:cubicBezTo>
                    <a:pt x="141288" y="156142"/>
                    <a:pt x="138698" y="158750"/>
                    <a:pt x="134812" y="158750"/>
                  </a:cubicBezTo>
                  <a:cubicBezTo>
                    <a:pt x="134812" y="158750"/>
                    <a:pt x="134812" y="158750"/>
                    <a:pt x="98550" y="158750"/>
                  </a:cubicBezTo>
                  <a:cubicBezTo>
                    <a:pt x="94665" y="158750"/>
                    <a:pt x="92075" y="156142"/>
                    <a:pt x="92075" y="153534"/>
                  </a:cubicBezTo>
                  <a:cubicBezTo>
                    <a:pt x="92075" y="153534"/>
                    <a:pt x="92075" y="153534"/>
                    <a:pt x="92075" y="128757"/>
                  </a:cubicBezTo>
                  <a:cubicBezTo>
                    <a:pt x="92075" y="124845"/>
                    <a:pt x="94665" y="122237"/>
                    <a:pt x="98550" y="122237"/>
                  </a:cubicBezTo>
                  <a:close/>
                  <a:moveTo>
                    <a:pt x="38225" y="122237"/>
                  </a:moveTo>
                  <a:cubicBezTo>
                    <a:pt x="38225" y="122237"/>
                    <a:pt x="38225" y="122237"/>
                    <a:pt x="74487" y="122237"/>
                  </a:cubicBezTo>
                  <a:cubicBezTo>
                    <a:pt x="78373" y="122237"/>
                    <a:pt x="80963" y="124845"/>
                    <a:pt x="80963" y="128757"/>
                  </a:cubicBezTo>
                  <a:cubicBezTo>
                    <a:pt x="80963" y="128757"/>
                    <a:pt x="80963" y="128757"/>
                    <a:pt x="80963" y="153534"/>
                  </a:cubicBezTo>
                  <a:cubicBezTo>
                    <a:pt x="80963" y="156142"/>
                    <a:pt x="78373" y="158750"/>
                    <a:pt x="74487" y="158750"/>
                  </a:cubicBezTo>
                  <a:cubicBezTo>
                    <a:pt x="74487" y="158750"/>
                    <a:pt x="74487" y="158750"/>
                    <a:pt x="38225" y="158750"/>
                  </a:cubicBezTo>
                  <a:cubicBezTo>
                    <a:pt x="34340" y="158750"/>
                    <a:pt x="31750" y="156142"/>
                    <a:pt x="31750" y="153534"/>
                  </a:cubicBezTo>
                  <a:cubicBezTo>
                    <a:pt x="31750" y="153534"/>
                    <a:pt x="31750" y="153534"/>
                    <a:pt x="31750" y="128757"/>
                  </a:cubicBezTo>
                  <a:cubicBezTo>
                    <a:pt x="31750" y="124845"/>
                    <a:pt x="34340" y="122237"/>
                    <a:pt x="38225" y="122237"/>
                  </a:cubicBezTo>
                  <a:close/>
                  <a:moveTo>
                    <a:pt x="166687" y="85724"/>
                  </a:moveTo>
                  <a:lnTo>
                    <a:pt x="166687" y="98424"/>
                  </a:lnTo>
                  <a:lnTo>
                    <a:pt x="190500" y="98424"/>
                  </a:lnTo>
                  <a:lnTo>
                    <a:pt x="190500" y="85724"/>
                  </a:lnTo>
                  <a:close/>
                  <a:moveTo>
                    <a:pt x="104775" y="85724"/>
                  </a:moveTo>
                  <a:lnTo>
                    <a:pt x="104775" y="98424"/>
                  </a:lnTo>
                  <a:lnTo>
                    <a:pt x="130175" y="98424"/>
                  </a:lnTo>
                  <a:lnTo>
                    <a:pt x="130175" y="85724"/>
                  </a:lnTo>
                  <a:close/>
                  <a:moveTo>
                    <a:pt x="42862" y="85724"/>
                  </a:moveTo>
                  <a:lnTo>
                    <a:pt x="42862" y="98424"/>
                  </a:lnTo>
                  <a:lnTo>
                    <a:pt x="68262" y="98424"/>
                  </a:lnTo>
                  <a:lnTo>
                    <a:pt x="68262" y="85724"/>
                  </a:lnTo>
                  <a:close/>
                  <a:moveTo>
                    <a:pt x="159167" y="73024"/>
                  </a:moveTo>
                  <a:cubicBezTo>
                    <a:pt x="159167" y="73024"/>
                    <a:pt x="159167" y="73024"/>
                    <a:pt x="196725" y="73024"/>
                  </a:cubicBezTo>
                  <a:cubicBezTo>
                    <a:pt x="199315" y="73024"/>
                    <a:pt x="203200" y="75632"/>
                    <a:pt x="203200" y="79544"/>
                  </a:cubicBezTo>
                  <a:cubicBezTo>
                    <a:pt x="203200" y="79544"/>
                    <a:pt x="203200" y="79544"/>
                    <a:pt x="203200" y="104321"/>
                  </a:cubicBezTo>
                  <a:cubicBezTo>
                    <a:pt x="203200" y="106929"/>
                    <a:pt x="199315" y="109537"/>
                    <a:pt x="196725" y="109537"/>
                  </a:cubicBezTo>
                  <a:cubicBezTo>
                    <a:pt x="196725" y="109537"/>
                    <a:pt x="196725" y="109537"/>
                    <a:pt x="159167" y="109537"/>
                  </a:cubicBezTo>
                  <a:cubicBezTo>
                    <a:pt x="156577" y="109537"/>
                    <a:pt x="153987" y="106929"/>
                    <a:pt x="153987" y="104321"/>
                  </a:cubicBezTo>
                  <a:cubicBezTo>
                    <a:pt x="153987" y="104321"/>
                    <a:pt x="153987" y="104321"/>
                    <a:pt x="153987" y="79544"/>
                  </a:cubicBezTo>
                  <a:cubicBezTo>
                    <a:pt x="153987" y="75632"/>
                    <a:pt x="156577" y="73024"/>
                    <a:pt x="159167" y="73024"/>
                  </a:cubicBezTo>
                  <a:close/>
                  <a:moveTo>
                    <a:pt x="98550" y="73024"/>
                  </a:moveTo>
                  <a:cubicBezTo>
                    <a:pt x="98550" y="73024"/>
                    <a:pt x="98550" y="73024"/>
                    <a:pt x="134812" y="73024"/>
                  </a:cubicBezTo>
                  <a:cubicBezTo>
                    <a:pt x="138698" y="73024"/>
                    <a:pt x="141288" y="75632"/>
                    <a:pt x="141288" y="79544"/>
                  </a:cubicBezTo>
                  <a:cubicBezTo>
                    <a:pt x="141288" y="79544"/>
                    <a:pt x="141288" y="79544"/>
                    <a:pt x="141288" y="104321"/>
                  </a:cubicBezTo>
                  <a:cubicBezTo>
                    <a:pt x="141288" y="106929"/>
                    <a:pt x="138698" y="109537"/>
                    <a:pt x="134812" y="109537"/>
                  </a:cubicBezTo>
                  <a:cubicBezTo>
                    <a:pt x="134812" y="109537"/>
                    <a:pt x="134812" y="109537"/>
                    <a:pt x="98550" y="109537"/>
                  </a:cubicBezTo>
                  <a:cubicBezTo>
                    <a:pt x="94665" y="109537"/>
                    <a:pt x="92075" y="106929"/>
                    <a:pt x="92075" y="104321"/>
                  </a:cubicBezTo>
                  <a:cubicBezTo>
                    <a:pt x="92075" y="104321"/>
                    <a:pt x="92075" y="104321"/>
                    <a:pt x="92075" y="79544"/>
                  </a:cubicBezTo>
                  <a:cubicBezTo>
                    <a:pt x="92075" y="75632"/>
                    <a:pt x="94665" y="73024"/>
                    <a:pt x="98550" y="73024"/>
                  </a:cubicBezTo>
                  <a:close/>
                  <a:moveTo>
                    <a:pt x="38225" y="73024"/>
                  </a:moveTo>
                  <a:cubicBezTo>
                    <a:pt x="38225" y="73024"/>
                    <a:pt x="38225" y="73024"/>
                    <a:pt x="74487" y="73024"/>
                  </a:cubicBezTo>
                  <a:cubicBezTo>
                    <a:pt x="78373" y="73024"/>
                    <a:pt x="80963" y="75632"/>
                    <a:pt x="80963" y="79544"/>
                  </a:cubicBezTo>
                  <a:cubicBezTo>
                    <a:pt x="80963" y="79544"/>
                    <a:pt x="80963" y="79544"/>
                    <a:pt x="80963" y="104321"/>
                  </a:cubicBezTo>
                  <a:cubicBezTo>
                    <a:pt x="80963" y="106929"/>
                    <a:pt x="78373" y="109537"/>
                    <a:pt x="74487" y="109537"/>
                  </a:cubicBezTo>
                  <a:cubicBezTo>
                    <a:pt x="74487" y="109537"/>
                    <a:pt x="74487" y="109537"/>
                    <a:pt x="38225" y="109537"/>
                  </a:cubicBezTo>
                  <a:cubicBezTo>
                    <a:pt x="34340" y="109537"/>
                    <a:pt x="31750" y="106929"/>
                    <a:pt x="31750" y="104321"/>
                  </a:cubicBezTo>
                  <a:cubicBezTo>
                    <a:pt x="31750" y="104321"/>
                    <a:pt x="31750" y="104321"/>
                    <a:pt x="31750" y="79544"/>
                  </a:cubicBezTo>
                  <a:cubicBezTo>
                    <a:pt x="31750" y="75632"/>
                    <a:pt x="34340" y="73024"/>
                    <a:pt x="38225" y="73024"/>
                  </a:cubicBezTo>
                  <a:close/>
                  <a:moveTo>
                    <a:pt x="166687" y="36512"/>
                  </a:moveTo>
                  <a:lnTo>
                    <a:pt x="166687" y="49212"/>
                  </a:lnTo>
                  <a:lnTo>
                    <a:pt x="190500" y="49212"/>
                  </a:lnTo>
                  <a:lnTo>
                    <a:pt x="190500" y="36512"/>
                  </a:lnTo>
                  <a:close/>
                  <a:moveTo>
                    <a:pt x="104775" y="36512"/>
                  </a:moveTo>
                  <a:lnTo>
                    <a:pt x="104775" y="49212"/>
                  </a:lnTo>
                  <a:lnTo>
                    <a:pt x="130175" y="49212"/>
                  </a:lnTo>
                  <a:lnTo>
                    <a:pt x="130175" y="36512"/>
                  </a:lnTo>
                  <a:close/>
                  <a:moveTo>
                    <a:pt x="42862" y="36512"/>
                  </a:moveTo>
                  <a:lnTo>
                    <a:pt x="42862" y="49212"/>
                  </a:lnTo>
                  <a:lnTo>
                    <a:pt x="68262" y="49212"/>
                  </a:lnTo>
                  <a:lnTo>
                    <a:pt x="68262" y="36512"/>
                  </a:lnTo>
                  <a:close/>
                  <a:moveTo>
                    <a:pt x="159167" y="23812"/>
                  </a:moveTo>
                  <a:cubicBezTo>
                    <a:pt x="159167" y="23812"/>
                    <a:pt x="159167" y="23812"/>
                    <a:pt x="196725" y="23812"/>
                  </a:cubicBezTo>
                  <a:cubicBezTo>
                    <a:pt x="199315" y="23812"/>
                    <a:pt x="203200" y="26420"/>
                    <a:pt x="203200" y="30332"/>
                  </a:cubicBezTo>
                  <a:cubicBezTo>
                    <a:pt x="203200" y="30332"/>
                    <a:pt x="203200" y="30332"/>
                    <a:pt x="203200" y="55109"/>
                  </a:cubicBezTo>
                  <a:cubicBezTo>
                    <a:pt x="203200" y="57717"/>
                    <a:pt x="199315" y="60325"/>
                    <a:pt x="196725" y="60325"/>
                  </a:cubicBezTo>
                  <a:cubicBezTo>
                    <a:pt x="196725" y="60325"/>
                    <a:pt x="196725" y="60325"/>
                    <a:pt x="159167" y="60325"/>
                  </a:cubicBezTo>
                  <a:cubicBezTo>
                    <a:pt x="156577" y="60325"/>
                    <a:pt x="153987" y="57717"/>
                    <a:pt x="153987" y="55109"/>
                  </a:cubicBezTo>
                  <a:cubicBezTo>
                    <a:pt x="153987" y="55109"/>
                    <a:pt x="153987" y="55109"/>
                    <a:pt x="153987" y="30332"/>
                  </a:cubicBezTo>
                  <a:cubicBezTo>
                    <a:pt x="153987" y="26420"/>
                    <a:pt x="156577" y="23812"/>
                    <a:pt x="159167" y="23812"/>
                  </a:cubicBezTo>
                  <a:close/>
                  <a:moveTo>
                    <a:pt x="98550" y="23812"/>
                  </a:moveTo>
                  <a:cubicBezTo>
                    <a:pt x="98550" y="23812"/>
                    <a:pt x="98550" y="23812"/>
                    <a:pt x="134812" y="23812"/>
                  </a:cubicBezTo>
                  <a:cubicBezTo>
                    <a:pt x="138698" y="23812"/>
                    <a:pt x="141288" y="26420"/>
                    <a:pt x="141288" y="30332"/>
                  </a:cubicBezTo>
                  <a:cubicBezTo>
                    <a:pt x="141288" y="30332"/>
                    <a:pt x="141288" y="30332"/>
                    <a:pt x="141288" y="55109"/>
                  </a:cubicBezTo>
                  <a:cubicBezTo>
                    <a:pt x="141288" y="57717"/>
                    <a:pt x="138698" y="60325"/>
                    <a:pt x="134812" y="60325"/>
                  </a:cubicBezTo>
                  <a:cubicBezTo>
                    <a:pt x="134812" y="60325"/>
                    <a:pt x="134812" y="60325"/>
                    <a:pt x="98550" y="60325"/>
                  </a:cubicBezTo>
                  <a:cubicBezTo>
                    <a:pt x="94665" y="60325"/>
                    <a:pt x="92075" y="57717"/>
                    <a:pt x="92075" y="55109"/>
                  </a:cubicBezTo>
                  <a:cubicBezTo>
                    <a:pt x="92075" y="55109"/>
                    <a:pt x="92075" y="55109"/>
                    <a:pt x="92075" y="30332"/>
                  </a:cubicBezTo>
                  <a:cubicBezTo>
                    <a:pt x="92075" y="26420"/>
                    <a:pt x="94665" y="23812"/>
                    <a:pt x="98550" y="23812"/>
                  </a:cubicBezTo>
                  <a:close/>
                  <a:moveTo>
                    <a:pt x="38225" y="23812"/>
                  </a:moveTo>
                  <a:cubicBezTo>
                    <a:pt x="38225" y="23812"/>
                    <a:pt x="38225" y="23812"/>
                    <a:pt x="74487" y="23812"/>
                  </a:cubicBezTo>
                  <a:cubicBezTo>
                    <a:pt x="78373" y="23812"/>
                    <a:pt x="80963" y="26420"/>
                    <a:pt x="80963" y="30332"/>
                  </a:cubicBezTo>
                  <a:cubicBezTo>
                    <a:pt x="80963" y="30332"/>
                    <a:pt x="80963" y="30332"/>
                    <a:pt x="80963" y="55109"/>
                  </a:cubicBezTo>
                  <a:cubicBezTo>
                    <a:pt x="80963" y="57717"/>
                    <a:pt x="78373" y="60325"/>
                    <a:pt x="74487" y="60325"/>
                  </a:cubicBezTo>
                  <a:cubicBezTo>
                    <a:pt x="74487" y="60325"/>
                    <a:pt x="74487" y="60325"/>
                    <a:pt x="38225" y="60325"/>
                  </a:cubicBezTo>
                  <a:cubicBezTo>
                    <a:pt x="34340" y="60325"/>
                    <a:pt x="31750" y="57717"/>
                    <a:pt x="31750" y="55109"/>
                  </a:cubicBezTo>
                  <a:cubicBezTo>
                    <a:pt x="31750" y="55109"/>
                    <a:pt x="31750" y="55109"/>
                    <a:pt x="31750" y="30332"/>
                  </a:cubicBezTo>
                  <a:cubicBezTo>
                    <a:pt x="31750" y="26420"/>
                    <a:pt x="34340" y="23812"/>
                    <a:pt x="38225" y="23812"/>
                  </a:cubicBezTo>
                  <a:close/>
                  <a:moveTo>
                    <a:pt x="19050" y="11112"/>
                  </a:moveTo>
                  <a:lnTo>
                    <a:pt x="19050" y="319087"/>
                  </a:lnTo>
                  <a:cubicBezTo>
                    <a:pt x="19050" y="319087"/>
                    <a:pt x="19050" y="319087"/>
                    <a:pt x="92054" y="319087"/>
                  </a:cubicBezTo>
                  <a:cubicBezTo>
                    <a:pt x="92054" y="319087"/>
                    <a:pt x="92054" y="319087"/>
                    <a:pt x="92054" y="275091"/>
                  </a:cubicBezTo>
                  <a:cubicBezTo>
                    <a:pt x="92054" y="272503"/>
                    <a:pt x="94661" y="269915"/>
                    <a:pt x="98572" y="269915"/>
                  </a:cubicBezTo>
                  <a:cubicBezTo>
                    <a:pt x="98572" y="269915"/>
                    <a:pt x="98572" y="269915"/>
                    <a:pt x="135074" y="269915"/>
                  </a:cubicBezTo>
                  <a:cubicBezTo>
                    <a:pt x="138985" y="269915"/>
                    <a:pt x="141592" y="272503"/>
                    <a:pt x="141592" y="275091"/>
                  </a:cubicBezTo>
                  <a:cubicBezTo>
                    <a:pt x="141592" y="275091"/>
                    <a:pt x="141592" y="275091"/>
                    <a:pt x="141592" y="319087"/>
                  </a:cubicBezTo>
                  <a:cubicBezTo>
                    <a:pt x="141592" y="319087"/>
                    <a:pt x="141592" y="319087"/>
                    <a:pt x="215900" y="319087"/>
                  </a:cubicBezTo>
                  <a:cubicBezTo>
                    <a:pt x="215900" y="319087"/>
                    <a:pt x="215900" y="319087"/>
                    <a:pt x="215900" y="11112"/>
                  </a:cubicBezTo>
                  <a:cubicBezTo>
                    <a:pt x="215900" y="11112"/>
                    <a:pt x="215900" y="11112"/>
                    <a:pt x="19050" y="11112"/>
                  </a:cubicBezTo>
                  <a:close/>
                  <a:moveTo>
                    <a:pt x="12964" y="0"/>
                  </a:moveTo>
                  <a:cubicBezTo>
                    <a:pt x="12964" y="0"/>
                    <a:pt x="12964" y="0"/>
                    <a:pt x="220399" y="0"/>
                  </a:cubicBezTo>
                  <a:cubicBezTo>
                    <a:pt x="220399" y="0"/>
                    <a:pt x="221695" y="0"/>
                    <a:pt x="221695" y="0"/>
                  </a:cubicBezTo>
                  <a:cubicBezTo>
                    <a:pt x="224288" y="0"/>
                    <a:pt x="226881" y="2592"/>
                    <a:pt x="226881" y="6480"/>
                  </a:cubicBezTo>
                  <a:cubicBezTo>
                    <a:pt x="226881" y="6480"/>
                    <a:pt x="226881" y="6480"/>
                    <a:pt x="226881" y="320124"/>
                  </a:cubicBezTo>
                  <a:cubicBezTo>
                    <a:pt x="230770" y="320124"/>
                    <a:pt x="233363" y="322716"/>
                    <a:pt x="233363" y="325308"/>
                  </a:cubicBezTo>
                  <a:cubicBezTo>
                    <a:pt x="233363" y="329196"/>
                    <a:pt x="230770" y="331788"/>
                    <a:pt x="226881" y="331788"/>
                  </a:cubicBezTo>
                  <a:cubicBezTo>
                    <a:pt x="226881" y="331788"/>
                    <a:pt x="226881" y="331788"/>
                    <a:pt x="6482" y="331788"/>
                  </a:cubicBezTo>
                  <a:cubicBezTo>
                    <a:pt x="2593" y="331788"/>
                    <a:pt x="0" y="329196"/>
                    <a:pt x="0" y="325308"/>
                  </a:cubicBezTo>
                  <a:cubicBezTo>
                    <a:pt x="0" y="322716"/>
                    <a:pt x="2593" y="320124"/>
                    <a:pt x="6482" y="320124"/>
                  </a:cubicBezTo>
                  <a:cubicBezTo>
                    <a:pt x="6482" y="320124"/>
                    <a:pt x="6482" y="320124"/>
                    <a:pt x="6482" y="6480"/>
                  </a:cubicBezTo>
                  <a:cubicBezTo>
                    <a:pt x="6482" y="2592"/>
                    <a:pt x="9075" y="0"/>
                    <a:pt x="1296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sp>
          <p:nvSpPr>
            <p:cNvPr id="30" name="任意多边形: 形状 29"/>
            <p:cNvSpPr/>
            <p:nvPr/>
          </p:nvSpPr>
          <p:spPr>
            <a:xfrm>
              <a:off x="-1674856" y="4664395"/>
              <a:ext cx="1214314" cy="1442001"/>
            </a:xfrm>
            <a:custGeom>
              <a:avLst/>
              <a:gdLst>
                <a:gd name="connsiteX0" fmla="*/ 192089 w 279400"/>
                <a:gd name="connsiteY0" fmla="*/ 300038 h 331788"/>
                <a:gd name="connsiteX1" fmla="*/ 242889 w 279400"/>
                <a:gd name="connsiteY1" fmla="*/ 300038 h 331788"/>
                <a:gd name="connsiteX2" fmla="*/ 242889 w 279400"/>
                <a:gd name="connsiteY2" fmla="*/ 311151 h 331788"/>
                <a:gd name="connsiteX3" fmla="*/ 192089 w 279400"/>
                <a:gd name="connsiteY3" fmla="*/ 311151 h 331788"/>
                <a:gd name="connsiteX4" fmla="*/ 128589 w 279400"/>
                <a:gd name="connsiteY4" fmla="*/ 300038 h 331788"/>
                <a:gd name="connsiteX5" fmla="*/ 180977 w 279400"/>
                <a:gd name="connsiteY5" fmla="*/ 300038 h 331788"/>
                <a:gd name="connsiteX6" fmla="*/ 180977 w 279400"/>
                <a:gd name="connsiteY6" fmla="*/ 311151 h 331788"/>
                <a:gd name="connsiteX7" fmla="*/ 128589 w 279400"/>
                <a:gd name="connsiteY7" fmla="*/ 311151 h 331788"/>
                <a:gd name="connsiteX8" fmla="*/ 36514 w 279400"/>
                <a:gd name="connsiteY8" fmla="*/ 300038 h 331788"/>
                <a:gd name="connsiteX9" fmla="*/ 87314 w 279400"/>
                <a:gd name="connsiteY9" fmla="*/ 300038 h 331788"/>
                <a:gd name="connsiteX10" fmla="*/ 87314 w 279400"/>
                <a:gd name="connsiteY10" fmla="*/ 311151 h 331788"/>
                <a:gd name="connsiteX11" fmla="*/ 36514 w 279400"/>
                <a:gd name="connsiteY11" fmla="*/ 311151 h 331788"/>
                <a:gd name="connsiteX12" fmla="*/ 114300 w 279400"/>
                <a:gd name="connsiteY12" fmla="*/ 290512 h 331788"/>
                <a:gd name="connsiteX13" fmla="*/ 114300 w 279400"/>
                <a:gd name="connsiteY13" fmla="*/ 320675 h 331788"/>
                <a:gd name="connsiteX14" fmla="*/ 258763 w 279400"/>
                <a:gd name="connsiteY14" fmla="*/ 320675 h 331788"/>
                <a:gd name="connsiteX15" fmla="*/ 258763 w 279400"/>
                <a:gd name="connsiteY15" fmla="*/ 290512 h 331788"/>
                <a:gd name="connsiteX16" fmla="*/ 20638 w 279400"/>
                <a:gd name="connsiteY16" fmla="*/ 290512 h 331788"/>
                <a:gd name="connsiteX17" fmla="*/ 20638 w 279400"/>
                <a:gd name="connsiteY17" fmla="*/ 320675 h 331788"/>
                <a:gd name="connsiteX18" fmla="*/ 103188 w 279400"/>
                <a:gd name="connsiteY18" fmla="*/ 320675 h 331788"/>
                <a:gd name="connsiteX19" fmla="*/ 103188 w 279400"/>
                <a:gd name="connsiteY19" fmla="*/ 290512 h 331788"/>
                <a:gd name="connsiteX20" fmla="*/ 222250 w 279400"/>
                <a:gd name="connsiteY20" fmla="*/ 254000 h 331788"/>
                <a:gd name="connsiteX21" fmla="*/ 242888 w 279400"/>
                <a:gd name="connsiteY21" fmla="*/ 254000 h 331788"/>
                <a:gd name="connsiteX22" fmla="*/ 242888 w 279400"/>
                <a:gd name="connsiteY22" fmla="*/ 263525 h 331788"/>
                <a:gd name="connsiteX23" fmla="*/ 222250 w 279400"/>
                <a:gd name="connsiteY23" fmla="*/ 263525 h 331788"/>
                <a:gd name="connsiteX24" fmla="*/ 192088 w 279400"/>
                <a:gd name="connsiteY24" fmla="*/ 254000 h 331788"/>
                <a:gd name="connsiteX25" fmla="*/ 212726 w 279400"/>
                <a:gd name="connsiteY25" fmla="*/ 254000 h 331788"/>
                <a:gd name="connsiteX26" fmla="*/ 212726 w 279400"/>
                <a:gd name="connsiteY26" fmla="*/ 263525 h 331788"/>
                <a:gd name="connsiteX27" fmla="*/ 192088 w 279400"/>
                <a:gd name="connsiteY27" fmla="*/ 263525 h 331788"/>
                <a:gd name="connsiteX28" fmla="*/ 160338 w 279400"/>
                <a:gd name="connsiteY28" fmla="*/ 254000 h 331788"/>
                <a:gd name="connsiteX29" fmla="*/ 180976 w 279400"/>
                <a:gd name="connsiteY29" fmla="*/ 254000 h 331788"/>
                <a:gd name="connsiteX30" fmla="*/ 180976 w 279400"/>
                <a:gd name="connsiteY30" fmla="*/ 263525 h 331788"/>
                <a:gd name="connsiteX31" fmla="*/ 160338 w 279400"/>
                <a:gd name="connsiteY31" fmla="*/ 263525 h 331788"/>
                <a:gd name="connsiteX32" fmla="*/ 128588 w 279400"/>
                <a:gd name="connsiteY32" fmla="*/ 254000 h 331788"/>
                <a:gd name="connsiteX33" fmla="*/ 149226 w 279400"/>
                <a:gd name="connsiteY33" fmla="*/ 254000 h 331788"/>
                <a:gd name="connsiteX34" fmla="*/ 149226 w 279400"/>
                <a:gd name="connsiteY34" fmla="*/ 263525 h 331788"/>
                <a:gd name="connsiteX35" fmla="*/ 128588 w 279400"/>
                <a:gd name="connsiteY35" fmla="*/ 263525 h 331788"/>
                <a:gd name="connsiteX36" fmla="*/ 66676 w 279400"/>
                <a:gd name="connsiteY36" fmla="*/ 254000 h 331788"/>
                <a:gd name="connsiteX37" fmla="*/ 87314 w 279400"/>
                <a:gd name="connsiteY37" fmla="*/ 254000 h 331788"/>
                <a:gd name="connsiteX38" fmla="*/ 87314 w 279400"/>
                <a:gd name="connsiteY38" fmla="*/ 263525 h 331788"/>
                <a:gd name="connsiteX39" fmla="*/ 66676 w 279400"/>
                <a:gd name="connsiteY39" fmla="*/ 263525 h 331788"/>
                <a:gd name="connsiteX40" fmla="*/ 36514 w 279400"/>
                <a:gd name="connsiteY40" fmla="*/ 254000 h 331788"/>
                <a:gd name="connsiteX41" fmla="*/ 57152 w 279400"/>
                <a:gd name="connsiteY41" fmla="*/ 254000 h 331788"/>
                <a:gd name="connsiteX42" fmla="*/ 57152 w 279400"/>
                <a:gd name="connsiteY42" fmla="*/ 263525 h 331788"/>
                <a:gd name="connsiteX43" fmla="*/ 36514 w 279400"/>
                <a:gd name="connsiteY43" fmla="*/ 263525 h 331788"/>
                <a:gd name="connsiteX44" fmla="*/ 66676 w 279400"/>
                <a:gd name="connsiteY44" fmla="*/ 233363 h 331788"/>
                <a:gd name="connsiteX45" fmla="*/ 87314 w 279400"/>
                <a:gd name="connsiteY45" fmla="*/ 233363 h 331788"/>
                <a:gd name="connsiteX46" fmla="*/ 87314 w 279400"/>
                <a:gd name="connsiteY46" fmla="*/ 242888 h 331788"/>
                <a:gd name="connsiteX47" fmla="*/ 66676 w 279400"/>
                <a:gd name="connsiteY47" fmla="*/ 242888 h 331788"/>
                <a:gd name="connsiteX48" fmla="*/ 36514 w 279400"/>
                <a:gd name="connsiteY48" fmla="*/ 233363 h 331788"/>
                <a:gd name="connsiteX49" fmla="*/ 57152 w 279400"/>
                <a:gd name="connsiteY49" fmla="*/ 233363 h 331788"/>
                <a:gd name="connsiteX50" fmla="*/ 57152 w 279400"/>
                <a:gd name="connsiteY50" fmla="*/ 242888 h 331788"/>
                <a:gd name="connsiteX51" fmla="*/ 36514 w 279400"/>
                <a:gd name="connsiteY51" fmla="*/ 242888 h 331788"/>
                <a:gd name="connsiteX52" fmla="*/ 222250 w 279400"/>
                <a:gd name="connsiteY52" fmla="*/ 233362 h 331788"/>
                <a:gd name="connsiteX53" fmla="*/ 242888 w 279400"/>
                <a:gd name="connsiteY53" fmla="*/ 233362 h 331788"/>
                <a:gd name="connsiteX54" fmla="*/ 242888 w 279400"/>
                <a:gd name="connsiteY54" fmla="*/ 242887 h 331788"/>
                <a:gd name="connsiteX55" fmla="*/ 222250 w 279400"/>
                <a:gd name="connsiteY55" fmla="*/ 242887 h 331788"/>
                <a:gd name="connsiteX56" fmla="*/ 192088 w 279400"/>
                <a:gd name="connsiteY56" fmla="*/ 233362 h 331788"/>
                <a:gd name="connsiteX57" fmla="*/ 212726 w 279400"/>
                <a:gd name="connsiteY57" fmla="*/ 233362 h 331788"/>
                <a:gd name="connsiteX58" fmla="*/ 212726 w 279400"/>
                <a:gd name="connsiteY58" fmla="*/ 242887 h 331788"/>
                <a:gd name="connsiteX59" fmla="*/ 192088 w 279400"/>
                <a:gd name="connsiteY59" fmla="*/ 242887 h 331788"/>
                <a:gd name="connsiteX60" fmla="*/ 160338 w 279400"/>
                <a:gd name="connsiteY60" fmla="*/ 233362 h 331788"/>
                <a:gd name="connsiteX61" fmla="*/ 180976 w 279400"/>
                <a:gd name="connsiteY61" fmla="*/ 233362 h 331788"/>
                <a:gd name="connsiteX62" fmla="*/ 180976 w 279400"/>
                <a:gd name="connsiteY62" fmla="*/ 242887 h 331788"/>
                <a:gd name="connsiteX63" fmla="*/ 160338 w 279400"/>
                <a:gd name="connsiteY63" fmla="*/ 242887 h 331788"/>
                <a:gd name="connsiteX64" fmla="*/ 128588 w 279400"/>
                <a:gd name="connsiteY64" fmla="*/ 233362 h 331788"/>
                <a:gd name="connsiteX65" fmla="*/ 149226 w 279400"/>
                <a:gd name="connsiteY65" fmla="*/ 233362 h 331788"/>
                <a:gd name="connsiteX66" fmla="*/ 149226 w 279400"/>
                <a:gd name="connsiteY66" fmla="*/ 242887 h 331788"/>
                <a:gd name="connsiteX67" fmla="*/ 128588 w 279400"/>
                <a:gd name="connsiteY67" fmla="*/ 242887 h 331788"/>
                <a:gd name="connsiteX68" fmla="*/ 222250 w 279400"/>
                <a:gd name="connsiteY68" fmla="*/ 212725 h 331788"/>
                <a:gd name="connsiteX69" fmla="*/ 242888 w 279400"/>
                <a:gd name="connsiteY69" fmla="*/ 212725 h 331788"/>
                <a:gd name="connsiteX70" fmla="*/ 242888 w 279400"/>
                <a:gd name="connsiteY70" fmla="*/ 222250 h 331788"/>
                <a:gd name="connsiteX71" fmla="*/ 222250 w 279400"/>
                <a:gd name="connsiteY71" fmla="*/ 222250 h 331788"/>
                <a:gd name="connsiteX72" fmla="*/ 192088 w 279400"/>
                <a:gd name="connsiteY72" fmla="*/ 212725 h 331788"/>
                <a:gd name="connsiteX73" fmla="*/ 212726 w 279400"/>
                <a:gd name="connsiteY73" fmla="*/ 212725 h 331788"/>
                <a:gd name="connsiteX74" fmla="*/ 212726 w 279400"/>
                <a:gd name="connsiteY74" fmla="*/ 222250 h 331788"/>
                <a:gd name="connsiteX75" fmla="*/ 192088 w 279400"/>
                <a:gd name="connsiteY75" fmla="*/ 222250 h 331788"/>
                <a:gd name="connsiteX76" fmla="*/ 160338 w 279400"/>
                <a:gd name="connsiteY76" fmla="*/ 212725 h 331788"/>
                <a:gd name="connsiteX77" fmla="*/ 180976 w 279400"/>
                <a:gd name="connsiteY77" fmla="*/ 212725 h 331788"/>
                <a:gd name="connsiteX78" fmla="*/ 180976 w 279400"/>
                <a:gd name="connsiteY78" fmla="*/ 222250 h 331788"/>
                <a:gd name="connsiteX79" fmla="*/ 160338 w 279400"/>
                <a:gd name="connsiteY79" fmla="*/ 222250 h 331788"/>
                <a:gd name="connsiteX80" fmla="*/ 128588 w 279400"/>
                <a:gd name="connsiteY80" fmla="*/ 212725 h 331788"/>
                <a:gd name="connsiteX81" fmla="*/ 149226 w 279400"/>
                <a:gd name="connsiteY81" fmla="*/ 212725 h 331788"/>
                <a:gd name="connsiteX82" fmla="*/ 149226 w 279400"/>
                <a:gd name="connsiteY82" fmla="*/ 222250 h 331788"/>
                <a:gd name="connsiteX83" fmla="*/ 128588 w 279400"/>
                <a:gd name="connsiteY83" fmla="*/ 222250 h 331788"/>
                <a:gd name="connsiteX84" fmla="*/ 66676 w 279400"/>
                <a:gd name="connsiteY84" fmla="*/ 212725 h 331788"/>
                <a:gd name="connsiteX85" fmla="*/ 87314 w 279400"/>
                <a:gd name="connsiteY85" fmla="*/ 212725 h 331788"/>
                <a:gd name="connsiteX86" fmla="*/ 87314 w 279400"/>
                <a:gd name="connsiteY86" fmla="*/ 222250 h 331788"/>
                <a:gd name="connsiteX87" fmla="*/ 66676 w 279400"/>
                <a:gd name="connsiteY87" fmla="*/ 222250 h 331788"/>
                <a:gd name="connsiteX88" fmla="*/ 36514 w 279400"/>
                <a:gd name="connsiteY88" fmla="*/ 212725 h 331788"/>
                <a:gd name="connsiteX89" fmla="*/ 57152 w 279400"/>
                <a:gd name="connsiteY89" fmla="*/ 212725 h 331788"/>
                <a:gd name="connsiteX90" fmla="*/ 57152 w 279400"/>
                <a:gd name="connsiteY90" fmla="*/ 222250 h 331788"/>
                <a:gd name="connsiteX91" fmla="*/ 36514 w 279400"/>
                <a:gd name="connsiteY91" fmla="*/ 222250 h 331788"/>
                <a:gd name="connsiteX92" fmla="*/ 66676 w 279400"/>
                <a:gd name="connsiteY92" fmla="*/ 192088 h 331788"/>
                <a:gd name="connsiteX93" fmla="*/ 87314 w 279400"/>
                <a:gd name="connsiteY93" fmla="*/ 192088 h 331788"/>
                <a:gd name="connsiteX94" fmla="*/ 87314 w 279400"/>
                <a:gd name="connsiteY94" fmla="*/ 201613 h 331788"/>
                <a:gd name="connsiteX95" fmla="*/ 66676 w 279400"/>
                <a:gd name="connsiteY95" fmla="*/ 201613 h 331788"/>
                <a:gd name="connsiteX96" fmla="*/ 36514 w 279400"/>
                <a:gd name="connsiteY96" fmla="*/ 192088 h 331788"/>
                <a:gd name="connsiteX97" fmla="*/ 57152 w 279400"/>
                <a:gd name="connsiteY97" fmla="*/ 192088 h 331788"/>
                <a:gd name="connsiteX98" fmla="*/ 57152 w 279400"/>
                <a:gd name="connsiteY98" fmla="*/ 201613 h 331788"/>
                <a:gd name="connsiteX99" fmla="*/ 36514 w 279400"/>
                <a:gd name="connsiteY99" fmla="*/ 201613 h 331788"/>
                <a:gd name="connsiteX100" fmla="*/ 222250 w 279400"/>
                <a:gd name="connsiteY100" fmla="*/ 192087 h 331788"/>
                <a:gd name="connsiteX101" fmla="*/ 242888 w 279400"/>
                <a:gd name="connsiteY101" fmla="*/ 192087 h 331788"/>
                <a:gd name="connsiteX102" fmla="*/ 242888 w 279400"/>
                <a:gd name="connsiteY102" fmla="*/ 201612 h 331788"/>
                <a:gd name="connsiteX103" fmla="*/ 222250 w 279400"/>
                <a:gd name="connsiteY103" fmla="*/ 201612 h 331788"/>
                <a:gd name="connsiteX104" fmla="*/ 192088 w 279400"/>
                <a:gd name="connsiteY104" fmla="*/ 192087 h 331788"/>
                <a:gd name="connsiteX105" fmla="*/ 212726 w 279400"/>
                <a:gd name="connsiteY105" fmla="*/ 192087 h 331788"/>
                <a:gd name="connsiteX106" fmla="*/ 212726 w 279400"/>
                <a:gd name="connsiteY106" fmla="*/ 201612 h 331788"/>
                <a:gd name="connsiteX107" fmla="*/ 192088 w 279400"/>
                <a:gd name="connsiteY107" fmla="*/ 201612 h 331788"/>
                <a:gd name="connsiteX108" fmla="*/ 160338 w 279400"/>
                <a:gd name="connsiteY108" fmla="*/ 192087 h 331788"/>
                <a:gd name="connsiteX109" fmla="*/ 180976 w 279400"/>
                <a:gd name="connsiteY109" fmla="*/ 192087 h 331788"/>
                <a:gd name="connsiteX110" fmla="*/ 180976 w 279400"/>
                <a:gd name="connsiteY110" fmla="*/ 201612 h 331788"/>
                <a:gd name="connsiteX111" fmla="*/ 160338 w 279400"/>
                <a:gd name="connsiteY111" fmla="*/ 201612 h 331788"/>
                <a:gd name="connsiteX112" fmla="*/ 128588 w 279400"/>
                <a:gd name="connsiteY112" fmla="*/ 192087 h 331788"/>
                <a:gd name="connsiteX113" fmla="*/ 149226 w 279400"/>
                <a:gd name="connsiteY113" fmla="*/ 192087 h 331788"/>
                <a:gd name="connsiteX114" fmla="*/ 149226 w 279400"/>
                <a:gd name="connsiteY114" fmla="*/ 201612 h 331788"/>
                <a:gd name="connsiteX115" fmla="*/ 128588 w 279400"/>
                <a:gd name="connsiteY115" fmla="*/ 201612 h 331788"/>
                <a:gd name="connsiteX116" fmla="*/ 222250 w 279400"/>
                <a:gd name="connsiteY116" fmla="*/ 171450 h 331788"/>
                <a:gd name="connsiteX117" fmla="*/ 242888 w 279400"/>
                <a:gd name="connsiteY117" fmla="*/ 171450 h 331788"/>
                <a:gd name="connsiteX118" fmla="*/ 242888 w 279400"/>
                <a:gd name="connsiteY118" fmla="*/ 180975 h 331788"/>
                <a:gd name="connsiteX119" fmla="*/ 222250 w 279400"/>
                <a:gd name="connsiteY119" fmla="*/ 180975 h 331788"/>
                <a:gd name="connsiteX120" fmla="*/ 192088 w 279400"/>
                <a:gd name="connsiteY120" fmla="*/ 171450 h 331788"/>
                <a:gd name="connsiteX121" fmla="*/ 212726 w 279400"/>
                <a:gd name="connsiteY121" fmla="*/ 171450 h 331788"/>
                <a:gd name="connsiteX122" fmla="*/ 212726 w 279400"/>
                <a:gd name="connsiteY122" fmla="*/ 180975 h 331788"/>
                <a:gd name="connsiteX123" fmla="*/ 192088 w 279400"/>
                <a:gd name="connsiteY123" fmla="*/ 180975 h 331788"/>
                <a:gd name="connsiteX124" fmla="*/ 160338 w 279400"/>
                <a:gd name="connsiteY124" fmla="*/ 171450 h 331788"/>
                <a:gd name="connsiteX125" fmla="*/ 180976 w 279400"/>
                <a:gd name="connsiteY125" fmla="*/ 171450 h 331788"/>
                <a:gd name="connsiteX126" fmla="*/ 180976 w 279400"/>
                <a:gd name="connsiteY126" fmla="*/ 180975 h 331788"/>
                <a:gd name="connsiteX127" fmla="*/ 160338 w 279400"/>
                <a:gd name="connsiteY127" fmla="*/ 180975 h 331788"/>
                <a:gd name="connsiteX128" fmla="*/ 128588 w 279400"/>
                <a:gd name="connsiteY128" fmla="*/ 171450 h 331788"/>
                <a:gd name="connsiteX129" fmla="*/ 149226 w 279400"/>
                <a:gd name="connsiteY129" fmla="*/ 171450 h 331788"/>
                <a:gd name="connsiteX130" fmla="*/ 149226 w 279400"/>
                <a:gd name="connsiteY130" fmla="*/ 180975 h 331788"/>
                <a:gd name="connsiteX131" fmla="*/ 128588 w 279400"/>
                <a:gd name="connsiteY131" fmla="*/ 180975 h 331788"/>
                <a:gd name="connsiteX132" fmla="*/ 66676 w 279400"/>
                <a:gd name="connsiteY132" fmla="*/ 171450 h 331788"/>
                <a:gd name="connsiteX133" fmla="*/ 87314 w 279400"/>
                <a:gd name="connsiteY133" fmla="*/ 171450 h 331788"/>
                <a:gd name="connsiteX134" fmla="*/ 87314 w 279400"/>
                <a:gd name="connsiteY134" fmla="*/ 180975 h 331788"/>
                <a:gd name="connsiteX135" fmla="*/ 66676 w 279400"/>
                <a:gd name="connsiteY135" fmla="*/ 180975 h 331788"/>
                <a:gd name="connsiteX136" fmla="*/ 36514 w 279400"/>
                <a:gd name="connsiteY136" fmla="*/ 171450 h 331788"/>
                <a:gd name="connsiteX137" fmla="*/ 57152 w 279400"/>
                <a:gd name="connsiteY137" fmla="*/ 171450 h 331788"/>
                <a:gd name="connsiteX138" fmla="*/ 57152 w 279400"/>
                <a:gd name="connsiteY138" fmla="*/ 180975 h 331788"/>
                <a:gd name="connsiteX139" fmla="*/ 36514 w 279400"/>
                <a:gd name="connsiteY139" fmla="*/ 180975 h 331788"/>
                <a:gd name="connsiteX140" fmla="*/ 222250 w 279400"/>
                <a:gd name="connsiteY140" fmla="*/ 149225 h 331788"/>
                <a:gd name="connsiteX141" fmla="*/ 242888 w 279400"/>
                <a:gd name="connsiteY141" fmla="*/ 149225 h 331788"/>
                <a:gd name="connsiteX142" fmla="*/ 242888 w 279400"/>
                <a:gd name="connsiteY142" fmla="*/ 160338 h 331788"/>
                <a:gd name="connsiteX143" fmla="*/ 222250 w 279400"/>
                <a:gd name="connsiteY143" fmla="*/ 160338 h 331788"/>
                <a:gd name="connsiteX144" fmla="*/ 192088 w 279400"/>
                <a:gd name="connsiteY144" fmla="*/ 149225 h 331788"/>
                <a:gd name="connsiteX145" fmla="*/ 212726 w 279400"/>
                <a:gd name="connsiteY145" fmla="*/ 149225 h 331788"/>
                <a:gd name="connsiteX146" fmla="*/ 212726 w 279400"/>
                <a:gd name="connsiteY146" fmla="*/ 160338 h 331788"/>
                <a:gd name="connsiteX147" fmla="*/ 192088 w 279400"/>
                <a:gd name="connsiteY147" fmla="*/ 160338 h 331788"/>
                <a:gd name="connsiteX148" fmla="*/ 160338 w 279400"/>
                <a:gd name="connsiteY148" fmla="*/ 149225 h 331788"/>
                <a:gd name="connsiteX149" fmla="*/ 180976 w 279400"/>
                <a:gd name="connsiteY149" fmla="*/ 149225 h 331788"/>
                <a:gd name="connsiteX150" fmla="*/ 180976 w 279400"/>
                <a:gd name="connsiteY150" fmla="*/ 160338 h 331788"/>
                <a:gd name="connsiteX151" fmla="*/ 160338 w 279400"/>
                <a:gd name="connsiteY151" fmla="*/ 160338 h 331788"/>
                <a:gd name="connsiteX152" fmla="*/ 128588 w 279400"/>
                <a:gd name="connsiteY152" fmla="*/ 149225 h 331788"/>
                <a:gd name="connsiteX153" fmla="*/ 149226 w 279400"/>
                <a:gd name="connsiteY153" fmla="*/ 149225 h 331788"/>
                <a:gd name="connsiteX154" fmla="*/ 149226 w 279400"/>
                <a:gd name="connsiteY154" fmla="*/ 160338 h 331788"/>
                <a:gd name="connsiteX155" fmla="*/ 128588 w 279400"/>
                <a:gd name="connsiteY155" fmla="*/ 160338 h 331788"/>
                <a:gd name="connsiteX156" fmla="*/ 66676 w 279400"/>
                <a:gd name="connsiteY156" fmla="*/ 149225 h 331788"/>
                <a:gd name="connsiteX157" fmla="*/ 87314 w 279400"/>
                <a:gd name="connsiteY157" fmla="*/ 149225 h 331788"/>
                <a:gd name="connsiteX158" fmla="*/ 87314 w 279400"/>
                <a:gd name="connsiteY158" fmla="*/ 160338 h 331788"/>
                <a:gd name="connsiteX159" fmla="*/ 66676 w 279400"/>
                <a:gd name="connsiteY159" fmla="*/ 160338 h 331788"/>
                <a:gd name="connsiteX160" fmla="*/ 36514 w 279400"/>
                <a:gd name="connsiteY160" fmla="*/ 149225 h 331788"/>
                <a:gd name="connsiteX161" fmla="*/ 57152 w 279400"/>
                <a:gd name="connsiteY161" fmla="*/ 149225 h 331788"/>
                <a:gd name="connsiteX162" fmla="*/ 57152 w 279400"/>
                <a:gd name="connsiteY162" fmla="*/ 160338 h 331788"/>
                <a:gd name="connsiteX163" fmla="*/ 36514 w 279400"/>
                <a:gd name="connsiteY163" fmla="*/ 160338 h 331788"/>
                <a:gd name="connsiteX164" fmla="*/ 222251 w 279400"/>
                <a:gd name="connsiteY164" fmla="*/ 128588 h 331788"/>
                <a:gd name="connsiteX165" fmla="*/ 242889 w 279400"/>
                <a:gd name="connsiteY165" fmla="*/ 128588 h 331788"/>
                <a:gd name="connsiteX166" fmla="*/ 242889 w 279400"/>
                <a:gd name="connsiteY166" fmla="*/ 139701 h 331788"/>
                <a:gd name="connsiteX167" fmla="*/ 222251 w 279400"/>
                <a:gd name="connsiteY167" fmla="*/ 139701 h 331788"/>
                <a:gd name="connsiteX168" fmla="*/ 192089 w 279400"/>
                <a:gd name="connsiteY168" fmla="*/ 128588 h 331788"/>
                <a:gd name="connsiteX169" fmla="*/ 212727 w 279400"/>
                <a:gd name="connsiteY169" fmla="*/ 128588 h 331788"/>
                <a:gd name="connsiteX170" fmla="*/ 212727 w 279400"/>
                <a:gd name="connsiteY170" fmla="*/ 139701 h 331788"/>
                <a:gd name="connsiteX171" fmla="*/ 192089 w 279400"/>
                <a:gd name="connsiteY171" fmla="*/ 139701 h 331788"/>
                <a:gd name="connsiteX172" fmla="*/ 160339 w 279400"/>
                <a:gd name="connsiteY172" fmla="*/ 128588 h 331788"/>
                <a:gd name="connsiteX173" fmla="*/ 180977 w 279400"/>
                <a:gd name="connsiteY173" fmla="*/ 128588 h 331788"/>
                <a:gd name="connsiteX174" fmla="*/ 180977 w 279400"/>
                <a:gd name="connsiteY174" fmla="*/ 139701 h 331788"/>
                <a:gd name="connsiteX175" fmla="*/ 160339 w 279400"/>
                <a:gd name="connsiteY175" fmla="*/ 139701 h 331788"/>
                <a:gd name="connsiteX176" fmla="*/ 128589 w 279400"/>
                <a:gd name="connsiteY176" fmla="*/ 128588 h 331788"/>
                <a:gd name="connsiteX177" fmla="*/ 149227 w 279400"/>
                <a:gd name="connsiteY177" fmla="*/ 128588 h 331788"/>
                <a:gd name="connsiteX178" fmla="*/ 149227 w 279400"/>
                <a:gd name="connsiteY178" fmla="*/ 139701 h 331788"/>
                <a:gd name="connsiteX179" fmla="*/ 128589 w 279400"/>
                <a:gd name="connsiteY179" fmla="*/ 139701 h 331788"/>
                <a:gd name="connsiteX180" fmla="*/ 66676 w 279400"/>
                <a:gd name="connsiteY180" fmla="*/ 128588 h 331788"/>
                <a:gd name="connsiteX181" fmla="*/ 87314 w 279400"/>
                <a:gd name="connsiteY181" fmla="*/ 128588 h 331788"/>
                <a:gd name="connsiteX182" fmla="*/ 87314 w 279400"/>
                <a:gd name="connsiteY182" fmla="*/ 139701 h 331788"/>
                <a:gd name="connsiteX183" fmla="*/ 66676 w 279400"/>
                <a:gd name="connsiteY183" fmla="*/ 139701 h 331788"/>
                <a:gd name="connsiteX184" fmla="*/ 36514 w 279400"/>
                <a:gd name="connsiteY184" fmla="*/ 128588 h 331788"/>
                <a:gd name="connsiteX185" fmla="*/ 57152 w 279400"/>
                <a:gd name="connsiteY185" fmla="*/ 128588 h 331788"/>
                <a:gd name="connsiteX186" fmla="*/ 57152 w 279400"/>
                <a:gd name="connsiteY186" fmla="*/ 139701 h 331788"/>
                <a:gd name="connsiteX187" fmla="*/ 36514 w 279400"/>
                <a:gd name="connsiteY187" fmla="*/ 139701 h 331788"/>
                <a:gd name="connsiteX188" fmla="*/ 20638 w 279400"/>
                <a:gd name="connsiteY188" fmla="*/ 114300 h 331788"/>
                <a:gd name="connsiteX189" fmla="*/ 20638 w 279400"/>
                <a:gd name="connsiteY189" fmla="*/ 279400 h 331788"/>
                <a:gd name="connsiteX190" fmla="*/ 103188 w 279400"/>
                <a:gd name="connsiteY190" fmla="*/ 279400 h 331788"/>
                <a:gd name="connsiteX191" fmla="*/ 103188 w 279400"/>
                <a:gd name="connsiteY191" fmla="*/ 114300 h 331788"/>
                <a:gd name="connsiteX192" fmla="*/ 222251 w 279400"/>
                <a:gd name="connsiteY192" fmla="*/ 107950 h 331788"/>
                <a:gd name="connsiteX193" fmla="*/ 242889 w 279400"/>
                <a:gd name="connsiteY193" fmla="*/ 107950 h 331788"/>
                <a:gd name="connsiteX194" fmla="*/ 242889 w 279400"/>
                <a:gd name="connsiteY194" fmla="*/ 119063 h 331788"/>
                <a:gd name="connsiteX195" fmla="*/ 222251 w 279400"/>
                <a:gd name="connsiteY195" fmla="*/ 119063 h 331788"/>
                <a:gd name="connsiteX196" fmla="*/ 192089 w 279400"/>
                <a:gd name="connsiteY196" fmla="*/ 107950 h 331788"/>
                <a:gd name="connsiteX197" fmla="*/ 212727 w 279400"/>
                <a:gd name="connsiteY197" fmla="*/ 107950 h 331788"/>
                <a:gd name="connsiteX198" fmla="*/ 212727 w 279400"/>
                <a:gd name="connsiteY198" fmla="*/ 119063 h 331788"/>
                <a:gd name="connsiteX199" fmla="*/ 192089 w 279400"/>
                <a:gd name="connsiteY199" fmla="*/ 119063 h 331788"/>
                <a:gd name="connsiteX200" fmla="*/ 160339 w 279400"/>
                <a:gd name="connsiteY200" fmla="*/ 107950 h 331788"/>
                <a:gd name="connsiteX201" fmla="*/ 180977 w 279400"/>
                <a:gd name="connsiteY201" fmla="*/ 107950 h 331788"/>
                <a:gd name="connsiteX202" fmla="*/ 180977 w 279400"/>
                <a:gd name="connsiteY202" fmla="*/ 119063 h 331788"/>
                <a:gd name="connsiteX203" fmla="*/ 160339 w 279400"/>
                <a:gd name="connsiteY203" fmla="*/ 119063 h 331788"/>
                <a:gd name="connsiteX204" fmla="*/ 128589 w 279400"/>
                <a:gd name="connsiteY204" fmla="*/ 107950 h 331788"/>
                <a:gd name="connsiteX205" fmla="*/ 149227 w 279400"/>
                <a:gd name="connsiteY205" fmla="*/ 107950 h 331788"/>
                <a:gd name="connsiteX206" fmla="*/ 149227 w 279400"/>
                <a:gd name="connsiteY206" fmla="*/ 119063 h 331788"/>
                <a:gd name="connsiteX207" fmla="*/ 128589 w 279400"/>
                <a:gd name="connsiteY207" fmla="*/ 119063 h 331788"/>
                <a:gd name="connsiteX208" fmla="*/ 222251 w 279400"/>
                <a:gd name="connsiteY208" fmla="*/ 87313 h 331788"/>
                <a:gd name="connsiteX209" fmla="*/ 242889 w 279400"/>
                <a:gd name="connsiteY209" fmla="*/ 87313 h 331788"/>
                <a:gd name="connsiteX210" fmla="*/ 242889 w 279400"/>
                <a:gd name="connsiteY210" fmla="*/ 98426 h 331788"/>
                <a:gd name="connsiteX211" fmla="*/ 222251 w 279400"/>
                <a:gd name="connsiteY211" fmla="*/ 98426 h 331788"/>
                <a:gd name="connsiteX212" fmla="*/ 192089 w 279400"/>
                <a:gd name="connsiteY212" fmla="*/ 87313 h 331788"/>
                <a:gd name="connsiteX213" fmla="*/ 212727 w 279400"/>
                <a:gd name="connsiteY213" fmla="*/ 87313 h 331788"/>
                <a:gd name="connsiteX214" fmla="*/ 212727 w 279400"/>
                <a:gd name="connsiteY214" fmla="*/ 98426 h 331788"/>
                <a:gd name="connsiteX215" fmla="*/ 192089 w 279400"/>
                <a:gd name="connsiteY215" fmla="*/ 98426 h 331788"/>
                <a:gd name="connsiteX216" fmla="*/ 160339 w 279400"/>
                <a:gd name="connsiteY216" fmla="*/ 87313 h 331788"/>
                <a:gd name="connsiteX217" fmla="*/ 180977 w 279400"/>
                <a:gd name="connsiteY217" fmla="*/ 87313 h 331788"/>
                <a:gd name="connsiteX218" fmla="*/ 180977 w 279400"/>
                <a:gd name="connsiteY218" fmla="*/ 98426 h 331788"/>
                <a:gd name="connsiteX219" fmla="*/ 160339 w 279400"/>
                <a:gd name="connsiteY219" fmla="*/ 98426 h 331788"/>
                <a:gd name="connsiteX220" fmla="*/ 128589 w 279400"/>
                <a:gd name="connsiteY220" fmla="*/ 87313 h 331788"/>
                <a:gd name="connsiteX221" fmla="*/ 149227 w 279400"/>
                <a:gd name="connsiteY221" fmla="*/ 87313 h 331788"/>
                <a:gd name="connsiteX222" fmla="*/ 149227 w 279400"/>
                <a:gd name="connsiteY222" fmla="*/ 98426 h 331788"/>
                <a:gd name="connsiteX223" fmla="*/ 128589 w 279400"/>
                <a:gd name="connsiteY223" fmla="*/ 98426 h 331788"/>
                <a:gd name="connsiteX224" fmla="*/ 222251 w 279400"/>
                <a:gd name="connsiteY224" fmla="*/ 66675 h 331788"/>
                <a:gd name="connsiteX225" fmla="*/ 242889 w 279400"/>
                <a:gd name="connsiteY225" fmla="*/ 66675 h 331788"/>
                <a:gd name="connsiteX226" fmla="*/ 242889 w 279400"/>
                <a:gd name="connsiteY226" fmla="*/ 77788 h 331788"/>
                <a:gd name="connsiteX227" fmla="*/ 222251 w 279400"/>
                <a:gd name="connsiteY227" fmla="*/ 77788 h 331788"/>
                <a:gd name="connsiteX228" fmla="*/ 192089 w 279400"/>
                <a:gd name="connsiteY228" fmla="*/ 66675 h 331788"/>
                <a:gd name="connsiteX229" fmla="*/ 212727 w 279400"/>
                <a:gd name="connsiteY229" fmla="*/ 66675 h 331788"/>
                <a:gd name="connsiteX230" fmla="*/ 212727 w 279400"/>
                <a:gd name="connsiteY230" fmla="*/ 77788 h 331788"/>
                <a:gd name="connsiteX231" fmla="*/ 192089 w 279400"/>
                <a:gd name="connsiteY231" fmla="*/ 77788 h 331788"/>
                <a:gd name="connsiteX232" fmla="*/ 160339 w 279400"/>
                <a:gd name="connsiteY232" fmla="*/ 66675 h 331788"/>
                <a:gd name="connsiteX233" fmla="*/ 180977 w 279400"/>
                <a:gd name="connsiteY233" fmla="*/ 66675 h 331788"/>
                <a:gd name="connsiteX234" fmla="*/ 180977 w 279400"/>
                <a:gd name="connsiteY234" fmla="*/ 77788 h 331788"/>
                <a:gd name="connsiteX235" fmla="*/ 160339 w 279400"/>
                <a:gd name="connsiteY235" fmla="*/ 77788 h 331788"/>
                <a:gd name="connsiteX236" fmla="*/ 128589 w 279400"/>
                <a:gd name="connsiteY236" fmla="*/ 66675 h 331788"/>
                <a:gd name="connsiteX237" fmla="*/ 149227 w 279400"/>
                <a:gd name="connsiteY237" fmla="*/ 66675 h 331788"/>
                <a:gd name="connsiteX238" fmla="*/ 149227 w 279400"/>
                <a:gd name="connsiteY238" fmla="*/ 77788 h 331788"/>
                <a:gd name="connsiteX239" fmla="*/ 128589 w 279400"/>
                <a:gd name="connsiteY239" fmla="*/ 77788 h 331788"/>
                <a:gd name="connsiteX240" fmla="*/ 222251 w 279400"/>
                <a:gd name="connsiteY240" fmla="*/ 46038 h 331788"/>
                <a:gd name="connsiteX241" fmla="*/ 242889 w 279400"/>
                <a:gd name="connsiteY241" fmla="*/ 46038 h 331788"/>
                <a:gd name="connsiteX242" fmla="*/ 242889 w 279400"/>
                <a:gd name="connsiteY242" fmla="*/ 57151 h 331788"/>
                <a:gd name="connsiteX243" fmla="*/ 222251 w 279400"/>
                <a:gd name="connsiteY243" fmla="*/ 57151 h 331788"/>
                <a:gd name="connsiteX244" fmla="*/ 192089 w 279400"/>
                <a:gd name="connsiteY244" fmla="*/ 46038 h 331788"/>
                <a:gd name="connsiteX245" fmla="*/ 212727 w 279400"/>
                <a:gd name="connsiteY245" fmla="*/ 46038 h 331788"/>
                <a:gd name="connsiteX246" fmla="*/ 212727 w 279400"/>
                <a:gd name="connsiteY246" fmla="*/ 57151 h 331788"/>
                <a:gd name="connsiteX247" fmla="*/ 192089 w 279400"/>
                <a:gd name="connsiteY247" fmla="*/ 57151 h 331788"/>
                <a:gd name="connsiteX248" fmla="*/ 160339 w 279400"/>
                <a:gd name="connsiteY248" fmla="*/ 46038 h 331788"/>
                <a:gd name="connsiteX249" fmla="*/ 180977 w 279400"/>
                <a:gd name="connsiteY249" fmla="*/ 46038 h 331788"/>
                <a:gd name="connsiteX250" fmla="*/ 180977 w 279400"/>
                <a:gd name="connsiteY250" fmla="*/ 57151 h 331788"/>
                <a:gd name="connsiteX251" fmla="*/ 160339 w 279400"/>
                <a:gd name="connsiteY251" fmla="*/ 57151 h 331788"/>
                <a:gd name="connsiteX252" fmla="*/ 128589 w 279400"/>
                <a:gd name="connsiteY252" fmla="*/ 46038 h 331788"/>
                <a:gd name="connsiteX253" fmla="*/ 149227 w 279400"/>
                <a:gd name="connsiteY253" fmla="*/ 46038 h 331788"/>
                <a:gd name="connsiteX254" fmla="*/ 149227 w 279400"/>
                <a:gd name="connsiteY254" fmla="*/ 57151 h 331788"/>
                <a:gd name="connsiteX255" fmla="*/ 128589 w 279400"/>
                <a:gd name="connsiteY255" fmla="*/ 57151 h 331788"/>
                <a:gd name="connsiteX256" fmla="*/ 222251 w 279400"/>
                <a:gd name="connsiteY256" fmla="*/ 25400 h 331788"/>
                <a:gd name="connsiteX257" fmla="*/ 242889 w 279400"/>
                <a:gd name="connsiteY257" fmla="*/ 25400 h 331788"/>
                <a:gd name="connsiteX258" fmla="*/ 242889 w 279400"/>
                <a:gd name="connsiteY258" fmla="*/ 36513 h 331788"/>
                <a:gd name="connsiteX259" fmla="*/ 222251 w 279400"/>
                <a:gd name="connsiteY259" fmla="*/ 36513 h 331788"/>
                <a:gd name="connsiteX260" fmla="*/ 192089 w 279400"/>
                <a:gd name="connsiteY260" fmla="*/ 25400 h 331788"/>
                <a:gd name="connsiteX261" fmla="*/ 212727 w 279400"/>
                <a:gd name="connsiteY261" fmla="*/ 25400 h 331788"/>
                <a:gd name="connsiteX262" fmla="*/ 212727 w 279400"/>
                <a:gd name="connsiteY262" fmla="*/ 36513 h 331788"/>
                <a:gd name="connsiteX263" fmla="*/ 192089 w 279400"/>
                <a:gd name="connsiteY263" fmla="*/ 36513 h 331788"/>
                <a:gd name="connsiteX264" fmla="*/ 160339 w 279400"/>
                <a:gd name="connsiteY264" fmla="*/ 25400 h 331788"/>
                <a:gd name="connsiteX265" fmla="*/ 180977 w 279400"/>
                <a:gd name="connsiteY265" fmla="*/ 25400 h 331788"/>
                <a:gd name="connsiteX266" fmla="*/ 180977 w 279400"/>
                <a:gd name="connsiteY266" fmla="*/ 36513 h 331788"/>
                <a:gd name="connsiteX267" fmla="*/ 160339 w 279400"/>
                <a:gd name="connsiteY267" fmla="*/ 36513 h 331788"/>
                <a:gd name="connsiteX268" fmla="*/ 128589 w 279400"/>
                <a:gd name="connsiteY268" fmla="*/ 25400 h 331788"/>
                <a:gd name="connsiteX269" fmla="*/ 149227 w 279400"/>
                <a:gd name="connsiteY269" fmla="*/ 25400 h 331788"/>
                <a:gd name="connsiteX270" fmla="*/ 149227 w 279400"/>
                <a:gd name="connsiteY270" fmla="*/ 36513 h 331788"/>
                <a:gd name="connsiteX271" fmla="*/ 128589 w 279400"/>
                <a:gd name="connsiteY271" fmla="*/ 36513 h 331788"/>
                <a:gd name="connsiteX272" fmla="*/ 114300 w 279400"/>
                <a:gd name="connsiteY272" fmla="*/ 9525 h 331788"/>
                <a:gd name="connsiteX273" fmla="*/ 114300 w 279400"/>
                <a:gd name="connsiteY273" fmla="*/ 279400 h 331788"/>
                <a:gd name="connsiteX274" fmla="*/ 258763 w 279400"/>
                <a:gd name="connsiteY274" fmla="*/ 279400 h 331788"/>
                <a:gd name="connsiteX275" fmla="*/ 258763 w 279400"/>
                <a:gd name="connsiteY275" fmla="*/ 9525 h 331788"/>
                <a:gd name="connsiteX276" fmla="*/ 103187 w 279400"/>
                <a:gd name="connsiteY276" fmla="*/ 0 h 331788"/>
                <a:gd name="connsiteX277" fmla="*/ 268288 w 279400"/>
                <a:gd name="connsiteY277" fmla="*/ 0 h 331788"/>
                <a:gd name="connsiteX278" fmla="*/ 268288 w 279400"/>
                <a:gd name="connsiteY278" fmla="*/ 320676 h 331788"/>
                <a:gd name="connsiteX279" fmla="*/ 279400 w 279400"/>
                <a:gd name="connsiteY279" fmla="*/ 320676 h 331788"/>
                <a:gd name="connsiteX280" fmla="*/ 279400 w 279400"/>
                <a:gd name="connsiteY280" fmla="*/ 331788 h 331788"/>
                <a:gd name="connsiteX281" fmla="*/ 0 w 279400"/>
                <a:gd name="connsiteY281" fmla="*/ 331788 h 331788"/>
                <a:gd name="connsiteX282" fmla="*/ 0 w 279400"/>
                <a:gd name="connsiteY282" fmla="*/ 320676 h 331788"/>
                <a:gd name="connsiteX283" fmla="*/ 9525 w 279400"/>
                <a:gd name="connsiteY283" fmla="*/ 320676 h 331788"/>
                <a:gd name="connsiteX284" fmla="*/ 9525 w 279400"/>
                <a:gd name="connsiteY284" fmla="*/ 103188 h 331788"/>
                <a:gd name="connsiteX285" fmla="*/ 103187 w 279400"/>
                <a:gd name="connsiteY285" fmla="*/ 103188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Lst>
              <a:rect l="l" t="t" r="r" b="b"/>
              <a:pathLst>
                <a:path w="279400" h="331788">
                  <a:moveTo>
                    <a:pt x="192089" y="300038"/>
                  </a:moveTo>
                  <a:lnTo>
                    <a:pt x="242889" y="300038"/>
                  </a:lnTo>
                  <a:lnTo>
                    <a:pt x="242889" y="311151"/>
                  </a:lnTo>
                  <a:lnTo>
                    <a:pt x="192089" y="311151"/>
                  </a:lnTo>
                  <a:close/>
                  <a:moveTo>
                    <a:pt x="128589" y="300038"/>
                  </a:moveTo>
                  <a:lnTo>
                    <a:pt x="180977" y="300038"/>
                  </a:lnTo>
                  <a:lnTo>
                    <a:pt x="180977" y="311151"/>
                  </a:lnTo>
                  <a:lnTo>
                    <a:pt x="128589" y="311151"/>
                  </a:lnTo>
                  <a:close/>
                  <a:moveTo>
                    <a:pt x="36514" y="300038"/>
                  </a:moveTo>
                  <a:lnTo>
                    <a:pt x="87314" y="300038"/>
                  </a:lnTo>
                  <a:lnTo>
                    <a:pt x="87314" y="311151"/>
                  </a:lnTo>
                  <a:lnTo>
                    <a:pt x="36514" y="311151"/>
                  </a:lnTo>
                  <a:close/>
                  <a:moveTo>
                    <a:pt x="114300" y="290512"/>
                  </a:moveTo>
                  <a:lnTo>
                    <a:pt x="114300" y="320675"/>
                  </a:lnTo>
                  <a:lnTo>
                    <a:pt x="258763" y="320675"/>
                  </a:lnTo>
                  <a:lnTo>
                    <a:pt x="258763" y="290512"/>
                  </a:lnTo>
                  <a:close/>
                  <a:moveTo>
                    <a:pt x="20638" y="290512"/>
                  </a:moveTo>
                  <a:lnTo>
                    <a:pt x="20638" y="320675"/>
                  </a:lnTo>
                  <a:lnTo>
                    <a:pt x="103188" y="320675"/>
                  </a:lnTo>
                  <a:lnTo>
                    <a:pt x="103188" y="290512"/>
                  </a:lnTo>
                  <a:close/>
                  <a:moveTo>
                    <a:pt x="222250" y="254000"/>
                  </a:moveTo>
                  <a:lnTo>
                    <a:pt x="242888" y="254000"/>
                  </a:lnTo>
                  <a:lnTo>
                    <a:pt x="242888" y="263525"/>
                  </a:lnTo>
                  <a:lnTo>
                    <a:pt x="222250" y="263525"/>
                  </a:lnTo>
                  <a:close/>
                  <a:moveTo>
                    <a:pt x="192088" y="254000"/>
                  </a:moveTo>
                  <a:lnTo>
                    <a:pt x="212726" y="254000"/>
                  </a:lnTo>
                  <a:lnTo>
                    <a:pt x="212726" y="263525"/>
                  </a:lnTo>
                  <a:lnTo>
                    <a:pt x="192088" y="263525"/>
                  </a:lnTo>
                  <a:close/>
                  <a:moveTo>
                    <a:pt x="160338" y="254000"/>
                  </a:moveTo>
                  <a:lnTo>
                    <a:pt x="180976" y="254000"/>
                  </a:lnTo>
                  <a:lnTo>
                    <a:pt x="180976" y="263525"/>
                  </a:lnTo>
                  <a:lnTo>
                    <a:pt x="160338" y="263525"/>
                  </a:lnTo>
                  <a:close/>
                  <a:moveTo>
                    <a:pt x="128588" y="254000"/>
                  </a:moveTo>
                  <a:lnTo>
                    <a:pt x="149226" y="254000"/>
                  </a:lnTo>
                  <a:lnTo>
                    <a:pt x="149226" y="263525"/>
                  </a:lnTo>
                  <a:lnTo>
                    <a:pt x="128588" y="263525"/>
                  </a:lnTo>
                  <a:close/>
                  <a:moveTo>
                    <a:pt x="66676" y="254000"/>
                  </a:moveTo>
                  <a:lnTo>
                    <a:pt x="87314" y="254000"/>
                  </a:lnTo>
                  <a:lnTo>
                    <a:pt x="87314" y="263525"/>
                  </a:lnTo>
                  <a:lnTo>
                    <a:pt x="66676" y="263525"/>
                  </a:lnTo>
                  <a:close/>
                  <a:moveTo>
                    <a:pt x="36514" y="254000"/>
                  </a:moveTo>
                  <a:lnTo>
                    <a:pt x="57152" y="254000"/>
                  </a:lnTo>
                  <a:lnTo>
                    <a:pt x="57152" y="263525"/>
                  </a:lnTo>
                  <a:lnTo>
                    <a:pt x="36514" y="263525"/>
                  </a:lnTo>
                  <a:close/>
                  <a:moveTo>
                    <a:pt x="66676" y="233363"/>
                  </a:moveTo>
                  <a:lnTo>
                    <a:pt x="87314" y="233363"/>
                  </a:lnTo>
                  <a:lnTo>
                    <a:pt x="87314" y="242888"/>
                  </a:lnTo>
                  <a:lnTo>
                    <a:pt x="66676" y="242888"/>
                  </a:lnTo>
                  <a:close/>
                  <a:moveTo>
                    <a:pt x="36514" y="233363"/>
                  </a:moveTo>
                  <a:lnTo>
                    <a:pt x="57152" y="233363"/>
                  </a:lnTo>
                  <a:lnTo>
                    <a:pt x="57152" y="242888"/>
                  </a:lnTo>
                  <a:lnTo>
                    <a:pt x="36514" y="242888"/>
                  </a:lnTo>
                  <a:close/>
                  <a:moveTo>
                    <a:pt x="222250" y="233362"/>
                  </a:moveTo>
                  <a:lnTo>
                    <a:pt x="242888" y="233362"/>
                  </a:lnTo>
                  <a:lnTo>
                    <a:pt x="242888" y="242887"/>
                  </a:lnTo>
                  <a:lnTo>
                    <a:pt x="222250" y="242887"/>
                  </a:lnTo>
                  <a:close/>
                  <a:moveTo>
                    <a:pt x="192088" y="233362"/>
                  </a:moveTo>
                  <a:lnTo>
                    <a:pt x="212726" y="233362"/>
                  </a:lnTo>
                  <a:lnTo>
                    <a:pt x="212726" y="242887"/>
                  </a:lnTo>
                  <a:lnTo>
                    <a:pt x="192088" y="242887"/>
                  </a:lnTo>
                  <a:close/>
                  <a:moveTo>
                    <a:pt x="160338" y="233362"/>
                  </a:moveTo>
                  <a:lnTo>
                    <a:pt x="180976" y="233362"/>
                  </a:lnTo>
                  <a:lnTo>
                    <a:pt x="180976" y="242887"/>
                  </a:lnTo>
                  <a:lnTo>
                    <a:pt x="160338" y="242887"/>
                  </a:lnTo>
                  <a:close/>
                  <a:moveTo>
                    <a:pt x="128588" y="233362"/>
                  </a:moveTo>
                  <a:lnTo>
                    <a:pt x="149226" y="233362"/>
                  </a:lnTo>
                  <a:lnTo>
                    <a:pt x="149226" y="242887"/>
                  </a:lnTo>
                  <a:lnTo>
                    <a:pt x="128588" y="242887"/>
                  </a:lnTo>
                  <a:close/>
                  <a:moveTo>
                    <a:pt x="222250" y="212725"/>
                  </a:moveTo>
                  <a:lnTo>
                    <a:pt x="242888" y="212725"/>
                  </a:lnTo>
                  <a:lnTo>
                    <a:pt x="242888" y="222250"/>
                  </a:lnTo>
                  <a:lnTo>
                    <a:pt x="222250" y="222250"/>
                  </a:lnTo>
                  <a:close/>
                  <a:moveTo>
                    <a:pt x="192088" y="212725"/>
                  </a:moveTo>
                  <a:lnTo>
                    <a:pt x="212726" y="212725"/>
                  </a:lnTo>
                  <a:lnTo>
                    <a:pt x="212726" y="222250"/>
                  </a:lnTo>
                  <a:lnTo>
                    <a:pt x="192088" y="222250"/>
                  </a:lnTo>
                  <a:close/>
                  <a:moveTo>
                    <a:pt x="160338" y="212725"/>
                  </a:moveTo>
                  <a:lnTo>
                    <a:pt x="180976" y="212725"/>
                  </a:lnTo>
                  <a:lnTo>
                    <a:pt x="180976" y="222250"/>
                  </a:lnTo>
                  <a:lnTo>
                    <a:pt x="160338" y="222250"/>
                  </a:lnTo>
                  <a:close/>
                  <a:moveTo>
                    <a:pt x="128588" y="212725"/>
                  </a:moveTo>
                  <a:lnTo>
                    <a:pt x="149226" y="212725"/>
                  </a:lnTo>
                  <a:lnTo>
                    <a:pt x="149226" y="222250"/>
                  </a:lnTo>
                  <a:lnTo>
                    <a:pt x="128588" y="222250"/>
                  </a:lnTo>
                  <a:close/>
                  <a:moveTo>
                    <a:pt x="66676" y="212725"/>
                  </a:moveTo>
                  <a:lnTo>
                    <a:pt x="87314" y="212725"/>
                  </a:lnTo>
                  <a:lnTo>
                    <a:pt x="87314" y="222250"/>
                  </a:lnTo>
                  <a:lnTo>
                    <a:pt x="66676" y="222250"/>
                  </a:lnTo>
                  <a:close/>
                  <a:moveTo>
                    <a:pt x="36514" y="212725"/>
                  </a:moveTo>
                  <a:lnTo>
                    <a:pt x="57152" y="212725"/>
                  </a:lnTo>
                  <a:lnTo>
                    <a:pt x="57152" y="222250"/>
                  </a:lnTo>
                  <a:lnTo>
                    <a:pt x="36514" y="222250"/>
                  </a:lnTo>
                  <a:close/>
                  <a:moveTo>
                    <a:pt x="66676" y="192088"/>
                  </a:moveTo>
                  <a:lnTo>
                    <a:pt x="87314" y="192088"/>
                  </a:lnTo>
                  <a:lnTo>
                    <a:pt x="87314" y="201613"/>
                  </a:lnTo>
                  <a:lnTo>
                    <a:pt x="66676" y="201613"/>
                  </a:lnTo>
                  <a:close/>
                  <a:moveTo>
                    <a:pt x="36514" y="192088"/>
                  </a:moveTo>
                  <a:lnTo>
                    <a:pt x="57152" y="192088"/>
                  </a:lnTo>
                  <a:lnTo>
                    <a:pt x="57152" y="201613"/>
                  </a:lnTo>
                  <a:lnTo>
                    <a:pt x="36514" y="201613"/>
                  </a:lnTo>
                  <a:close/>
                  <a:moveTo>
                    <a:pt x="222250" y="192087"/>
                  </a:moveTo>
                  <a:lnTo>
                    <a:pt x="242888" y="192087"/>
                  </a:lnTo>
                  <a:lnTo>
                    <a:pt x="242888" y="201612"/>
                  </a:lnTo>
                  <a:lnTo>
                    <a:pt x="222250" y="201612"/>
                  </a:lnTo>
                  <a:close/>
                  <a:moveTo>
                    <a:pt x="192088" y="192087"/>
                  </a:moveTo>
                  <a:lnTo>
                    <a:pt x="212726" y="192087"/>
                  </a:lnTo>
                  <a:lnTo>
                    <a:pt x="212726" y="201612"/>
                  </a:lnTo>
                  <a:lnTo>
                    <a:pt x="192088" y="201612"/>
                  </a:lnTo>
                  <a:close/>
                  <a:moveTo>
                    <a:pt x="160338" y="192087"/>
                  </a:moveTo>
                  <a:lnTo>
                    <a:pt x="180976" y="192087"/>
                  </a:lnTo>
                  <a:lnTo>
                    <a:pt x="180976" y="201612"/>
                  </a:lnTo>
                  <a:lnTo>
                    <a:pt x="160338" y="201612"/>
                  </a:lnTo>
                  <a:close/>
                  <a:moveTo>
                    <a:pt x="128588" y="192087"/>
                  </a:moveTo>
                  <a:lnTo>
                    <a:pt x="149226" y="192087"/>
                  </a:lnTo>
                  <a:lnTo>
                    <a:pt x="149226" y="201612"/>
                  </a:lnTo>
                  <a:lnTo>
                    <a:pt x="128588" y="201612"/>
                  </a:lnTo>
                  <a:close/>
                  <a:moveTo>
                    <a:pt x="222250" y="171450"/>
                  </a:moveTo>
                  <a:lnTo>
                    <a:pt x="242888" y="171450"/>
                  </a:lnTo>
                  <a:lnTo>
                    <a:pt x="242888" y="180975"/>
                  </a:lnTo>
                  <a:lnTo>
                    <a:pt x="222250" y="180975"/>
                  </a:lnTo>
                  <a:close/>
                  <a:moveTo>
                    <a:pt x="192088" y="171450"/>
                  </a:moveTo>
                  <a:lnTo>
                    <a:pt x="212726" y="171450"/>
                  </a:lnTo>
                  <a:lnTo>
                    <a:pt x="212726" y="180975"/>
                  </a:lnTo>
                  <a:lnTo>
                    <a:pt x="192088" y="180975"/>
                  </a:lnTo>
                  <a:close/>
                  <a:moveTo>
                    <a:pt x="160338" y="171450"/>
                  </a:moveTo>
                  <a:lnTo>
                    <a:pt x="180976" y="171450"/>
                  </a:lnTo>
                  <a:lnTo>
                    <a:pt x="180976" y="180975"/>
                  </a:lnTo>
                  <a:lnTo>
                    <a:pt x="160338" y="180975"/>
                  </a:lnTo>
                  <a:close/>
                  <a:moveTo>
                    <a:pt x="128588" y="171450"/>
                  </a:moveTo>
                  <a:lnTo>
                    <a:pt x="149226" y="171450"/>
                  </a:lnTo>
                  <a:lnTo>
                    <a:pt x="149226" y="180975"/>
                  </a:lnTo>
                  <a:lnTo>
                    <a:pt x="128588" y="180975"/>
                  </a:lnTo>
                  <a:close/>
                  <a:moveTo>
                    <a:pt x="66676" y="171450"/>
                  </a:moveTo>
                  <a:lnTo>
                    <a:pt x="87314" y="171450"/>
                  </a:lnTo>
                  <a:lnTo>
                    <a:pt x="87314" y="180975"/>
                  </a:lnTo>
                  <a:lnTo>
                    <a:pt x="66676" y="180975"/>
                  </a:lnTo>
                  <a:close/>
                  <a:moveTo>
                    <a:pt x="36514" y="171450"/>
                  </a:moveTo>
                  <a:lnTo>
                    <a:pt x="57152" y="171450"/>
                  </a:lnTo>
                  <a:lnTo>
                    <a:pt x="57152" y="180975"/>
                  </a:lnTo>
                  <a:lnTo>
                    <a:pt x="36514" y="180975"/>
                  </a:lnTo>
                  <a:close/>
                  <a:moveTo>
                    <a:pt x="222250" y="149225"/>
                  </a:moveTo>
                  <a:lnTo>
                    <a:pt x="242888" y="149225"/>
                  </a:lnTo>
                  <a:lnTo>
                    <a:pt x="242888" y="160338"/>
                  </a:lnTo>
                  <a:lnTo>
                    <a:pt x="222250" y="160338"/>
                  </a:lnTo>
                  <a:close/>
                  <a:moveTo>
                    <a:pt x="192088" y="149225"/>
                  </a:moveTo>
                  <a:lnTo>
                    <a:pt x="212726" y="149225"/>
                  </a:lnTo>
                  <a:lnTo>
                    <a:pt x="212726" y="160338"/>
                  </a:lnTo>
                  <a:lnTo>
                    <a:pt x="192088" y="160338"/>
                  </a:lnTo>
                  <a:close/>
                  <a:moveTo>
                    <a:pt x="160338" y="149225"/>
                  </a:moveTo>
                  <a:lnTo>
                    <a:pt x="180976" y="149225"/>
                  </a:lnTo>
                  <a:lnTo>
                    <a:pt x="180976" y="160338"/>
                  </a:lnTo>
                  <a:lnTo>
                    <a:pt x="160338" y="160338"/>
                  </a:lnTo>
                  <a:close/>
                  <a:moveTo>
                    <a:pt x="128588" y="149225"/>
                  </a:moveTo>
                  <a:lnTo>
                    <a:pt x="149226" y="149225"/>
                  </a:lnTo>
                  <a:lnTo>
                    <a:pt x="149226" y="160338"/>
                  </a:lnTo>
                  <a:lnTo>
                    <a:pt x="128588" y="160338"/>
                  </a:lnTo>
                  <a:close/>
                  <a:moveTo>
                    <a:pt x="66676" y="149225"/>
                  </a:moveTo>
                  <a:lnTo>
                    <a:pt x="87314" y="149225"/>
                  </a:lnTo>
                  <a:lnTo>
                    <a:pt x="87314" y="160338"/>
                  </a:lnTo>
                  <a:lnTo>
                    <a:pt x="66676" y="160338"/>
                  </a:lnTo>
                  <a:close/>
                  <a:moveTo>
                    <a:pt x="36514" y="149225"/>
                  </a:moveTo>
                  <a:lnTo>
                    <a:pt x="57152" y="149225"/>
                  </a:lnTo>
                  <a:lnTo>
                    <a:pt x="57152" y="160338"/>
                  </a:lnTo>
                  <a:lnTo>
                    <a:pt x="36514" y="160338"/>
                  </a:lnTo>
                  <a:close/>
                  <a:moveTo>
                    <a:pt x="222251" y="128588"/>
                  </a:moveTo>
                  <a:lnTo>
                    <a:pt x="242889" y="128588"/>
                  </a:lnTo>
                  <a:lnTo>
                    <a:pt x="242889" y="139701"/>
                  </a:lnTo>
                  <a:lnTo>
                    <a:pt x="222251" y="139701"/>
                  </a:lnTo>
                  <a:close/>
                  <a:moveTo>
                    <a:pt x="192089" y="128588"/>
                  </a:moveTo>
                  <a:lnTo>
                    <a:pt x="212727" y="128588"/>
                  </a:lnTo>
                  <a:lnTo>
                    <a:pt x="212727" y="139701"/>
                  </a:lnTo>
                  <a:lnTo>
                    <a:pt x="192089" y="139701"/>
                  </a:lnTo>
                  <a:close/>
                  <a:moveTo>
                    <a:pt x="160339" y="128588"/>
                  </a:moveTo>
                  <a:lnTo>
                    <a:pt x="180977" y="128588"/>
                  </a:lnTo>
                  <a:lnTo>
                    <a:pt x="180977" y="139701"/>
                  </a:lnTo>
                  <a:lnTo>
                    <a:pt x="160339" y="139701"/>
                  </a:lnTo>
                  <a:close/>
                  <a:moveTo>
                    <a:pt x="128589" y="128588"/>
                  </a:moveTo>
                  <a:lnTo>
                    <a:pt x="149227" y="128588"/>
                  </a:lnTo>
                  <a:lnTo>
                    <a:pt x="149227" y="139701"/>
                  </a:lnTo>
                  <a:lnTo>
                    <a:pt x="128589" y="139701"/>
                  </a:lnTo>
                  <a:close/>
                  <a:moveTo>
                    <a:pt x="66676" y="128588"/>
                  </a:moveTo>
                  <a:lnTo>
                    <a:pt x="87314" y="128588"/>
                  </a:lnTo>
                  <a:lnTo>
                    <a:pt x="87314" y="139701"/>
                  </a:lnTo>
                  <a:lnTo>
                    <a:pt x="66676" y="139701"/>
                  </a:lnTo>
                  <a:close/>
                  <a:moveTo>
                    <a:pt x="36514" y="128588"/>
                  </a:moveTo>
                  <a:lnTo>
                    <a:pt x="57152" y="128588"/>
                  </a:lnTo>
                  <a:lnTo>
                    <a:pt x="57152" y="139701"/>
                  </a:lnTo>
                  <a:lnTo>
                    <a:pt x="36514" y="139701"/>
                  </a:lnTo>
                  <a:close/>
                  <a:moveTo>
                    <a:pt x="20638" y="114300"/>
                  </a:moveTo>
                  <a:lnTo>
                    <a:pt x="20638" y="279400"/>
                  </a:lnTo>
                  <a:lnTo>
                    <a:pt x="103188" y="279400"/>
                  </a:lnTo>
                  <a:lnTo>
                    <a:pt x="103188" y="114300"/>
                  </a:lnTo>
                  <a:close/>
                  <a:moveTo>
                    <a:pt x="222251" y="107950"/>
                  </a:moveTo>
                  <a:lnTo>
                    <a:pt x="242889" y="107950"/>
                  </a:lnTo>
                  <a:lnTo>
                    <a:pt x="242889" y="119063"/>
                  </a:lnTo>
                  <a:lnTo>
                    <a:pt x="222251" y="119063"/>
                  </a:lnTo>
                  <a:close/>
                  <a:moveTo>
                    <a:pt x="192089" y="107950"/>
                  </a:moveTo>
                  <a:lnTo>
                    <a:pt x="212727" y="107950"/>
                  </a:lnTo>
                  <a:lnTo>
                    <a:pt x="212727" y="119063"/>
                  </a:lnTo>
                  <a:lnTo>
                    <a:pt x="192089" y="119063"/>
                  </a:lnTo>
                  <a:close/>
                  <a:moveTo>
                    <a:pt x="160339" y="107950"/>
                  </a:moveTo>
                  <a:lnTo>
                    <a:pt x="180977" y="107950"/>
                  </a:lnTo>
                  <a:lnTo>
                    <a:pt x="180977" y="119063"/>
                  </a:lnTo>
                  <a:lnTo>
                    <a:pt x="160339" y="119063"/>
                  </a:lnTo>
                  <a:close/>
                  <a:moveTo>
                    <a:pt x="128589" y="107950"/>
                  </a:moveTo>
                  <a:lnTo>
                    <a:pt x="149227" y="107950"/>
                  </a:lnTo>
                  <a:lnTo>
                    <a:pt x="149227" y="119063"/>
                  </a:lnTo>
                  <a:lnTo>
                    <a:pt x="128589" y="119063"/>
                  </a:lnTo>
                  <a:close/>
                  <a:moveTo>
                    <a:pt x="222251" y="87313"/>
                  </a:moveTo>
                  <a:lnTo>
                    <a:pt x="242889" y="87313"/>
                  </a:lnTo>
                  <a:lnTo>
                    <a:pt x="242889" y="98426"/>
                  </a:lnTo>
                  <a:lnTo>
                    <a:pt x="222251" y="98426"/>
                  </a:lnTo>
                  <a:close/>
                  <a:moveTo>
                    <a:pt x="192089" y="87313"/>
                  </a:moveTo>
                  <a:lnTo>
                    <a:pt x="212727" y="87313"/>
                  </a:lnTo>
                  <a:lnTo>
                    <a:pt x="212727" y="98426"/>
                  </a:lnTo>
                  <a:lnTo>
                    <a:pt x="192089" y="98426"/>
                  </a:lnTo>
                  <a:close/>
                  <a:moveTo>
                    <a:pt x="160339" y="87313"/>
                  </a:moveTo>
                  <a:lnTo>
                    <a:pt x="180977" y="87313"/>
                  </a:lnTo>
                  <a:lnTo>
                    <a:pt x="180977" y="98426"/>
                  </a:lnTo>
                  <a:lnTo>
                    <a:pt x="160339" y="98426"/>
                  </a:lnTo>
                  <a:close/>
                  <a:moveTo>
                    <a:pt x="128589" y="87313"/>
                  </a:moveTo>
                  <a:lnTo>
                    <a:pt x="149227" y="87313"/>
                  </a:lnTo>
                  <a:lnTo>
                    <a:pt x="149227" y="98426"/>
                  </a:lnTo>
                  <a:lnTo>
                    <a:pt x="128589" y="98426"/>
                  </a:lnTo>
                  <a:close/>
                  <a:moveTo>
                    <a:pt x="222251" y="66675"/>
                  </a:moveTo>
                  <a:lnTo>
                    <a:pt x="242889" y="66675"/>
                  </a:lnTo>
                  <a:lnTo>
                    <a:pt x="242889" y="77788"/>
                  </a:lnTo>
                  <a:lnTo>
                    <a:pt x="222251" y="77788"/>
                  </a:lnTo>
                  <a:close/>
                  <a:moveTo>
                    <a:pt x="192089" y="66675"/>
                  </a:moveTo>
                  <a:lnTo>
                    <a:pt x="212727" y="66675"/>
                  </a:lnTo>
                  <a:lnTo>
                    <a:pt x="212727" y="77788"/>
                  </a:lnTo>
                  <a:lnTo>
                    <a:pt x="192089" y="77788"/>
                  </a:lnTo>
                  <a:close/>
                  <a:moveTo>
                    <a:pt x="160339" y="66675"/>
                  </a:moveTo>
                  <a:lnTo>
                    <a:pt x="180977" y="66675"/>
                  </a:lnTo>
                  <a:lnTo>
                    <a:pt x="180977" y="77788"/>
                  </a:lnTo>
                  <a:lnTo>
                    <a:pt x="160339" y="77788"/>
                  </a:lnTo>
                  <a:close/>
                  <a:moveTo>
                    <a:pt x="128589" y="66675"/>
                  </a:moveTo>
                  <a:lnTo>
                    <a:pt x="149227" y="66675"/>
                  </a:lnTo>
                  <a:lnTo>
                    <a:pt x="149227" y="77788"/>
                  </a:lnTo>
                  <a:lnTo>
                    <a:pt x="128589" y="77788"/>
                  </a:lnTo>
                  <a:close/>
                  <a:moveTo>
                    <a:pt x="222251" y="46038"/>
                  </a:moveTo>
                  <a:lnTo>
                    <a:pt x="242889" y="46038"/>
                  </a:lnTo>
                  <a:lnTo>
                    <a:pt x="242889" y="57151"/>
                  </a:lnTo>
                  <a:lnTo>
                    <a:pt x="222251" y="57151"/>
                  </a:lnTo>
                  <a:close/>
                  <a:moveTo>
                    <a:pt x="192089" y="46038"/>
                  </a:moveTo>
                  <a:lnTo>
                    <a:pt x="212727" y="46038"/>
                  </a:lnTo>
                  <a:lnTo>
                    <a:pt x="212727" y="57151"/>
                  </a:lnTo>
                  <a:lnTo>
                    <a:pt x="192089" y="57151"/>
                  </a:lnTo>
                  <a:close/>
                  <a:moveTo>
                    <a:pt x="160339" y="46038"/>
                  </a:moveTo>
                  <a:lnTo>
                    <a:pt x="180977" y="46038"/>
                  </a:lnTo>
                  <a:lnTo>
                    <a:pt x="180977" y="57151"/>
                  </a:lnTo>
                  <a:lnTo>
                    <a:pt x="160339" y="57151"/>
                  </a:lnTo>
                  <a:close/>
                  <a:moveTo>
                    <a:pt x="128589" y="46038"/>
                  </a:moveTo>
                  <a:lnTo>
                    <a:pt x="149227" y="46038"/>
                  </a:lnTo>
                  <a:lnTo>
                    <a:pt x="149227" y="57151"/>
                  </a:lnTo>
                  <a:lnTo>
                    <a:pt x="128589" y="57151"/>
                  </a:lnTo>
                  <a:close/>
                  <a:moveTo>
                    <a:pt x="222251" y="25400"/>
                  </a:moveTo>
                  <a:lnTo>
                    <a:pt x="242889" y="25400"/>
                  </a:lnTo>
                  <a:lnTo>
                    <a:pt x="242889" y="36513"/>
                  </a:lnTo>
                  <a:lnTo>
                    <a:pt x="222251" y="36513"/>
                  </a:lnTo>
                  <a:close/>
                  <a:moveTo>
                    <a:pt x="192089" y="25400"/>
                  </a:moveTo>
                  <a:lnTo>
                    <a:pt x="212727" y="25400"/>
                  </a:lnTo>
                  <a:lnTo>
                    <a:pt x="212727" y="36513"/>
                  </a:lnTo>
                  <a:lnTo>
                    <a:pt x="192089" y="36513"/>
                  </a:lnTo>
                  <a:close/>
                  <a:moveTo>
                    <a:pt x="160339" y="25400"/>
                  </a:moveTo>
                  <a:lnTo>
                    <a:pt x="180977" y="25400"/>
                  </a:lnTo>
                  <a:lnTo>
                    <a:pt x="180977" y="36513"/>
                  </a:lnTo>
                  <a:lnTo>
                    <a:pt x="160339" y="36513"/>
                  </a:lnTo>
                  <a:close/>
                  <a:moveTo>
                    <a:pt x="128589" y="25400"/>
                  </a:moveTo>
                  <a:lnTo>
                    <a:pt x="149227" y="25400"/>
                  </a:lnTo>
                  <a:lnTo>
                    <a:pt x="149227" y="36513"/>
                  </a:lnTo>
                  <a:lnTo>
                    <a:pt x="128589" y="36513"/>
                  </a:lnTo>
                  <a:close/>
                  <a:moveTo>
                    <a:pt x="114300" y="9525"/>
                  </a:moveTo>
                  <a:lnTo>
                    <a:pt x="114300" y="279400"/>
                  </a:lnTo>
                  <a:lnTo>
                    <a:pt x="258763" y="279400"/>
                  </a:lnTo>
                  <a:lnTo>
                    <a:pt x="258763" y="9525"/>
                  </a:lnTo>
                  <a:close/>
                  <a:moveTo>
                    <a:pt x="103187" y="0"/>
                  </a:moveTo>
                  <a:lnTo>
                    <a:pt x="268288" y="0"/>
                  </a:lnTo>
                  <a:lnTo>
                    <a:pt x="268288" y="320676"/>
                  </a:lnTo>
                  <a:lnTo>
                    <a:pt x="279400" y="320676"/>
                  </a:lnTo>
                  <a:lnTo>
                    <a:pt x="279400" y="331788"/>
                  </a:lnTo>
                  <a:lnTo>
                    <a:pt x="0" y="331788"/>
                  </a:lnTo>
                  <a:lnTo>
                    <a:pt x="0" y="320676"/>
                  </a:lnTo>
                  <a:lnTo>
                    <a:pt x="9525" y="320676"/>
                  </a:lnTo>
                  <a:lnTo>
                    <a:pt x="9525" y="103188"/>
                  </a:lnTo>
                  <a:lnTo>
                    <a:pt x="103187" y="10318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grpSp>
      <p:grpSp>
        <p:nvGrpSpPr>
          <p:cNvPr id="31" name="千图PPT彼岸天：ID 8661124库_组合 30"/>
          <p:cNvGrpSpPr/>
          <p:nvPr>
            <p:custDataLst>
              <p:tags r:id="rId2"/>
            </p:custDataLst>
          </p:nvPr>
        </p:nvGrpSpPr>
        <p:grpSpPr>
          <a:xfrm>
            <a:off x="6178065" y="4780676"/>
            <a:ext cx="1613534" cy="1372989"/>
            <a:chOff x="5839398" y="4746810"/>
            <a:chExt cx="1613534" cy="1372989"/>
          </a:xfrm>
        </p:grpSpPr>
        <p:sp>
          <p:nvSpPr>
            <p:cNvPr id="12" name="任意多边形: 形状 11"/>
            <p:cNvSpPr/>
            <p:nvPr/>
          </p:nvSpPr>
          <p:spPr bwMode="auto">
            <a:xfrm>
              <a:off x="5839398" y="4746810"/>
              <a:ext cx="1613534" cy="1372989"/>
            </a:xfrm>
            <a:custGeom>
              <a:avLst/>
              <a:gdLst>
                <a:gd name="T0" fmla="*/ 653 w 1102"/>
                <a:gd name="T1" fmla="*/ 116 h 873"/>
                <a:gd name="T2" fmla="*/ 543 w 1102"/>
                <a:gd name="T3" fmla="*/ 0 h 873"/>
                <a:gd name="T4" fmla="*/ 433 w 1102"/>
                <a:gd name="T5" fmla="*/ 116 h 873"/>
                <a:gd name="T6" fmla="*/ 0 w 1102"/>
                <a:gd name="T7" fmla="*/ 116 h 873"/>
                <a:gd name="T8" fmla="*/ 0 w 1102"/>
                <a:gd name="T9" fmla="*/ 873 h 873"/>
                <a:gd name="T10" fmla="*/ 1102 w 1102"/>
                <a:gd name="T11" fmla="*/ 873 h 873"/>
                <a:gd name="T12" fmla="*/ 1102 w 1102"/>
                <a:gd name="T13" fmla="*/ 116 h 873"/>
                <a:gd name="T14" fmla="*/ 653 w 1102"/>
                <a:gd name="T15" fmla="*/ 116 h 8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02" h="873">
                  <a:moveTo>
                    <a:pt x="653" y="116"/>
                  </a:moveTo>
                  <a:lnTo>
                    <a:pt x="543" y="0"/>
                  </a:lnTo>
                  <a:lnTo>
                    <a:pt x="433" y="116"/>
                  </a:lnTo>
                  <a:lnTo>
                    <a:pt x="0" y="116"/>
                  </a:lnTo>
                  <a:lnTo>
                    <a:pt x="0" y="873"/>
                  </a:lnTo>
                  <a:lnTo>
                    <a:pt x="1102" y="873"/>
                  </a:lnTo>
                  <a:lnTo>
                    <a:pt x="1102" y="116"/>
                  </a:lnTo>
                  <a:lnTo>
                    <a:pt x="653" y="116"/>
                  </a:lnTo>
                  <a:close/>
                </a:path>
              </a:pathLst>
            </a:custGeom>
            <a:solidFill>
              <a:schemeClr val="accent5"/>
            </a:solidFill>
            <a:ln w="28575">
              <a:solidFill>
                <a:schemeClr val="bg1"/>
              </a:solidFill>
            </a:ln>
          </p:spPr>
          <p:txBody>
            <a:bodyPr anchor="ctr"/>
            <a:lstStyle/>
            <a:p>
              <a:pPr algn="ctr"/>
              <a:endParaRPr dirty="0">
                <a:latin typeface="Noto Sans S Chinese DemiLight" panose="020B0400000000000000" pitchFamily="34" charset="-122"/>
                <a:ea typeface="Noto Sans S Chinese DemiLight" panose="020B0400000000000000" pitchFamily="34" charset="-122"/>
              </a:endParaRPr>
            </a:p>
          </p:txBody>
        </p:sp>
        <p:sp>
          <p:nvSpPr>
            <p:cNvPr id="21" name="任意多边形: 形状 20"/>
            <p:cNvSpPr/>
            <p:nvPr/>
          </p:nvSpPr>
          <p:spPr bwMode="auto">
            <a:xfrm>
              <a:off x="6426386" y="5322302"/>
              <a:ext cx="437062" cy="343548"/>
            </a:xfrm>
            <a:custGeom>
              <a:avLst/>
              <a:gdLst>
                <a:gd name="connsiteX0" fmla="*/ 166556 w 338138"/>
                <a:gd name="connsiteY0" fmla="*/ 125413 h 306388"/>
                <a:gd name="connsiteX1" fmla="*/ 166556 w 338138"/>
                <a:gd name="connsiteY1" fmla="*/ 133351 h 306388"/>
                <a:gd name="connsiteX2" fmla="*/ 169070 w 338138"/>
                <a:gd name="connsiteY2" fmla="*/ 132028 h 306388"/>
                <a:gd name="connsiteX3" fmla="*/ 172840 w 338138"/>
                <a:gd name="connsiteY3" fmla="*/ 125413 h 306388"/>
                <a:gd name="connsiteX4" fmla="*/ 172840 w 338138"/>
                <a:gd name="connsiteY4" fmla="*/ 133351 h 306388"/>
                <a:gd name="connsiteX5" fmla="*/ 174097 w 338138"/>
                <a:gd name="connsiteY5" fmla="*/ 133351 h 306388"/>
                <a:gd name="connsiteX6" fmla="*/ 177867 w 338138"/>
                <a:gd name="connsiteY6" fmla="*/ 125413 h 306388"/>
                <a:gd name="connsiteX7" fmla="*/ 177867 w 338138"/>
                <a:gd name="connsiteY7" fmla="*/ 135997 h 306388"/>
                <a:gd name="connsiteX8" fmla="*/ 184151 w 338138"/>
                <a:gd name="connsiteY8" fmla="*/ 149226 h 306388"/>
                <a:gd name="connsiteX9" fmla="*/ 169070 w 338138"/>
                <a:gd name="connsiteY9" fmla="*/ 165101 h 306388"/>
                <a:gd name="connsiteX10" fmla="*/ 153988 w 338138"/>
                <a:gd name="connsiteY10" fmla="*/ 149226 h 306388"/>
                <a:gd name="connsiteX11" fmla="*/ 161529 w 338138"/>
                <a:gd name="connsiteY11" fmla="*/ 134674 h 306388"/>
                <a:gd name="connsiteX12" fmla="*/ 27738 w 338138"/>
                <a:gd name="connsiteY12" fmla="*/ 52388 h 306388"/>
                <a:gd name="connsiteX13" fmla="*/ 93780 w 338138"/>
                <a:gd name="connsiteY13" fmla="*/ 52388 h 306388"/>
                <a:gd name="connsiteX14" fmla="*/ 121518 w 338138"/>
                <a:gd name="connsiteY14" fmla="*/ 81341 h 306388"/>
                <a:gd name="connsiteX15" fmla="*/ 130764 w 338138"/>
                <a:gd name="connsiteY15" fmla="*/ 145829 h 306388"/>
                <a:gd name="connsiteX16" fmla="*/ 146614 w 338138"/>
                <a:gd name="connsiteY16" fmla="*/ 172150 h 306388"/>
                <a:gd name="connsiteX17" fmla="*/ 147935 w 338138"/>
                <a:gd name="connsiteY17" fmla="*/ 173466 h 306388"/>
                <a:gd name="connsiteX18" fmla="*/ 188882 w 338138"/>
                <a:gd name="connsiteY18" fmla="*/ 173466 h 306388"/>
                <a:gd name="connsiteX19" fmla="*/ 192844 w 338138"/>
                <a:gd name="connsiteY19" fmla="*/ 170834 h 306388"/>
                <a:gd name="connsiteX20" fmla="*/ 207374 w 338138"/>
                <a:gd name="connsiteY20" fmla="*/ 144513 h 306388"/>
                <a:gd name="connsiteX21" fmla="*/ 216620 w 338138"/>
                <a:gd name="connsiteY21" fmla="*/ 81341 h 306388"/>
                <a:gd name="connsiteX22" fmla="*/ 244358 w 338138"/>
                <a:gd name="connsiteY22" fmla="*/ 52388 h 306388"/>
                <a:gd name="connsiteX23" fmla="*/ 310400 w 338138"/>
                <a:gd name="connsiteY23" fmla="*/ 52388 h 306388"/>
                <a:gd name="connsiteX24" fmla="*/ 338138 w 338138"/>
                <a:gd name="connsiteY24" fmla="*/ 81341 h 306388"/>
                <a:gd name="connsiteX25" fmla="*/ 338138 w 338138"/>
                <a:gd name="connsiteY25" fmla="*/ 162937 h 306388"/>
                <a:gd name="connsiteX26" fmla="*/ 326250 w 338138"/>
                <a:gd name="connsiteY26" fmla="*/ 173466 h 306388"/>
                <a:gd name="connsiteX27" fmla="*/ 314363 w 338138"/>
                <a:gd name="connsiteY27" fmla="*/ 162937 h 306388"/>
                <a:gd name="connsiteX28" fmla="*/ 314363 w 338138"/>
                <a:gd name="connsiteY28" fmla="*/ 90554 h 306388"/>
                <a:gd name="connsiteX29" fmla="*/ 313042 w 338138"/>
                <a:gd name="connsiteY29" fmla="*/ 89237 h 306388"/>
                <a:gd name="connsiteX30" fmla="*/ 310400 w 338138"/>
                <a:gd name="connsiteY30" fmla="*/ 89237 h 306388"/>
                <a:gd name="connsiteX31" fmla="*/ 310400 w 338138"/>
                <a:gd name="connsiteY31" fmla="*/ 90554 h 306388"/>
                <a:gd name="connsiteX32" fmla="*/ 310400 w 338138"/>
                <a:gd name="connsiteY32" fmla="*/ 290595 h 306388"/>
                <a:gd name="connsiteX33" fmla="*/ 294550 w 338138"/>
                <a:gd name="connsiteY33" fmla="*/ 306388 h 306388"/>
                <a:gd name="connsiteX34" fmla="*/ 280021 w 338138"/>
                <a:gd name="connsiteY34" fmla="*/ 290595 h 306388"/>
                <a:gd name="connsiteX35" fmla="*/ 280021 w 338138"/>
                <a:gd name="connsiteY35" fmla="*/ 173466 h 306388"/>
                <a:gd name="connsiteX36" fmla="*/ 278700 w 338138"/>
                <a:gd name="connsiteY36" fmla="*/ 172150 h 306388"/>
                <a:gd name="connsiteX37" fmla="*/ 276058 w 338138"/>
                <a:gd name="connsiteY37" fmla="*/ 172150 h 306388"/>
                <a:gd name="connsiteX38" fmla="*/ 274737 w 338138"/>
                <a:gd name="connsiteY38" fmla="*/ 173466 h 306388"/>
                <a:gd name="connsiteX39" fmla="*/ 274737 w 338138"/>
                <a:gd name="connsiteY39" fmla="*/ 290595 h 306388"/>
                <a:gd name="connsiteX40" fmla="*/ 258887 w 338138"/>
                <a:gd name="connsiteY40" fmla="*/ 306388 h 306388"/>
                <a:gd name="connsiteX41" fmla="*/ 244358 w 338138"/>
                <a:gd name="connsiteY41" fmla="*/ 290595 h 306388"/>
                <a:gd name="connsiteX42" fmla="*/ 244358 w 338138"/>
                <a:gd name="connsiteY42" fmla="*/ 90554 h 306388"/>
                <a:gd name="connsiteX43" fmla="*/ 243037 w 338138"/>
                <a:gd name="connsiteY43" fmla="*/ 89237 h 306388"/>
                <a:gd name="connsiteX44" fmla="*/ 240395 w 338138"/>
                <a:gd name="connsiteY44" fmla="*/ 89237 h 306388"/>
                <a:gd name="connsiteX45" fmla="*/ 239074 w 338138"/>
                <a:gd name="connsiteY45" fmla="*/ 90554 h 306388"/>
                <a:gd name="connsiteX46" fmla="*/ 229828 w 338138"/>
                <a:gd name="connsiteY46" fmla="*/ 151093 h 306388"/>
                <a:gd name="connsiteX47" fmla="*/ 228507 w 338138"/>
                <a:gd name="connsiteY47" fmla="*/ 152409 h 306388"/>
                <a:gd name="connsiteX48" fmla="*/ 228507 w 338138"/>
                <a:gd name="connsiteY48" fmla="*/ 155041 h 306388"/>
                <a:gd name="connsiteX49" fmla="*/ 225866 w 338138"/>
                <a:gd name="connsiteY49" fmla="*/ 158989 h 306388"/>
                <a:gd name="connsiteX50" fmla="*/ 200769 w 338138"/>
                <a:gd name="connsiteY50" fmla="*/ 203735 h 306388"/>
                <a:gd name="connsiteX51" fmla="*/ 200769 w 338138"/>
                <a:gd name="connsiteY51" fmla="*/ 205051 h 306388"/>
                <a:gd name="connsiteX52" fmla="*/ 200769 w 338138"/>
                <a:gd name="connsiteY52" fmla="*/ 293228 h 306388"/>
                <a:gd name="connsiteX53" fmla="*/ 186240 w 338138"/>
                <a:gd name="connsiteY53" fmla="*/ 306388 h 306388"/>
                <a:gd name="connsiteX54" fmla="*/ 171711 w 338138"/>
                <a:gd name="connsiteY54" fmla="*/ 291912 h 306388"/>
                <a:gd name="connsiteX55" fmla="*/ 171711 w 338138"/>
                <a:gd name="connsiteY55" fmla="*/ 255062 h 306388"/>
                <a:gd name="connsiteX56" fmla="*/ 170390 w 338138"/>
                <a:gd name="connsiteY56" fmla="*/ 253746 h 306388"/>
                <a:gd name="connsiteX57" fmla="*/ 169069 w 338138"/>
                <a:gd name="connsiteY57" fmla="*/ 253746 h 306388"/>
                <a:gd name="connsiteX58" fmla="*/ 167748 w 338138"/>
                <a:gd name="connsiteY58" fmla="*/ 255062 h 306388"/>
                <a:gd name="connsiteX59" fmla="*/ 167748 w 338138"/>
                <a:gd name="connsiteY59" fmla="*/ 291912 h 306388"/>
                <a:gd name="connsiteX60" fmla="*/ 151898 w 338138"/>
                <a:gd name="connsiteY60" fmla="*/ 306388 h 306388"/>
                <a:gd name="connsiteX61" fmla="*/ 137369 w 338138"/>
                <a:gd name="connsiteY61" fmla="*/ 291912 h 306388"/>
                <a:gd name="connsiteX62" fmla="*/ 137369 w 338138"/>
                <a:gd name="connsiteY62" fmla="*/ 203735 h 306388"/>
                <a:gd name="connsiteX63" fmla="*/ 137369 w 338138"/>
                <a:gd name="connsiteY63" fmla="*/ 202419 h 306388"/>
                <a:gd name="connsiteX64" fmla="*/ 110951 w 338138"/>
                <a:gd name="connsiteY64" fmla="*/ 156357 h 306388"/>
                <a:gd name="connsiteX65" fmla="*/ 109631 w 338138"/>
                <a:gd name="connsiteY65" fmla="*/ 153725 h 306388"/>
                <a:gd name="connsiteX66" fmla="*/ 108310 w 338138"/>
                <a:gd name="connsiteY66" fmla="*/ 151093 h 306388"/>
                <a:gd name="connsiteX67" fmla="*/ 99064 w 338138"/>
                <a:gd name="connsiteY67" fmla="*/ 90554 h 306388"/>
                <a:gd name="connsiteX68" fmla="*/ 97743 w 338138"/>
                <a:gd name="connsiteY68" fmla="*/ 89237 h 306388"/>
                <a:gd name="connsiteX69" fmla="*/ 95101 w 338138"/>
                <a:gd name="connsiteY69" fmla="*/ 89237 h 306388"/>
                <a:gd name="connsiteX70" fmla="*/ 93780 w 338138"/>
                <a:gd name="connsiteY70" fmla="*/ 90554 h 306388"/>
                <a:gd name="connsiteX71" fmla="*/ 93780 w 338138"/>
                <a:gd name="connsiteY71" fmla="*/ 290595 h 306388"/>
                <a:gd name="connsiteX72" fmla="*/ 79251 w 338138"/>
                <a:gd name="connsiteY72" fmla="*/ 306388 h 306388"/>
                <a:gd name="connsiteX73" fmla="*/ 63401 w 338138"/>
                <a:gd name="connsiteY73" fmla="*/ 290595 h 306388"/>
                <a:gd name="connsiteX74" fmla="*/ 63401 w 338138"/>
                <a:gd name="connsiteY74" fmla="*/ 173466 h 306388"/>
                <a:gd name="connsiteX75" fmla="*/ 62080 w 338138"/>
                <a:gd name="connsiteY75" fmla="*/ 172150 h 306388"/>
                <a:gd name="connsiteX76" fmla="*/ 59438 w 338138"/>
                <a:gd name="connsiteY76" fmla="*/ 172150 h 306388"/>
                <a:gd name="connsiteX77" fmla="*/ 58117 w 338138"/>
                <a:gd name="connsiteY77" fmla="*/ 173466 h 306388"/>
                <a:gd name="connsiteX78" fmla="*/ 58117 w 338138"/>
                <a:gd name="connsiteY78" fmla="*/ 290595 h 306388"/>
                <a:gd name="connsiteX79" fmla="*/ 43588 w 338138"/>
                <a:gd name="connsiteY79" fmla="*/ 306388 h 306388"/>
                <a:gd name="connsiteX80" fmla="*/ 27738 w 338138"/>
                <a:gd name="connsiteY80" fmla="*/ 290595 h 306388"/>
                <a:gd name="connsiteX81" fmla="*/ 27738 w 338138"/>
                <a:gd name="connsiteY81" fmla="*/ 90554 h 306388"/>
                <a:gd name="connsiteX82" fmla="*/ 27738 w 338138"/>
                <a:gd name="connsiteY82" fmla="*/ 89237 h 306388"/>
                <a:gd name="connsiteX83" fmla="*/ 25096 w 338138"/>
                <a:gd name="connsiteY83" fmla="*/ 89237 h 306388"/>
                <a:gd name="connsiteX84" fmla="*/ 23775 w 338138"/>
                <a:gd name="connsiteY84" fmla="*/ 90554 h 306388"/>
                <a:gd name="connsiteX85" fmla="*/ 23775 w 338138"/>
                <a:gd name="connsiteY85" fmla="*/ 162937 h 306388"/>
                <a:gd name="connsiteX86" fmla="*/ 11888 w 338138"/>
                <a:gd name="connsiteY86" fmla="*/ 173466 h 306388"/>
                <a:gd name="connsiteX87" fmla="*/ 0 w 338138"/>
                <a:gd name="connsiteY87" fmla="*/ 162937 h 306388"/>
                <a:gd name="connsiteX88" fmla="*/ 0 w 338138"/>
                <a:gd name="connsiteY88" fmla="*/ 81341 h 306388"/>
                <a:gd name="connsiteX89" fmla="*/ 27738 w 338138"/>
                <a:gd name="connsiteY89" fmla="*/ 52388 h 306388"/>
                <a:gd name="connsiteX90" fmla="*/ 276225 w 338138"/>
                <a:gd name="connsiteY90" fmla="*/ 0 h 306388"/>
                <a:gd name="connsiteX91" fmla="*/ 298450 w 338138"/>
                <a:gd name="connsiteY91" fmla="*/ 22225 h 306388"/>
                <a:gd name="connsiteX92" fmla="*/ 276225 w 338138"/>
                <a:gd name="connsiteY92" fmla="*/ 44450 h 306388"/>
                <a:gd name="connsiteX93" fmla="*/ 254000 w 338138"/>
                <a:gd name="connsiteY93" fmla="*/ 22225 h 306388"/>
                <a:gd name="connsiteX94" fmla="*/ 276225 w 338138"/>
                <a:gd name="connsiteY94" fmla="*/ 0 h 306388"/>
                <a:gd name="connsiteX95" fmla="*/ 61119 w 338138"/>
                <a:gd name="connsiteY95" fmla="*/ 0 h 306388"/>
                <a:gd name="connsiteX96" fmla="*/ 84138 w 338138"/>
                <a:gd name="connsiteY96" fmla="*/ 22225 h 306388"/>
                <a:gd name="connsiteX97" fmla="*/ 61119 w 338138"/>
                <a:gd name="connsiteY97" fmla="*/ 44450 h 306388"/>
                <a:gd name="connsiteX98" fmla="*/ 38100 w 338138"/>
                <a:gd name="connsiteY98" fmla="*/ 22225 h 306388"/>
                <a:gd name="connsiteX99" fmla="*/ 61119 w 338138"/>
                <a:gd name="connsiteY99" fmla="*/ 0 h 306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338138" h="306388">
                  <a:moveTo>
                    <a:pt x="166556" y="125413"/>
                  </a:moveTo>
                  <a:cubicBezTo>
                    <a:pt x="166556" y="125413"/>
                    <a:pt x="166556" y="125413"/>
                    <a:pt x="166556" y="133351"/>
                  </a:cubicBezTo>
                  <a:cubicBezTo>
                    <a:pt x="167813" y="133351"/>
                    <a:pt x="167813" y="133351"/>
                    <a:pt x="169070" y="132028"/>
                  </a:cubicBezTo>
                  <a:cubicBezTo>
                    <a:pt x="169070" y="132028"/>
                    <a:pt x="169070" y="132028"/>
                    <a:pt x="172840" y="125413"/>
                  </a:cubicBezTo>
                  <a:cubicBezTo>
                    <a:pt x="172840" y="125413"/>
                    <a:pt x="172840" y="125413"/>
                    <a:pt x="172840" y="133351"/>
                  </a:cubicBezTo>
                  <a:cubicBezTo>
                    <a:pt x="172840" y="133351"/>
                    <a:pt x="172840" y="133351"/>
                    <a:pt x="174097" y="133351"/>
                  </a:cubicBezTo>
                  <a:cubicBezTo>
                    <a:pt x="174097" y="133351"/>
                    <a:pt x="174097" y="133351"/>
                    <a:pt x="177867" y="125413"/>
                  </a:cubicBezTo>
                  <a:cubicBezTo>
                    <a:pt x="177867" y="125413"/>
                    <a:pt x="177867" y="125413"/>
                    <a:pt x="177867" y="135997"/>
                  </a:cubicBezTo>
                  <a:cubicBezTo>
                    <a:pt x="181637" y="138643"/>
                    <a:pt x="184151" y="143934"/>
                    <a:pt x="184151" y="149226"/>
                  </a:cubicBezTo>
                  <a:cubicBezTo>
                    <a:pt x="184151" y="158487"/>
                    <a:pt x="177867" y="165101"/>
                    <a:pt x="169070" y="165101"/>
                  </a:cubicBezTo>
                  <a:cubicBezTo>
                    <a:pt x="160272" y="165101"/>
                    <a:pt x="153988" y="158487"/>
                    <a:pt x="153988" y="149226"/>
                  </a:cubicBezTo>
                  <a:cubicBezTo>
                    <a:pt x="153988" y="142611"/>
                    <a:pt x="156502" y="137320"/>
                    <a:pt x="161529" y="134674"/>
                  </a:cubicBezTo>
                  <a:close/>
                  <a:moveTo>
                    <a:pt x="27738" y="52388"/>
                  </a:moveTo>
                  <a:cubicBezTo>
                    <a:pt x="27738" y="52388"/>
                    <a:pt x="27738" y="52388"/>
                    <a:pt x="93780" y="52388"/>
                  </a:cubicBezTo>
                  <a:cubicBezTo>
                    <a:pt x="109631" y="52388"/>
                    <a:pt x="120197" y="65548"/>
                    <a:pt x="121518" y="81341"/>
                  </a:cubicBezTo>
                  <a:cubicBezTo>
                    <a:pt x="121518" y="81341"/>
                    <a:pt x="128123" y="127404"/>
                    <a:pt x="130764" y="145829"/>
                  </a:cubicBezTo>
                  <a:cubicBezTo>
                    <a:pt x="134727" y="151093"/>
                    <a:pt x="146614" y="172150"/>
                    <a:pt x="146614" y="172150"/>
                  </a:cubicBezTo>
                  <a:cubicBezTo>
                    <a:pt x="146614" y="172150"/>
                    <a:pt x="147935" y="173466"/>
                    <a:pt x="147935" y="173466"/>
                  </a:cubicBezTo>
                  <a:cubicBezTo>
                    <a:pt x="147935" y="173466"/>
                    <a:pt x="147935" y="173466"/>
                    <a:pt x="188882" y="173466"/>
                  </a:cubicBezTo>
                  <a:cubicBezTo>
                    <a:pt x="190203" y="173466"/>
                    <a:pt x="191524" y="172150"/>
                    <a:pt x="192844" y="170834"/>
                  </a:cubicBezTo>
                  <a:cubicBezTo>
                    <a:pt x="192844" y="170834"/>
                    <a:pt x="192844" y="170834"/>
                    <a:pt x="207374" y="144513"/>
                  </a:cubicBezTo>
                  <a:cubicBezTo>
                    <a:pt x="208695" y="127404"/>
                    <a:pt x="216620" y="81341"/>
                    <a:pt x="216620" y="81341"/>
                  </a:cubicBezTo>
                  <a:cubicBezTo>
                    <a:pt x="217941" y="64232"/>
                    <a:pt x="228507" y="52388"/>
                    <a:pt x="244358" y="52388"/>
                  </a:cubicBezTo>
                  <a:cubicBezTo>
                    <a:pt x="244358" y="52388"/>
                    <a:pt x="244358" y="52388"/>
                    <a:pt x="310400" y="52388"/>
                  </a:cubicBezTo>
                  <a:cubicBezTo>
                    <a:pt x="326250" y="52388"/>
                    <a:pt x="338138" y="65548"/>
                    <a:pt x="338138" y="81341"/>
                  </a:cubicBezTo>
                  <a:cubicBezTo>
                    <a:pt x="338138" y="82657"/>
                    <a:pt x="338138" y="161621"/>
                    <a:pt x="338138" y="162937"/>
                  </a:cubicBezTo>
                  <a:cubicBezTo>
                    <a:pt x="338138" y="168202"/>
                    <a:pt x="332855" y="173466"/>
                    <a:pt x="326250" y="173466"/>
                  </a:cubicBezTo>
                  <a:cubicBezTo>
                    <a:pt x="319646" y="173466"/>
                    <a:pt x="314363" y="168202"/>
                    <a:pt x="314363" y="162937"/>
                  </a:cubicBezTo>
                  <a:cubicBezTo>
                    <a:pt x="314363" y="162937"/>
                    <a:pt x="314363" y="90554"/>
                    <a:pt x="314363" y="90554"/>
                  </a:cubicBezTo>
                  <a:cubicBezTo>
                    <a:pt x="314363" y="90554"/>
                    <a:pt x="314363" y="89237"/>
                    <a:pt x="313042" y="89237"/>
                  </a:cubicBezTo>
                  <a:cubicBezTo>
                    <a:pt x="313042" y="89237"/>
                    <a:pt x="313042" y="89237"/>
                    <a:pt x="310400" y="89237"/>
                  </a:cubicBezTo>
                  <a:cubicBezTo>
                    <a:pt x="310400" y="89237"/>
                    <a:pt x="310400" y="90554"/>
                    <a:pt x="310400" y="90554"/>
                  </a:cubicBezTo>
                  <a:cubicBezTo>
                    <a:pt x="310400" y="90554"/>
                    <a:pt x="310400" y="90554"/>
                    <a:pt x="310400" y="290595"/>
                  </a:cubicBezTo>
                  <a:cubicBezTo>
                    <a:pt x="310400" y="299808"/>
                    <a:pt x="302475" y="306388"/>
                    <a:pt x="294550" y="306388"/>
                  </a:cubicBezTo>
                  <a:cubicBezTo>
                    <a:pt x="286625" y="306388"/>
                    <a:pt x="280021" y="299808"/>
                    <a:pt x="280021" y="290595"/>
                  </a:cubicBezTo>
                  <a:cubicBezTo>
                    <a:pt x="280021" y="290595"/>
                    <a:pt x="280021" y="290595"/>
                    <a:pt x="280021" y="173466"/>
                  </a:cubicBezTo>
                  <a:cubicBezTo>
                    <a:pt x="280021" y="172150"/>
                    <a:pt x="278700" y="172150"/>
                    <a:pt x="278700" y="172150"/>
                  </a:cubicBezTo>
                  <a:cubicBezTo>
                    <a:pt x="278700" y="172150"/>
                    <a:pt x="278700" y="172150"/>
                    <a:pt x="276058" y="172150"/>
                  </a:cubicBezTo>
                  <a:cubicBezTo>
                    <a:pt x="274737" y="172150"/>
                    <a:pt x="274737" y="172150"/>
                    <a:pt x="274737" y="173466"/>
                  </a:cubicBezTo>
                  <a:cubicBezTo>
                    <a:pt x="274737" y="173466"/>
                    <a:pt x="274737" y="173466"/>
                    <a:pt x="274737" y="290595"/>
                  </a:cubicBezTo>
                  <a:cubicBezTo>
                    <a:pt x="274737" y="299808"/>
                    <a:pt x="268133" y="306388"/>
                    <a:pt x="258887" y="306388"/>
                  </a:cubicBezTo>
                  <a:cubicBezTo>
                    <a:pt x="250962" y="306388"/>
                    <a:pt x="244358" y="299808"/>
                    <a:pt x="244358" y="290595"/>
                  </a:cubicBezTo>
                  <a:cubicBezTo>
                    <a:pt x="244358" y="290595"/>
                    <a:pt x="244358" y="290595"/>
                    <a:pt x="244358" y="90554"/>
                  </a:cubicBezTo>
                  <a:cubicBezTo>
                    <a:pt x="244358" y="90554"/>
                    <a:pt x="244358" y="89237"/>
                    <a:pt x="243037" y="89237"/>
                  </a:cubicBezTo>
                  <a:cubicBezTo>
                    <a:pt x="243037" y="89237"/>
                    <a:pt x="243037" y="89237"/>
                    <a:pt x="240395" y="89237"/>
                  </a:cubicBezTo>
                  <a:cubicBezTo>
                    <a:pt x="240395" y="89237"/>
                    <a:pt x="239074" y="90554"/>
                    <a:pt x="239074" y="90554"/>
                  </a:cubicBezTo>
                  <a:cubicBezTo>
                    <a:pt x="239074" y="90554"/>
                    <a:pt x="239074" y="90554"/>
                    <a:pt x="229828" y="151093"/>
                  </a:cubicBezTo>
                  <a:cubicBezTo>
                    <a:pt x="229828" y="152409"/>
                    <a:pt x="229828" y="152409"/>
                    <a:pt x="228507" y="152409"/>
                  </a:cubicBezTo>
                  <a:cubicBezTo>
                    <a:pt x="228507" y="153725"/>
                    <a:pt x="228507" y="155041"/>
                    <a:pt x="228507" y="155041"/>
                  </a:cubicBezTo>
                  <a:cubicBezTo>
                    <a:pt x="227187" y="155041"/>
                    <a:pt x="227187" y="157673"/>
                    <a:pt x="225866" y="158989"/>
                  </a:cubicBezTo>
                  <a:cubicBezTo>
                    <a:pt x="219261" y="170834"/>
                    <a:pt x="200769" y="203735"/>
                    <a:pt x="200769" y="203735"/>
                  </a:cubicBezTo>
                  <a:cubicBezTo>
                    <a:pt x="200769" y="203735"/>
                    <a:pt x="200769" y="205051"/>
                    <a:pt x="200769" y="205051"/>
                  </a:cubicBezTo>
                  <a:cubicBezTo>
                    <a:pt x="200769" y="205051"/>
                    <a:pt x="200769" y="291912"/>
                    <a:pt x="200769" y="293228"/>
                  </a:cubicBezTo>
                  <a:cubicBezTo>
                    <a:pt x="199449" y="299808"/>
                    <a:pt x="192844" y="306388"/>
                    <a:pt x="186240" y="306388"/>
                  </a:cubicBezTo>
                  <a:cubicBezTo>
                    <a:pt x="178315" y="306388"/>
                    <a:pt x="171711" y="299808"/>
                    <a:pt x="171711" y="291912"/>
                  </a:cubicBezTo>
                  <a:cubicBezTo>
                    <a:pt x="171711" y="291912"/>
                    <a:pt x="171711" y="291912"/>
                    <a:pt x="171711" y="255062"/>
                  </a:cubicBezTo>
                  <a:cubicBezTo>
                    <a:pt x="171711" y="255062"/>
                    <a:pt x="171711" y="253746"/>
                    <a:pt x="170390" y="253746"/>
                  </a:cubicBezTo>
                  <a:cubicBezTo>
                    <a:pt x="170390" y="253746"/>
                    <a:pt x="170390" y="253746"/>
                    <a:pt x="169069" y="253746"/>
                  </a:cubicBezTo>
                  <a:cubicBezTo>
                    <a:pt x="167748" y="253746"/>
                    <a:pt x="167748" y="255062"/>
                    <a:pt x="167748" y="255062"/>
                  </a:cubicBezTo>
                  <a:cubicBezTo>
                    <a:pt x="167748" y="255062"/>
                    <a:pt x="167748" y="255062"/>
                    <a:pt x="167748" y="291912"/>
                  </a:cubicBezTo>
                  <a:cubicBezTo>
                    <a:pt x="167748" y="299808"/>
                    <a:pt x="159823" y="306388"/>
                    <a:pt x="151898" y="306388"/>
                  </a:cubicBezTo>
                  <a:cubicBezTo>
                    <a:pt x="143973" y="306388"/>
                    <a:pt x="137369" y="299808"/>
                    <a:pt x="137369" y="291912"/>
                  </a:cubicBezTo>
                  <a:cubicBezTo>
                    <a:pt x="137369" y="291912"/>
                    <a:pt x="137369" y="291912"/>
                    <a:pt x="137369" y="203735"/>
                  </a:cubicBezTo>
                  <a:cubicBezTo>
                    <a:pt x="137369" y="203735"/>
                    <a:pt x="137369" y="202419"/>
                    <a:pt x="137369" y="202419"/>
                  </a:cubicBezTo>
                  <a:cubicBezTo>
                    <a:pt x="137369" y="202419"/>
                    <a:pt x="137369" y="202419"/>
                    <a:pt x="110951" y="156357"/>
                  </a:cubicBezTo>
                  <a:cubicBezTo>
                    <a:pt x="109631" y="155041"/>
                    <a:pt x="109631" y="155041"/>
                    <a:pt x="109631" y="153725"/>
                  </a:cubicBezTo>
                  <a:cubicBezTo>
                    <a:pt x="109631" y="152409"/>
                    <a:pt x="108310" y="151093"/>
                    <a:pt x="108310" y="151093"/>
                  </a:cubicBezTo>
                  <a:cubicBezTo>
                    <a:pt x="106989" y="141880"/>
                    <a:pt x="99064" y="90554"/>
                    <a:pt x="99064" y="90554"/>
                  </a:cubicBezTo>
                  <a:cubicBezTo>
                    <a:pt x="99064" y="90554"/>
                    <a:pt x="97743" y="89237"/>
                    <a:pt x="97743" y="89237"/>
                  </a:cubicBezTo>
                  <a:cubicBezTo>
                    <a:pt x="97743" y="89237"/>
                    <a:pt x="97743" y="89237"/>
                    <a:pt x="95101" y="89237"/>
                  </a:cubicBezTo>
                  <a:cubicBezTo>
                    <a:pt x="93780" y="89237"/>
                    <a:pt x="93780" y="90554"/>
                    <a:pt x="93780" y="90554"/>
                  </a:cubicBezTo>
                  <a:cubicBezTo>
                    <a:pt x="93780" y="90554"/>
                    <a:pt x="93780" y="90554"/>
                    <a:pt x="93780" y="290595"/>
                  </a:cubicBezTo>
                  <a:cubicBezTo>
                    <a:pt x="93780" y="299808"/>
                    <a:pt x="87176" y="306388"/>
                    <a:pt x="79251" y="306388"/>
                  </a:cubicBezTo>
                  <a:cubicBezTo>
                    <a:pt x="70005" y="306388"/>
                    <a:pt x="63401" y="299808"/>
                    <a:pt x="63401" y="290595"/>
                  </a:cubicBezTo>
                  <a:cubicBezTo>
                    <a:pt x="63401" y="290595"/>
                    <a:pt x="63401" y="290595"/>
                    <a:pt x="63401" y="173466"/>
                  </a:cubicBezTo>
                  <a:cubicBezTo>
                    <a:pt x="63401" y="172150"/>
                    <a:pt x="63401" y="172150"/>
                    <a:pt x="62080" y="172150"/>
                  </a:cubicBezTo>
                  <a:cubicBezTo>
                    <a:pt x="62080" y="172150"/>
                    <a:pt x="62080" y="172150"/>
                    <a:pt x="59438" y="172150"/>
                  </a:cubicBezTo>
                  <a:cubicBezTo>
                    <a:pt x="59438" y="172150"/>
                    <a:pt x="58117" y="172150"/>
                    <a:pt x="58117" y="173466"/>
                  </a:cubicBezTo>
                  <a:cubicBezTo>
                    <a:pt x="58117" y="173466"/>
                    <a:pt x="58117" y="173466"/>
                    <a:pt x="58117" y="290595"/>
                  </a:cubicBezTo>
                  <a:cubicBezTo>
                    <a:pt x="58117" y="299808"/>
                    <a:pt x="51513" y="306388"/>
                    <a:pt x="43588" y="306388"/>
                  </a:cubicBezTo>
                  <a:cubicBezTo>
                    <a:pt x="35663" y="306388"/>
                    <a:pt x="27738" y="299808"/>
                    <a:pt x="27738" y="290595"/>
                  </a:cubicBezTo>
                  <a:cubicBezTo>
                    <a:pt x="27738" y="290595"/>
                    <a:pt x="27738" y="290595"/>
                    <a:pt x="27738" y="90554"/>
                  </a:cubicBezTo>
                  <a:cubicBezTo>
                    <a:pt x="27738" y="90554"/>
                    <a:pt x="27738" y="89237"/>
                    <a:pt x="27738" y="89237"/>
                  </a:cubicBezTo>
                  <a:cubicBezTo>
                    <a:pt x="27738" y="89237"/>
                    <a:pt x="27738" y="89237"/>
                    <a:pt x="25096" y="89237"/>
                  </a:cubicBezTo>
                  <a:cubicBezTo>
                    <a:pt x="23775" y="89237"/>
                    <a:pt x="23775" y="90554"/>
                    <a:pt x="23775" y="90554"/>
                  </a:cubicBezTo>
                  <a:cubicBezTo>
                    <a:pt x="23775" y="90554"/>
                    <a:pt x="23775" y="162937"/>
                    <a:pt x="23775" y="162937"/>
                  </a:cubicBezTo>
                  <a:cubicBezTo>
                    <a:pt x="23775" y="168202"/>
                    <a:pt x="18492" y="173466"/>
                    <a:pt x="11888" y="173466"/>
                  </a:cubicBezTo>
                  <a:cubicBezTo>
                    <a:pt x="5283" y="173466"/>
                    <a:pt x="0" y="168202"/>
                    <a:pt x="0" y="162937"/>
                  </a:cubicBezTo>
                  <a:cubicBezTo>
                    <a:pt x="0" y="162937"/>
                    <a:pt x="0" y="162937"/>
                    <a:pt x="0" y="81341"/>
                  </a:cubicBezTo>
                  <a:cubicBezTo>
                    <a:pt x="0" y="65548"/>
                    <a:pt x="11888" y="52388"/>
                    <a:pt x="27738" y="52388"/>
                  </a:cubicBezTo>
                  <a:close/>
                  <a:moveTo>
                    <a:pt x="276225" y="0"/>
                  </a:moveTo>
                  <a:cubicBezTo>
                    <a:pt x="288500" y="0"/>
                    <a:pt x="298450" y="9950"/>
                    <a:pt x="298450" y="22225"/>
                  </a:cubicBezTo>
                  <a:cubicBezTo>
                    <a:pt x="298450" y="34500"/>
                    <a:pt x="288500" y="44450"/>
                    <a:pt x="276225" y="44450"/>
                  </a:cubicBezTo>
                  <a:cubicBezTo>
                    <a:pt x="263950" y="44450"/>
                    <a:pt x="254000" y="34500"/>
                    <a:pt x="254000" y="22225"/>
                  </a:cubicBezTo>
                  <a:cubicBezTo>
                    <a:pt x="254000" y="9950"/>
                    <a:pt x="263950" y="0"/>
                    <a:pt x="276225" y="0"/>
                  </a:cubicBezTo>
                  <a:close/>
                  <a:moveTo>
                    <a:pt x="61119" y="0"/>
                  </a:moveTo>
                  <a:cubicBezTo>
                    <a:pt x="73832" y="0"/>
                    <a:pt x="84138" y="9950"/>
                    <a:pt x="84138" y="22225"/>
                  </a:cubicBezTo>
                  <a:cubicBezTo>
                    <a:pt x="84138" y="34500"/>
                    <a:pt x="73832" y="44450"/>
                    <a:pt x="61119" y="44450"/>
                  </a:cubicBezTo>
                  <a:cubicBezTo>
                    <a:pt x="48406" y="44450"/>
                    <a:pt x="38100" y="34500"/>
                    <a:pt x="38100" y="22225"/>
                  </a:cubicBezTo>
                  <a:cubicBezTo>
                    <a:pt x="38100" y="9950"/>
                    <a:pt x="48406" y="0"/>
                    <a:pt x="61119" y="0"/>
                  </a:cubicBezTo>
                  <a:close/>
                </a:path>
              </a:pathLst>
            </a:custGeom>
            <a:solidFill>
              <a:schemeClr val="bg1"/>
            </a:solidFill>
            <a:ln>
              <a:noFill/>
            </a:ln>
          </p:spPr>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grpSp>
      <p:grpSp>
        <p:nvGrpSpPr>
          <p:cNvPr id="33" name="千图PPT彼岸天：ID 8661124库_组合 32"/>
          <p:cNvGrpSpPr/>
          <p:nvPr>
            <p:custDataLst>
              <p:tags r:id="rId3"/>
            </p:custDataLst>
          </p:nvPr>
        </p:nvGrpSpPr>
        <p:grpSpPr>
          <a:xfrm>
            <a:off x="6178065" y="2433770"/>
            <a:ext cx="1613534" cy="1369844"/>
            <a:chOff x="5839398" y="2399904"/>
            <a:chExt cx="1613534" cy="1369844"/>
          </a:xfrm>
        </p:grpSpPr>
        <p:sp>
          <p:nvSpPr>
            <p:cNvPr id="10" name="任意多边形: 形状 9"/>
            <p:cNvSpPr/>
            <p:nvPr/>
          </p:nvSpPr>
          <p:spPr bwMode="auto">
            <a:xfrm>
              <a:off x="5839398" y="2399904"/>
              <a:ext cx="1613534" cy="1369844"/>
            </a:xfrm>
            <a:custGeom>
              <a:avLst/>
              <a:gdLst>
                <a:gd name="T0" fmla="*/ 653 w 1102"/>
                <a:gd name="T1" fmla="*/ 115 h 871"/>
                <a:gd name="T2" fmla="*/ 543 w 1102"/>
                <a:gd name="T3" fmla="*/ 0 h 871"/>
                <a:gd name="T4" fmla="*/ 433 w 1102"/>
                <a:gd name="T5" fmla="*/ 115 h 871"/>
                <a:gd name="T6" fmla="*/ 0 w 1102"/>
                <a:gd name="T7" fmla="*/ 115 h 871"/>
                <a:gd name="T8" fmla="*/ 0 w 1102"/>
                <a:gd name="T9" fmla="*/ 871 h 871"/>
                <a:gd name="T10" fmla="*/ 1102 w 1102"/>
                <a:gd name="T11" fmla="*/ 871 h 871"/>
                <a:gd name="T12" fmla="*/ 1102 w 1102"/>
                <a:gd name="T13" fmla="*/ 115 h 871"/>
                <a:gd name="T14" fmla="*/ 653 w 1102"/>
                <a:gd name="T15" fmla="*/ 115 h 87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02" h="871">
                  <a:moveTo>
                    <a:pt x="653" y="115"/>
                  </a:moveTo>
                  <a:lnTo>
                    <a:pt x="543" y="0"/>
                  </a:lnTo>
                  <a:lnTo>
                    <a:pt x="433" y="115"/>
                  </a:lnTo>
                  <a:lnTo>
                    <a:pt x="0" y="115"/>
                  </a:lnTo>
                  <a:lnTo>
                    <a:pt x="0" y="871"/>
                  </a:lnTo>
                  <a:lnTo>
                    <a:pt x="1102" y="871"/>
                  </a:lnTo>
                  <a:lnTo>
                    <a:pt x="1102" y="115"/>
                  </a:lnTo>
                  <a:lnTo>
                    <a:pt x="653" y="115"/>
                  </a:lnTo>
                  <a:close/>
                </a:path>
              </a:pathLst>
            </a:custGeom>
            <a:solidFill>
              <a:schemeClr val="accent5"/>
            </a:solidFill>
            <a:ln w="28575">
              <a:solidFill>
                <a:schemeClr val="bg1"/>
              </a:solidFill>
            </a:ln>
          </p:spPr>
          <p:txBody>
            <a:bodyPr anchor="ctr"/>
            <a:lstStyle/>
            <a:p>
              <a:pPr algn="ctr"/>
              <a:endParaRPr dirty="0">
                <a:latin typeface="Noto Sans S Chinese DemiLight" panose="020B0400000000000000" pitchFamily="34" charset="-122"/>
                <a:ea typeface="Noto Sans S Chinese DemiLight" panose="020B0400000000000000" pitchFamily="34" charset="-122"/>
              </a:endParaRPr>
            </a:p>
          </p:txBody>
        </p:sp>
        <p:sp>
          <p:nvSpPr>
            <p:cNvPr id="22" name="任意多边形: 形状 21"/>
            <p:cNvSpPr/>
            <p:nvPr/>
          </p:nvSpPr>
          <p:spPr bwMode="auto">
            <a:xfrm>
              <a:off x="6426389" y="2976698"/>
              <a:ext cx="437062" cy="343548"/>
            </a:xfrm>
            <a:custGeom>
              <a:avLst/>
              <a:gdLst>
                <a:gd name="connsiteX0" fmla="*/ 166556 w 338138"/>
                <a:gd name="connsiteY0" fmla="*/ 125413 h 306388"/>
                <a:gd name="connsiteX1" fmla="*/ 166556 w 338138"/>
                <a:gd name="connsiteY1" fmla="*/ 133351 h 306388"/>
                <a:gd name="connsiteX2" fmla="*/ 169070 w 338138"/>
                <a:gd name="connsiteY2" fmla="*/ 132028 h 306388"/>
                <a:gd name="connsiteX3" fmla="*/ 172840 w 338138"/>
                <a:gd name="connsiteY3" fmla="*/ 125413 h 306388"/>
                <a:gd name="connsiteX4" fmla="*/ 172840 w 338138"/>
                <a:gd name="connsiteY4" fmla="*/ 133351 h 306388"/>
                <a:gd name="connsiteX5" fmla="*/ 174097 w 338138"/>
                <a:gd name="connsiteY5" fmla="*/ 133351 h 306388"/>
                <a:gd name="connsiteX6" fmla="*/ 177867 w 338138"/>
                <a:gd name="connsiteY6" fmla="*/ 125413 h 306388"/>
                <a:gd name="connsiteX7" fmla="*/ 177867 w 338138"/>
                <a:gd name="connsiteY7" fmla="*/ 135997 h 306388"/>
                <a:gd name="connsiteX8" fmla="*/ 184151 w 338138"/>
                <a:gd name="connsiteY8" fmla="*/ 149226 h 306388"/>
                <a:gd name="connsiteX9" fmla="*/ 169070 w 338138"/>
                <a:gd name="connsiteY9" fmla="*/ 165101 h 306388"/>
                <a:gd name="connsiteX10" fmla="*/ 153988 w 338138"/>
                <a:gd name="connsiteY10" fmla="*/ 149226 h 306388"/>
                <a:gd name="connsiteX11" fmla="*/ 161529 w 338138"/>
                <a:gd name="connsiteY11" fmla="*/ 134674 h 306388"/>
                <a:gd name="connsiteX12" fmla="*/ 27738 w 338138"/>
                <a:gd name="connsiteY12" fmla="*/ 52388 h 306388"/>
                <a:gd name="connsiteX13" fmla="*/ 93780 w 338138"/>
                <a:gd name="connsiteY13" fmla="*/ 52388 h 306388"/>
                <a:gd name="connsiteX14" fmla="*/ 121518 w 338138"/>
                <a:gd name="connsiteY14" fmla="*/ 81341 h 306388"/>
                <a:gd name="connsiteX15" fmla="*/ 130764 w 338138"/>
                <a:gd name="connsiteY15" fmla="*/ 145829 h 306388"/>
                <a:gd name="connsiteX16" fmla="*/ 146614 w 338138"/>
                <a:gd name="connsiteY16" fmla="*/ 172150 h 306388"/>
                <a:gd name="connsiteX17" fmla="*/ 147935 w 338138"/>
                <a:gd name="connsiteY17" fmla="*/ 173466 h 306388"/>
                <a:gd name="connsiteX18" fmla="*/ 188882 w 338138"/>
                <a:gd name="connsiteY18" fmla="*/ 173466 h 306388"/>
                <a:gd name="connsiteX19" fmla="*/ 192844 w 338138"/>
                <a:gd name="connsiteY19" fmla="*/ 170834 h 306388"/>
                <a:gd name="connsiteX20" fmla="*/ 207374 w 338138"/>
                <a:gd name="connsiteY20" fmla="*/ 144513 h 306388"/>
                <a:gd name="connsiteX21" fmla="*/ 216620 w 338138"/>
                <a:gd name="connsiteY21" fmla="*/ 81341 h 306388"/>
                <a:gd name="connsiteX22" fmla="*/ 244358 w 338138"/>
                <a:gd name="connsiteY22" fmla="*/ 52388 h 306388"/>
                <a:gd name="connsiteX23" fmla="*/ 310400 w 338138"/>
                <a:gd name="connsiteY23" fmla="*/ 52388 h 306388"/>
                <a:gd name="connsiteX24" fmla="*/ 338138 w 338138"/>
                <a:gd name="connsiteY24" fmla="*/ 81341 h 306388"/>
                <a:gd name="connsiteX25" fmla="*/ 338138 w 338138"/>
                <a:gd name="connsiteY25" fmla="*/ 162937 h 306388"/>
                <a:gd name="connsiteX26" fmla="*/ 326250 w 338138"/>
                <a:gd name="connsiteY26" fmla="*/ 173466 h 306388"/>
                <a:gd name="connsiteX27" fmla="*/ 314363 w 338138"/>
                <a:gd name="connsiteY27" fmla="*/ 162937 h 306388"/>
                <a:gd name="connsiteX28" fmla="*/ 314363 w 338138"/>
                <a:gd name="connsiteY28" fmla="*/ 90554 h 306388"/>
                <a:gd name="connsiteX29" fmla="*/ 313042 w 338138"/>
                <a:gd name="connsiteY29" fmla="*/ 89237 h 306388"/>
                <a:gd name="connsiteX30" fmla="*/ 310400 w 338138"/>
                <a:gd name="connsiteY30" fmla="*/ 89237 h 306388"/>
                <a:gd name="connsiteX31" fmla="*/ 310400 w 338138"/>
                <a:gd name="connsiteY31" fmla="*/ 90554 h 306388"/>
                <a:gd name="connsiteX32" fmla="*/ 310400 w 338138"/>
                <a:gd name="connsiteY32" fmla="*/ 290595 h 306388"/>
                <a:gd name="connsiteX33" fmla="*/ 294550 w 338138"/>
                <a:gd name="connsiteY33" fmla="*/ 306388 h 306388"/>
                <a:gd name="connsiteX34" fmla="*/ 280021 w 338138"/>
                <a:gd name="connsiteY34" fmla="*/ 290595 h 306388"/>
                <a:gd name="connsiteX35" fmla="*/ 280021 w 338138"/>
                <a:gd name="connsiteY35" fmla="*/ 173466 h 306388"/>
                <a:gd name="connsiteX36" fmla="*/ 278700 w 338138"/>
                <a:gd name="connsiteY36" fmla="*/ 172150 h 306388"/>
                <a:gd name="connsiteX37" fmla="*/ 276058 w 338138"/>
                <a:gd name="connsiteY37" fmla="*/ 172150 h 306388"/>
                <a:gd name="connsiteX38" fmla="*/ 274737 w 338138"/>
                <a:gd name="connsiteY38" fmla="*/ 173466 h 306388"/>
                <a:gd name="connsiteX39" fmla="*/ 274737 w 338138"/>
                <a:gd name="connsiteY39" fmla="*/ 290595 h 306388"/>
                <a:gd name="connsiteX40" fmla="*/ 258887 w 338138"/>
                <a:gd name="connsiteY40" fmla="*/ 306388 h 306388"/>
                <a:gd name="connsiteX41" fmla="*/ 244358 w 338138"/>
                <a:gd name="connsiteY41" fmla="*/ 290595 h 306388"/>
                <a:gd name="connsiteX42" fmla="*/ 244358 w 338138"/>
                <a:gd name="connsiteY42" fmla="*/ 90554 h 306388"/>
                <a:gd name="connsiteX43" fmla="*/ 243037 w 338138"/>
                <a:gd name="connsiteY43" fmla="*/ 89237 h 306388"/>
                <a:gd name="connsiteX44" fmla="*/ 240395 w 338138"/>
                <a:gd name="connsiteY44" fmla="*/ 89237 h 306388"/>
                <a:gd name="connsiteX45" fmla="*/ 239074 w 338138"/>
                <a:gd name="connsiteY45" fmla="*/ 90554 h 306388"/>
                <a:gd name="connsiteX46" fmla="*/ 229828 w 338138"/>
                <a:gd name="connsiteY46" fmla="*/ 151093 h 306388"/>
                <a:gd name="connsiteX47" fmla="*/ 228507 w 338138"/>
                <a:gd name="connsiteY47" fmla="*/ 152409 h 306388"/>
                <a:gd name="connsiteX48" fmla="*/ 228507 w 338138"/>
                <a:gd name="connsiteY48" fmla="*/ 155041 h 306388"/>
                <a:gd name="connsiteX49" fmla="*/ 225866 w 338138"/>
                <a:gd name="connsiteY49" fmla="*/ 158989 h 306388"/>
                <a:gd name="connsiteX50" fmla="*/ 200769 w 338138"/>
                <a:gd name="connsiteY50" fmla="*/ 203735 h 306388"/>
                <a:gd name="connsiteX51" fmla="*/ 200769 w 338138"/>
                <a:gd name="connsiteY51" fmla="*/ 205051 h 306388"/>
                <a:gd name="connsiteX52" fmla="*/ 200769 w 338138"/>
                <a:gd name="connsiteY52" fmla="*/ 293228 h 306388"/>
                <a:gd name="connsiteX53" fmla="*/ 186240 w 338138"/>
                <a:gd name="connsiteY53" fmla="*/ 306388 h 306388"/>
                <a:gd name="connsiteX54" fmla="*/ 171711 w 338138"/>
                <a:gd name="connsiteY54" fmla="*/ 291912 h 306388"/>
                <a:gd name="connsiteX55" fmla="*/ 171711 w 338138"/>
                <a:gd name="connsiteY55" fmla="*/ 255062 h 306388"/>
                <a:gd name="connsiteX56" fmla="*/ 170390 w 338138"/>
                <a:gd name="connsiteY56" fmla="*/ 253746 h 306388"/>
                <a:gd name="connsiteX57" fmla="*/ 169069 w 338138"/>
                <a:gd name="connsiteY57" fmla="*/ 253746 h 306388"/>
                <a:gd name="connsiteX58" fmla="*/ 167748 w 338138"/>
                <a:gd name="connsiteY58" fmla="*/ 255062 h 306388"/>
                <a:gd name="connsiteX59" fmla="*/ 167748 w 338138"/>
                <a:gd name="connsiteY59" fmla="*/ 291912 h 306388"/>
                <a:gd name="connsiteX60" fmla="*/ 151898 w 338138"/>
                <a:gd name="connsiteY60" fmla="*/ 306388 h 306388"/>
                <a:gd name="connsiteX61" fmla="*/ 137369 w 338138"/>
                <a:gd name="connsiteY61" fmla="*/ 291912 h 306388"/>
                <a:gd name="connsiteX62" fmla="*/ 137369 w 338138"/>
                <a:gd name="connsiteY62" fmla="*/ 203735 h 306388"/>
                <a:gd name="connsiteX63" fmla="*/ 137369 w 338138"/>
                <a:gd name="connsiteY63" fmla="*/ 202419 h 306388"/>
                <a:gd name="connsiteX64" fmla="*/ 110951 w 338138"/>
                <a:gd name="connsiteY64" fmla="*/ 156357 h 306388"/>
                <a:gd name="connsiteX65" fmla="*/ 109631 w 338138"/>
                <a:gd name="connsiteY65" fmla="*/ 153725 h 306388"/>
                <a:gd name="connsiteX66" fmla="*/ 108310 w 338138"/>
                <a:gd name="connsiteY66" fmla="*/ 151093 h 306388"/>
                <a:gd name="connsiteX67" fmla="*/ 99064 w 338138"/>
                <a:gd name="connsiteY67" fmla="*/ 90554 h 306388"/>
                <a:gd name="connsiteX68" fmla="*/ 97743 w 338138"/>
                <a:gd name="connsiteY68" fmla="*/ 89237 h 306388"/>
                <a:gd name="connsiteX69" fmla="*/ 95101 w 338138"/>
                <a:gd name="connsiteY69" fmla="*/ 89237 h 306388"/>
                <a:gd name="connsiteX70" fmla="*/ 93780 w 338138"/>
                <a:gd name="connsiteY70" fmla="*/ 90554 h 306388"/>
                <a:gd name="connsiteX71" fmla="*/ 93780 w 338138"/>
                <a:gd name="connsiteY71" fmla="*/ 290595 h 306388"/>
                <a:gd name="connsiteX72" fmla="*/ 79251 w 338138"/>
                <a:gd name="connsiteY72" fmla="*/ 306388 h 306388"/>
                <a:gd name="connsiteX73" fmla="*/ 63401 w 338138"/>
                <a:gd name="connsiteY73" fmla="*/ 290595 h 306388"/>
                <a:gd name="connsiteX74" fmla="*/ 63401 w 338138"/>
                <a:gd name="connsiteY74" fmla="*/ 173466 h 306388"/>
                <a:gd name="connsiteX75" fmla="*/ 62080 w 338138"/>
                <a:gd name="connsiteY75" fmla="*/ 172150 h 306388"/>
                <a:gd name="connsiteX76" fmla="*/ 59438 w 338138"/>
                <a:gd name="connsiteY76" fmla="*/ 172150 h 306388"/>
                <a:gd name="connsiteX77" fmla="*/ 58117 w 338138"/>
                <a:gd name="connsiteY77" fmla="*/ 173466 h 306388"/>
                <a:gd name="connsiteX78" fmla="*/ 58117 w 338138"/>
                <a:gd name="connsiteY78" fmla="*/ 290595 h 306388"/>
                <a:gd name="connsiteX79" fmla="*/ 43588 w 338138"/>
                <a:gd name="connsiteY79" fmla="*/ 306388 h 306388"/>
                <a:gd name="connsiteX80" fmla="*/ 27738 w 338138"/>
                <a:gd name="connsiteY80" fmla="*/ 290595 h 306388"/>
                <a:gd name="connsiteX81" fmla="*/ 27738 w 338138"/>
                <a:gd name="connsiteY81" fmla="*/ 90554 h 306388"/>
                <a:gd name="connsiteX82" fmla="*/ 27738 w 338138"/>
                <a:gd name="connsiteY82" fmla="*/ 89237 h 306388"/>
                <a:gd name="connsiteX83" fmla="*/ 25096 w 338138"/>
                <a:gd name="connsiteY83" fmla="*/ 89237 h 306388"/>
                <a:gd name="connsiteX84" fmla="*/ 23775 w 338138"/>
                <a:gd name="connsiteY84" fmla="*/ 90554 h 306388"/>
                <a:gd name="connsiteX85" fmla="*/ 23775 w 338138"/>
                <a:gd name="connsiteY85" fmla="*/ 162937 h 306388"/>
                <a:gd name="connsiteX86" fmla="*/ 11888 w 338138"/>
                <a:gd name="connsiteY86" fmla="*/ 173466 h 306388"/>
                <a:gd name="connsiteX87" fmla="*/ 0 w 338138"/>
                <a:gd name="connsiteY87" fmla="*/ 162937 h 306388"/>
                <a:gd name="connsiteX88" fmla="*/ 0 w 338138"/>
                <a:gd name="connsiteY88" fmla="*/ 81341 h 306388"/>
                <a:gd name="connsiteX89" fmla="*/ 27738 w 338138"/>
                <a:gd name="connsiteY89" fmla="*/ 52388 h 306388"/>
                <a:gd name="connsiteX90" fmla="*/ 276225 w 338138"/>
                <a:gd name="connsiteY90" fmla="*/ 0 h 306388"/>
                <a:gd name="connsiteX91" fmla="*/ 298450 w 338138"/>
                <a:gd name="connsiteY91" fmla="*/ 22225 h 306388"/>
                <a:gd name="connsiteX92" fmla="*/ 276225 w 338138"/>
                <a:gd name="connsiteY92" fmla="*/ 44450 h 306388"/>
                <a:gd name="connsiteX93" fmla="*/ 254000 w 338138"/>
                <a:gd name="connsiteY93" fmla="*/ 22225 h 306388"/>
                <a:gd name="connsiteX94" fmla="*/ 276225 w 338138"/>
                <a:gd name="connsiteY94" fmla="*/ 0 h 306388"/>
                <a:gd name="connsiteX95" fmla="*/ 61119 w 338138"/>
                <a:gd name="connsiteY95" fmla="*/ 0 h 306388"/>
                <a:gd name="connsiteX96" fmla="*/ 84138 w 338138"/>
                <a:gd name="connsiteY96" fmla="*/ 22225 h 306388"/>
                <a:gd name="connsiteX97" fmla="*/ 61119 w 338138"/>
                <a:gd name="connsiteY97" fmla="*/ 44450 h 306388"/>
                <a:gd name="connsiteX98" fmla="*/ 38100 w 338138"/>
                <a:gd name="connsiteY98" fmla="*/ 22225 h 306388"/>
                <a:gd name="connsiteX99" fmla="*/ 61119 w 338138"/>
                <a:gd name="connsiteY99" fmla="*/ 0 h 306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338138" h="306388">
                  <a:moveTo>
                    <a:pt x="166556" y="125413"/>
                  </a:moveTo>
                  <a:cubicBezTo>
                    <a:pt x="166556" y="125413"/>
                    <a:pt x="166556" y="125413"/>
                    <a:pt x="166556" y="133351"/>
                  </a:cubicBezTo>
                  <a:cubicBezTo>
                    <a:pt x="167813" y="133351"/>
                    <a:pt x="167813" y="133351"/>
                    <a:pt x="169070" y="132028"/>
                  </a:cubicBezTo>
                  <a:cubicBezTo>
                    <a:pt x="169070" y="132028"/>
                    <a:pt x="169070" y="132028"/>
                    <a:pt x="172840" y="125413"/>
                  </a:cubicBezTo>
                  <a:cubicBezTo>
                    <a:pt x="172840" y="125413"/>
                    <a:pt x="172840" y="125413"/>
                    <a:pt x="172840" y="133351"/>
                  </a:cubicBezTo>
                  <a:cubicBezTo>
                    <a:pt x="172840" y="133351"/>
                    <a:pt x="172840" y="133351"/>
                    <a:pt x="174097" y="133351"/>
                  </a:cubicBezTo>
                  <a:cubicBezTo>
                    <a:pt x="174097" y="133351"/>
                    <a:pt x="174097" y="133351"/>
                    <a:pt x="177867" y="125413"/>
                  </a:cubicBezTo>
                  <a:cubicBezTo>
                    <a:pt x="177867" y="125413"/>
                    <a:pt x="177867" y="125413"/>
                    <a:pt x="177867" y="135997"/>
                  </a:cubicBezTo>
                  <a:cubicBezTo>
                    <a:pt x="181637" y="138643"/>
                    <a:pt x="184151" y="143934"/>
                    <a:pt x="184151" y="149226"/>
                  </a:cubicBezTo>
                  <a:cubicBezTo>
                    <a:pt x="184151" y="158487"/>
                    <a:pt x="177867" y="165101"/>
                    <a:pt x="169070" y="165101"/>
                  </a:cubicBezTo>
                  <a:cubicBezTo>
                    <a:pt x="160272" y="165101"/>
                    <a:pt x="153988" y="158487"/>
                    <a:pt x="153988" y="149226"/>
                  </a:cubicBezTo>
                  <a:cubicBezTo>
                    <a:pt x="153988" y="142611"/>
                    <a:pt x="156502" y="137320"/>
                    <a:pt x="161529" y="134674"/>
                  </a:cubicBezTo>
                  <a:close/>
                  <a:moveTo>
                    <a:pt x="27738" y="52388"/>
                  </a:moveTo>
                  <a:cubicBezTo>
                    <a:pt x="27738" y="52388"/>
                    <a:pt x="27738" y="52388"/>
                    <a:pt x="93780" y="52388"/>
                  </a:cubicBezTo>
                  <a:cubicBezTo>
                    <a:pt x="109631" y="52388"/>
                    <a:pt x="120197" y="65548"/>
                    <a:pt x="121518" y="81341"/>
                  </a:cubicBezTo>
                  <a:cubicBezTo>
                    <a:pt x="121518" y="81341"/>
                    <a:pt x="128123" y="127404"/>
                    <a:pt x="130764" y="145829"/>
                  </a:cubicBezTo>
                  <a:cubicBezTo>
                    <a:pt x="134727" y="151093"/>
                    <a:pt x="146614" y="172150"/>
                    <a:pt x="146614" y="172150"/>
                  </a:cubicBezTo>
                  <a:cubicBezTo>
                    <a:pt x="146614" y="172150"/>
                    <a:pt x="147935" y="173466"/>
                    <a:pt x="147935" y="173466"/>
                  </a:cubicBezTo>
                  <a:cubicBezTo>
                    <a:pt x="147935" y="173466"/>
                    <a:pt x="147935" y="173466"/>
                    <a:pt x="188882" y="173466"/>
                  </a:cubicBezTo>
                  <a:cubicBezTo>
                    <a:pt x="190203" y="173466"/>
                    <a:pt x="191524" y="172150"/>
                    <a:pt x="192844" y="170834"/>
                  </a:cubicBezTo>
                  <a:cubicBezTo>
                    <a:pt x="192844" y="170834"/>
                    <a:pt x="192844" y="170834"/>
                    <a:pt x="207374" y="144513"/>
                  </a:cubicBezTo>
                  <a:cubicBezTo>
                    <a:pt x="208695" y="127404"/>
                    <a:pt x="216620" y="81341"/>
                    <a:pt x="216620" y="81341"/>
                  </a:cubicBezTo>
                  <a:cubicBezTo>
                    <a:pt x="217941" y="64232"/>
                    <a:pt x="228507" y="52388"/>
                    <a:pt x="244358" y="52388"/>
                  </a:cubicBezTo>
                  <a:cubicBezTo>
                    <a:pt x="244358" y="52388"/>
                    <a:pt x="244358" y="52388"/>
                    <a:pt x="310400" y="52388"/>
                  </a:cubicBezTo>
                  <a:cubicBezTo>
                    <a:pt x="326250" y="52388"/>
                    <a:pt x="338138" y="65548"/>
                    <a:pt x="338138" y="81341"/>
                  </a:cubicBezTo>
                  <a:cubicBezTo>
                    <a:pt x="338138" y="82657"/>
                    <a:pt x="338138" y="161621"/>
                    <a:pt x="338138" y="162937"/>
                  </a:cubicBezTo>
                  <a:cubicBezTo>
                    <a:pt x="338138" y="168202"/>
                    <a:pt x="332855" y="173466"/>
                    <a:pt x="326250" y="173466"/>
                  </a:cubicBezTo>
                  <a:cubicBezTo>
                    <a:pt x="319646" y="173466"/>
                    <a:pt x="314363" y="168202"/>
                    <a:pt x="314363" y="162937"/>
                  </a:cubicBezTo>
                  <a:cubicBezTo>
                    <a:pt x="314363" y="162937"/>
                    <a:pt x="314363" y="90554"/>
                    <a:pt x="314363" y="90554"/>
                  </a:cubicBezTo>
                  <a:cubicBezTo>
                    <a:pt x="314363" y="90554"/>
                    <a:pt x="314363" y="89237"/>
                    <a:pt x="313042" y="89237"/>
                  </a:cubicBezTo>
                  <a:cubicBezTo>
                    <a:pt x="313042" y="89237"/>
                    <a:pt x="313042" y="89237"/>
                    <a:pt x="310400" y="89237"/>
                  </a:cubicBezTo>
                  <a:cubicBezTo>
                    <a:pt x="310400" y="89237"/>
                    <a:pt x="310400" y="90554"/>
                    <a:pt x="310400" y="90554"/>
                  </a:cubicBezTo>
                  <a:cubicBezTo>
                    <a:pt x="310400" y="90554"/>
                    <a:pt x="310400" y="90554"/>
                    <a:pt x="310400" y="290595"/>
                  </a:cubicBezTo>
                  <a:cubicBezTo>
                    <a:pt x="310400" y="299808"/>
                    <a:pt x="302475" y="306388"/>
                    <a:pt x="294550" y="306388"/>
                  </a:cubicBezTo>
                  <a:cubicBezTo>
                    <a:pt x="286625" y="306388"/>
                    <a:pt x="280021" y="299808"/>
                    <a:pt x="280021" y="290595"/>
                  </a:cubicBezTo>
                  <a:cubicBezTo>
                    <a:pt x="280021" y="290595"/>
                    <a:pt x="280021" y="290595"/>
                    <a:pt x="280021" y="173466"/>
                  </a:cubicBezTo>
                  <a:cubicBezTo>
                    <a:pt x="280021" y="172150"/>
                    <a:pt x="278700" y="172150"/>
                    <a:pt x="278700" y="172150"/>
                  </a:cubicBezTo>
                  <a:cubicBezTo>
                    <a:pt x="278700" y="172150"/>
                    <a:pt x="278700" y="172150"/>
                    <a:pt x="276058" y="172150"/>
                  </a:cubicBezTo>
                  <a:cubicBezTo>
                    <a:pt x="274737" y="172150"/>
                    <a:pt x="274737" y="172150"/>
                    <a:pt x="274737" y="173466"/>
                  </a:cubicBezTo>
                  <a:cubicBezTo>
                    <a:pt x="274737" y="173466"/>
                    <a:pt x="274737" y="173466"/>
                    <a:pt x="274737" y="290595"/>
                  </a:cubicBezTo>
                  <a:cubicBezTo>
                    <a:pt x="274737" y="299808"/>
                    <a:pt x="268133" y="306388"/>
                    <a:pt x="258887" y="306388"/>
                  </a:cubicBezTo>
                  <a:cubicBezTo>
                    <a:pt x="250962" y="306388"/>
                    <a:pt x="244358" y="299808"/>
                    <a:pt x="244358" y="290595"/>
                  </a:cubicBezTo>
                  <a:cubicBezTo>
                    <a:pt x="244358" y="290595"/>
                    <a:pt x="244358" y="290595"/>
                    <a:pt x="244358" y="90554"/>
                  </a:cubicBezTo>
                  <a:cubicBezTo>
                    <a:pt x="244358" y="90554"/>
                    <a:pt x="244358" y="89237"/>
                    <a:pt x="243037" y="89237"/>
                  </a:cubicBezTo>
                  <a:cubicBezTo>
                    <a:pt x="243037" y="89237"/>
                    <a:pt x="243037" y="89237"/>
                    <a:pt x="240395" y="89237"/>
                  </a:cubicBezTo>
                  <a:cubicBezTo>
                    <a:pt x="240395" y="89237"/>
                    <a:pt x="239074" y="90554"/>
                    <a:pt x="239074" y="90554"/>
                  </a:cubicBezTo>
                  <a:cubicBezTo>
                    <a:pt x="239074" y="90554"/>
                    <a:pt x="239074" y="90554"/>
                    <a:pt x="229828" y="151093"/>
                  </a:cubicBezTo>
                  <a:cubicBezTo>
                    <a:pt x="229828" y="152409"/>
                    <a:pt x="229828" y="152409"/>
                    <a:pt x="228507" y="152409"/>
                  </a:cubicBezTo>
                  <a:cubicBezTo>
                    <a:pt x="228507" y="153725"/>
                    <a:pt x="228507" y="155041"/>
                    <a:pt x="228507" y="155041"/>
                  </a:cubicBezTo>
                  <a:cubicBezTo>
                    <a:pt x="227187" y="155041"/>
                    <a:pt x="227187" y="157673"/>
                    <a:pt x="225866" y="158989"/>
                  </a:cubicBezTo>
                  <a:cubicBezTo>
                    <a:pt x="219261" y="170834"/>
                    <a:pt x="200769" y="203735"/>
                    <a:pt x="200769" y="203735"/>
                  </a:cubicBezTo>
                  <a:cubicBezTo>
                    <a:pt x="200769" y="203735"/>
                    <a:pt x="200769" y="205051"/>
                    <a:pt x="200769" y="205051"/>
                  </a:cubicBezTo>
                  <a:cubicBezTo>
                    <a:pt x="200769" y="205051"/>
                    <a:pt x="200769" y="291912"/>
                    <a:pt x="200769" y="293228"/>
                  </a:cubicBezTo>
                  <a:cubicBezTo>
                    <a:pt x="199449" y="299808"/>
                    <a:pt x="192844" y="306388"/>
                    <a:pt x="186240" y="306388"/>
                  </a:cubicBezTo>
                  <a:cubicBezTo>
                    <a:pt x="178315" y="306388"/>
                    <a:pt x="171711" y="299808"/>
                    <a:pt x="171711" y="291912"/>
                  </a:cubicBezTo>
                  <a:cubicBezTo>
                    <a:pt x="171711" y="291912"/>
                    <a:pt x="171711" y="291912"/>
                    <a:pt x="171711" y="255062"/>
                  </a:cubicBezTo>
                  <a:cubicBezTo>
                    <a:pt x="171711" y="255062"/>
                    <a:pt x="171711" y="253746"/>
                    <a:pt x="170390" y="253746"/>
                  </a:cubicBezTo>
                  <a:cubicBezTo>
                    <a:pt x="170390" y="253746"/>
                    <a:pt x="170390" y="253746"/>
                    <a:pt x="169069" y="253746"/>
                  </a:cubicBezTo>
                  <a:cubicBezTo>
                    <a:pt x="167748" y="253746"/>
                    <a:pt x="167748" y="255062"/>
                    <a:pt x="167748" y="255062"/>
                  </a:cubicBezTo>
                  <a:cubicBezTo>
                    <a:pt x="167748" y="255062"/>
                    <a:pt x="167748" y="255062"/>
                    <a:pt x="167748" y="291912"/>
                  </a:cubicBezTo>
                  <a:cubicBezTo>
                    <a:pt x="167748" y="299808"/>
                    <a:pt x="159823" y="306388"/>
                    <a:pt x="151898" y="306388"/>
                  </a:cubicBezTo>
                  <a:cubicBezTo>
                    <a:pt x="143973" y="306388"/>
                    <a:pt x="137369" y="299808"/>
                    <a:pt x="137369" y="291912"/>
                  </a:cubicBezTo>
                  <a:cubicBezTo>
                    <a:pt x="137369" y="291912"/>
                    <a:pt x="137369" y="291912"/>
                    <a:pt x="137369" y="203735"/>
                  </a:cubicBezTo>
                  <a:cubicBezTo>
                    <a:pt x="137369" y="203735"/>
                    <a:pt x="137369" y="202419"/>
                    <a:pt x="137369" y="202419"/>
                  </a:cubicBezTo>
                  <a:cubicBezTo>
                    <a:pt x="137369" y="202419"/>
                    <a:pt x="137369" y="202419"/>
                    <a:pt x="110951" y="156357"/>
                  </a:cubicBezTo>
                  <a:cubicBezTo>
                    <a:pt x="109631" y="155041"/>
                    <a:pt x="109631" y="155041"/>
                    <a:pt x="109631" y="153725"/>
                  </a:cubicBezTo>
                  <a:cubicBezTo>
                    <a:pt x="109631" y="152409"/>
                    <a:pt x="108310" y="151093"/>
                    <a:pt x="108310" y="151093"/>
                  </a:cubicBezTo>
                  <a:cubicBezTo>
                    <a:pt x="106989" y="141880"/>
                    <a:pt x="99064" y="90554"/>
                    <a:pt x="99064" y="90554"/>
                  </a:cubicBezTo>
                  <a:cubicBezTo>
                    <a:pt x="99064" y="90554"/>
                    <a:pt x="97743" y="89237"/>
                    <a:pt x="97743" y="89237"/>
                  </a:cubicBezTo>
                  <a:cubicBezTo>
                    <a:pt x="97743" y="89237"/>
                    <a:pt x="97743" y="89237"/>
                    <a:pt x="95101" y="89237"/>
                  </a:cubicBezTo>
                  <a:cubicBezTo>
                    <a:pt x="93780" y="89237"/>
                    <a:pt x="93780" y="90554"/>
                    <a:pt x="93780" y="90554"/>
                  </a:cubicBezTo>
                  <a:cubicBezTo>
                    <a:pt x="93780" y="90554"/>
                    <a:pt x="93780" y="90554"/>
                    <a:pt x="93780" y="290595"/>
                  </a:cubicBezTo>
                  <a:cubicBezTo>
                    <a:pt x="93780" y="299808"/>
                    <a:pt x="87176" y="306388"/>
                    <a:pt x="79251" y="306388"/>
                  </a:cubicBezTo>
                  <a:cubicBezTo>
                    <a:pt x="70005" y="306388"/>
                    <a:pt x="63401" y="299808"/>
                    <a:pt x="63401" y="290595"/>
                  </a:cubicBezTo>
                  <a:cubicBezTo>
                    <a:pt x="63401" y="290595"/>
                    <a:pt x="63401" y="290595"/>
                    <a:pt x="63401" y="173466"/>
                  </a:cubicBezTo>
                  <a:cubicBezTo>
                    <a:pt x="63401" y="172150"/>
                    <a:pt x="63401" y="172150"/>
                    <a:pt x="62080" y="172150"/>
                  </a:cubicBezTo>
                  <a:cubicBezTo>
                    <a:pt x="62080" y="172150"/>
                    <a:pt x="62080" y="172150"/>
                    <a:pt x="59438" y="172150"/>
                  </a:cubicBezTo>
                  <a:cubicBezTo>
                    <a:pt x="59438" y="172150"/>
                    <a:pt x="58117" y="172150"/>
                    <a:pt x="58117" y="173466"/>
                  </a:cubicBezTo>
                  <a:cubicBezTo>
                    <a:pt x="58117" y="173466"/>
                    <a:pt x="58117" y="173466"/>
                    <a:pt x="58117" y="290595"/>
                  </a:cubicBezTo>
                  <a:cubicBezTo>
                    <a:pt x="58117" y="299808"/>
                    <a:pt x="51513" y="306388"/>
                    <a:pt x="43588" y="306388"/>
                  </a:cubicBezTo>
                  <a:cubicBezTo>
                    <a:pt x="35663" y="306388"/>
                    <a:pt x="27738" y="299808"/>
                    <a:pt x="27738" y="290595"/>
                  </a:cubicBezTo>
                  <a:cubicBezTo>
                    <a:pt x="27738" y="290595"/>
                    <a:pt x="27738" y="290595"/>
                    <a:pt x="27738" y="90554"/>
                  </a:cubicBezTo>
                  <a:cubicBezTo>
                    <a:pt x="27738" y="90554"/>
                    <a:pt x="27738" y="89237"/>
                    <a:pt x="27738" y="89237"/>
                  </a:cubicBezTo>
                  <a:cubicBezTo>
                    <a:pt x="27738" y="89237"/>
                    <a:pt x="27738" y="89237"/>
                    <a:pt x="25096" y="89237"/>
                  </a:cubicBezTo>
                  <a:cubicBezTo>
                    <a:pt x="23775" y="89237"/>
                    <a:pt x="23775" y="90554"/>
                    <a:pt x="23775" y="90554"/>
                  </a:cubicBezTo>
                  <a:cubicBezTo>
                    <a:pt x="23775" y="90554"/>
                    <a:pt x="23775" y="162937"/>
                    <a:pt x="23775" y="162937"/>
                  </a:cubicBezTo>
                  <a:cubicBezTo>
                    <a:pt x="23775" y="168202"/>
                    <a:pt x="18492" y="173466"/>
                    <a:pt x="11888" y="173466"/>
                  </a:cubicBezTo>
                  <a:cubicBezTo>
                    <a:pt x="5283" y="173466"/>
                    <a:pt x="0" y="168202"/>
                    <a:pt x="0" y="162937"/>
                  </a:cubicBezTo>
                  <a:cubicBezTo>
                    <a:pt x="0" y="162937"/>
                    <a:pt x="0" y="162937"/>
                    <a:pt x="0" y="81341"/>
                  </a:cubicBezTo>
                  <a:cubicBezTo>
                    <a:pt x="0" y="65548"/>
                    <a:pt x="11888" y="52388"/>
                    <a:pt x="27738" y="52388"/>
                  </a:cubicBezTo>
                  <a:close/>
                  <a:moveTo>
                    <a:pt x="276225" y="0"/>
                  </a:moveTo>
                  <a:cubicBezTo>
                    <a:pt x="288500" y="0"/>
                    <a:pt x="298450" y="9950"/>
                    <a:pt x="298450" y="22225"/>
                  </a:cubicBezTo>
                  <a:cubicBezTo>
                    <a:pt x="298450" y="34500"/>
                    <a:pt x="288500" y="44450"/>
                    <a:pt x="276225" y="44450"/>
                  </a:cubicBezTo>
                  <a:cubicBezTo>
                    <a:pt x="263950" y="44450"/>
                    <a:pt x="254000" y="34500"/>
                    <a:pt x="254000" y="22225"/>
                  </a:cubicBezTo>
                  <a:cubicBezTo>
                    <a:pt x="254000" y="9950"/>
                    <a:pt x="263950" y="0"/>
                    <a:pt x="276225" y="0"/>
                  </a:cubicBezTo>
                  <a:close/>
                  <a:moveTo>
                    <a:pt x="61119" y="0"/>
                  </a:moveTo>
                  <a:cubicBezTo>
                    <a:pt x="73832" y="0"/>
                    <a:pt x="84138" y="9950"/>
                    <a:pt x="84138" y="22225"/>
                  </a:cubicBezTo>
                  <a:cubicBezTo>
                    <a:pt x="84138" y="34500"/>
                    <a:pt x="73832" y="44450"/>
                    <a:pt x="61119" y="44450"/>
                  </a:cubicBezTo>
                  <a:cubicBezTo>
                    <a:pt x="48406" y="44450"/>
                    <a:pt x="38100" y="34500"/>
                    <a:pt x="38100" y="22225"/>
                  </a:cubicBezTo>
                  <a:cubicBezTo>
                    <a:pt x="38100" y="9950"/>
                    <a:pt x="48406" y="0"/>
                    <a:pt x="61119"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grpSp>
      <p:grpSp>
        <p:nvGrpSpPr>
          <p:cNvPr id="32" name="千图PPT彼岸天：ID 8661124库_组合 31"/>
          <p:cNvGrpSpPr/>
          <p:nvPr>
            <p:custDataLst>
              <p:tags r:id="rId4"/>
            </p:custDataLst>
          </p:nvPr>
        </p:nvGrpSpPr>
        <p:grpSpPr>
          <a:xfrm>
            <a:off x="6178065" y="3607653"/>
            <a:ext cx="1613534" cy="1369844"/>
            <a:chOff x="5839398" y="3573787"/>
            <a:chExt cx="1613534" cy="1369844"/>
          </a:xfrm>
        </p:grpSpPr>
        <p:sp>
          <p:nvSpPr>
            <p:cNvPr id="11" name="任意多边形: 形状 10"/>
            <p:cNvSpPr/>
            <p:nvPr/>
          </p:nvSpPr>
          <p:spPr bwMode="auto">
            <a:xfrm>
              <a:off x="5839398" y="3573787"/>
              <a:ext cx="1613534" cy="1369844"/>
            </a:xfrm>
            <a:custGeom>
              <a:avLst/>
              <a:gdLst>
                <a:gd name="T0" fmla="*/ 653 w 1102"/>
                <a:gd name="T1" fmla="*/ 116 h 871"/>
                <a:gd name="T2" fmla="*/ 543 w 1102"/>
                <a:gd name="T3" fmla="*/ 0 h 871"/>
                <a:gd name="T4" fmla="*/ 433 w 1102"/>
                <a:gd name="T5" fmla="*/ 116 h 871"/>
                <a:gd name="T6" fmla="*/ 0 w 1102"/>
                <a:gd name="T7" fmla="*/ 116 h 871"/>
                <a:gd name="T8" fmla="*/ 0 w 1102"/>
                <a:gd name="T9" fmla="*/ 871 h 871"/>
                <a:gd name="T10" fmla="*/ 1102 w 1102"/>
                <a:gd name="T11" fmla="*/ 871 h 871"/>
                <a:gd name="T12" fmla="*/ 1102 w 1102"/>
                <a:gd name="T13" fmla="*/ 116 h 871"/>
                <a:gd name="T14" fmla="*/ 653 w 1102"/>
                <a:gd name="T15" fmla="*/ 116 h 87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02" h="871">
                  <a:moveTo>
                    <a:pt x="653" y="116"/>
                  </a:moveTo>
                  <a:lnTo>
                    <a:pt x="543" y="0"/>
                  </a:lnTo>
                  <a:lnTo>
                    <a:pt x="433" y="116"/>
                  </a:lnTo>
                  <a:lnTo>
                    <a:pt x="0" y="116"/>
                  </a:lnTo>
                  <a:lnTo>
                    <a:pt x="0" y="871"/>
                  </a:lnTo>
                  <a:lnTo>
                    <a:pt x="1102" y="871"/>
                  </a:lnTo>
                  <a:lnTo>
                    <a:pt x="1102" y="116"/>
                  </a:lnTo>
                  <a:lnTo>
                    <a:pt x="653" y="116"/>
                  </a:lnTo>
                  <a:close/>
                </a:path>
              </a:pathLst>
            </a:custGeom>
            <a:solidFill>
              <a:schemeClr val="accent3"/>
            </a:solidFill>
            <a:ln w="28575">
              <a:solidFill>
                <a:schemeClr val="bg1"/>
              </a:solidFill>
            </a:ln>
          </p:spPr>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sp>
          <p:nvSpPr>
            <p:cNvPr id="23" name="任意多边形: 形状 22"/>
            <p:cNvSpPr/>
            <p:nvPr/>
          </p:nvSpPr>
          <p:spPr bwMode="auto">
            <a:xfrm>
              <a:off x="6426388" y="4149500"/>
              <a:ext cx="437062" cy="343548"/>
            </a:xfrm>
            <a:custGeom>
              <a:avLst/>
              <a:gdLst>
                <a:gd name="connsiteX0" fmla="*/ 166556 w 338138"/>
                <a:gd name="connsiteY0" fmla="*/ 125413 h 306388"/>
                <a:gd name="connsiteX1" fmla="*/ 166556 w 338138"/>
                <a:gd name="connsiteY1" fmla="*/ 133351 h 306388"/>
                <a:gd name="connsiteX2" fmla="*/ 169070 w 338138"/>
                <a:gd name="connsiteY2" fmla="*/ 132028 h 306388"/>
                <a:gd name="connsiteX3" fmla="*/ 172840 w 338138"/>
                <a:gd name="connsiteY3" fmla="*/ 125413 h 306388"/>
                <a:gd name="connsiteX4" fmla="*/ 172840 w 338138"/>
                <a:gd name="connsiteY4" fmla="*/ 133351 h 306388"/>
                <a:gd name="connsiteX5" fmla="*/ 174097 w 338138"/>
                <a:gd name="connsiteY5" fmla="*/ 133351 h 306388"/>
                <a:gd name="connsiteX6" fmla="*/ 177867 w 338138"/>
                <a:gd name="connsiteY6" fmla="*/ 125413 h 306388"/>
                <a:gd name="connsiteX7" fmla="*/ 177867 w 338138"/>
                <a:gd name="connsiteY7" fmla="*/ 135997 h 306388"/>
                <a:gd name="connsiteX8" fmla="*/ 184151 w 338138"/>
                <a:gd name="connsiteY8" fmla="*/ 149226 h 306388"/>
                <a:gd name="connsiteX9" fmla="*/ 169070 w 338138"/>
                <a:gd name="connsiteY9" fmla="*/ 165101 h 306388"/>
                <a:gd name="connsiteX10" fmla="*/ 153988 w 338138"/>
                <a:gd name="connsiteY10" fmla="*/ 149226 h 306388"/>
                <a:gd name="connsiteX11" fmla="*/ 161529 w 338138"/>
                <a:gd name="connsiteY11" fmla="*/ 134674 h 306388"/>
                <a:gd name="connsiteX12" fmla="*/ 27738 w 338138"/>
                <a:gd name="connsiteY12" fmla="*/ 52388 h 306388"/>
                <a:gd name="connsiteX13" fmla="*/ 93780 w 338138"/>
                <a:gd name="connsiteY13" fmla="*/ 52388 h 306388"/>
                <a:gd name="connsiteX14" fmla="*/ 121518 w 338138"/>
                <a:gd name="connsiteY14" fmla="*/ 81341 h 306388"/>
                <a:gd name="connsiteX15" fmla="*/ 130764 w 338138"/>
                <a:gd name="connsiteY15" fmla="*/ 145829 h 306388"/>
                <a:gd name="connsiteX16" fmla="*/ 146614 w 338138"/>
                <a:gd name="connsiteY16" fmla="*/ 172150 h 306388"/>
                <a:gd name="connsiteX17" fmla="*/ 147935 w 338138"/>
                <a:gd name="connsiteY17" fmla="*/ 173466 h 306388"/>
                <a:gd name="connsiteX18" fmla="*/ 188882 w 338138"/>
                <a:gd name="connsiteY18" fmla="*/ 173466 h 306388"/>
                <a:gd name="connsiteX19" fmla="*/ 192844 w 338138"/>
                <a:gd name="connsiteY19" fmla="*/ 170834 h 306388"/>
                <a:gd name="connsiteX20" fmla="*/ 207374 w 338138"/>
                <a:gd name="connsiteY20" fmla="*/ 144513 h 306388"/>
                <a:gd name="connsiteX21" fmla="*/ 216620 w 338138"/>
                <a:gd name="connsiteY21" fmla="*/ 81341 h 306388"/>
                <a:gd name="connsiteX22" fmla="*/ 244358 w 338138"/>
                <a:gd name="connsiteY22" fmla="*/ 52388 h 306388"/>
                <a:gd name="connsiteX23" fmla="*/ 310400 w 338138"/>
                <a:gd name="connsiteY23" fmla="*/ 52388 h 306388"/>
                <a:gd name="connsiteX24" fmla="*/ 338138 w 338138"/>
                <a:gd name="connsiteY24" fmla="*/ 81341 h 306388"/>
                <a:gd name="connsiteX25" fmla="*/ 338138 w 338138"/>
                <a:gd name="connsiteY25" fmla="*/ 162937 h 306388"/>
                <a:gd name="connsiteX26" fmla="*/ 326250 w 338138"/>
                <a:gd name="connsiteY26" fmla="*/ 173466 h 306388"/>
                <a:gd name="connsiteX27" fmla="*/ 314363 w 338138"/>
                <a:gd name="connsiteY27" fmla="*/ 162937 h 306388"/>
                <a:gd name="connsiteX28" fmla="*/ 314363 w 338138"/>
                <a:gd name="connsiteY28" fmla="*/ 90554 h 306388"/>
                <a:gd name="connsiteX29" fmla="*/ 313042 w 338138"/>
                <a:gd name="connsiteY29" fmla="*/ 89237 h 306388"/>
                <a:gd name="connsiteX30" fmla="*/ 310400 w 338138"/>
                <a:gd name="connsiteY30" fmla="*/ 89237 h 306388"/>
                <a:gd name="connsiteX31" fmla="*/ 310400 w 338138"/>
                <a:gd name="connsiteY31" fmla="*/ 90554 h 306388"/>
                <a:gd name="connsiteX32" fmla="*/ 310400 w 338138"/>
                <a:gd name="connsiteY32" fmla="*/ 290595 h 306388"/>
                <a:gd name="connsiteX33" fmla="*/ 294550 w 338138"/>
                <a:gd name="connsiteY33" fmla="*/ 306388 h 306388"/>
                <a:gd name="connsiteX34" fmla="*/ 280021 w 338138"/>
                <a:gd name="connsiteY34" fmla="*/ 290595 h 306388"/>
                <a:gd name="connsiteX35" fmla="*/ 280021 w 338138"/>
                <a:gd name="connsiteY35" fmla="*/ 173466 h 306388"/>
                <a:gd name="connsiteX36" fmla="*/ 278700 w 338138"/>
                <a:gd name="connsiteY36" fmla="*/ 172150 h 306388"/>
                <a:gd name="connsiteX37" fmla="*/ 276058 w 338138"/>
                <a:gd name="connsiteY37" fmla="*/ 172150 h 306388"/>
                <a:gd name="connsiteX38" fmla="*/ 274737 w 338138"/>
                <a:gd name="connsiteY38" fmla="*/ 173466 h 306388"/>
                <a:gd name="connsiteX39" fmla="*/ 274737 w 338138"/>
                <a:gd name="connsiteY39" fmla="*/ 290595 h 306388"/>
                <a:gd name="connsiteX40" fmla="*/ 258887 w 338138"/>
                <a:gd name="connsiteY40" fmla="*/ 306388 h 306388"/>
                <a:gd name="connsiteX41" fmla="*/ 244358 w 338138"/>
                <a:gd name="connsiteY41" fmla="*/ 290595 h 306388"/>
                <a:gd name="connsiteX42" fmla="*/ 244358 w 338138"/>
                <a:gd name="connsiteY42" fmla="*/ 90554 h 306388"/>
                <a:gd name="connsiteX43" fmla="*/ 243037 w 338138"/>
                <a:gd name="connsiteY43" fmla="*/ 89237 h 306388"/>
                <a:gd name="connsiteX44" fmla="*/ 240395 w 338138"/>
                <a:gd name="connsiteY44" fmla="*/ 89237 h 306388"/>
                <a:gd name="connsiteX45" fmla="*/ 239074 w 338138"/>
                <a:gd name="connsiteY45" fmla="*/ 90554 h 306388"/>
                <a:gd name="connsiteX46" fmla="*/ 229828 w 338138"/>
                <a:gd name="connsiteY46" fmla="*/ 151093 h 306388"/>
                <a:gd name="connsiteX47" fmla="*/ 228507 w 338138"/>
                <a:gd name="connsiteY47" fmla="*/ 152409 h 306388"/>
                <a:gd name="connsiteX48" fmla="*/ 228507 w 338138"/>
                <a:gd name="connsiteY48" fmla="*/ 155041 h 306388"/>
                <a:gd name="connsiteX49" fmla="*/ 225866 w 338138"/>
                <a:gd name="connsiteY49" fmla="*/ 158989 h 306388"/>
                <a:gd name="connsiteX50" fmla="*/ 200769 w 338138"/>
                <a:gd name="connsiteY50" fmla="*/ 203735 h 306388"/>
                <a:gd name="connsiteX51" fmla="*/ 200769 w 338138"/>
                <a:gd name="connsiteY51" fmla="*/ 205051 h 306388"/>
                <a:gd name="connsiteX52" fmla="*/ 200769 w 338138"/>
                <a:gd name="connsiteY52" fmla="*/ 293228 h 306388"/>
                <a:gd name="connsiteX53" fmla="*/ 186240 w 338138"/>
                <a:gd name="connsiteY53" fmla="*/ 306388 h 306388"/>
                <a:gd name="connsiteX54" fmla="*/ 171711 w 338138"/>
                <a:gd name="connsiteY54" fmla="*/ 291912 h 306388"/>
                <a:gd name="connsiteX55" fmla="*/ 171711 w 338138"/>
                <a:gd name="connsiteY55" fmla="*/ 255062 h 306388"/>
                <a:gd name="connsiteX56" fmla="*/ 170390 w 338138"/>
                <a:gd name="connsiteY56" fmla="*/ 253746 h 306388"/>
                <a:gd name="connsiteX57" fmla="*/ 169069 w 338138"/>
                <a:gd name="connsiteY57" fmla="*/ 253746 h 306388"/>
                <a:gd name="connsiteX58" fmla="*/ 167748 w 338138"/>
                <a:gd name="connsiteY58" fmla="*/ 255062 h 306388"/>
                <a:gd name="connsiteX59" fmla="*/ 167748 w 338138"/>
                <a:gd name="connsiteY59" fmla="*/ 291912 h 306388"/>
                <a:gd name="connsiteX60" fmla="*/ 151898 w 338138"/>
                <a:gd name="connsiteY60" fmla="*/ 306388 h 306388"/>
                <a:gd name="connsiteX61" fmla="*/ 137369 w 338138"/>
                <a:gd name="connsiteY61" fmla="*/ 291912 h 306388"/>
                <a:gd name="connsiteX62" fmla="*/ 137369 w 338138"/>
                <a:gd name="connsiteY62" fmla="*/ 203735 h 306388"/>
                <a:gd name="connsiteX63" fmla="*/ 137369 w 338138"/>
                <a:gd name="connsiteY63" fmla="*/ 202419 h 306388"/>
                <a:gd name="connsiteX64" fmla="*/ 110951 w 338138"/>
                <a:gd name="connsiteY64" fmla="*/ 156357 h 306388"/>
                <a:gd name="connsiteX65" fmla="*/ 109631 w 338138"/>
                <a:gd name="connsiteY65" fmla="*/ 153725 h 306388"/>
                <a:gd name="connsiteX66" fmla="*/ 108310 w 338138"/>
                <a:gd name="connsiteY66" fmla="*/ 151093 h 306388"/>
                <a:gd name="connsiteX67" fmla="*/ 99064 w 338138"/>
                <a:gd name="connsiteY67" fmla="*/ 90554 h 306388"/>
                <a:gd name="connsiteX68" fmla="*/ 97743 w 338138"/>
                <a:gd name="connsiteY68" fmla="*/ 89237 h 306388"/>
                <a:gd name="connsiteX69" fmla="*/ 95101 w 338138"/>
                <a:gd name="connsiteY69" fmla="*/ 89237 h 306388"/>
                <a:gd name="connsiteX70" fmla="*/ 93780 w 338138"/>
                <a:gd name="connsiteY70" fmla="*/ 90554 h 306388"/>
                <a:gd name="connsiteX71" fmla="*/ 93780 w 338138"/>
                <a:gd name="connsiteY71" fmla="*/ 290595 h 306388"/>
                <a:gd name="connsiteX72" fmla="*/ 79251 w 338138"/>
                <a:gd name="connsiteY72" fmla="*/ 306388 h 306388"/>
                <a:gd name="connsiteX73" fmla="*/ 63401 w 338138"/>
                <a:gd name="connsiteY73" fmla="*/ 290595 h 306388"/>
                <a:gd name="connsiteX74" fmla="*/ 63401 w 338138"/>
                <a:gd name="connsiteY74" fmla="*/ 173466 h 306388"/>
                <a:gd name="connsiteX75" fmla="*/ 62080 w 338138"/>
                <a:gd name="connsiteY75" fmla="*/ 172150 h 306388"/>
                <a:gd name="connsiteX76" fmla="*/ 59438 w 338138"/>
                <a:gd name="connsiteY76" fmla="*/ 172150 h 306388"/>
                <a:gd name="connsiteX77" fmla="*/ 58117 w 338138"/>
                <a:gd name="connsiteY77" fmla="*/ 173466 h 306388"/>
                <a:gd name="connsiteX78" fmla="*/ 58117 w 338138"/>
                <a:gd name="connsiteY78" fmla="*/ 290595 h 306388"/>
                <a:gd name="connsiteX79" fmla="*/ 43588 w 338138"/>
                <a:gd name="connsiteY79" fmla="*/ 306388 h 306388"/>
                <a:gd name="connsiteX80" fmla="*/ 27738 w 338138"/>
                <a:gd name="connsiteY80" fmla="*/ 290595 h 306388"/>
                <a:gd name="connsiteX81" fmla="*/ 27738 w 338138"/>
                <a:gd name="connsiteY81" fmla="*/ 90554 h 306388"/>
                <a:gd name="connsiteX82" fmla="*/ 27738 w 338138"/>
                <a:gd name="connsiteY82" fmla="*/ 89237 h 306388"/>
                <a:gd name="connsiteX83" fmla="*/ 25096 w 338138"/>
                <a:gd name="connsiteY83" fmla="*/ 89237 h 306388"/>
                <a:gd name="connsiteX84" fmla="*/ 23775 w 338138"/>
                <a:gd name="connsiteY84" fmla="*/ 90554 h 306388"/>
                <a:gd name="connsiteX85" fmla="*/ 23775 w 338138"/>
                <a:gd name="connsiteY85" fmla="*/ 162937 h 306388"/>
                <a:gd name="connsiteX86" fmla="*/ 11888 w 338138"/>
                <a:gd name="connsiteY86" fmla="*/ 173466 h 306388"/>
                <a:gd name="connsiteX87" fmla="*/ 0 w 338138"/>
                <a:gd name="connsiteY87" fmla="*/ 162937 h 306388"/>
                <a:gd name="connsiteX88" fmla="*/ 0 w 338138"/>
                <a:gd name="connsiteY88" fmla="*/ 81341 h 306388"/>
                <a:gd name="connsiteX89" fmla="*/ 27738 w 338138"/>
                <a:gd name="connsiteY89" fmla="*/ 52388 h 306388"/>
                <a:gd name="connsiteX90" fmla="*/ 276225 w 338138"/>
                <a:gd name="connsiteY90" fmla="*/ 0 h 306388"/>
                <a:gd name="connsiteX91" fmla="*/ 298450 w 338138"/>
                <a:gd name="connsiteY91" fmla="*/ 22225 h 306388"/>
                <a:gd name="connsiteX92" fmla="*/ 276225 w 338138"/>
                <a:gd name="connsiteY92" fmla="*/ 44450 h 306388"/>
                <a:gd name="connsiteX93" fmla="*/ 254000 w 338138"/>
                <a:gd name="connsiteY93" fmla="*/ 22225 h 306388"/>
                <a:gd name="connsiteX94" fmla="*/ 276225 w 338138"/>
                <a:gd name="connsiteY94" fmla="*/ 0 h 306388"/>
                <a:gd name="connsiteX95" fmla="*/ 61119 w 338138"/>
                <a:gd name="connsiteY95" fmla="*/ 0 h 306388"/>
                <a:gd name="connsiteX96" fmla="*/ 84138 w 338138"/>
                <a:gd name="connsiteY96" fmla="*/ 22225 h 306388"/>
                <a:gd name="connsiteX97" fmla="*/ 61119 w 338138"/>
                <a:gd name="connsiteY97" fmla="*/ 44450 h 306388"/>
                <a:gd name="connsiteX98" fmla="*/ 38100 w 338138"/>
                <a:gd name="connsiteY98" fmla="*/ 22225 h 306388"/>
                <a:gd name="connsiteX99" fmla="*/ 61119 w 338138"/>
                <a:gd name="connsiteY99" fmla="*/ 0 h 306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338138" h="306388">
                  <a:moveTo>
                    <a:pt x="166556" y="125413"/>
                  </a:moveTo>
                  <a:cubicBezTo>
                    <a:pt x="166556" y="125413"/>
                    <a:pt x="166556" y="125413"/>
                    <a:pt x="166556" y="133351"/>
                  </a:cubicBezTo>
                  <a:cubicBezTo>
                    <a:pt x="167813" y="133351"/>
                    <a:pt x="167813" y="133351"/>
                    <a:pt x="169070" y="132028"/>
                  </a:cubicBezTo>
                  <a:cubicBezTo>
                    <a:pt x="169070" y="132028"/>
                    <a:pt x="169070" y="132028"/>
                    <a:pt x="172840" y="125413"/>
                  </a:cubicBezTo>
                  <a:cubicBezTo>
                    <a:pt x="172840" y="125413"/>
                    <a:pt x="172840" y="125413"/>
                    <a:pt x="172840" y="133351"/>
                  </a:cubicBezTo>
                  <a:cubicBezTo>
                    <a:pt x="172840" y="133351"/>
                    <a:pt x="172840" y="133351"/>
                    <a:pt x="174097" y="133351"/>
                  </a:cubicBezTo>
                  <a:cubicBezTo>
                    <a:pt x="174097" y="133351"/>
                    <a:pt x="174097" y="133351"/>
                    <a:pt x="177867" y="125413"/>
                  </a:cubicBezTo>
                  <a:cubicBezTo>
                    <a:pt x="177867" y="125413"/>
                    <a:pt x="177867" y="125413"/>
                    <a:pt x="177867" y="135997"/>
                  </a:cubicBezTo>
                  <a:cubicBezTo>
                    <a:pt x="181637" y="138643"/>
                    <a:pt x="184151" y="143934"/>
                    <a:pt x="184151" y="149226"/>
                  </a:cubicBezTo>
                  <a:cubicBezTo>
                    <a:pt x="184151" y="158487"/>
                    <a:pt x="177867" y="165101"/>
                    <a:pt x="169070" y="165101"/>
                  </a:cubicBezTo>
                  <a:cubicBezTo>
                    <a:pt x="160272" y="165101"/>
                    <a:pt x="153988" y="158487"/>
                    <a:pt x="153988" y="149226"/>
                  </a:cubicBezTo>
                  <a:cubicBezTo>
                    <a:pt x="153988" y="142611"/>
                    <a:pt x="156502" y="137320"/>
                    <a:pt x="161529" y="134674"/>
                  </a:cubicBezTo>
                  <a:close/>
                  <a:moveTo>
                    <a:pt x="27738" y="52388"/>
                  </a:moveTo>
                  <a:cubicBezTo>
                    <a:pt x="27738" y="52388"/>
                    <a:pt x="27738" y="52388"/>
                    <a:pt x="93780" y="52388"/>
                  </a:cubicBezTo>
                  <a:cubicBezTo>
                    <a:pt x="109631" y="52388"/>
                    <a:pt x="120197" y="65548"/>
                    <a:pt x="121518" y="81341"/>
                  </a:cubicBezTo>
                  <a:cubicBezTo>
                    <a:pt x="121518" y="81341"/>
                    <a:pt x="128123" y="127404"/>
                    <a:pt x="130764" y="145829"/>
                  </a:cubicBezTo>
                  <a:cubicBezTo>
                    <a:pt x="134727" y="151093"/>
                    <a:pt x="146614" y="172150"/>
                    <a:pt x="146614" y="172150"/>
                  </a:cubicBezTo>
                  <a:cubicBezTo>
                    <a:pt x="146614" y="172150"/>
                    <a:pt x="147935" y="173466"/>
                    <a:pt x="147935" y="173466"/>
                  </a:cubicBezTo>
                  <a:cubicBezTo>
                    <a:pt x="147935" y="173466"/>
                    <a:pt x="147935" y="173466"/>
                    <a:pt x="188882" y="173466"/>
                  </a:cubicBezTo>
                  <a:cubicBezTo>
                    <a:pt x="190203" y="173466"/>
                    <a:pt x="191524" y="172150"/>
                    <a:pt x="192844" y="170834"/>
                  </a:cubicBezTo>
                  <a:cubicBezTo>
                    <a:pt x="192844" y="170834"/>
                    <a:pt x="192844" y="170834"/>
                    <a:pt x="207374" y="144513"/>
                  </a:cubicBezTo>
                  <a:cubicBezTo>
                    <a:pt x="208695" y="127404"/>
                    <a:pt x="216620" y="81341"/>
                    <a:pt x="216620" y="81341"/>
                  </a:cubicBezTo>
                  <a:cubicBezTo>
                    <a:pt x="217941" y="64232"/>
                    <a:pt x="228507" y="52388"/>
                    <a:pt x="244358" y="52388"/>
                  </a:cubicBezTo>
                  <a:cubicBezTo>
                    <a:pt x="244358" y="52388"/>
                    <a:pt x="244358" y="52388"/>
                    <a:pt x="310400" y="52388"/>
                  </a:cubicBezTo>
                  <a:cubicBezTo>
                    <a:pt x="326250" y="52388"/>
                    <a:pt x="338138" y="65548"/>
                    <a:pt x="338138" y="81341"/>
                  </a:cubicBezTo>
                  <a:cubicBezTo>
                    <a:pt x="338138" y="82657"/>
                    <a:pt x="338138" y="161621"/>
                    <a:pt x="338138" y="162937"/>
                  </a:cubicBezTo>
                  <a:cubicBezTo>
                    <a:pt x="338138" y="168202"/>
                    <a:pt x="332855" y="173466"/>
                    <a:pt x="326250" y="173466"/>
                  </a:cubicBezTo>
                  <a:cubicBezTo>
                    <a:pt x="319646" y="173466"/>
                    <a:pt x="314363" y="168202"/>
                    <a:pt x="314363" y="162937"/>
                  </a:cubicBezTo>
                  <a:cubicBezTo>
                    <a:pt x="314363" y="162937"/>
                    <a:pt x="314363" y="90554"/>
                    <a:pt x="314363" y="90554"/>
                  </a:cubicBezTo>
                  <a:cubicBezTo>
                    <a:pt x="314363" y="90554"/>
                    <a:pt x="314363" y="89237"/>
                    <a:pt x="313042" y="89237"/>
                  </a:cubicBezTo>
                  <a:cubicBezTo>
                    <a:pt x="313042" y="89237"/>
                    <a:pt x="313042" y="89237"/>
                    <a:pt x="310400" y="89237"/>
                  </a:cubicBezTo>
                  <a:cubicBezTo>
                    <a:pt x="310400" y="89237"/>
                    <a:pt x="310400" y="90554"/>
                    <a:pt x="310400" y="90554"/>
                  </a:cubicBezTo>
                  <a:cubicBezTo>
                    <a:pt x="310400" y="90554"/>
                    <a:pt x="310400" y="90554"/>
                    <a:pt x="310400" y="290595"/>
                  </a:cubicBezTo>
                  <a:cubicBezTo>
                    <a:pt x="310400" y="299808"/>
                    <a:pt x="302475" y="306388"/>
                    <a:pt x="294550" y="306388"/>
                  </a:cubicBezTo>
                  <a:cubicBezTo>
                    <a:pt x="286625" y="306388"/>
                    <a:pt x="280021" y="299808"/>
                    <a:pt x="280021" y="290595"/>
                  </a:cubicBezTo>
                  <a:cubicBezTo>
                    <a:pt x="280021" y="290595"/>
                    <a:pt x="280021" y="290595"/>
                    <a:pt x="280021" y="173466"/>
                  </a:cubicBezTo>
                  <a:cubicBezTo>
                    <a:pt x="280021" y="172150"/>
                    <a:pt x="278700" y="172150"/>
                    <a:pt x="278700" y="172150"/>
                  </a:cubicBezTo>
                  <a:cubicBezTo>
                    <a:pt x="278700" y="172150"/>
                    <a:pt x="278700" y="172150"/>
                    <a:pt x="276058" y="172150"/>
                  </a:cubicBezTo>
                  <a:cubicBezTo>
                    <a:pt x="274737" y="172150"/>
                    <a:pt x="274737" y="172150"/>
                    <a:pt x="274737" y="173466"/>
                  </a:cubicBezTo>
                  <a:cubicBezTo>
                    <a:pt x="274737" y="173466"/>
                    <a:pt x="274737" y="173466"/>
                    <a:pt x="274737" y="290595"/>
                  </a:cubicBezTo>
                  <a:cubicBezTo>
                    <a:pt x="274737" y="299808"/>
                    <a:pt x="268133" y="306388"/>
                    <a:pt x="258887" y="306388"/>
                  </a:cubicBezTo>
                  <a:cubicBezTo>
                    <a:pt x="250962" y="306388"/>
                    <a:pt x="244358" y="299808"/>
                    <a:pt x="244358" y="290595"/>
                  </a:cubicBezTo>
                  <a:cubicBezTo>
                    <a:pt x="244358" y="290595"/>
                    <a:pt x="244358" y="290595"/>
                    <a:pt x="244358" y="90554"/>
                  </a:cubicBezTo>
                  <a:cubicBezTo>
                    <a:pt x="244358" y="90554"/>
                    <a:pt x="244358" y="89237"/>
                    <a:pt x="243037" y="89237"/>
                  </a:cubicBezTo>
                  <a:cubicBezTo>
                    <a:pt x="243037" y="89237"/>
                    <a:pt x="243037" y="89237"/>
                    <a:pt x="240395" y="89237"/>
                  </a:cubicBezTo>
                  <a:cubicBezTo>
                    <a:pt x="240395" y="89237"/>
                    <a:pt x="239074" y="90554"/>
                    <a:pt x="239074" y="90554"/>
                  </a:cubicBezTo>
                  <a:cubicBezTo>
                    <a:pt x="239074" y="90554"/>
                    <a:pt x="239074" y="90554"/>
                    <a:pt x="229828" y="151093"/>
                  </a:cubicBezTo>
                  <a:cubicBezTo>
                    <a:pt x="229828" y="152409"/>
                    <a:pt x="229828" y="152409"/>
                    <a:pt x="228507" y="152409"/>
                  </a:cubicBezTo>
                  <a:cubicBezTo>
                    <a:pt x="228507" y="153725"/>
                    <a:pt x="228507" y="155041"/>
                    <a:pt x="228507" y="155041"/>
                  </a:cubicBezTo>
                  <a:cubicBezTo>
                    <a:pt x="227187" y="155041"/>
                    <a:pt x="227187" y="157673"/>
                    <a:pt x="225866" y="158989"/>
                  </a:cubicBezTo>
                  <a:cubicBezTo>
                    <a:pt x="219261" y="170834"/>
                    <a:pt x="200769" y="203735"/>
                    <a:pt x="200769" y="203735"/>
                  </a:cubicBezTo>
                  <a:cubicBezTo>
                    <a:pt x="200769" y="203735"/>
                    <a:pt x="200769" y="205051"/>
                    <a:pt x="200769" y="205051"/>
                  </a:cubicBezTo>
                  <a:cubicBezTo>
                    <a:pt x="200769" y="205051"/>
                    <a:pt x="200769" y="291912"/>
                    <a:pt x="200769" y="293228"/>
                  </a:cubicBezTo>
                  <a:cubicBezTo>
                    <a:pt x="199449" y="299808"/>
                    <a:pt x="192844" y="306388"/>
                    <a:pt x="186240" y="306388"/>
                  </a:cubicBezTo>
                  <a:cubicBezTo>
                    <a:pt x="178315" y="306388"/>
                    <a:pt x="171711" y="299808"/>
                    <a:pt x="171711" y="291912"/>
                  </a:cubicBezTo>
                  <a:cubicBezTo>
                    <a:pt x="171711" y="291912"/>
                    <a:pt x="171711" y="291912"/>
                    <a:pt x="171711" y="255062"/>
                  </a:cubicBezTo>
                  <a:cubicBezTo>
                    <a:pt x="171711" y="255062"/>
                    <a:pt x="171711" y="253746"/>
                    <a:pt x="170390" y="253746"/>
                  </a:cubicBezTo>
                  <a:cubicBezTo>
                    <a:pt x="170390" y="253746"/>
                    <a:pt x="170390" y="253746"/>
                    <a:pt x="169069" y="253746"/>
                  </a:cubicBezTo>
                  <a:cubicBezTo>
                    <a:pt x="167748" y="253746"/>
                    <a:pt x="167748" y="255062"/>
                    <a:pt x="167748" y="255062"/>
                  </a:cubicBezTo>
                  <a:cubicBezTo>
                    <a:pt x="167748" y="255062"/>
                    <a:pt x="167748" y="255062"/>
                    <a:pt x="167748" y="291912"/>
                  </a:cubicBezTo>
                  <a:cubicBezTo>
                    <a:pt x="167748" y="299808"/>
                    <a:pt x="159823" y="306388"/>
                    <a:pt x="151898" y="306388"/>
                  </a:cubicBezTo>
                  <a:cubicBezTo>
                    <a:pt x="143973" y="306388"/>
                    <a:pt x="137369" y="299808"/>
                    <a:pt x="137369" y="291912"/>
                  </a:cubicBezTo>
                  <a:cubicBezTo>
                    <a:pt x="137369" y="291912"/>
                    <a:pt x="137369" y="291912"/>
                    <a:pt x="137369" y="203735"/>
                  </a:cubicBezTo>
                  <a:cubicBezTo>
                    <a:pt x="137369" y="203735"/>
                    <a:pt x="137369" y="202419"/>
                    <a:pt x="137369" y="202419"/>
                  </a:cubicBezTo>
                  <a:cubicBezTo>
                    <a:pt x="137369" y="202419"/>
                    <a:pt x="137369" y="202419"/>
                    <a:pt x="110951" y="156357"/>
                  </a:cubicBezTo>
                  <a:cubicBezTo>
                    <a:pt x="109631" y="155041"/>
                    <a:pt x="109631" y="155041"/>
                    <a:pt x="109631" y="153725"/>
                  </a:cubicBezTo>
                  <a:cubicBezTo>
                    <a:pt x="109631" y="152409"/>
                    <a:pt x="108310" y="151093"/>
                    <a:pt x="108310" y="151093"/>
                  </a:cubicBezTo>
                  <a:cubicBezTo>
                    <a:pt x="106989" y="141880"/>
                    <a:pt x="99064" y="90554"/>
                    <a:pt x="99064" y="90554"/>
                  </a:cubicBezTo>
                  <a:cubicBezTo>
                    <a:pt x="99064" y="90554"/>
                    <a:pt x="97743" y="89237"/>
                    <a:pt x="97743" y="89237"/>
                  </a:cubicBezTo>
                  <a:cubicBezTo>
                    <a:pt x="97743" y="89237"/>
                    <a:pt x="97743" y="89237"/>
                    <a:pt x="95101" y="89237"/>
                  </a:cubicBezTo>
                  <a:cubicBezTo>
                    <a:pt x="93780" y="89237"/>
                    <a:pt x="93780" y="90554"/>
                    <a:pt x="93780" y="90554"/>
                  </a:cubicBezTo>
                  <a:cubicBezTo>
                    <a:pt x="93780" y="90554"/>
                    <a:pt x="93780" y="90554"/>
                    <a:pt x="93780" y="290595"/>
                  </a:cubicBezTo>
                  <a:cubicBezTo>
                    <a:pt x="93780" y="299808"/>
                    <a:pt x="87176" y="306388"/>
                    <a:pt x="79251" y="306388"/>
                  </a:cubicBezTo>
                  <a:cubicBezTo>
                    <a:pt x="70005" y="306388"/>
                    <a:pt x="63401" y="299808"/>
                    <a:pt x="63401" y="290595"/>
                  </a:cubicBezTo>
                  <a:cubicBezTo>
                    <a:pt x="63401" y="290595"/>
                    <a:pt x="63401" y="290595"/>
                    <a:pt x="63401" y="173466"/>
                  </a:cubicBezTo>
                  <a:cubicBezTo>
                    <a:pt x="63401" y="172150"/>
                    <a:pt x="63401" y="172150"/>
                    <a:pt x="62080" y="172150"/>
                  </a:cubicBezTo>
                  <a:cubicBezTo>
                    <a:pt x="62080" y="172150"/>
                    <a:pt x="62080" y="172150"/>
                    <a:pt x="59438" y="172150"/>
                  </a:cubicBezTo>
                  <a:cubicBezTo>
                    <a:pt x="59438" y="172150"/>
                    <a:pt x="58117" y="172150"/>
                    <a:pt x="58117" y="173466"/>
                  </a:cubicBezTo>
                  <a:cubicBezTo>
                    <a:pt x="58117" y="173466"/>
                    <a:pt x="58117" y="173466"/>
                    <a:pt x="58117" y="290595"/>
                  </a:cubicBezTo>
                  <a:cubicBezTo>
                    <a:pt x="58117" y="299808"/>
                    <a:pt x="51513" y="306388"/>
                    <a:pt x="43588" y="306388"/>
                  </a:cubicBezTo>
                  <a:cubicBezTo>
                    <a:pt x="35663" y="306388"/>
                    <a:pt x="27738" y="299808"/>
                    <a:pt x="27738" y="290595"/>
                  </a:cubicBezTo>
                  <a:cubicBezTo>
                    <a:pt x="27738" y="290595"/>
                    <a:pt x="27738" y="290595"/>
                    <a:pt x="27738" y="90554"/>
                  </a:cubicBezTo>
                  <a:cubicBezTo>
                    <a:pt x="27738" y="90554"/>
                    <a:pt x="27738" y="89237"/>
                    <a:pt x="27738" y="89237"/>
                  </a:cubicBezTo>
                  <a:cubicBezTo>
                    <a:pt x="27738" y="89237"/>
                    <a:pt x="27738" y="89237"/>
                    <a:pt x="25096" y="89237"/>
                  </a:cubicBezTo>
                  <a:cubicBezTo>
                    <a:pt x="23775" y="89237"/>
                    <a:pt x="23775" y="90554"/>
                    <a:pt x="23775" y="90554"/>
                  </a:cubicBezTo>
                  <a:cubicBezTo>
                    <a:pt x="23775" y="90554"/>
                    <a:pt x="23775" y="162937"/>
                    <a:pt x="23775" y="162937"/>
                  </a:cubicBezTo>
                  <a:cubicBezTo>
                    <a:pt x="23775" y="168202"/>
                    <a:pt x="18492" y="173466"/>
                    <a:pt x="11888" y="173466"/>
                  </a:cubicBezTo>
                  <a:cubicBezTo>
                    <a:pt x="5283" y="173466"/>
                    <a:pt x="0" y="168202"/>
                    <a:pt x="0" y="162937"/>
                  </a:cubicBezTo>
                  <a:cubicBezTo>
                    <a:pt x="0" y="162937"/>
                    <a:pt x="0" y="162937"/>
                    <a:pt x="0" y="81341"/>
                  </a:cubicBezTo>
                  <a:cubicBezTo>
                    <a:pt x="0" y="65548"/>
                    <a:pt x="11888" y="52388"/>
                    <a:pt x="27738" y="52388"/>
                  </a:cubicBezTo>
                  <a:close/>
                  <a:moveTo>
                    <a:pt x="276225" y="0"/>
                  </a:moveTo>
                  <a:cubicBezTo>
                    <a:pt x="288500" y="0"/>
                    <a:pt x="298450" y="9950"/>
                    <a:pt x="298450" y="22225"/>
                  </a:cubicBezTo>
                  <a:cubicBezTo>
                    <a:pt x="298450" y="34500"/>
                    <a:pt x="288500" y="44450"/>
                    <a:pt x="276225" y="44450"/>
                  </a:cubicBezTo>
                  <a:cubicBezTo>
                    <a:pt x="263950" y="44450"/>
                    <a:pt x="254000" y="34500"/>
                    <a:pt x="254000" y="22225"/>
                  </a:cubicBezTo>
                  <a:cubicBezTo>
                    <a:pt x="254000" y="9950"/>
                    <a:pt x="263950" y="0"/>
                    <a:pt x="276225" y="0"/>
                  </a:cubicBezTo>
                  <a:close/>
                  <a:moveTo>
                    <a:pt x="61119" y="0"/>
                  </a:moveTo>
                  <a:cubicBezTo>
                    <a:pt x="73832" y="0"/>
                    <a:pt x="84138" y="9950"/>
                    <a:pt x="84138" y="22225"/>
                  </a:cubicBezTo>
                  <a:cubicBezTo>
                    <a:pt x="84138" y="34500"/>
                    <a:pt x="73832" y="44450"/>
                    <a:pt x="61119" y="44450"/>
                  </a:cubicBezTo>
                  <a:cubicBezTo>
                    <a:pt x="48406" y="44450"/>
                    <a:pt x="38100" y="34500"/>
                    <a:pt x="38100" y="22225"/>
                  </a:cubicBezTo>
                  <a:cubicBezTo>
                    <a:pt x="38100" y="9950"/>
                    <a:pt x="48406" y="0"/>
                    <a:pt x="61119"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grpSp>
      <p:grpSp>
        <p:nvGrpSpPr>
          <p:cNvPr id="34" name="千图PPT彼岸天：ID 8661124库_组合 33"/>
          <p:cNvGrpSpPr/>
          <p:nvPr>
            <p:custDataLst>
              <p:tags r:id="rId5"/>
            </p:custDataLst>
          </p:nvPr>
        </p:nvGrpSpPr>
        <p:grpSpPr>
          <a:xfrm>
            <a:off x="5930611" y="1233779"/>
            <a:ext cx="2061575" cy="1421742"/>
            <a:chOff x="5591944" y="1199913"/>
            <a:chExt cx="2061575" cy="1421742"/>
          </a:xfrm>
        </p:grpSpPr>
        <p:sp>
          <p:nvSpPr>
            <p:cNvPr id="9" name="任意多边形: 形状 8"/>
            <p:cNvSpPr/>
            <p:nvPr/>
          </p:nvSpPr>
          <p:spPr bwMode="auto">
            <a:xfrm>
              <a:off x="5591944" y="1199913"/>
              <a:ext cx="2061575" cy="1421742"/>
            </a:xfrm>
            <a:custGeom>
              <a:avLst/>
              <a:gdLst>
                <a:gd name="T0" fmla="*/ 1408 w 1408"/>
                <a:gd name="T1" fmla="*/ 438 h 904"/>
                <a:gd name="T2" fmla="*/ 720 w 1408"/>
                <a:gd name="T3" fmla="*/ 0 h 904"/>
                <a:gd name="T4" fmla="*/ 0 w 1408"/>
                <a:gd name="T5" fmla="*/ 438 h 904"/>
                <a:gd name="T6" fmla="*/ 169 w 1408"/>
                <a:gd name="T7" fmla="*/ 438 h 904"/>
                <a:gd name="T8" fmla="*/ 169 w 1408"/>
                <a:gd name="T9" fmla="*/ 904 h 904"/>
                <a:gd name="T10" fmla="*/ 1271 w 1408"/>
                <a:gd name="T11" fmla="*/ 904 h 904"/>
                <a:gd name="T12" fmla="*/ 1271 w 1408"/>
                <a:gd name="T13" fmla="*/ 438 h 904"/>
                <a:gd name="T14" fmla="*/ 1408 w 1408"/>
                <a:gd name="T15" fmla="*/ 438 h 9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08" h="904">
                  <a:moveTo>
                    <a:pt x="1408" y="438"/>
                  </a:moveTo>
                  <a:lnTo>
                    <a:pt x="720" y="0"/>
                  </a:lnTo>
                  <a:lnTo>
                    <a:pt x="0" y="438"/>
                  </a:lnTo>
                  <a:lnTo>
                    <a:pt x="169" y="438"/>
                  </a:lnTo>
                  <a:lnTo>
                    <a:pt x="169" y="904"/>
                  </a:lnTo>
                  <a:lnTo>
                    <a:pt x="1271" y="904"/>
                  </a:lnTo>
                  <a:lnTo>
                    <a:pt x="1271" y="438"/>
                  </a:lnTo>
                  <a:lnTo>
                    <a:pt x="1408" y="438"/>
                  </a:lnTo>
                  <a:close/>
                </a:path>
              </a:pathLst>
            </a:custGeom>
            <a:solidFill>
              <a:schemeClr val="accent3"/>
            </a:solidFill>
            <a:ln w="28575">
              <a:solidFill>
                <a:schemeClr val="bg1"/>
              </a:solidFill>
            </a:ln>
          </p:spPr>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sp>
          <p:nvSpPr>
            <p:cNvPr id="24" name="任意多边形: 形状 23"/>
            <p:cNvSpPr/>
            <p:nvPr/>
          </p:nvSpPr>
          <p:spPr bwMode="auto">
            <a:xfrm>
              <a:off x="6426386" y="1803896"/>
              <a:ext cx="437062" cy="343548"/>
            </a:xfrm>
            <a:custGeom>
              <a:avLst/>
              <a:gdLst>
                <a:gd name="connsiteX0" fmla="*/ 166556 w 338138"/>
                <a:gd name="connsiteY0" fmla="*/ 125413 h 306388"/>
                <a:gd name="connsiteX1" fmla="*/ 166556 w 338138"/>
                <a:gd name="connsiteY1" fmla="*/ 133351 h 306388"/>
                <a:gd name="connsiteX2" fmla="*/ 169070 w 338138"/>
                <a:gd name="connsiteY2" fmla="*/ 132028 h 306388"/>
                <a:gd name="connsiteX3" fmla="*/ 172840 w 338138"/>
                <a:gd name="connsiteY3" fmla="*/ 125413 h 306388"/>
                <a:gd name="connsiteX4" fmla="*/ 172840 w 338138"/>
                <a:gd name="connsiteY4" fmla="*/ 133351 h 306388"/>
                <a:gd name="connsiteX5" fmla="*/ 174097 w 338138"/>
                <a:gd name="connsiteY5" fmla="*/ 133351 h 306388"/>
                <a:gd name="connsiteX6" fmla="*/ 177867 w 338138"/>
                <a:gd name="connsiteY6" fmla="*/ 125413 h 306388"/>
                <a:gd name="connsiteX7" fmla="*/ 177867 w 338138"/>
                <a:gd name="connsiteY7" fmla="*/ 135997 h 306388"/>
                <a:gd name="connsiteX8" fmla="*/ 184151 w 338138"/>
                <a:gd name="connsiteY8" fmla="*/ 149226 h 306388"/>
                <a:gd name="connsiteX9" fmla="*/ 169070 w 338138"/>
                <a:gd name="connsiteY9" fmla="*/ 165101 h 306388"/>
                <a:gd name="connsiteX10" fmla="*/ 153988 w 338138"/>
                <a:gd name="connsiteY10" fmla="*/ 149226 h 306388"/>
                <a:gd name="connsiteX11" fmla="*/ 161529 w 338138"/>
                <a:gd name="connsiteY11" fmla="*/ 134674 h 306388"/>
                <a:gd name="connsiteX12" fmla="*/ 27738 w 338138"/>
                <a:gd name="connsiteY12" fmla="*/ 52388 h 306388"/>
                <a:gd name="connsiteX13" fmla="*/ 93780 w 338138"/>
                <a:gd name="connsiteY13" fmla="*/ 52388 h 306388"/>
                <a:gd name="connsiteX14" fmla="*/ 121518 w 338138"/>
                <a:gd name="connsiteY14" fmla="*/ 81341 h 306388"/>
                <a:gd name="connsiteX15" fmla="*/ 130764 w 338138"/>
                <a:gd name="connsiteY15" fmla="*/ 145829 h 306388"/>
                <a:gd name="connsiteX16" fmla="*/ 146614 w 338138"/>
                <a:gd name="connsiteY16" fmla="*/ 172150 h 306388"/>
                <a:gd name="connsiteX17" fmla="*/ 147935 w 338138"/>
                <a:gd name="connsiteY17" fmla="*/ 173466 h 306388"/>
                <a:gd name="connsiteX18" fmla="*/ 188882 w 338138"/>
                <a:gd name="connsiteY18" fmla="*/ 173466 h 306388"/>
                <a:gd name="connsiteX19" fmla="*/ 192844 w 338138"/>
                <a:gd name="connsiteY19" fmla="*/ 170834 h 306388"/>
                <a:gd name="connsiteX20" fmla="*/ 207374 w 338138"/>
                <a:gd name="connsiteY20" fmla="*/ 144513 h 306388"/>
                <a:gd name="connsiteX21" fmla="*/ 216620 w 338138"/>
                <a:gd name="connsiteY21" fmla="*/ 81341 h 306388"/>
                <a:gd name="connsiteX22" fmla="*/ 244358 w 338138"/>
                <a:gd name="connsiteY22" fmla="*/ 52388 h 306388"/>
                <a:gd name="connsiteX23" fmla="*/ 310400 w 338138"/>
                <a:gd name="connsiteY23" fmla="*/ 52388 h 306388"/>
                <a:gd name="connsiteX24" fmla="*/ 338138 w 338138"/>
                <a:gd name="connsiteY24" fmla="*/ 81341 h 306388"/>
                <a:gd name="connsiteX25" fmla="*/ 338138 w 338138"/>
                <a:gd name="connsiteY25" fmla="*/ 162937 h 306388"/>
                <a:gd name="connsiteX26" fmla="*/ 326250 w 338138"/>
                <a:gd name="connsiteY26" fmla="*/ 173466 h 306388"/>
                <a:gd name="connsiteX27" fmla="*/ 314363 w 338138"/>
                <a:gd name="connsiteY27" fmla="*/ 162937 h 306388"/>
                <a:gd name="connsiteX28" fmla="*/ 314363 w 338138"/>
                <a:gd name="connsiteY28" fmla="*/ 90554 h 306388"/>
                <a:gd name="connsiteX29" fmla="*/ 313042 w 338138"/>
                <a:gd name="connsiteY29" fmla="*/ 89237 h 306388"/>
                <a:gd name="connsiteX30" fmla="*/ 310400 w 338138"/>
                <a:gd name="connsiteY30" fmla="*/ 89237 h 306388"/>
                <a:gd name="connsiteX31" fmla="*/ 310400 w 338138"/>
                <a:gd name="connsiteY31" fmla="*/ 90554 h 306388"/>
                <a:gd name="connsiteX32" fmla="*/ 310400 w 338138"/>
                <a:gd name="connsiteY32" fmla="*/ 290595 h 306388"/>
                <a:gd name="connsiteX33" fmla="*/ 294550 w 338138"/>
                <a:gd name="connsiteY33" fmla="*/ 306388 h 306388"/>
                <a:gd name="connsiteX34" fmla="*/ 280021 w 338138"/>
                <a:gd name="connsiteY34" fmla="*/ 290595 h 306388"/>
                <a:gd name="connsiteX35" fmla="*/ 280021 w 338138"/>
                <a:gd name="connsiteY35" fmla="*/ 173466 h 306388"/>
                <a:gd name="connsiteX36" fmla="*/ 278700 w 338138"/>
                <a:gd name="connsiteY36" fmla="*/ 172150 h 306388"/>
                <a:gd name="connsiteX37" fmla="*/ 276058 w 338138"/>
                <a:gd name="connsiteY37" fmla="*/ 172150 h 306388"/>
                <a:gd name="connsiteX38" fmla="*/ 274737 w 338138"/>
                <a:gd name="connsiteY38" fmla="*/ 173466 h 306388"/>
                <a:gd name="connsiteX39" fmla="*/ 274737 w 338138"/>
                <a:gd name="connsiteY39" fmla="*/ 290595 h 306388"/>
                <a:gd name="connsiteX40" fmla="*/ 258887 w 338138"/>
                <a:gd name="connsiteY40" fmla="*/ 306388 h 306388"/>
                <a:gd name="connsiteX41" fmla="*/ 244358 w 338138"/>
                <a:gd name="connsiteY41" fmla="*/ 290595 h 306388"/>
                <a:gd name="connsiteX42" fmla="*/ 244358 w 338138"/>
                <a:gd name="connsiteY42" fmla="*/ 90554 h 306388"/>
                <a:gd name="connsiteX43" fmla="*/ 243037 w 338138"/>
                <a:gd name="connsiteY43" fmla="*/ 89237 h 306388"/>
                <a:gd name="connsiteX44" fmla="*/ 240395 w 338138"/>
                <a:gd name="connsiteY44" fmla="*/ 89237 h 306388"/>
                <a:gd name="connsiteX45" fmla="*/ 239074 w 338138"/>
                <a:gd name="connsiteY45" fmla="*/ 90554 h 306388"/>
                <a:gd name="connsiteX46" fmla="*/ 229828 w 338138"/>
                <a:gd name="connsiteY46" fmla="*/ 151093 h 306388"/>
                <a:gd name="connsiteX47" fmla="*/ 228507 w 338138"/>
                <a:gd name="connsiteY47" fmla="*/ 152409 h 306388"/>
                <a:gd name="connsiteX48" fmla="*/ 228507 w 338138"/>
                <a:gd name="connsiteY48" fmla="*/ 155041 h 306388"/>
                <a:gd name="connsiteX49" fmla="*/ 225866 w 338138"/>
                <a:gd name="connsiteY49" fmla="*/ 158989 h 306388"/>
                <a:gd name="connsiteX50" fmla="*/ 200769 w 338138"/>
                <a:gd name="connsiteY50" fmla="*/ 203735 h 306388"/>
                <a:gd name="connsiteX51" fmla="*/ 200769 w 338138"/>
                <a:gd name="connsiteY51" fmla="*/ 205051 h 306388"/>
                <a:gd name="connsiteX52" fmla="*/ 200769 w 338138"/>
                <a:gd name="connsiteY52" fmla="*/ 293228 h 306388"/>
                <a:gd name="connsiteX53" fmla="*/ 186240 w 338138"/>
                <a:gd name="connsiteY53" fmla="*/ 306388 h 306388"/>
                <a:gd name="connsiteX54" fmla="*/ 171711 w 338138"/>
                <a:gd name="connsiteY54" fmla="*/ 291912 h 306388"/>
                <a:gd name="connsiteX55" fmla="*/ 171711 w 338138"/>
                <a:gd name="connsiteY55" fmla="*/ 255062 h 306388"/>
                <a:gd name="connsiteX56" fmla="*/ 170390 w 338138"/>
                <a:gd name="connsiteY56" fmla="*/ 253746 h 306388"/>
                <a:gd name="connsiteX57" fmla="*/ 169069 w 338138"/>
                <a:gd name="connsiteY57" fmla="*/ 253746 h 306388"/>
                <a:gd name="connsiteX58" fmla="*/ 167748 w 338138"/>
                <a:gd name="connsiteY58" fmla="*/ 255062 h 306388"/>
                <a:gd name="connsiteX59" fmla="*/ 167748 w 338138"/>
                <a:gd name="connsiteY59" fmla="*/ 291912 h 306388"/>
                <a:gd name="connsiteX60" fmla="*/ 151898 w 338138"/>
                <a:gd name="connsiteY60" fmla="*/ 306388 h 306388"/>
                <a:gd name="connsiteX61" fmla="*/ 137369 w 338138"/>
                <a:gd name="connsiteY61" fmla="*/ 291912 h 306388"/>
                <a:gd name="connsiteX62" fmla="*/ 137369 w 338138"/>
                <a:gd name="connsiteY62" fmla="*/ 203735 h 306388"/>
                <a:gd name="connsiteX63" fmla="*/ 137369 w 338138"/>
                <a:gd name="connsiteY63" fmla="*/ 202419 h 306388"/>
                <a:gd name="connsiteX64" fmla="*/ 110951 w 338138"/>
                <a:gd name="connsiteY64" fmla="*/ 156357 h 306388"/>
                <a:gd name="connsiteX65" fmla="*/ 109631 w 338138"/>
                <a:gd name="connsiteY65" fmla="*/ 153725 h 306388"/>
                <a:gd name="connsiteX66" fmla="*/ 108310 w 338138"/>
                <a:gd name="connsiteY66" fmla="*/ 151093 h 306388"/>
                <a:gd name="connsiteX67" fmla="*/ 99064 w 338138"/>
                <a:gd name="connsiteY67" fmla="*/ 90554 h 306388"/>
                <a:gd name="connsiteX68" fmla="*/ 97743 w 338138"/>
                <a:gd name="connsiteY68" fmla="*/ 89237 h 306388"/>
                <a:gd name="connsiteX69" fmla="*/ 95101 w 338138"/>
                <a:gd name="connsiteY69" fmla="*/ 89237 h 306388"/>
                <a:gd name="connsiteX70" fmla="*/ 93780 w 338138"/>
                <a:gd name="connsiteY70" fmla="*/ 90554 h 306388"/>
                <a:gd name="connsiteX71" fmla="*/ 93780 w 338138"/>
                <a:gd name="connsiteY71" fmla="*/ 290595 h 306388"/>
                <a:gd name="connsiteX72" fmla="*/ 79251 w 338138"/>
                <a:gd name="connsiteY72" fmla="*/ 306388 h 306388"/>
                <a:gd name="connsiteX73" fmla="*/ 63401 w 338138"/>
                <a:gd name="connsiteY73" fmla="*/ 290595 h 306388"/>
                <a:gd name="connsiteX74" fmla="*/ 63401 w 338138"/>
                <a:gd name="connsiteY74" fmla="*/ 173466 h 306388"/>
                <a:gd name="connsiteX75" fmla="*/ 62080 w 338138"/>
                <a:gd name="connsiteY75" fmla="*/ 172150 h 306388"/>
                <a:gd name="connsiteX76" fmla="*/ 59438 w 338138"/>
                <a:gd name="connsiteY76" fmla="*/ 172150 h 306388"/>
                <a:gd name="connsiteX77" fmla="*/ 58117 w 338138"/>
                <a:gd name="connsiteY77" fmla="*/ 173466 h 306388"/>
                <a:gd name="connsiteX78" fmla="*/ 58117 w 338138"/>
                <a:gd name="connsiteY78" fmla="*/ 290595 h 306388"/>
                <a:gd name="connsiteX79" fmla="*/ 43588 w 338138"/>
                <a:gd name="connsiteY79" fmla="*/ 306388 h 306388"/>
                <a:gd name="connsiteX80" fmla="*/ 27738 w 338138"/>
                <a:gd name="connsiteY80" fmla="*/ 290595 h 306388"/>
                <a:gd name="connsiteX81" fmla="*/ 27738 w 338138"/>
                <a:gd name="connsiteY81" fmla="*/ 90554 h 306388"/>
                <a:gd name="connsiteX82" fmla="*/ 27738 w 338138"/>
                <a:gd name="connsiteY82" fmla="*/ 89237 h 306388"/>
                <a:gd name="connsiteX83" fmla="*/ 25096 w 338138"/>
                <a:gd name="connsiteY83" fmla="*/ 89237 h 306388"/>
                <a:gd name="connsiteX84" fmla="*/ 23775 w 338138"/>
                <a:gd name="connsiteY84" fmla="*/ 90554 h 306388"/>
                <a:gd name="connsiteX85" fmla="*/ 23775 w 338138"/>
                <a:gd name="connsiteY85" fmla="*/ 162937 h 306388"/>
                <a:gd name="connsiteX86" fmla="*/ 11888 w 338138"/>
                <a:gd name="connsiteY86" fmla="*/ 173466 h 306388"/>
                <a:gd name="connsiteX87" fmla="*/ 0 w 338138"/>
                <a:gd name="connsiteY87" fmla="*/ 162937 h 306388"/>
                <a:gd name="connsiteX88" fmla="*/ 0 w 338138"/>
                <a:gd name="connsiteY88" fmla="*/ 81341 h 306388"/>
                <a:gd name="connsiteX89" fmla="*/ 27738 w 338138"/>
                <a:gd name="connsiteY89" fmla="*/ 52388 h 306388"/>
                <a:gd name="connsiteX90" fmla="*/ 276225 w 338138"/>
                <a:gd name="connsiteY90" fmla="*/ 0 h 306388"/>
                <a:gd name="connsiteX91" fmla="*/ 298450 w 338138"/>
                <a:gd name="connsiteY91" fmla="*/ 22225 h 306388"/>
                <a:gd name="connsiteX92" fmla="*/ 276225 w 338138"/>
                <a:gd name="connsiteY92" fmla="*/ 44450 h 306388"/>
                <a:gd name="connsiteX93" fmla="*/ 254000 w 338138"/>
                <a:gd name="connsiteY93" fmla="*/ 22225 h 306388"/>
                <a:gd name="connsiteX94" fmla="*/ 276225 w 338138"/>
                <a:gd name="connsiteY94" fmla="*/ 0 h 306388"/>
                <a:gd name="connsiteX95" fmla="*/ 61119 w 338138"/>
                <a:gd name="connsiteY95" fmla="*/ 0 h 306388"/>
                <a:gd name="connsiteX96" fmla="*/ 84138 w 338138"/>
                <a:gd name="connsiteY96" fmla="*/ 22225 h 306388"/>
                <a:gd name="connsiteX97" fmla="*/ 61119 w 338138"/>
                <a:gd name="connsiteY97" fmla="*/ 44450 h 306388"/>
                <a:gd name="connsiteX98" fmla="*/ 38100 w 338138"/>
                <a:gd name="connsiteY98" fmla="*/ 22225 h 306388"/>
                <a:gd name="connsiteX99" fmla="*/ 61119 w 338138"/>
                <a:gd name="connsiteY99" fmla="*/ 0 h 306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338138" h="306388">
                  <a:moveTo>
                    <a:pt x="166556" y="125413"/>
                  </a:moveTo>
                  <a:cubicBezTo>
                    <a:pt x="166556" y="125413"/>
                    <a:pt x="166556" y="125413"/>
                    <a:pt x="166556" y="133351"/>
                  </a:cubicBezTo>
                  <a:cubicBezTo>
                    <a:pt x="167813" y="133351"/>
                    <a:pt x="167813" y="133351"/>
                    <a:pt x="169070" y="132028"/>
                  </a:cubicBezTo>
                  <a:cubicBezTo>
                    <a:pt x="169070" y="132028"/>
                    <a:pt x="169070" y="132028"/>
                    <a:pt x="172840" y="125413"/>
                  </a:cubicBezTo>
                  <a:cubicBezTo>
                    <a:pt x="172840" y="125413"/>
                    <a:pt x="172840" y="125413"/>
                    <a:pt x="172840" y="133351"/>
                  </a:cubicBezTo>
                  <a:cubicBezTo>
                    <a:pt x="172840" y="133351"/>
                    <a:pt x="172840" y="133351"/>
                    <a:pt x="174097" y="133351"/>
                  </a:cubicBezTo>
                  <a:cubicBezTo>
                    <a:pt x="174097" y="133351"/>
                    <a:pt x="174097" y="133351"/>
                    <a:pt x="177867" y="125413"/>
                  </a:cubicBezTo>
                  <a:cubicBezTo>
                    <a:pt x="177867" y="125413"/>
                    <a:pt x="177867" y="125413"/>
                    <a:pt x="177867" y="135997"/>
                  </a:cubicBezTo>
                  <a:cubicBezTo>
                    <a:pt x="181637" y="138643"/>
                    <a:pt x="184151" y="143934"/>
                    <a:pt x="184151" y="149226"/>
                  </a:cubicBezTo>
                  <a:cubicBezTo>
                    <a:pt x="184151" y="158487"/>
                    <a:pt x="177867" y="165101"/>
                    <a:pt x="169070" y="165101"/>
                  </a:cubicBezTo>
                  <a:cubicBezTo>
                    <a:pt x="160272" y="165101"/>
                    <a:pt x="153988" y="158487"/>
                    <a:pt x="153988" y="149226"/>
                  </a:cubicBezTo>
                  <a:cubicBezTo>
                    <a:pt x="153988" y="142611"/>
                    <a:pt x="156502" y="137320"/>
                    <a:pt x="161529" y="134674"/>
                  </a:cubicBezTo>
                  <a:close/>
                  <a:moveTo>
                    <a:pt x="27738" y="52388"/>
                  </a:moveTo>
                  <a:cubicBezTo>
                    <a:pt x="27738" y="52388"/>
                    <a:pt x="27738" y="52388"/>
                    <a:pt x="93780" y="52388"/>
                  </a:cubicBezTo>
                  <a:cubicBezTo>
                    <a:pt x="109631" y="52388"/>
                    <a:pt x="120197" y="65548"/>
                    <a:pt x="121518" y="81341"/>
                  </a:cubicBezTo>
                  <a:cubicBezTo>
                    <a:pt x="121518" y="81341"/>
                    <a:pt x="128123" y="127404"/>
                    <a:pt x="130764" y="145829"/>
                  </a:cubicBezTo>
                  <a:cubicBezTo>
                    <a:pt x="134727" y="151093"/>
                    <a:pt x="146614" y="172150"/>
                    <a:pt x="146614" y="172150"/>
                  </a:cubicBezTo>
                  <a:cubicBezTo>
                    <a:pt x="146614" y="172150"/>
                    <a:pt x="147935" y="173466"/>
                    <a:pt x="147935" y="173466"/>
                  </a:cubicBezTo>
                  <a:cubicBezTo>
                    <a:pt x="147935" y="173466"/>
                    <a:pt x="147935" y="173466"/>
                    <a:pt x="188882" y="173466"/>
                  </a:cubicBezTo>
                  <a:cubicBezTo>
                    <a:pt x="190203" y="173466"/>
                    <a:pt x="191524" y="172150"/>
                    <a:pt x="192844" y="170834"/>
                  </a:cubicBezTo>
                  <a:cubicBezTo>
                    <a:pt x="192844" y="170834"/>
                    <a:pt x="192844" y="170834"/>
                    <a:pt x="207374" y="144513"/>
                  </a:cubicBezTo>
                  <a:cubicBezTo>
                    <a:pt x="208695" y="127404"/>
                    <a:pt x="216620" y="81341"/>
                    <a:pt x="216620" y="81341"/>
                  </a:cubicBezTo>
                  <a:cubicBezTo>
                    <a:pt x="217941" y="64232"/>
                    <a:pt x="228507" y="52388"/>
                    <a:pt x="244358" y="52388"/>
                  </a:cubicBezTo>
                  <a:cubicBezTo>
                    <a:pt x="244358" y="52388"/>
                    <a:pt x="244358" y="52388"/>
                    <a:pt x="310400" y="52388"/>
                  </a:cubicBezTo>
                  <a:cubicBezTo>
                    <a:pt x="326250" y="52388"/>
                    <a:pt x="338138" y="65548"/>
                    <a:pt x="338138" y="81341"/>
                  </a:cubicBezTo>
                  <a:cubicBezTo>
                    <a:pt x="338138" y="82657"/>
                    <a:pt x="338138" y="161621"/>
                    <a:pt x="338138" y="162937"/>
                  </a:cubicBezTo>
                  <a:cubicBezTo>
                    <a:pt x="338138" y="168202"/>
                    <a:pt x="332855" y="173466"/>
                    <a:pt x="326250" y="173466"/>
                  </a:cubicBezTo>
                  <a:cubicBezTo>
                    <a:pt x="319646" y="173466"/>
                    <a:pt x="314363" y="168202"/>
                    <a:pt x="314363" y="162937"/>
                  </a:cubicBezTo>
                  <a:cubicBezTo>
                    <a:pt x="314363" y="162937"/>
                    <a:pt x="314363" y="90554"/>
                    <a:pt x="314363" y="90554"/>
                  </a:cubicBezTo>
                  <a:cubicBezTo>
                    <a:pt x="314363" y="90554"/>
                    <a:pt x="314363" y="89237"/>
                    <a:pt x="313042" y="89237"/>
                  </a:cubicBezTo>
                  <a:cubicBezTo>
                    <a:pt x="313042" y="89237"/>
                    <a:pt x="313042" y="89237"/>
                    <a:pt x="310400" y="89237"/>
                  </a:cubicBezTo>
                  <a:cubicBezTo>
                    <a:pt x="310400" y="89237"/>
                    <a:pt x="310400" y="90554"/>
                    <a:pt x="310400" y="90554"/>
                  </a:cubicBezTo>
                  <a:cubicBezTo>
                    <a:pt x="310400" y="90554"/>
                    <a:pt x="310400" y="90554"/>
                    <a:pt x="310400" y="290595"/>
                  </a:cubicBezTo>
                  <a:cubicBezTo>
                    <a:pt x="310400" y="299808"/>
                    <a:pt x="302475" y="306388"/>
                    <a:pt x="294550" y="306388"/>
                  </a:cubicBezTo>
                  <a:cubicBezTo>
                    <a:pt x="286625" y="306388"/>
                    <a:pt x="280021" y="299808"/>
                    <a:pt x="280021" y="290595"/>
                  </a:cubicBezTo>
                  <a:cubicBezTo>
                    <a:pt x="280021" y="290595"/>
                    <a:pt x="280021" y="290595"/>
                    <a:pt x="280021" y="173466"/>
                  </a:cubicBezTo>
                  <a:cubicBezTo>
                    <a:pt x="280021" y="172150"/>
                    <a:pt x="278700" y="172150"/>
                    <a:pt x="278700" y="172150"/>
                  </a:cubicBezTo>
                  <a:cubicBezTo>
                    <a:pt x="278700" y="172150"/>
                    <a:pt x="278700" y="172150"/>
                    <a:pt x="276058" y="172150"/>
                  </a:cubicBezTo>
                  <a:cubicBezTo>
                    <a:pt x="274737" y="172150"/>
                    <a:pt x="274737" y="172150"/>
                    <a:pt x="274737" y="173466"/>
                  </a:cubicBezTo>
                  <a:cubicBezTo>
                    <a:pt x="274737" y="173466"/>
                    <a:pt x="274737" y="173466"/>
                    <a:pt x="274737" y="290595"/>
                  </a:cubicBezTo>
                  <a:cubicBezTo>
                    <a:pt x="274737" y="299808"/>
                    <a:pt x="268133" y="306388"/>
                    <a:pt x="258887" y="306388"/>
                  </a:cubicBezTo>
                  <a:cubicBezTo>
                    <a:pt x="250962" y="306388"/>
                    <a:pt x="244358" y="299808"/>
                    <a:pt x="244358" y="290595"/>
                  </a:cubicBezTo>
                  <a:cubicBezTo>
                    <a:pt x="244358" y="290595"/>
                    <a:pt x="244358" y="290595"/>
                    <a:pt x="244358" y="90554"/>
                  </a:cubicBezTo>
                  <a:cubicBezTo>
                    <a:pt x="244358" y="90554"/>
                    <a:pt x="244358" y="89237"/>
                    <a:pt x="243037" y="89237"/>
                  </a:cubicBezTo>
                  <a:cubicBezTo>
                    <a:pt x="243037" y="89237"/>
                    <a:pt x="243037" y="89237"/>
                    <a:pt x="240395" y="89237"/>
                  </a:cubicBezTo>
                  <a:cubicBezTo>
                    <a:pt x="240395" y="89237"/>
                    <a:pt x="239074" y="90554"/>
                    <a:pt x="239074" y="90554"/>
                  </a:cubicBezTo>
                  <a:cubicBezTo>
                    <a:pt x="239074" y="90554"/>
                    <a:pt x="239074" y="90554"/>
                    <a:pt x="229828" y="151093"/>
                  </a:cubicBezTo>
                  <a:cubicBezTo>
                    <a:pt x="229828" y="152409"/>
                    <a:pt x="229828" y="152409"/>
                    <a:pt x="228507" y="152409"/>
                  </a:cubicBezTo>
                  <a:cubicBezTo>
                    <a:pt x="228507" y="153725"/>
                    <a:pt x="228507" y="155041"/>
                    <a:pt x="228507" y="155041"/>
                  </a:cubicBezTo>
                  <a:cubicBezTo>
                    <a:pt x="227187" y="155041"/>
                    <a:pt x="227187" y="157673"/>
                    <a:pt x="225866" y="158989"/>
                  </a:cubicBezTo>
                  <a:cubicBezTo>
                    <a:pt x="219261" y="170834"/>
                    <a:pt x="200769" y="203735"/>
                    <a:pt x="200769" y="203735"/>
                  </a:cubicBezTo>
                  <a:cubicBezTo>
                    <a:pt x="200769" y="203735"/>
                    <a:pt x="200769" y="205051"/>
                    <a:pt x="200769" y="205051"/>
                  </a:cubicBezTo>
                  <a:cubicBezTo>
                    <a:pt x="200769" y="205051"/>
                    <a:pt x="200769" y="291912"/>
                    <a:pt x="200769" y="293228"/>
                  </a:cubicBezTo>
                  <a:cubicBezTo>
                    <a:pt x="199449" y="299808"/>
                    <a:pt x="192844" y="306388"/>
                    <a:pt x="186240" y="306388"/>
                  </a:cubicBezTo>
                  <a:cubicBezTo>
                    <a:pt x="178315" y="306388"/>
                    <a:pt x="171711" y="299808"/>
                    <a:pt x="171711" y="291912"/>
                  </a:cubicBezTo>
                  <a:cubicBezTo>
                    <a:pt x="171711" y="291912"/>
                    <a:pt x="171711" y="291912"/>
                    <a:pt x="171711" y="255062"/>
                  </a:cubicBezTo>
                  <a:cubicBezTo>
                    <a:pt x="171711" y="255062"/>
                    <a:pt x="171711" y="253746"/>
                    <a:pt x="170390" y="253746"/>
                  </a:cubicBezTo>
                  <a:cubicBezTo>
                    <a:pt x="170390" y="253746"/>
                    <a:pt x="170390" y="253746"/>
                    <a:pt x="169069" y="253746"/>
                  </a:cubicBezTo>
                  <a:cubicBezTo>
                    <a:pt x="167748" y="253746"/>
                    <a:pt x="167748" y="255062"/>
                    <a:pt x="167748" y="255062"/>
                  </a:cubicBezTo>
                  <a:cubicBezTo>
                    <a:pt x="167748" y="255062"/>
                    <a:pt x="167748" y="255062"/>
                    <a:pt x="167748" y="291912"/>
                  </a:cubicBezTo>
                  <a:cubicBezTo>
                    <a:pt x="167748" y="299808"/>
                    <a:pt x="159823" y="306388"/>
                    <a:pt x="151898" y="306388"/>
                  </a:cubicBezTo>
                  <a:cubicBezTo>
                    <a:pt x="143973" y="306388"/>
                    <a:pt x="137369" y="299808"/>
                    <a:pt x="137369" y="291912"/>
                  </a:cubicBezTo>
                  <a:cubicBezTo>
                    <a:pt x="137369" y="291912"/>
                    <a:pt x="137369" y="291912"/>
                    <a:pt x="137369" y="203735"/>
                  </a:cubicBezTo>
                  <a:cubicBezTo>
                    <a:pt x="137369" y="203735"/>
                    <a:pt x="137369" y="202419"/>
                    <a:pt x="137369" y="202419"/>
                  </a:cubicBezTo>
                  <a:cubicBezTo>
                    <a:pt x="137369" y="202419"/>
                    <a:pt x="137369" y="202419"/>
                    <a:pt x="110951" y="156357"/>
                  </a:cubicBezTo>
                  <a:cubicBezTo>
                    <a:pt x="109631" y="155041"/>
                    <a:pt x="109631" y="155041"/>
                    <a:pt x="109631" y="153725"/>
                  </a:cubicBezTo>
                  <a:cubicBezTo>
                    <a:pt x="109631" y="152409"/>
                    <a:pt x="108310" y="151093"/>
                    <a:pt x="108310" y="151093"/>
                  </a:cubicBezTo>
                  <a:cubicBezTo>
                    <a:pt x="106989" y="141880"/>
                    <a:pt x="99064" y="90554"/>
                    <a:pt x="99064" y="90554"/>
                  </a:cubicBezTo>
                  <a:cubicBezTo>
                    <a:pt x="99064" y="90554"/>
                    <a:pt x="97743" y="89237"/>
                    <a:pt x="97743" y="89237"/>
                  </a:cubicBezTo>
                  <a:cubicBezTo>
                    <a:pt x="97743" y="89237"/>
                    <a:pt x="97743" y="89237"/>
                    <a:pt x="95101" y="89237"/>
                  </a:cubicBezTo>
                  <a:cubicBezTo>
                    <a:pt x="93780" y="89237"/>
                    <a:pt x="93780" y="90554"/>
                    <a:pt x="93780" y="90554"/>
                  </a:cubicBezTo>
                  <a:cubicBezTo>
                    <a:pt x="93780" y="90554"/>
                    <a:pt x="93780" y="90554"/>
                    <a:pt x="93780" y="290595"/>
                  </a:cubicBezTo>
                  <a:cubicBezTo>
                    <a:pt x="93780" y="299808"/>
                    <a:pt x="87176" y="306388"/>
                    <a:pt x="79251" y="306388"/>
                  </a:cubicBezTo>
                  <a:cubicBezTo>
                    <a:pt x="70005" y="306388"/>
                    <a:pt x="63401" y="299808"/>
                    <a:pt x="63401" y="290595"/>
                  </a:cubicBezTo>
                  <a:cubicBezTo>
                    <a:pt x="63401" y="290595"/>
                    <a:pt x="63401" y="290595"/>
                    <a:pt x="63401" y="173466"/>
                  </a:cubicBezTo>
                  <a:cubicBezTo>
                    <a:pt x="63401" y="172150"/>
                    <a:pt x="63401" y="172150"/>
                    <a:pt x="62080" y="172150"/>
                  </a:cubicBezTo>
                  <a:cubicBezTo>
                    <a:pt x="62080" y="172150"/>
                    <a:pt x="62080" y="172150"/>
                    <a:pt x="59438" y="172150"/>
                  </a:cubicBezTo>
                  <a:cubicBezTo>
                    <a:pt x="59438" y="172150"/>
                    <a:pt x="58117" y="172150"/>
                    <a:pt x="58117" y="173466"/>
                  </a:cubicBezTo>
                  <a:cubicBezTo>
                    <a:pt x="58117" y="173466"/>
                    <a:pt x="58117" y="173466"/>
                    <a:pt x="58117" y="290595"/>
                  </a:cubicBezTo>
                  <a:cubicBezTo>
                    <a:pt x="58117" y="299808"/>
                    <a:pt x="51513" y="306388"/>
                    <a:pt x="43588" y="306388"/>
                  </a:cubicBezTo>
                  <a:cubicBezTo>
                    <a:pt x="35663" y="306388"/>
                    <a:pt x="27738" y="299808"/>
                    <a:pt x="27738" y="290595"/>
                  </a:cubicBezTo>
                  <a:cubicBezTo>
                    <a:pt x="27738" y="290595"/>
                    <a:pt x="27738" y="290595"/>
                    <a:pt x="27738" y="90554"/>
                  </a:cubicBezTo>
                  <a:cubicBezTo>
                    <a:pt x="27738" y="90554"/>
                    <a:pt x="27738" y="89237"/>
                    <a:pt x="27738" y="89237"/>
                  </a:cubicBezTo>
                  <a:cubicBezTo>
                    <a:pt x="27738" y="89237"/>
                    <a:pt x="27738" y="89237"/>
                    <a:pt x="25096" y="89237"/>
                  </a:cubicBezTo>
                  <a:cubicBezTo>
                    <a:pt x="23775" y="89237"/>
                    <a:pt x="23775" y="90554"/>
                    <a:pt x="23775" y="90554"/>
                  </a:cubicBezTo>
                  <a:cubicBezTo>
                    <a:pt x="23775" y="90554"/>
                    <a:pt x="23775" y="162937"/>
                    <a:pt x="23775" y="162937"/>
                  </a:cubicBezTo>
                  <a:cubicBezTo>
                    <a:pt x="23775" y="168202"/>
                    <a:pt x="18492" y="173466"/>
                    <a:pt x="11888" y="173466"/>
                  </a:cubicBezTo>
                  <a:cubicBezTo>
                    <a:pt x="5283" y="173466"/>
                    <a:pt x="0" y="168202"/>
                    <a:pt x="0" y="162937"/>
                  </a:cubicBezTo>
                  <a:cubicBezTo>
                    <a:pt x="0" y="162937"/>
                    <a:pt x="0" y="162937"/>
                    <a:pt x="0" y="81341"/>
                  </a:cubicBezTo>
                  <a:cubicBezTo>
                    <a:pt x="0" y="65548"/>
                    <a:pt x="11888" y="52388"/>
                    <a:pt x="27738" y="52388"/>
                  </a:cubicBezTo>
                  <a:close/>
                  <a:moveTo>
                    <a:pt x="276225" y="0"/>
                  </a:moveTo>
                  <a:cubicBezTo>
                    <a:pt x="288500" y="0"/>
                    <a:pt x="298450" y="9950"/>
                    <a:pt x="298450" y="22225"/>
                  </a:cubicBezTo>
                  <a:cubicBezTo>
                    <a:pt x="298450" y="34500"/>
                    <a:pt x="288500" y="44450"/>
                    <a:pt x="276225" y="44450"/>
                  </a:cubicBezTo>
                  <a:cubicBezTo>
                    <a:pt x="263950" y="44450"/>
                    <a:pt x="254000" y="34500"/>
                    <a:pt x="254000" y="22225"/>
                  </a:cubicBezTo>
                  <a:cubicBezTo>
                    <a:pt x="254000" y="9950"/>
                    <a:pt x="263950" y="0"/>
                    <a:pt x="276225" y="0"/>
                  </a:cubicBezTo>
                  <a:close/>
                  <a:moveTo>
                    <a:pt x="61119" y="0"/>
                  </a:moveTo>
                  <a:cubicBezTo>
                    <a:pt x="73832" y="0"/>
                    <a:pt x="84138" y="9950"/>
                    <a:pt x="84138" y="22225"/>
                  </a:cubicBezTo>
                  <a:cubicBezTo>
                    <a:pt x="84138" y="34500"/>
                    <a:pt x="73832" y="44450"/>
                    <a:pt x="61119" y="44450"/>
                  </a:cubicBezTo>
                  <a:cubicBezTo>
                    <a:pt x="48406" y="44450"/>
                    <a:pt x="38100" y="34500"/>
                    <a:pt x="38100" y="22225"/>
                  </a:cubicBezTo>
                  <a:cubicBezTo>
                    <a:pt x="38100" y="9950"/>
                    <a:pt x="48406" y="0"/>
                    <a:pt x="61119" y="0"/>
                  </a:cubicBezTo>
                  <a:close/>
                </a:path>
              </a:pathLst>
            </a:custGeom>
            <a:solidFill>
              <a:schemeClr val="bg1"/>
            </a:solidFill>
            <a:ln>
              <a:noFill/>
            </a:ln>
          </p:spPr>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grpSp>
      <p:grpSp>
        <p:nvGrpSpPr>
          <p:cNvPr id="2" name="千图PPT彼岸天：ID 8661124库_组合 1"/>
          <p:cNvGrpSpPr/>
          <p:nvPr>
            <p:custDataLst>
              <p:tags r:id="rId6"/>
            </p:custDataLst>
          </p:nvPr>
        </p:nvGrpSpPr>
        <p:grpSpPr>
          <a:xfrm>
            <a:off x="1069448" y="1525786"/>
            <a:ext cx="4177087" cy="1567234"/>
            <a:chOff x="730781" y="1491920"/>
            <a:chExt cx="4177087" cy="1567234"/>
          </a:xfrm>
        </p:grpSpPr>
        <p:sp>
          <p:nvSpPr>
            <p:cNvPr id="7" name="矩形 6"/>
            <p:cNvSpPr/>
            <p:nvPr/>
          </p:nvSpPr>
          <p:spPr>
            <a:xfrm>
              <a:off x="755057" y="2751377"/>
              <a:ext cx="4152811" cy="307777"/>
            </a:xfrm>
            <a:prstGeom prst="rect">
              <a:avLst/>
            </a:prstGeom>
          </p:spPr>
          <p:txBody>
            <a:bodyPr wrap="square">
              <a:spAutoFit/>
            </a:bodyPr>
            <a:lstStyle/>
            <a:p>
              <a:r>
                <a:rPr lang="zh-CN" altLang="en-US" sz="1400" b="1" dirty="0">
                  <a:latin typeface="Noto Sans S Chinese DemiLight" panose="020B0400000000000000" pitchFamily="34" charset="-122"/>
                  <a:ea typeface="Noto Sans S Chinese DemiLight" panose="020B0400000000000000" pitchFamily="34" charset="-122"/>
                </a:rPr>
                <a:t>在形状中填充图片</a:t>
              </a:r>
              <a:endParaRPr lang="zh-CN" altLang="en-US" sz="1400" b="1" dirty="0">
                <a:latin typeface="Noto Sans S Chinese DemiLight" panose="020B0400000000000000" pitchFamily="34" charset="-122"/>
                <a:ea typeface="Noto Sans S Chinese DemiLight" panose="020B0400000000000000" pitchFamily="34" charset="-122"/>
              </a:endParaRPr>
            </a:p>
          </p:txBody>
        </p:sp>
        <p:sp>
          <p:nvSpPr>
            <p:cNvPr id="8" name="文本框 366"/>
            <p:cNvSpPr txBox="1"/>
            <p:nvPr/>
          </p:nvSpPr>
          <p:spPr>
            <a:xfrm>
              <a:off x="730781" y="1491920"/>
              <a:ext cx="4065425" cy="1077218"/>
            </a:xfrm>
            <a:prstGeom prst="rect">
              <a:avLst/>
            </a:prstGeom>
            <a:noFill/>
          </p:spPr>
          <p:txBody>
            <a:bodyPr wrap="square">
              <a:spAutoFit/>
            </a:bodyPr>
            <a:lstStyle/>
            <a:p>
              <a:r>
                <a:rPr lang="zh-CN" altLang="en-US" sz="3200" dirty="0">
                  <a:solidFill>
                    <a:schemeClr val="tx1">
                      <a:lumMod val="60000"/>
                      <a:lumOff val="40000"/>
                    </a:schemeClr>
                  </a:solidFill>
                  <a:latin typeface="Noto Sans S Chinese DemiLight" panose="020B0400000000000000" pitchFamily="34" charset="-122"/>
                  <a:ea typeface="Noto Sans S Chinese DemiLight" panose="020B0400000000000000" pitchFamily="34" charset="-122"/>
                </a:rPr>
                <a:t>这是一个章节页面</a:t>
              </a:r>
              <a:endParaRPr lang="zh-CN" altLang="en-US" sz="3200" dirty="0">
                <a:solidFill>
                  <a:schemeClr val="tx1">
                    <a:lumMod val="60000"/>
                    <a:lumOff val="40000"/>
                  </a:schemeClr>
                </a:solidFill>
                <a:latin typeface="Noto Sans S Chinese DemiLight" panose="020B0400000000000000" pitchFamily="34" charset="-122"/>
                <a:ea typeface="Noto Sans S Chinese DemiLight" panose="020B0400000000000000" pitchFamily="34" charset="-122"/>
              </a:endParaRPr>
            </a:p>
            <a:p>
              <a:r>
                <a:rPr lang="zh-CN" altLang="en-US" sz="3200" b="1" dirty="0">
                  <a:latin typeface="Noto Sans S Chinese DemiLight" panose="020B0400000000000000" pitchFamily="34" charset="-122"/>
                  <a:ea typeface="Noto Sans S Chinese DemiLight" panose="020B0400000000000000" pitchFamily="34" charset="-122"/>
                </a:rPr>
                <a:t>在此添加需要的文字</a:t>
              </a:r>
              <a:endParaRPr lang="zh-CN" altLang="en-US" sz="3200" b="1" dirty="0">
                <a:latin typeface="Noto Sans S Chinese DemiLight" panose="020B0400000000000000" pitchFamily="34" charset="-122"/>
                <a:ea typeface="Noto Sans S Chinese DemiLight" panose="020B0400000000000000" pitchFamily="34" charset="-122"/>
              </a:endParaRPr>
            </a:p>
          </p:txBody>
        </p:sp>
      </p:grpSp>
      <p:sp>
        <p:nvSpPr>
          <p:cNvPr id="35" name="išľíďè"/>
          <p:cNvSpPr/>
          <p:nvPr/>
        </p:nvSpPr>
        <p:spPr bwMode="auto">
          <a:xfrm>
            <a:off x="8239639" y="2273827"/>
            <a:ext cx="3266699"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lang="zh-CN" altLang="en-US"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输入替换内容</a:t>
            </a:r>
            <a:r>
              <a:rPr lang="en-US" altLang="zh-CN"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 </a:t>
            </a:r>
            <a:r>
              <a:rPr lang="zh-CN" altLang="en-US"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输入替换内容</a:t>
            </a:r>
            <a:r>
              <a:rPr lang="en-US" altLang="zh-CN"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 </a:t>
            </a:r>
            <a:r>
              <a:rPr lang="zh-CN" altLang="en-US"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输入替换内容</a:t>
            </a:r>
            <a:r>
              <a:rPr lang="en-US" altLang="zh-CN"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 </a:t>
            </a:r>
            <a:endPar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36" name="iSlíďè"/>
          <p:cNvSpPr txBox="1"/>
          <p:nvPr/>
        </p:nvSpPr>
        <p:spPr bwMode="auto">
          <a:xfrm>
            <a:off x="8267800" y="1922631"/>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37" name="išľíďè"/>
          <p:cNvSpPr/>
          <p:nvPr/>
        </p:nvSpPr>
        <p:spPr bwMode="auto">
          <a:xfrm>
            <a:off x="8239639" y="3309038"/>
            <a:ext cx="3266699"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lang="zh-CN" altLang="en-US"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输入替换内容</a:t>
            </a:r>
            <a:r>
              <a:rPr lang="en-US" altLang="zh-CN"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 </a:t>
            </a:r>
            <a:r>
              <a:rPr lang="zh-CN" altLang="en-US"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输入替换内容</a:t>
            </a:r>
            <a:r>
              <a:rPr lang="en-US" altLang="zh-CN"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 </a:t>
            </a:r>
            <a:r>
              <a:rPr lang="zh-CN" altLang="en-US"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输入替换内容</a:t>
            </a:r>
            <a:r>
              <a:rPr lang="en-US" altLang="zh-CN"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 </a:t>
            </a:r>
            <a:endPar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38" name="iSlíďè"/>
          <p:cNvSpPr txBox="1"/>
          <p:nvPr/>
        </p:nvSpPr>
        <p:spPr bwMode="auto">
          <a:xfrm>
            <a:off x="8267800" y="2992798"/>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39" name="išľíďè"/>
          <p:cNvSpPr/>
          <p:nvPr/>
        </p:nvSpPr>
        <p:spPr bwMode="auto">
          <a:xfrm>
            <a:off x="8239639" y="4385760"/>
            <a:ext cx="3266699"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lang="zh-CN" altLang="en-US"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输入替换内容</a:t>
            </a:r>
            <a:r>
              <a:rPr lang="en-US" altLang="zh-CN"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 </a:t>
            </a:r>
            <a:r>
              <a:rPr lang="zh-CN" altLang="en-US"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输入替换内容</a:t>
            </a:r>
            <a:r>
              <a:rPr lang="en-US" altLang="zh-CN"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 </a:t>
            </a:r>
            <a:r>
              <a:rPr lang="zh-CN" altLang="en-US"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输入替换内容</a:t>
            </a:r>
            <a:r>
              <a:rPr lang="en-US" altLang="zh-CN"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 </a:t>
            </a:r>
            <a:endPar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40" name="iSlíďè"/>
          <p:cNvSpPr txBox="1"/>
          <p:nvPr/>
        </p:nvSpPr>
        <p:spPr bwMode="auto">
          <a:xfrm>
            <a:off x="8267800" y="4034564"/>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41" name="išľíďè"/>
          <p:cNvSpPr/>
          <p:nvPr/>
        </p:nvSpPr>
        <p:spPr bwMode="auto">
          <a:xfrm>
            <a:off x="8239639" y="5420971"/>
            <a:ext cx="3266699"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lang="zh-CN" altLang="en-US"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输入替换内容</a:t>
            </a:r>
            <a:r>
              <a:rPr lang="en-US" altLang="zh-CN"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 </a:t>
            </a:r>
            <a:r>
              <a:rPr lang="zh-CN" altLang="en-US"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输入替换内容</a:t>
            </a:r>
            <a:r>
              <a:rPr lang="en-US" altLang="zh-CN"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 </a:t>
            </a:r>
            <a:r>
              <a:rPr lang="zh-CN" altLang="en-US"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输入替换内容</a:t>
            </a:r>
            <a:r>
              <a:rPr lang="en-US" altLang="zh-CN"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 </a:t>
            </a:r>
            <a:endPar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42" name="iSlíďè"/>
          <p:cNvSpPr txBox="1"/>
          <p:nvPr/>
        </p:nvSpPr>
        <p:spPr bwMode="auto">
          <a:xfrm>
            <a:off x="8267800" y="5104731"/>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43" name="išľíďè"/>
          <p:cNvSpPr/>
          <p:nvPr/>
        </p:nvSpPr>
        <p:spPr bwMode="auto">
          <a:xfrm>
            <a:off x="1111537" y="3090455"/>
            <a:ext cx="3266699"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输入替换内容</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 </a:t>
            </a: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输入替换内容</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 </a:t>
            </a: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输入替换内容</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 </a:t>
            </a:r>
            <a:endParaRPr kumimoji="0" lang="en-US" altLang="zh-CN"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airplan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7" presetClass="entr" presetSubtype="4" fill="hold" nodeType="afterEffect">
                                  <p:stCondLst>
                                    <p:cond delay="0"/>
                                  </p:stCondLst>
                                  <p:childTnLst>
                                    <p:set>
                                      <p:cBhvr>
                                        <p:cTn id="11" dur="1" fill="hold">
                                          <p:stCondLst>
                                            <p:cond delay="0"/>
                                          </p:stCondLst>
                                        </p:cTn>
                                        <p:tgtEl>
                                          <p:spTgt spid="31"/>
                                        </p:tgtEl>
                                        <p:attrNameLst>
                                          <p:attrName>style.visibility</p:attrName>
                                        </p:attrNameLst>
                                      </p:cBhvr>
                                      <p:to>
                                        <p:strVal val="visible"/>
                                      </p:to>
                                    </p:set>
                                    <p:anim calcmode="lin" valueType="num">
                                      <p:cBhvr>
                                        <p:cTn id="12" dur="500" fill="hold"/>
                                        <p:tgtEl>
                                          <p:spTgt spid="31"/>
                                        </p:tgtEl>
                                        <p:attrNameLst>
                                          <p:attrName>ppt_x</p:attrName>
                                        </p:attrNameLst>
                                      </p:cBhvr>
                                      <p:tavLst>
                                        <p:tav tm="0">
                                          <p:val>
                                            <p:strVal val="#ppt_x"/>
                                          </p:val>
                                        </p:tav>
                                        <p:tav tm="100000">
                                          <p:val>
                                            <p:strVal val="#ppt_x"/>
                                          </p:val>
                                        </p:tav>
                                      </p:tavLst>
                                    </p:anim>
                                    <p:anim calcmode="lin" valueType="num">
                                      <p:cBhvr>
                                        <p:cTn id="13" dur="500" fill="hold"/>
                                        <p:tgtEl>
                                          <p:spTgt spid="31"/>
                                        </p:tgtEl>
                                        <p:attrNameLst>
                                          <p:attrName>ppt_y</p:attrName>
                                        </p:attrNameLst>
                                      </p:cBhvr>
                                      <p:tavLst>
                                        <p:tav tm="0">
                                          <p:val>
                                            <p:strVal val="#ppt_y+#ppt_h/2"/>
                                          </p:val>
                                        </p:tav>
                                        <p:tav tm="100000">
                                          <p:val>
                                            <p:strVal val="#ppt_y"/>
                                          </p:val>
                                        </p:tav>
                                      </p:tavLst>
                                    </p:anim>
                                    <p:anim calcmode="lin" valueType="num">
                                      <p:cBhvr>
                                        <p:cTn id="14" dur="500" fill="hold"/>
                                        <p:tgtEl>
                                          <p:spTgt spid="31"/>
                                        </p:tgtEl>
                                        <p:attrNameLst>
                                          <p:attrName>ppt_w</p:attrName>
                                        </p:attrNameLst>
                                      </p:cBhvr>
                                      <p:tavLst>
                                        <p:tav tm="0">
                                          <p:val>
                                            <p:strVal val="#ppt_w"/>
                                          </p:val>
                                        </p:tav>
                                        <p:tav tm="100000">
                                          <p:val>
                                            <p:strVal val="#ppt_w"/>
                                          </p:val>
                                        </p:tav>
                                      </p:tavLst>
                                    </p:anim>
                                    <p:anim calcmode="lin" valueType="num">
                                      <p:cBhvr>
                                        <p:cTn id="15" dur="500" fill="hold"/>
                                        <p:tgtEl>
                                          <p:spTgt spid="31"/>
                                        </p:tgtEl>
                                        <p:attrNameLst>
                                          <p:attrName>ppt_h</p:attrName>
                                        </p:attrNameLst>
                                      </p:cBhvr>
                                      <p:tavLst>
                                        <p:tav tm="0">
                                          <p:val>
                                            <p:fltVal val="0"/>
                                          </p:val>
                                        </p:tav>
                                        <p:tav tm="100000">
                                          <p:val>
                                            <p:strVal val="#ppt_h"/>
                                          </p:val>
                                        </p:tav>
                                      </p:tavLst>
                                    </p:anim>
                                  </p:childTnLst>
                                </p:cTn>
                              </p:par>
                            </p:childTnLst>
                          </p:cTn>
                        </p:par>
                        <p:par>
                          <p:cTn id="16" fill="hold">
                            <p:stCondLst>
                              <p:cond delay="1000"/>
                            </p:stCondLst>
                            <p:childTnLst>
                              <p:par>
                                <p:cTn id="17" presetID="17" presetClass="entr" presetSubtype="4" fill="hold" nodeType="afterEffect">
                                  <p:stCondLst>
                                    <p:cond delay="0"/>
                                  </p:stCondLst>
                                  <p:childTnLst>
                                    <p:set>
                                      <p:cBhvr>
                                        <p:cTn id="18" dur="1" fill="hold">
                                          <p:stCondLst>
                                            <p:cond delay="0"/>
                                          </p:stCondLst>
                                        </p:cTn>
                                        <p:tgtEl>
                                          <p:spTgt spid="32"/>
                                        </p:tgtEl>
                                        <p:attrNameLst>
                                          <p:attrName>style.visibility</p:attrName>
                                        </p:attrNameLst>
                                      </p:cBhvr>
                                      <p:to>
                                        <p:strVal val="visible"/>
                                      </p:to>
                                    </p:set>
                                    <p:anim calcmode="lin" valueType="num">
                                      <p:cBhvr>
                                        <p:cTn id="19" dur="500" fill="hold"/>
                                        <p:tgtEl>
                                          <p:spTgt spid="32"/>
                                        </p:tgtEl>
                                        <p:attrNameLst>
                                          <p:attrName>ppt_x</p:attrName>
                                        </p:attrNameLst>
                                      </p:cBhvr>
                                      <p:tavLst>
                                        <p:tav tm="0">
                                          <p:val>
                                            <p:strVal val="#ppt_x"/>
                                          </p:val>
                                        </p:tav>
                                        <p:tav tm="100000">
                                          <p:val>
                                            <p:strVal val="#ppt_x"/>
                                          </p:val>
                                        </p:tav>
                                      </p:tavLst>
                                    </p:anim>
                                    <p:anim calcmode="lin" valueType="num">
                                      <p:cBhvr>
                                        <p:cTn id="20" dur="500" fill="hold"/>
                                        <p:tgtEl>
                                          <p:spTgt spid="32"/>
                                        </p:tgtEl>
                                        <p:attrNameLst>
                                          <p:attrName>ppt_y</p:attrName>
                                        </p:attrNameLst>
                                      </p:cBhvr>
                                      <p:tavLst>
                                        <p:tav tm="0">
                                          <p:val>
                                            <p:strVal val="#ppt_y+#ppt_h/2"/>
                                          </p:val>
                                        </p:tav>
                                        <p:tav tm="100000">
                                          <p:val>
                                            <p:strVal val="#ppt_y"/>
                                          </p:val>
                                        </p:tav>
                                      </p:tavLst>
                                    </p:anim>
                                    <p:anim calcmode="lin" valueType="num">
                                      <p:cBhvr>
                                        <p:cTn id="21" dur="500" fill="hold"/>
                                        <p:tgtEl>
                                          <p:spTgt spid="32"/>
                                        </p:tgtEl>
                                        <p:attrNameLst>
                                          <p:attrName>ppt_w</p:attrName>
                                        </p:attrNameLst>
                                      </p:cBhvr>
                                      <p:tavLst>
                                        <p:tav tm="0">
                                          <p:val>
                                            <p:strVal val="#ppt_w"/>
                                          </p:val>
                                        </p:tav>
                                        <p:tav tm="100000">
                                          <p:val>
                                            <p:strVal val="#ppt_w"/>
                                          </p:val>
                                        </p:tav>
                                      </p:tavLst>
                                    </p:anim>
                                    <p:anim calcmode="lin" valueType="num">
                                      <p:cBhvr>
                                        <p:cTn id="22" dur="500" fill="hold"/>
                                        <p:tgtEl>
                                          <p:spTgt spid="32"/>
                                        </p:tgtEl>
                                        <p:attrNameLst>
                                          <p:attrName>ppt_h</p:attrName>
                                        </p:attrNameLst>
                                      </p:cBhvr>
                                      <p:tavLst>
                                        <p:tav tm="0">
                                          <p:val>
                                            <p:fltVal val="0"/>
                                          </p:val>
                                        </p:tav>
                                        <p:tav tm="100000">
                                          <p:val>
                                            <p:strVal val="#ppt_h"/>
                                          </p:val>
                                        </p:tav>
                                      </p:tavLst>
                                    </p:anim>
                                  </p:childTnLst>
                                </p:cTn>
                              </p:par>
                            </p:childTnLst>
                          </p:cTn>
                        </p:par>
                        <p:par>
                          <p:cTn id="23" fill="hold">
                            <p:stCondLst>
                              <p:cond delay="1500"/>
                            </p:stCondLst>
                            <p:childTnLst>
                              <p:par>
                                <p:cTn id="24" presetID="17" presetClass="entr" presetSubtype="4" fill="hold" nodeType="afterEffect">
                                  <p:stCondLst>
                                    <p:cond delay="0"/>
                                  </p:stCondLst>
                                  <p:childTnLst>
                                    <p:set>
                                      <p:cBhvr>
                                        <p:cTn id="25" dur="1" fill="hold">
                                          <p:stCondLst>
                                            <p:cond delay="0"/>
                                          </p:stCondLst>
                                        </p:cTn>
                                        <p:tgtEl>
                                          <p:spTgt spid="33"/>
                                        </p:tgtEl>
                                        <p:attrNameLst>
                                          <p:attrName>style.visibility</p:attrName>
                                        </p:attrNameLst>
                                      </p:cBhvr>
                                      <p:to>
                                        <p:strVal val="visible"/>
                                      </p:to>
                                    </p:set>
                                    <p:anim calcmode="lin" valueType="num">
                                      <p:cBhvr>
                                        <p:cTn id="26" dur="500" fill="hold"/>
                                        <p:tgtEl>
                                          <p:spTgt spid="33"/>
                                        </p:tgtEl>
                                        <p:attrNameLst>
                                          <p:attrName>ppt_x</p:attrName>
                                        </p:attrNameLst>
                                      </p:cBhvr>
                                      <p:tavLst>
                                        <p:tav tm="0">
                                          <p:val>
                                            <p:strVal val="#ppt_x"/>
                                          </p:val>
                                        </p:tav>
                                        <p:tav tm="100000">
                                          <p:val>
                                            <p:strVal val="#ppt_x"/>
                                          </p:val>
                                        </p:tav>
                                      </p:tavLst>
                                    </p:anim>
                                    <p:anim calcmode="lin" valueType="num">
                                      <p:cBhvr>
                                        <p:cTn id="27" dur="500" fill="hold"/>
                                        <p:tgtEl>
                                          <p:spTgt spid="33"/>
                                        </p:tgtEl>
                                        <p:attrNameLst>
                                          <p:attrName>ppt_y</p:attrName>
                                        </p:attrNameLst>
                                      </p:cBhvr>
                                      <p:tavLst>
                                        <p:tav tm="0">
                                          <p:val>
                                            <p:strVal val="#ppt_y+#ppt_h/2"/>
                                          </p:val>
                                        </p:tav>
                                        <p:tav tm="100000">
                                          <p:val>
                                            <p:strVal val="#ppt_y"/>
                                          </p:val>
                                        </p:tav>
                                      </p:tavLst>
                                    </p:anim>
                                    <p:anim calcmode="lin" valueType="num">
                                      <p:cBhvr>
                                        <p:cTn id="28" dur="500" fill="hold"/>
                                        <p:tgtEl>
                                          <p:spTgt spid="33"/>
                                        </p:tgtEl>
                                        <p:attrNameLst>
                                          <p:attrName>ppt_w</p:attrName>
                                        </p:attrNameLst>
                                      </p:cBhvr>
                                      <p:tavLst>
                                        <p:tav tm="0">
                                          <p:val>
                                            <p:strVal val="#ppt_w"/>
                                          </p:val>
                                        </p:tav>
                                        <p:tav tm="100000">
                                          <p:val>
                                            <p:strVal val="#ppt_w"/>
                                          </p:val>
                                        </p:tav>
                                      </p:tavLst>
                                    </p:anim>
                                    <p:anim calcmode="lin" valueType="num">
                                      <p:cBhvr>
                                        <p:cTn id="29" dur="500" fill="hold"/>
                                        <p:tgtEl>
                                          <p:spTgt spid="33"/>
                                        </p:tgtEl>
                                        <p:attrNameLst>
                                          <p:attrName>ppt_h</p:attrName>
                                        </p:attrNameLst>
                                      </p:cBhvr>
                                      <p:tavLst>
                                        <p:tav tm="0">
                                          <p:val>
                                            <p:fltVal val="0"/>
                                          </p:val>
                                        </p:tav>
                                        <p:tav tm="100000">
                                          <p:val>
                                            <p:strVal val="#ppt_h"/>
                                          </p:val>
                                        </p:tav>
                                      </p:tavLst>
                                    </p:anim>
                                  </p:childTnLst>
                                </p:cTn>
                              </p:par>
                            </p:childTnLst>
                          </p:cTn>
                        </p:par>
                        <p:par>
                          <p:cTn id="30" fill="hold">
                            <p:stCondLst>
                              <p:cond delay="2000"/>
                            </p:stCondLst>
                            <p:childTnLst>
                              <p:par>
                                <p:cTn id="31" presetID="17" presetClass="entr" presetSubtype="4" fill="hold" nodeType="afterEffect">
                                  <p:stCondLst>
                                    <p:cond delay="0"/>
                                  </p:stCondLst>
                                  <p:childTnLst>
                                    <p:set>
                                      <p:cBhvr>
                                        <p:cTn id="32" dur="1" fill="hold">
                                          <p:stCondLst>
                                            <p:cond delay="0"/>
                                          </p:stCondLst>
                                        </p:cTn>
                                        <p:tgtEl>
                                          <p:spTgt spid="34"/>
                                        </p:tgtEl>
                                        <p:attrNameLst>
                                          <p:attrName>style.visibility</p:attrName>
                                        </p:attrNameLst>
                                      </p:cBhvr>
                                      <p:to>
                                        <p:strVal val="visible"/>
                                      </p:to>
                                    </p:set>
                                    <p:anim calcmode="lin" valueType="num">
                                      <p:cBhvr>
                                        <p:cTn id="33" dur="500" fill="hold"/>
                                        <p:tgtEl>
                                          <p:spTgt spid="34"/>
                                        </p:tgtEl>
                                        <p:attrNameLst>
                                          <p:attrName>ppt_x</p:attrName>
                                        </p:attrNameLst>
                                      </p:cBhvr>
                                      <p:tavLst>
                                        <p:tav tm="0">
                                          <p:val>
                                            <p:strVal val="#ppt_x"/>
                                          </p:val>
                                        </p:tav>
                                        <p:tav tm="100000">
                                          <p:val>
                                            <p:strVal val="#ppt_x"/>
                                          </p:val>
                                        </p:tav>
                                      </p:tavLst>
                                    </p:anim>
                                    <p:anim calcmode="lin" valueType="num">
                                      <p:cBhvr>
                                        <p:cTn id="34" dur="500" fill="hold"/>
                                        <p:tgtEl>
                                          <p:spTgt spid="34"/>
                                        </p:tgtEl>
                                        <p:attrNameLst>
                                          <p:attrName>ppt_y</p:attrName>
                                        </p:attrNameLst>
                                      </p:cBhvr>
                                      <p:tavLst>
                                        <p:tav tm="0">
                                          <p:val>
                                            <p:strVal val="#ppt_y+#ppt_h/2"/>
                                          </p:val>
                                        </p:tav>
                                        <p:tav tm="100000">
                                          <p:val>
                                            <p:strVal val="#ppt_y"/>
                                          </p:val>
                                        </p:tav>
                                      </p:tavLst>
                                    </p:anim>
                                    <p:anim calcmode="lin" valueType="num">
                                      <p:cBhvr>
                                        <p:cTn id="35" dur="500" fill="hold"/>
                                        <p:tgtEl>
                                          <p:spTgt spid="34"/>
                                        </p:tgtEl>
                                        <p:attrNameLst>
                                          <p:attrName>ppt_w</p:attrName>
                                        </p:attrNameLst>
                                      </p:cBhvr>
                                      <p:tavLst>
                                        <p:tav tm="0">
                                          <p:val>
                                            <p:strVal val="#ppt_w"/>
                                          </p:val>
                                        </p:tav>
                                        <p:tav tm="100000">
                                          <p:val>
                                            <p:strVal val="#ppt_w"/>
                                          </p:val>
                                        </p:tav>
                                      </p:tavLst>
                                    </p:anim>
                                    <p:anim calcmode="lin" valueType="num">
                                      <p:cBhvr>
                                        <p:cTn id="36" dur="500" fill="hold"/>
                                        <p:tgtEl>
                                          <p:spTgt spid="34"/>
                                        </p:tgtEl>
                                        <p:attrNameLst>
                                          <p:attrName>ppt_h</p:attrName>
                                        </p:attrNameLst>
                                      </p:cBhvr>
                                      <p:tavLst>
                                        <p:tav tm="0">
                                          <p:val>
                                            <p:fltVal val="0"/>
                                          </p:val>
                                        </p:tav>
                                        <p:tav tm="100000">
                                          <p:val>
                                            <p:strVal val="#ppt_h"/>
                                          </p:val>
                                        </p:tav>
                                      </p:tavLst>
                                    </p:anim>
                                  </p:childTnLst>
                                </p:cTn>
                              </p:par>
                            </p:childTnLst>
                          </p:cTn>
                        </p:par>
                        <p:par>
                          <p:cTn id="37" fill="hold">
                            <p:stCondLst>
                              <p:cond delay="2500"/>
                            </p:stCondLst>
                            <p:childTnLst>
                              <p:par>
                                <p:cTn id="38" presetID="53" presetClass="entr" presetSubtype="528" fill="hold" nodeType="afterEffect">
                                  <p:stCondLst>
                                    <p:cond delay="0"/>
                                  </p:stCondLst>
                                  <p:childTnLst>
                                    <p:set>
                                      <p:cBhvr>
                                        <p:cTn id="39" dur="1" fill="hold">
                                          <p:stCondLst>
                                            <p:cond delay="0"/>
                                          </p:stCondLst>
                                        </p:cTn>
                                        <p:tgtEl>
                                          <p:spTgt spid="2"/>
                                        </p:tgtEl>
                                        <p:attrNameLst>
                                          <p:attrName>style.visibility</p:attrName>
                                        </p:attrNameLst>
                                      </p:cBhvr>
                                      <p:to>
                                        <p:strVal val="visible"/>
                                      </p:to>
                                    </p:set>
                                    <p:anim calcmode="lin" valueType="num">
                                      <p:cBhvr>
                                        <p:cTn id="40" dur="500" fill="hold"/>
                                        <p:tgtEl>
                                          <p:spTgt spid="2"/>
                                        </p:tgtEl>
                                        <p:attrNameLst>
                                          <p:attrName>ppt_w</p:attrName>
                                        </p:attrNameLst>
                                      </p:cBhvr>
                                      <p:tavLst>
                                        <p:tav tm="0">
                                          <p:val>
                                            <p:fltVal val="0"/>
                                          </p:val>
                                        </p:tav>
                                        <p:tav tm="100000">
                                          <p:val>
                                            <p:strVal val="#ppt_w"/>
                                          </p:val>
                                        </p:tav>
                                      </p:tavLst>
                                    </p:anim>
                                    <p:anim calcmode="lin" valueType="num">
                                      <p:cBhvr>
                                        <p:cTn id="41" dur="500" fill="hold"/>
                                        <p:tgtEl>
                                          <p:spTgt spid="2"/>
                                        </p:tgtEl>
                                        <p:attrNameLst>
                                          <p:attrName>ppt_h</p:attrName>
                                        </p:attrNameLst>
                                      </p:cBhvr>
                                      <p:tavLst>
                                        <p:tav tm="0">
                                          <p:val>
                                            <p:fltVal val="0"/>
                                          </p:val>
                                        </p:tav>
                                        <p:tav tm="100000">
                                          <p:val>
                                            <p:strVal val="#ppt_h"/>
                                          </p:val>
                                        </p:tav>
                                      </p:tavLst>
                                    </p:anim>
                                    <p:animEffect transition="in" filter="fade">
                                      <p:cBhvr>
                                        <p:cTn id="42" dur="500"/>
                                        <p:tgtEl>
                                          <p:spTgt spid="2"/>
                                        </p:tgtEl>
                                      </p:cBhvr>
                                    </p:animEffect>
                                    <p:anim calcmode="lin" valueType="num">
                                      <p:cBhvr>
                                        <p:cTn id="43" dur="500" fill="hold"/>
                                        <p:tgtEl>
                                          <p:spTgt spid="2"/>
                                        </p:tgtEl>
                                        <p:attrNameLst>
                                          <p:attrName>ppt_x</p:attrName>
                                        </p:attrNameLst>
                                      </p:cBhvr>
                                      <p:tavLst>
                                        <p:tav tm="0">
                                          <p:val>
                                            <p:fltVal val="0.5"/>
                                          </p:val>
                                        </p:tav>
                                        <p:tav tm="100000">
                                          <p:val>
                                            <p:strVal val="#ppt_x"/>
                                          </p:val>
                                        </p:tav>
                                      </p:tavLst>
                                    </p:anim>
                                    <p:anim calcmode="lin" valueType="num">
                                      <p:cBhvr>
                                        <p:cTn id="44" dur="500" fill="hold"/>
                                        <p:tgtEl>
                                          <p:spTgt spid="2"/>
                                        </p:tgtEl>
                                        <p:attrNameLst>
                                          <p:attrName>ppt_y</p:attrName>
                                        </p:attrNameLst>
                                      </p:cBhvr>
                                      <p:tavLst>
                                        <p:tav tm="0">
                                          <p:val>
                                            <p:fltVal val="0.5"/>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36"/>
                                        </p:tgtEl>
                                        <p:attrNameLst>
                                          <p:attrName>style.visibility</p:attrName>
                                        </p:attrNameLst>
                                      </p:cBhvr>
                                      <p:to>
                                        <p:strVal val="visible"/>
                                      </p:to>
                                    </p:set>
                                    <p:animEffect transition="in" filter="wipe(down)">
                                      <p:cBhvr>
                                        <p:cTn id="49" dur="500"/>
                                        <p:tgtEl>
                                          <p:spTgt spid="36"/>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35"/>
                                        </p:tgtEl>
                                        <p:attrNameLst>
                                          <p:attrName>style.visibility</p:attrName>
                                        </p:attrNameLst>
                                      </p:cBhvr>
                                      <p:to>
                                        <p:strVal val="visible"/>
                                      </p:to>
                                    </p:set>
                                    <p:animEffect transition="in" filter="wipe(down)">
                                      <p:cBhvr>
                                        <p:cTn id="54" dur="500"/>
                                        <p:tgtEl>
                                          <p:spTgt spid="35"/>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grpId="0" nodeType="clickEffect">
                                  <p:stCondLst>
                                    <p:cond delay="0"/>
                                  </p:stCondLst>
                                  <p:childTnLst>
                                    <p:set>
                                      <p:cBhvr>
                                        <p:cTn id="58" dur="1" fill="hold">
                                          <p:stCondLst>
                                            <p:cond delay="0"/>
                                          </p:stCondLst>
                                        </p:cTn>
                                        <p:tgtEl>
                                          <p:spTgt spid="38"/>
                                        </p:tgtEl>
                                        <p:attrNameLst>
                                          <p:attrName>style.visibility</p:attrName>
                                        </p:attrNameLst>
                                      </p:cBhvr>
                                      <p:to>
                                        <p:strVal val="visible"/>
                                      </p:to>
                                    </p:set>
                                    <p:animEffect transition="in" filter="wipe(down)">
                                      <p:cBhvr>
                                        <p:cTn id="59" dur="500"/>
                                        <p:tgtEl>
                                          <p:spTgt spid="38"/>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grpId="0" nodeType="clickEffect">
                                  <p:stCondLst>
                                    <p:cond delay="0"/>
                                  </p:stCondLst>
                                  <p:childTnLst>
                                    <p:set>
                                      <p:cBhvr>
                                        <p:cTn id="63" dur="1" fill="hold">
                                          <p:stCondLst>
                                            <p:cond delay="0"/>
                                          </p:stCondLst>
                                        </p:cTn>
                                        <p:tgtEl>
                                          <p:spTgt spid="37"/>
                                        </p:tgtEl>
                                        <p:attrNameLst>
                                          <p:attrName>style.visibility</p:attrName>
                                        </p:attrNameLst>
                                      </p:cBhvr>
                                      <p:to>
                                        <p:strVal val="visible"/>
                                      </p:to>
                                    </p:set>
                                    <p:animEffect transition="in" filter="wipe(down)">
                                      <p:cBhvr>
                                        <p:cTn id="64" dur="500"/>
                                        <p:tgtEl>
                                          <p:spTgt spid="37"/>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grpId="0" nodeType="clickEffect">
                                  <p:stCondLst>
                                    <p:cond delay="0"/>
                                  </p:stCondLst>
                                  <p:childTnLst>
                                    <p:set>
                                      <p:cBhvr>
                                        <p:cTn id="68" dur="1" fill="hold">
                                          <p:stCondLst>
                                            <p:cond delay="0"/>
                                          </p:stCondLst>
                                        </p:cTn>
                                        <p:tgtEl>
                                          <p:spTgt spid="40"/>
                                        </p:tgtEl>
                                        <p:attrNameLst>
                                          <p:attrName>style.visibility</p:attrName>
                                        </p:attrNameLst>
                                      </p:cBhvr>
                                      <p:to>
                                        <p:strVal val="visible"/>
                                      </p:to>
                                    </p:set>
                                    <p:animEffect transition="in" filter="wipe(down)">
                                      <p:cBhvr>
                                        <p:cTn id="69" dur="500"/>
                                        <p:tgtEl>
                                          <p:spTgt spid="40"/>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4" fill="hold" grpId="0" nodeType="clickEffect">
                                  <p:stCondLst>
                                    <p:cond delay="0"/>
                                  </p:stCondLst>
                                  <p:childTnLst>
                                    <p:set>
                                      <p:cBhvr>
                                        <p:cTn id="73" dur="1" fill="hold">
                                          <p:stCondLst>
                                            <p:cond delay="0"/>
                                          </p:stCondLst>
                                        </p:cTn>
                                        <p:tgtEl>
                                          <p:spTgt spid="39"/>
                                        </p:tgtEl>
                                        <p:attrNameLst>
                                          <p:attrName>style.visibility</p:attrName>
                                        </p:attrNameLst>
                                      </p:cBhvr>
                                      <p:to>
                                        <p:strVal val="visible"/>
                                      </p:to>
                                    </p:set>
                                    <p:animEffect transition="in" filter="wipe(down)">
                                      <p:cBhvr>
                                        <p:cTn id="74" dur="500"/>
                                        <p:tgtEl>
                                          <p:spTgt spid="39"/>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4" fill="hold" grpId="0" nodeType="clickEffect">
                                  <p:stCondLst>
                                    <p:cond delay="0"/>
                                  </p:stCondLst>
                                  <p:childTnLst>
                                    <p:set>
                                      <p:cBhvr>
                                        <p:cTn id="78" dur="1" fill="hold">
                                          <p:stCondLst>
                                            <p:cond delay="0"/>
                                          </p:stCondLst>
                                        </p:cTn>
                                        <p:tgtEl>
                                          <p:spTgt spid="42"/>
                                        </p:tgtEl>
                                        <p:attrNameLst>
                                          <p:attrName>style.visibility</p:attrName>
                                        </p:attrNameLst>
                                      </p:cBhvr>
                                      <p:to>
                                        <p:strVal val="visible"/>
                                      </p:to>
                                    </p:set>
                                    <p:animEffect transition="in" filter="wipe(down)">
                                      <p:cBhvr>
                                        <p:cTn id="79" dur="500"/>
                                        <p:tgtEl>
                                          <p:spTgt spid="42"/>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4" fill="hold" grpId="0" nodeType="clickEffect">
                                  <p:stCondLst>
                                    <p:cond delay="0"/>
                                  </p:stCondLst>
                                  <p:childTnLst>
                                    <p:set>
                                      <p:cBhvr>
                                        <p:cTn id="83" dur="1" fill="hold">
                                          <p:stCondLst>
                                            <p:cond delay="0"/>
                                          </p:stCondLst>
                                        </p:cTn>
                                        <p:tgtEl>
                                          <p:spTgt spid="41"/>
                                        </p:tgtEl>
                                        <p:attrNameLst>
                                          <p:attrName>style.visibility</p:attrName>
                                        </p:attrNameLst>
                                      </p:cBhvr>
                                      <p:to>
                                        <p:strVal val="visible"/>
                                      </p:to>
                                    </p:set>
                                    <p:animEffect transition="in" filter="wipe(down)">
                                      <p:cBhvr>
                                        <p:cTn id="84" dur="500"/>
                                        <p:tgtEl>
                                          <p:spTgt spid="41"/>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4" fill="hold" grpId="0" nodeType="clickEffect">
                                  <p:stCondLst>
                                    <p:cond delay="0"/>
                                  </p:stCondLst>
                                  <p:childTnLst>
                                    <p:set>
                                      <p:cBhvr>
                                        <p:cTn id="88" dur="1" fill="hold">
                                          <p:stCondLst>
                                            <p:cond delay="0"/>
                                          </p:stCondLst>
                                        </p:cTn>
                                        <p:tgtEl>
                                          <p:spTgt spid="43"/>
                                        </p:tgtEl>
                                        <p:attrNameLst>
                                          <p:attrName>style.visibility</p:attrName>
                                        </p:attrNameLst>
                                      </p:cBhvr>
                                      <p:to>
                                        <p:strVal val="visible"/>
                                      </p:to>
                                    </p:set>
                                    <p:animEffect transition="in" filter="wipe(down)">
                                      <p:cBhvr>
                                        <p:cTn id="89"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37" grpId="0"/>
      <p:bldP spid="38" grpId="0"/>
      <p:bldP spid="39" grpId="0"/>
      <p:bldP spid="40" grpId="0"/>
      <p:bldP spid="41" grpId="0"/>
      <p:bldP spid="42" grpId="0"/>
      <p:bldP spid="4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1808493" y="1459002"/>
            <a:ext cx="4081391" cy="136047"/>
            <a:chOff x="1507396" y="1628800"/>
            <a:chExt cx="4320480" cy="144016"/>
          </a:xfrm>
        </p:grpSpPr>
        <p:cxnSp>
          <p:nvCxnSpPr>
            <p:cNvPr id="6" name="直接连接符 5"/>
            <p:cNvCxnSpPr/>
            <p:nvPr/>
          </p:nvCxnSpPr>
          <p:spPr>
            <a:xfrm>
              <a:off x="1507396" y="1700808"/>
              <a:ext cx="4320480" cy="0"/>
            </a:xfrm>
            <a:prstGeom prst="line">
              <a:avLst/>
            </a:prstGeom>
            <a:noFill/>
            <a:ln w="9525" cap="flat" cmpd="sng" algn="ctr">
              <a:solidFill>
                <a:schemeClr val="dk1">
                  <a:lumMod val="100000"/>
                </a:schemeClr>
              </a:solidFill>
              <a:prstDash val="solid"/>
            </a:ln>
            <a:effectLst/>
          </p:spPr>
        </p:cxnSp>
        <p:cxnSp>
          <p:nvCxnSpPr>
            <p:cNvPr id="7" name="直接连接符 6"/>
            <p:cNvCxnSpPr/>
            <p:nvPr/>
          </p:nvCxnSpPr>
          <p:spPr>
            <a:xfrm flipV="1">
              <a:off x="1507396" y="1628800"/>
              <a:ext cx="0" cy="144016"/>
            </a:xfrm>
            <a:prstGeom prst="line">
              <a:avLst/>
            </a:prstGeom>
            <a:noFill/>
            <a:ln w="9525" cap="flat" cmpd="sng" algn="ctr">
              <a:solidFill>
                <a:schemeClr val="dk1">
                  <a:lumMod val="100000"/>
                </a:schemeClr>
              </a:solidFill>
              <a:prstDash val="solid"/>
            </a:ln>
            <a:effectLst/>
          </p:spPr>
        </p:cxnSp>
        <p:cxnSp>
          <p:nvCxnSpPr>
            <p:cNvPr id="8" name="直接连接符 7"/>
            <p:cNvCxnSpPr/>
            <p:nvPr/>
          </p:nvCxnSpPr>
          <p:spPr>
            <a:xfrm flipV="1">
              <a:off x="1987449" y="1628800"/>
              <a:ext cx="0" cy="144016"/>
            </a:xfrm>
            <a:prstGeom prst="line">
              <a:avLst/>
            </a:prstGeom>
            <a:noFill/>
            <a:ln w="9525" cap="flat" cmpd="sng" algn="ctr">
              <a:solidFill>
                <a:schemeClr val="dk1">
                  <a:lumMod val="100000"/>
                </a:schemeClr>
              </a:solidFill>
              <a:prstDash val="solid"/>
            </a:ln>
            <a:effectLst/>
          </p:spPr>
        </p:cxnSp>
        <p:cxnSp>
          <p:nvCxnSpPr>
            <p:cNvPr id="9" name="直接连接符 8"/>
            <p:cNvCxnSpPr/>
            <p:nvPr/>
          </p:nvCxnSpPr>
          <p:spPr>
            <a:xfrm flipV="1">
              <a:off x="2467502" y="1628800"/>
              <a:ext cx="0" cy="144016"/>
            </a:xfrm>
            <a:prstGeom prst="line">
              <a:avLst/>
            </a:prstGeom>
            <a:noFill/>
            <a:ln w="9525" cap="flat" cmpd="sng" algn="ctr">
              <a:solidFill>
                <a:schemeClr val="dk1">
                  <a:lumMod val="100000"/>
                </a:schemeClr>
              </a:solidFill>
              <a:prstDash val="solid"/>
            </a:ln>
            <a:effectLst/>
          </p:spPr>
        </p:cxnSp>
        <p:cxnSp>
          <p:nvCxnSpPr>
            <p:cNvPr id="10" name="直接连接符 9"/>
            <p:cNvCxnSpPr/>
            <p:nvPr/>
          </p:nvCxnSpPr>
          <p:spPr>
            <a:xfrm flipV="1">
              <a:off x="2947555" y="1628800"/>
              <a:ext cx="0" cy="144016"/>
            </a:xfrm>
            <a:prstGeom prst="line">
              <a:avLst/>
            </a:prstGeom>
            <a:noFill/>
            <a:ln w="9525" cap="flat" cmpd="sng" algn="ctr">
              <a:solidFill>
                <a:schemeClr val="dk1">
                  <a:lumMod val="100000"/>
                </a:schemeClr>
              </a:solidFill>
              <a:prstDash val="solid"/>
            </a:ln>
            <a:effectLst/>
          </p:spPr>
        </p:cxnSp>
        <p:cxnSp>
          <p:nvCxnSpPr>
            <p:cNvPr id="11" name="直接连接符 10"/>
            <p:cNvCxnSpPr/>
            <p:nvPr/>
          </p:nvCxnSpPr>
          <p:spPr>
            <a:xfrm flipV="1">
              <a:off x="3427608" y="1628800"/>
              <a:ext cx="0" cy="144016"/>
            </a:xfrm>
            <a:prstGeom prst="line">
              <a:avLst/>
            </a:prstGeom>
            <a:noFill/>
            <a:ln w="9525" cap="flat" cmpd="sng" algn="ctr">
              <a:solidFill>
                <a:schemeClr val="dk1">
                  <a:lumMod val="100000"/>
                </a:schemeClr>
              </a:solidFill>
              <a:prstDash val="solid"/>
            </a:ln>
            <a:effectLst/>
          </p:spPr>
        </p:cxnSp>
        <p:cxnSp>
          <p:nvCxnSpPr>
            <p:cNvPr id="12" name="直接连接符 11"/>
            <p:cNvCxnSpPr/>
            <p:nvPr/>
          </p:nvCxnSpPr>
          <p:spPr>
            <a:xfrm flipV="1">
              <a:off x="3907661" y="1628800"/>
              <a:ext cx="0" cy="144016"/>
            </a:xfrm>
            <a:prstGeom prst="line">
              <a:avLst/>
            </a:prstGeom>
            <a:noFill/>
            <a:ln w="9525" cap="flat" cmpd="sng" algn="ctr">
              <a:solidFill>
                <a:schemeClr val="dk1">
                  <a:lumMod val="100000"/>
                </a:schemeClr>
              </a:solidFill>
              <a:prstDash val="solid"/>
            </a:ln>
            <a:effectLst/>
          </p:spPr>
        </p:cxnSp>
        <p:cxnSp>
          <p:nvCxnSpPr>
            <p:cNvPr id="13" name="直接连接符 12"/>
            <p:cNvCxnSpPr/>
            <p:nvPr/>
          </p:nvCxnSpPr>
          <p:spPr>
            <a:xfrm flipV="1">
              <a:off x="4387714" y="1628800"/>
              <a:ext cx="0" cy="144016"/>
            </a:xfrm>
            <a:prstGeom prst="line">
              <a:avLst/>
            </a:prstGeom>
            <a:noFill/>
            <a:ln w="9525" cap="flat" cmpd="sng" algn="ctr">
              <a:solidFill>
                <a:schemeClr val="dk1">
                  <a:lumMod val="100000"/>
                </a:schemeClr>
              </a:solidFill>
              <a:prstDash val="solid"/>
            </a:ln>
            <a:effectLst/>
          </p:spPr>
        </p:cxnSp>
        <p:cxnSp>
          <p:nvCxnSpPr>
            <p:cNvPr id="14" name="直接连接符 13"/>
            <p:cNvCxnSpPr/>
            <p:nvPr/>
          </p:nvCxnSpPr>
          <p:spPr>
            <a:xfrm flipV="1">
              <a:off x="4867767" y="1628800"/>
              <a:ext cx="0" cy="144016"/>
            </a:xfrm>
            <a:prstGeom prst="line">
              <a:avLst/>
            </a:prstGeom>
            <a:noFill/>
            <a:ln w="9525" cap="flat" cmpd="sng" algn="ctr">
              <a:solidFill>
                <a:schemeClr val="dk1">
                  <a:lumMod val="100000"/>
                </a:schemeClr>
              </a:solidFill>
              <a:prstDash val="solid"/>
            </a:ln>
            <a:effectLst/>
          </p:spPr>
        </p:cxnSp>
        <p:cxnSp>
          <p:nvCxnSpPr>
            <p:cNvPr id="15" name="直接连接符 14"/>
            <p:cNvCxnSpPr/>
            <p:nvPr/>
          </p:nvCxnSpPr>
          <p:spPr>
            <a:xfrm flipV="1">
              <a:off x="5347820" y="1628800"/>
              <a:ext cx="0" cy="144016"/>
            </a:xfrm>
            <a:prstGeom prst="line">
              <a:avLst/>
            </a:prstGeom>
            <a:noFill/>
            <a:ln w="9525" cap="flat" cmpd="sng" algn="ctr">
              <a:solidFill>
                <a:schemeClr val="dk1">
                  <a:lumMod val="100000"/>
                </a:schemeClr>
              </a:solidFill>
              <a:prstDash val="solid"/>
            </a:ln>
            <a:effectLst/>
          </p:spPr>
        </p:cxnSp>
        <p:cxnSp>
          <p:nvCxnSpPr>
            <p:cNvPr id="16" name="直接连接符 15"/>
            <p:cNvCxnSpPr/>
            <p:nvPr/>
          </p:nvCxnSpPr>
          <p:spPr>
            <a:xfrm flipV="1">
              <a:off x="5827876" y="1628800"/>
              <a:ext cx="0" cy="144016"/>
            </a:xfrm>
            <a:prstGeom prst="line">
              <a:avLst/>
            </a:prstGeom>
            <a:noFill/>
            <a:ln w="9525" cap="flat" cmpd="sng" algn="ctr">
              <a:solidFill>
                <a:schemeClr val="dk1">
                  <a:lumMod val="100000"/>
                </a:schemeClr>
              </a:solidFill>
              <a:prstDash val="solid"/>
            </a:ln>
            <a:effectLst/>
          </p:spPr>
        </p:cxnSp>
      </p:grpSp>
      <p:grpSp>
        <p:nvGrpSpPr>
          <p:cNvPr id="17" name="组合 16"/>
          <p:cNvGrpSpPr/>
          <p:nvPr/>
        </p:nvGrpSpPr>
        <p:grpSpPr>
          <a:xfrm>
            <a:off x="6414511" y="1459002"/>
            <a:ext cx="4081391" cy="136047"/>
            <a:chOff x="1507396" y="1628800"/>
            <a:chExt cx="4320480" cy="144016"/>
          </a:xfrm>
        </p:grpSpPr>
        <p:cxnSp>
          <p:nvCxnSpPr>
            <p:cNvPr id="18" name="直接连接符 17"/>
            <p:cNvCxnSpPr/>
            <p:nvPr/>
          </p:nvCxnSpPr>
          <p:spPr>
            <a:xfrm>
              <a:off x="1507396" y="1700808"/>
              <a:ext cx="4320480" cy="0"/>
            </a:xfrm>
            <a:prstGeom prst="line">
              <a:avLst/>
            </a:prstGeom>
            <a:noFill/>
            <a:ln w="9525" cap="flat" cmpd="sng" algn="ctr">
              <a:solidFill>
                <a:schemeClr val="dk1">
                  <a:lumMod val="100000"/>
                </a:schemeClr>
              </a:solidFill>
              <a:prstDash val="solid"/>
            </a:ln>
            <a:effectLst/>
          </p:spPr>
        </p:cxnSp>
        <p:cxnSp>
          <p:nvCxnSpPr>
            <p:cNvPr id="19" name="直接连接符 18"/>
            <p:cNvCxnSpPr/>
            <p:nvPr/>
          </p:nvCxnSpPr>
          <p:spPr>
            <a:xfrm flipV="1">
              <a:off x="1507396" y="1628800"/>
              <a:ext cx="0" cy="144016"/>
            </a:xfrm>
            <a:prstGeom prst="line">
              <a:avLst/>
            </a:prstGeom>
            <a:noFill/>
            <a:ln w="9525" cap="flat" cmpd="sng" algn="ctr">
              <a:solidFill>
                <a:schemeClr val="dk1">
                  <a:lumMod val="100000"/>
                </a:schemeClr>
              </a:solidFill>
              <a:prstDash val="solid"/>
            </a:ln>
            <a:effectLst/>
          </p:spPr>
        </p:cxnSp>
        <p:cxnSp>
          <p:nvCxnSpPr>
            <p:cNvPr id="20" name="直接连接符 19"/>
            <p:cNvCxnSpPr/>
            <p:nvPr/>
          </p:nvCxnSpPr>
          <p:spPr>
            <a:xfrm flipV="1">
              <a:off x="1987449" y="1628800"/>
              <a:ext cx="0" cy="144016"/>
            </a:xfrm>
            <a:prstGeom prst="line">
              <a:avLst/>
            </a:prstGeom>
            <a:noFill/>
            <a:ln w="9525" cap="flat" cmpd="sng" algn="ctr">
              <a:solidFill>
                <a:schemeClr val="dk1">
                  <a:lumMod val="100000"/>
                </a:schemeClr>
              </a:solidFill>
              <a:prstDash val="solid"/>
            </a:ln>
            <a:effectLst/>
          </p:spPr>
        </p:cxnSp>
        <p:cxnSp>
          <p:nvCxnSpPr>
            <p:cNvPr id="21" name="直接连接符 20"/>
            <p:cNvCxnSpPr/>
            <p:nvPr/>
          </p:nvCxnSpPr>
          <p:spPr>
            <a:xfrm flipV="1">
              <a:off x="2467502" y="1628800"/>
              <a:ext cx="0" cy="144016"/>
            </a:xfrm>
            <a:prstGeom prst="line">
              <a:avLst/>
            </a:prstGeom>
            <a:noFill/>
            <a:ln w="9525" cap="flat" cmpd="sng" algn="ctr">
              <a:solidFill>
                <a:schemeClr val="dk1">
                  <a:lumMod val="100000"/>
                </a:schemeClr>
              </a:solidFill>
              <a:prstDash val="solid"/>
            </a:ln>
            <a:effectLst/>
          </p:spPr>
        </p:cxnSp>
        <p:cxnSp>
          <p:nvCxnSpPr>
            <p:cNvPr id="22" name="直接连接符 21"/>
            <p:cNvCxnSpPr/>
            <p:nvPr/>
          </p:nvCxnSpPr>
          <p:spPr>
            <a:xfrm flipV="1">
              <a:off x="2947555" y="1628800"/>
              <a:ext cx="0" cy="144016"/>
            </a:xfrm>
            <a:prstGeom prst="line">
              <a:avLst/>
            </a:prstGeom>
            <a:noFill/>
            <a:ln w="9525" cap="flat" cmpd="sng" algn="ctr">
              <a:solidFill>
                <a:schemeClr val="dk1">
                  <a:lumMod val="100000"/>
                </a:schemeClr>
              </a:solidFill>
              <a:prstDash val="solid"/>
            </a:ln>
            <a:effectLst/>
          </p:spPr>
        </p:cxnSp>
        <p:cxnSp>
          <p:nvCxnSpPr>
            <p:cNvPr id="23" name="直接连接符 22"/>
            <p:cNvCxnSpPr/>
            <p:nvPr/>
          </p:nvCxnSpPr>
          <p:spPr>
            <a:xfrm flipV="1">
              <a:off x="3427608" y="1628800"/>
              <a:ext cx="0" cy="144016"/>
            </a:xfrm>
            <a:prstGeom prst="line">
              <a:avLst/>
            </a:prstGeom>
            <a:noFill/>
            <a:ln w="9525" cap="flat" cmpd="sng" algn="ctr">
              <a:solidFill>
                <a:schemeClr val="dk1">
                  <a:lumMod val="100000"/>
                </a:schemeClr>
              </a:solidFill>
              <a:prstDash val="solid"/>
            </a:ln>
            <a:effectLst/>
          </p:spPr>
        </p:cxnSp>
        <p:cxnSp>
          <p:nvCxnSpPr>
            <p:cNvPr id="24" name="直接连接符 23"/>
            <p:cNvCxnSpPr/>
            <p:nvPr/>
          </p:nvCxnSpPr>
          <p:spPr>
            <a:xfrm flipV="1">
              <a:off x="3907661" y="1628800"/>
              <a:ext cx="0" cy="144016"/>
            </a:xfrm>
            <a:prstGeom prst="line">
              <a:avLst/>
            </a:prstGeom>
            <a:noFill/>
            <a:ln w="9525" cap="flat" cmpd="sng" algn="ctr">
              <a:solidFill>
                <a:schemeClr val="dk1">
                  <a:lumMod val="100000"/>
                </a:schemeClr>
              </a:solidFill>
              <a:prstDash val="solid"/>
            </a:ln>
            <a:effectLst/>
          </p:spPr>
        </p:cxnSp>
        <p:cxnSp>
          <p:nvCxnSpPr>
            <p:cNvPr id="25" name="直接连接符 24"/>
            <p:cNvCxnSpPr/>
            <p:nvPr/>
          </p:nvCxnSpPr>
          <p:spPr>
            <a:xfrm flipV="1">
              <a:off x="4387714" y="1628800"/>
              <a:ext cx="0" cy="144016"/>
            </a:xfrm>
            <a:prstGeom prst="line">
              <a:avLst/>
            </a:prstGeom>
            <a:noFill/>
            <a:ln w="9525" cap="flat" cmpd="sng" algn="ctr">
              <a:solidFill>
                <a:schemeClr val="dk1">
                  <a:lumMod val="100000"/>
                </a:schemeClr>
              </a:solidFill>
              <a:prstDash val="solid"/>
            </a:ln>
            <a:effectLst/>
          </p:spPr>
        </p:cxnSp>
        <p:cxnSp>
          <p:nvCxnSpPr>
            <p:cNvPr id="26" name="直接连接符 25"/>
            <p:cNvCxnSpPr/>
            <p:nvPr/>
          </p:nvCxnSpPr>
          <p:spPr>
            <a:xfrm flipV="1">
              <a:off x="4867767" y="1628800"/>
              <a:ext cx="0" cy="144016"/>
            </a:xfrm>
            <a:prstGeom prst="line">
              <a:avLst/>
            </a:prstGeom>
            <a:noFill/>
            <a:ln w="9525" cap="flat" cmpd="sng" algn="ctr">
              <a:solidFill>
                <a:schemeClr val="dk1">
                  <a:lumMod val="100000"/>
                </a:schemeClr>
              </a:solidFill>
              <a:prstDash val="solid"/>
            </a:ln>
            <a:effectLst/>
          </p:spPr>
        </p:cxnSp>
        <p:cxnSp>
          <p:nvCxnSpPr>
            <p:cNvPr id="27" name="直接连接符 26"/>
            <p:cNvCxnSpPr/>
            <p:nvPr/>
          </p:nvCxnSpPr>
          <p:spPr>
            <a:xfrm flipV="1">
              <a:off x="5347820" y="1628800"/>
              <a:ext cx="0" cy="144016"/>
            </a:xfrm>
            <a:prstGeom prst="line">
              <a:avLst/>
            </a:prstGeom>
            <a:noFill/>
            <a:ln w="9525" cap="flat" cmpd="sng" algn="ctr">
              <a:solidFill>
                <a:schemeClr val="dk1">
                  <a:lumMod val="100000"/>
                </a:schemeClr>
              </a:solidFill>
              <a:prstDash val="solid"/>
            </a:ln>
            <a:effectLst/>
          </p:spPr>
        </p:cxnSp>
        <p:cxnSp>
          <p:nvCxnSpPr>
            <p:cNvPr id="28" name="直接连接符 27"/>
            <p:cNvCxnSpPr/>
            <p:nvPr/>
          </p:nvCxnSpPr>
          <p:spPr>
            <a:xfrm flipV="1">
              <a:off x="5827876" y="1628800"/>
              <a:ext cx="0" cy="144016"/>
            </a:xfrm>
            <a:prstGeom prst="line">
              <a:avLst/>
            </a:prstGeom>
            <a:noFill/>
            <a:ln w="9525" cap="flat" cmpd="sng" algn="ctr">
              <a:solidFill>
                <a:schemeClr val="dk1">
                  <a:lumMod val="100000"/>
                </a:schemeClr>
              </a:solidFill>
              <a:prstDash val="solid"/>
            </a:ln>
            <a:effectLst/>
          </p:spPr>
        </p:cxnSp>
      </p:grpSp>
      <p:sp>
        <p:nvSpPr>
          <p:cNvPr id="29" name="TextBox 132"/>
          <p:cNvSpPr txBox="1"/>
          <p:nvPr/>
        </p:nvSpPr>
        <p:spPr>
          <a:xfrm>
            <a:off x="5710660" y="1197333"/>
            <a:ext cx="344966" cy="266676"/>
          </a:xfrm>
          <a:prstGeom prst="rect">
            <a:avLst/>
          </a:prstGeom>
          <a:noFill/>
        </p:spPr>
        <p:txBody>
          <a:bodyPr wrap="none" rtlCol="0">
            <a:spAutoFit/>
          </a:bodyPr>
          <a:lstStyle/>
          <a:p>
            <a:pPr defTabSz="913765"/>
            <a:r>
              <a:rPr lang="en-US" altLang="zh-CN" sz="113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rPr>
              <a:t>10</a:t>
            </a:r>
            <a:endParaRPr lang="zh-CN" altLang="en-US" sz="113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30" name="TextBox 133"/>
          <p:cNvSpPr txBox="1"/>
          <p:nvPr/>
        </p:nvSpPr>
        <p:spPr>
          <a:xfrm>
            <a:off x="5264370" y="1197333"/>
            <a:ext cx="344966" cy="266676"/>
          </a:xfrm>
          <a:prstGeom prst="rect">
            <a:avLst/>
          </a:prstGeom>
          <a:noFill/>
        </p:spPr>
        <p:txBody>
          <a:bodyPr wrap="none" rtlCol="0">
            <a:spAutoFit/>
          </a:bodyPr>
          <a:lstStyle/>
          <a:p>
            <a:pPr defTabSz="913765"/>
            <a:r>
              <a:rPr lang="en-US" altLang="zh-CN" sz="113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rPr>
              <a:t>20</a:t>
            </a:r>
            <a:endParaRPr lang="zh-CN" altLang="en-US" sz="113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31" name="TextBox 134"/>
          <p:cNvSpPr txBox="1"/>
          <p:nvPr/>
        </p:nvSpPr>
        <p:spPr>
          <a:xfrm>
            <a:off x="4810882" y="1197333"/>
            <a:ext cx="344966" cy="266676"/>
          </a:xfrm>
          <a:prstGeom prst="rect">
            <a:avLst/>
          </a:prstGeom>
          <a:noFill/>
        </p:spPr>
        <p:txBody>
          <a:bodyPr wrap="none" rtlCol="0">
            <a:spAutoFit/>
          </a:bodyPr>
          <a:lstStyle/>
          <a:p>
            <a:pPr defTabSz="913765"/>
            <a:r>
              <a:rPr lang="en-US" altLang="zh-CN" sz="113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rPr>
              <a:t>30</a:t>
            </a:r>
            <a:endParaRPr lang="zh-CN" altLang="en-US" sz="113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32" name="TextBox 135"/>
          <p:cNvSpPr txBox="1"/>
          <p:nvPr/>
        </p:nvSpPr>
        <p:spPr>
          <a:xfrm>
            <a:off x="4357394" y="1197333"/>
            <a:ext cx="344966" cy="266676"/>
          </a:xfrm>
          <a:prstGeom prst="rect">
            <a:avLst/>
          </a:prstGeom>
          <a:noFill/>
        </p:spPr>
        <p:txBody>
          <a:bodyPr wrap="none" rtlCol="0">
            <a:spAutoFit/>
          </a:bodyPr>
          <a:lstStyle/>
          <a:p>
            <a:pPr defTabSz="913765"/>
            <a:r>
              <a:rPr lang="en-US" altLang="zh-CN" sz="113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rPr>
              <a:t>40</a:t>
            </a:r>
            <a:endParaRPr lang="zh-CN" altLang="en-US" sz="113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33" name="TextBox 136"/>
          <p:cNvSpPr txBox="1"/>
          <p:nvPr/>
        </p:nvSpPr>
        <p:spPr>
          <a:xfrm>
            <a:off x="3903906" y="1197333"/>
            <a:ext cx="344966" cy="266676"/>
          </a:xfrm>
          <a:prstGeom prst="rect">
            <a:avLst/>
          </a:prstGeom>
          <a:noFill/>
        </p:spPr>
        <p:txBody>
          <a:bodyPr wrap="none" rtlCol="0">
            <a:spAutoFit/>
          </a:bodyPr>
          <a:lstStyle/>
          <a:p>
            <a:pPr defTabSz="913765"/>
            <a:r>
              <a:rPr lang="en-US" altLang="zh-CN" sz="113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rPr>
              <a:t>50</a:t>
            </a:r>
            <a:endParaRPr lang="zh-CN" altLang="en-US" sz="113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34" name="TextBox 137"/>
          <p:cNvSpPr txBox="1"/>
          <p:nvPr/>
        </p:nvSpPr>
        <p:spPr>
          <a:xfrm>
            <a:off x="3450419" y="1197333"/>
            <a:ext cx="344966" cy="266676"/>
          </a:xfrm>
          <a:prstGeom prst="rect">
            <a:avLst/>
          </a:prstGeom>
          <a:noFill/>
        </p:spPr>
        <p:txBody>
          <a:bodyPr wrap="none" rtlCol="0">
            <a:spAutoFit/>
          </a:bodyPr>
          <a:lstStyle/>
          <a:p>
            <a:pPr defTabSz="913765"/>
            <a:r>
              <a:rPr lang="en-US" altLang="zh-CN" sz="113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rPr>
              <a:t>60</a:t>
            </a:r>
            <a:endParaRPr lang="zh-CN" altLang="en-US" sz="113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35" name="TextBox 138"/>
          <p:cNvSpPr txBox="1"/>
          <p:nvPr/>
        </p:nvSpPr>
        <p:spPr>
          <a:xfrm>
            <a:off x="2996931" y="1197333"/>
            <a:ext cx="344966" cy="266676"/>
          </a:xfrm>
          <a:prstGeom prst="rect">
            <a:avLst/>
          </a:prstGeom>
          <a:noFill/>
        </p:spPr>
        <p:txBody>
          <a:bodyPr wrap="none" rtlCol="0">
            <a:spAutoFit/>
          </a:bodyPr>
          <a:lstStyle/>
          <a:p>
            <a:pPr defTabSz="913765"/>
            <a:r>
              <a:rPr lang="en-US" altLang="zh-CN" sz="113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rPr>
              <a:t>70</a:t>
            </a:r>
            <a:endParaRPr lang="zh-CN" altLang="en-US" sz="113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36" name="TextBox 139"/>
          <p:cNvSpPr txBox="1"/>
          <p:nvPr/>
        </p:nvSpPr>
        <p:spPr>
          <a:xfrm>
            <a:off x="2543443" y="1197333"/>
            <a:ext cx="344966" cy="266676"/>
          </a:xfrm>
          <a:prstGeom prst="rect">
            <a:avLst/>
          </a:prstGeom>
          <a:noFill/>
        </p:spPr>
        <p:txBody>
          <a:bodyPr wrap="none" rtlCol="0">
            <a:spAutoFit/>
          </a:bodyPr>
          <a:lstStyle/>
          <a:p>
            <a:pPr defTabSz="913765"/>
            <a:r>
              <a:rPr lang="en-US" altLang="zh-CN" sz="113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rPr>
              <a:t>80</a:t>
            </a:r>
            <a:endParaRPr lang="zh-CN" altLang="en-US" sz="113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37" name="TextBox 140"/>
          <p:cNvSpPr txBox="1"/>
          <p:nvPr/>
        </p:nvSpPr>
        <p:spPr>
          <a:xfrm>
            <a:off x="2089956" y="1197333"/>
            <a:ext cx="344966" cy="266676"/>
          </a:xfrm>
          <a:prstGeom prst="rect">
            <a:avLst/>
          </a:prstGeom>
          <a:noFill/>
        </p:spPr>
        <p:txBody>
          <a:bodyPr wrap="none" rtlCol="0">
            <a:spAutoFit/>
          </a:bodyPr>
          <a:lstStyle/>
          <a:p>
            <a:pPr defTabSz="913765"/>
            <a:r>
              <a:rPr lang="en-US" altLang="zh-CN" sz="113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rPr>
              <a:t>90</a:t>
            </a:r>
            <a:endParaRPr lang="zh-CN" altLang="en-US" sz="113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38" name="TextBox 141"/>
          <p:cNvSpPr txBox="1"/>
          <p:nvPr/>
        </p:nvSpPr>
        <p:spPr>
          <a:xfrm>
            <a:off x="1594068" y="1197333"/>
            <a:ext cx="425116" cy="266676"/>
          </a:xfrm>
          <a:prstGeom prst="rect">
            <a:avLst/>
          </a:prstGeom>
          <a:noFill/>
        </p:spPr>
        <p:txBody>
          <a:bodyPr wrap="none" rtlCol="0">
            <a:spAutoFit/>
          </a:bodyPr>
          <a:lstStyle/>
          <a:p>
            <a:pPr defTabSz="913765"/>
            <a:r>
              <a:rPr lang="en-US" altLang="zh-CN" sz="113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rPr>
              <a:t>100</a:t>
            </a:r>
            <a:endParaRPr lang="zh-CN" altLang="en-US" sz="113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39" name="TextBox 142"/>
          <p:cNvSpPr txBox="1"/>
          <p:nvPr/>
        </p:nvSpPr>
        <p:spPr>
          <a:xfrm>
            <a:off x="6244499" y="1197333"/>
            <a:ext cx="344966" cy="266676"/>
          </a:xfrm>
          <a:prstGeom prst="rect">
            <a:avLst/>
          </a:prstGeom>
          <a:noFill/>
        </p:spPr>
        <p:txBody>
          <a:bodyPr wrap="none" rtlCol="0">
            <a:spAutoFit/>
          </a:bodyPr>
          <a:lstStyle/>
          <a:p>
            <a:pPr defTabSz="913765"/>
            <a:r>
              <a:rPr lang="en-US" altLang="zh-CN" sz="113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rPr>
              <a:t>10</a:t>
            </a:r>
            <a:endParaRPr lang="zh-CN" altLang="en-US" sz="113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40" name="TextBox 143"/>
          <p:cNvSpPr txBox="1"/>
          <p:nvPr/>
        </p:nvSpPr>
        <p:spPr>
          <a:xfrm>
            <a:off x="6695976" y="1197333"/>
            <a:ext cx="344966" cy="266676"/>
          </a:xfrm>
          <a:prstGeom prst="rect">
            <a:avLst/>
          </a:prstGeom>
          <a:noFill/>
        </p:spPr>
        <p:txBody>
          <a:bodyPr wrap="none" rtlCol="0">
            <a:spAutoFit/>
          </a:bodyPr>
          <a:lstStyle/>
          <a:p>
            <a:pPr defTabSz="913765"/>
            <a:r>
              <a:rPr lang="en-US" altLang="zh-CN" sz="113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rPr>
              <a:t>20</a:t>
            </a:r>
            <a:endParaRPr lang="zh-CN" altLang="en-US" sz="113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41" name="TextBox 144"/>
          <p:cNvSpPr txBox="1"/>
          <p:nvPr/>
        </p:nvSpPr>
        <p:spPr>
          <a:xfrm>
            <a:off x="7149463" y="1197333"/>
            <a:ext cx="344966" cy="266676"/>
          </a:xfrm>
          <a:prstGeom prst="rect">
            <a:avLst/>
          </a:prstGeom>
          <a:noFill/>
        </p:spPr>
        <p:txBody>
          <a:bodyPr wrap="none" rtlCol="0">
            <a:spAutoFit/>
          </a:bodyPr>
          <a:lstStyle/>
          <a:p>
            <a:pPr defTabSz="913765"/>
            <a:r>
              <a:rPr lang="en-US" altLang="zh-CN" sz="113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rPr>
              <a:t>30</a:t>
            </a:r>
            <a:endParaRPr lang="zh-CN" altLang="en-US" sz="113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42" name="TextBox 145"/>
          <p:cNvSpPr txBox="1"/>
          <p:nvPr/>
        </p:nvSpPr>
        <p:spPr>
          <a:xfrm>
            <a:off x="7602951" y="1197333"/>
            <a:ext cx="344966" cy="266676"/>
          </a:xfrm>
          <a:prstGeom prst="rect">
            <a:avLst/>
          </a:prstGeom>
          <a:noFill/>
        </p:spPr>
        <p:txBody>
          <a:bodyPr wrap="none" rtlCol="0">
            <a:spAutoFit/>
          </a:bodyPr>
          <a:lstStyle/>
          <a:p>
            <a:pPr defTabSz="913765"/>
            <a:r>
              <a:rPr lang="en-US" altLang="zh-CN" sz="113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rPr>
              <a:t>40</a:t>
            </a:r>
            <a:endParaRPr lang="zh-CN" altLang="en-US" sz="113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43" name="TextBox 146"/>
          <p:cNvSpPr txBox="1"/>
          <p:nvPr/>
        </p:nvSpPr>
        <p:spPr>
          <a:xfrm>
            <a:off x="8056439" y="1197333"/>
            <a:ext cx="344966" cy="266676"/>
          </a:xfrm>
          <a:prstGeom prst="rect">
            <a:avLst/>
          </a:prstGeom>
          <a:noFill/>
        </p:spPr>
        <p:txBody>
          <a:bodyPr wrap="none" rtlCol="0">
            <a:spAutoFit/>
          </a:bodyPr>
          <a:lstStyle/>
          <a:p>
            <a:pPr defTabSz="913765"/>
            <a:r>
              <a:rPr lang="en-US" altLang="zh-CN" sz="113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rPr>
              <a:t>50</a:t>
            </a:r>
            <a:endParaRPr lang="zh-CN" altLang="en-US" sz="113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44" name="TextBox 147"/>
          <p:cNvSpPr txBox="1"/>
          <p:nvPr/>
        </p:nvSpPr>
        <p:spPr>
          <a:xfrm>
            <a:off x="8509926" y="1197333"/>
            <a:ext cx="344966" cy="266676"/>
          </a:xfrm>
          <a:prstGeom prst="rect">
            <a:avLst/>
          </a:prstGeom>
          <a:noFill/>
        </p:spPr>
        <p:txBody>
          <a:bodyPr wrap="none" rtlCol="0">
            <a:spAutoFit/>
          </a:bodyPr>
          <a:lstStyle/>
          <a:p>
            <a:pPr defTabSz="913765"/>
            <a:r>
              <a:rPr lang="en-US" altLang="zh-CN" sz="113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rPr>
              <a:t>60</a:t>
            </a:r>
            <a:endParaRPr lang="zh-CN" altLang="en-US" sz="113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45" name="TextBox 148"/>
          <p:cNvSpPr txBox="1"/>
          <p:nvPr/>
        </p:nvSpPr>
        <p:spPr>
          <a:xfrm>
            <a:off x="8963414" y="1197333"/>
            <a:ext cx="344966" cy="266676"/>
          </a:xfrm>
          <a:prstGeom prst="rect">
            <a:avLst/>
          </a:prstGeom>
          <a:noFill/>
        </p:spPr>
        <p:txBody>
          <a:bodyPr wrap="none" rtlCol="0">
            <a:spAutoFit/>
          </a:bodyPr>
          <a:lstStyle/>
          <a:p>
            <a:pPr defTabSz="913765"/>
            <a:r>
              <a:rPr lang="en-US" altLang="zh-CN" sz="113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rPr>
              <a:t>70</a:t>
            </a:r>
            <a:endParaRPr lang="zh-CN" altLang="en-US" sz="113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46" name="TextBox 149"/>
          <p:cNvSpPr txBox="1"/>
          <p:nvPr/>
        </p:nvSpPr>
        <p:spPr>
          <a:xfrm>
            <a:off x="9416900" y="1197333"/>
            <a:ext cx="344966" cy="266676"/>
          </a:xfrm>
          <a:prstGeom prst="rect">
            <a:avLst/>
          </a:prstGeom>
          <a:noFill/>
        </p:spPr>
        <p:txBody>
          <a:bodyPr wrap="none" rtlCol="0">
            <a:spAutoFit/>
          </a:bodyPr>
          <a:lstStyle/>
          <a:p>
            <a:pPr defTabSz="913765"/>
            <a:r>
              <a:rPr lang="en-US" altLang="zh-CN" sz="113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rPr>
              <a:t>80</a:t>
            </a:r>
            <a:endParaRPr lang="zh-CN" altLang="en-US" sz="113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47" name="TextBox 150"/>
          <p:cNvSpPr txBox="1"/>
          <p:nvPr/>
        </p:nvSpPr>
        <p:spPr>
          <a:xfrm>
            <a:off x="9870388" y="1197333"/>
            <a:ext cx="344966" cy="266676"/>
          </a:xfrm>
          <a:prstGeom prst="rect">
            <a:avLst/>
          </a:prstGeom>
          <a:noFill/>
        </p:spPr>
        <p:txBody>
          <a:bodyPr wrap="none" rtlCol="0">
            <a:spAutoFit/>
          </a:bodyPr>
          <a:lstStyle/>
          <a:p>
            <a:pPr defTabSz="913765"/>
            <a:r>
              <a:rPr lang="en-US" altLang="zh-CN" sz="113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rPr>
              <a:t>90</a:t>
            </a:r>
            <a:endParaRPr lang="zh-CN" altLang="en-US" sz="113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48" name="TextBox 151"/>
          <p:cNvSpPr txBox="1"/>
          <p:nvPr/>
        </p:nvSpPr>
        <p:spPr>
          <a:xfrm>
            <a:off x="10281479" y="1197333"/>
            <a:ext cx="425116" cy="266676"/>
          </a:xfrm>
          <a:prstGeom prst="rect">
            <a:avLst/>
          </a:prstGeom>
          <a:noFill/>
        </p:spPr>
        <p:txBody>
          <a:bodyPr wrap="none" rtlCol="0">
            <a:spAutoFit/>
          </a:bodyPr>
          <a:lstStyle/>
          <a:p>
            <a:pPr defTabSz="913765"/>
            <a:r>
              <a:rPr lang="en-US" altLang="zh-CN" sz="1135" dirty="0">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rPr>
              <a:t>100</a:t>
            </a:r>
            <a:endParaRPr lang="zh-CN" altLang="en-US" sz="1135" dirty="0">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49" name="五边形 121"/>
          <p:cNvSpPr/>
          <p:nvPr/>
        </p:nvSpPr>
        <p:spPr>
          <a:xfrm flipH="1">
            <a:off x="2996931" y="1836929"/>
            <a:ext cx="2892952" cy="306071"/>
          </a:xfrm>
          <a:prstGeom prst="homePlate">
            <a:avLst/>
          </a:prstGeom>
          <a:solidFill>
            <a:schemeClr val="accent2"/>
          </a:solidFill>
          <a:ln w="25400" cap="flat" cmpd="sng" algn="ctr">
            <a:noFill/>
            <a:prstDash val="solid"/>
          </a:ln>
          <a:effectLst/>
        </p:spPr>
        <p:txBody>
          <a:bodyPr rtlCol="0" anchor="ctr"/>
          <a:lstStyle/>
          <a:p>
            <a:pPr algn="ctr" defTabSz="913765">
              <a:defRPr/>
            </a:pPr>
            <a:endParaRPr lang="zh-CN" altLang="en-US" sz="1605" kern="0">
              <a:solidFill>
                <a:prstClr val="white"/>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50" name="五边形 122"/>
          <p:cNvSpPr/>
          <p:nvPr/>
        </p:nvSpPr>
        <p:spPr>
          <a:xfrm flipH="1">
            <a:off x="4043417" y="2322446"/>
            <a:ext cx="1846467" cy="306071"/>
          </a:xfrm>
          <a:prstGeom prst="homePlate">
            <a:avLst/>
          </a:prstGeom>
          <a:solidFill>
            <a:schemeClr val="accent2"/>
          </a:solidFill>
          <a:ln w="25400" cap="flat" cmpd="sng" algn="ctr">
            <a:noFill/>
            <a:prstDash val="solid"/>
          </a:ln>
          <a:effectLst/>
        </p:spPr>
        <p:txBody>
          <a:bodyPr rtlCol="0" anchor="ctr"/>
          <a:lstStyle/>
          <a:p>
            <a:pPr algn="ctr" defTabSz="913765">
              <a:defRPr/>
            </a:pPr>
            <a:endParaRPr lang="zh-CN" altLang="en-US" sz="1605" kern="0">
              <a:solidFill>
                <a:prstClr val="white"/>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51" name="五边形 123"/>
          <p:cNvSpPr/>
          <p:nvPr/>
        </p:nvSpPr>
        <p:spPr>
          <a:xfrm flipH="1">
            <a:off x="3340979" y="2807966"/>
            <a:ext cx="2548904" cy="306071"/>
          </a:xfrm>
          <a:prstGeom prst="homePlate">
            <a:avLst/>
          </a:prstGeom>
          <a:solidFill>
            <a:schemeClr val="accent2"/>
          </a:solidFill>
          <a:ln w="25400" cap="flat" cmpd="sng" algn="ctr">
            <a:noFill/>
            <a:prstDash val="solid"/>
          </a:ln>
          <a:effectLst/>
        </p:spPr>
        <p:txBody>
          <a:bodyPr rtlCol="0" anchor="ctr"/>
          <a:lstStyle/>
          <a:p>
            <a:pPr algn="ctr" defTabSz="913765">
              <a:defRPr/>
            </a:pPr>
            <a:endParaRPr lang="zh-CN" altLang="en-US" sz="1605" kern="0">
              <a:solidFill>
                <a:prstClr val="white"/>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52" name="五边形 124"/>
          <p:cNvSpPr/>
          <p:nvPr/>
        </p:nvSpPr>
        <p:spPr>
          <a:xfrm flipH="1">
            <a:off x="1837829" y="3293485"/>
            <a:ext cx="4052056" cy="306071"/>
          </a:xfrm>
          <a:prstGeom prst="homePlate">
            <a:avLst/>
          </a:prstGeom>
          <a:solidFill>
            <a:schemeClr val="accent2"/>
          </a:solidFill>
          <a:ln w="25400" cap="flat" cmpd="sng" algn="ctr">
            <a:noFill/>
            <a:prstDash val="solid"/>
          </a:ln>
          <a:effectLst/>
        </p:spPr>
        <p:txBody>
          <a:bodyPr rtlCol="0" anchor="ctr"/>
          <a:lstStyle/>
          <a:p>
            <a:pPr algn="ctr" defTabSz="913765">
              <a:defRPr/>
            </a:pPr>
            <a:endParaRPr lang="zh-CN" altLang="en-US" sz="1605" kern="0">
              <a:solidFill>
                <a:prstClr val="white"/>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53" name="五边形 125"/>
          <p:cNvSpPr/>
          <p:nvPr/>
        </p:nvSpPr>
        <p:spPr>
          <a:xfrm flipH="1">
            <a:off x="2543445" y="3779005"/>
            <a:ext cx="3346440" cy="306071"/>
          </a:xfrm>
          <a:prstGeom prst="homePlate">
            <a:avLst/>
          </a:prstGeom>
          <a:solidFill>
            <a:schemeClr val="accent2"/>
          </a:solidFill>
          <a:ln w="25400" cap="flat" cmpd="sng" algn="ctr">
            <a:noFill/>
            <a:prstDash val="solid"/>
          </a:ln>
          <a:effectLst/>
        </p:spPr>
        <p:txBody>
          <a:bodyPr rtlCol="0" anchor="ctr"/>
          <a:lstStyle/>
          <a:p>
            <a:pPr algn="ctr" defTabSz="913765">
              <a:defRPr/>
            </a:pPr>
            <a:endParaRPr lang="zh-CN" altLang="en-US" sz="1605" kern="0">
              <a:solidFill>
                <a:prstClr val="white"/>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54" name="五边形 126"/>
          <p:cNvSpPr/>
          <p:nvPr/>
        </p:nvSpPr>
        <p:spPr>
          <a:xfrm flipH="1">
            <a:off x="3622443" y="4264523"/>
            <a:ext cx="2267440" cy="306071"/>
          </a:xfrm>
          <a:prstGeom prst="homePlate">
            <a:avLst/>
          </a:prstGeom>
          <a:solidFill>
            <a:schemeClr val="accent2"/>
          </a:solidFill>
          <a:ln w="25400" cap="flat" cmpd="sng" algn="ctr">
            <a:noFill/>
            <a:prstDash val="solid"/>
          </a:ln>
          <a:effectLst/>
        </p:spPr>
        <p:txBody>
          <a:bodyPr rtlCol="0" anchor="ctr"/>
          <a:lstStyle/>
          <a:p>
            <a:pPr algn="ctr" defTabSz="913765">
              <a:defRPr/>
            </a:pPr>
            <a:endParaRPr lang="zh-CN" altLang="en-US" sz="1605" kern="0">
              <a:solidFill>
                <a:prstClr val="white"/>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55" name="五边形 127"/>
          <p:cNvSpPr/>
          <p:nvPr/>
        </p:nvSpPr>
        <p:spPr>
          <a:xfrm flipH="1">
            <a:off x="4529418" y="4750490"/>
            <a:ext cx="1360465" cy="306071"/>
          </a:xfrm>
          <a:prstGeom prst="homePlate">
            <a:avLst/>
          </a:prstGeom>
          <a:solidFill>
            <a:schemeClr val="accent2"/>
          </a:solidFill>
          <a:ln w="25400" cap="flat" cmpd="sng" algn="ctr">
            <a:noFill/>
            <a:prstDash val="solid"/>
          </a:ln>
          <a:effectLst/>
        </p:spPr>
        <p:txBody>
          <a:bodyPr rtlCol="0" anchor="ctr"/>
          <a:lstStyle/>
          <a:p>
            <a:pPr algn="ctr" defTabSz="913765">
              <a:defRPr/>
            </a:pPr>
            <a:endParaRPr lang="zh-CN" altLang="en-US" sz="1605" kern="0">
              <a:solidFill>
                <a:prstClr val="white"/>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56" name="TextBox 159"/>
          <p:cNvSpPr txBox="1"/>
          <p:nvPr/>
        </p:nvSpPr>
        <p:spPr>
          <a:xfrm>
            <a:off x="2352188" y="1844593"/>
            <a:ext cx="524503" cy="295915"/>
          </a:xfrm>
          <a:prstGeom prst="rect">
            <a:avLst/>
          </a:prstGeom>
          <a:noFill/>
        </p:spPr>
        <p:txBody>
          <a:bodyPr wrap="none" rtlCol="0">
            <a:spAutoFit/>
          </a:bodyPr>
          <a:lstStyle/>
          <a:p>
            <a:pPr defTabSz="913765"/>
            <a:r>
              <a:rPr lang="zh-CN" altLang="en-US" sz="1325" dirty="0">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rPr>
              <a:t>文字</a:t>
            </a:r>
            <a:endParaRPr lang="zh-CN" altLang="en-US" sz="1325" dirty="0">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57" name="TextBox 160"/>
          <p:cNvSpPr txBox="1"/>
          <p:nvPr/>
        </p:nvSpPr>
        <p:spPr>
          <a:xfrm>
            <a:off x="3419970" y="2330702"/>
            <a:ext cx="524503" cy="295915"/>
          </a:xfrm>
          <a:prstGeom prst="rect">
            <a:avLst/>
          </a:prstGeom>
          <a:noFill/>
        </p:spPr>
        <p:txBody>
          <a:bodyPr wrap="none" rtlCol="0">
            <a:spAutoFit/>
          </a:bodyPr>
          <a:lstStyle/>
          <a:p>
            <a:pPr defTabSz="913765"/>
            <a:r>
              <a:rPr lang="zh-CN" altLang="en-US" sz="132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rPr>
              <a:t>文字</a:t>
            </a:r>
            <a:endParaRPr lang="zh-CN" altLang="en-US" sz="132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58" name="TextBox 161"/>
          <p:cNvSpPr txBox="1"/>
          <p:nvPr/>
        </p:nvSpPr>
        <p:spPr>
          <a:xfrm>
            <a:off x="2743922" y="2815854"/>
            <a:ext cx="524503" cy="295915"/>
          </a:xfrm>
          <a:prstGeom prst="rect">
            <a:avLst/>
          </a:prstGeom>
          <a:noFill/>
        </p:spPr>
        <p:txBody>
          <a:bodyPr wrap="none" rtlCol="0">
            <a:spAutoFit/>
          </a:bodyPr>
          <a:lstStyle/>
          <a:p>
            <a:pPr defTabSz="913765"/>
            <a:r>
              <a:rPr lang="zh-CN" altLang="en-US" sz="132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rPr>
              <a:t>文字</a:t>
            </a:r>
            <a:endParaRPr lang="zh-CN" altLang="en-US" sz="132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59" name="TextBox 163"/>
          <p:cNvSpPr txBox="1"/>
          <p:nvPr/>
        </p:nvSpPr>
        <p:spPr>
          <a:xfrm>
            <a:off x="2004942" y="3786670"/>
            <a:ext cx="524503" cy="295915"/>
          </a:xfrm>
          <a:prstGeom prst="rect">
            <a:avLst/>
          </a:prstGeom>
          <a:noFill/>
        </p:spPr>
        <p:txBody>
          <a:bodyPr wrap="none" rtlCol="0">
            <a:spAutoFit/>
          </a:bodyPr>
          <a:lstStyle/>
          <a:p>
            <a:pPr defTabSz="913765"/>
            <a:r>
              <a:rPr lang="zh-CN" altLang="en-US" sz="132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rPr>
              <a:t>文字</a:t>
            </a:r>
            <a:endParaRPr lang="zh-CN" altLang="en-US" sz="132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60" name="TextBox 164"/>
          <p:cNvSpPr txBox="1"/>
          <p:nvPr/>
        </p:nvSpPr>
        <p:spPr>
          <a:xfrm>
            <a:off x="2996934" y="4272780"/>
            <a:ext cx="524503" cy="295915"/>
          </a:xfrm>
          <a:prstGeom prst="rect">
            <a:avLst/>
          </a:prstGeom>
          <a:noFill/>
        </p:spPr>
        <p:txBody>
          <a:bodyPr wrap="none" rtlCol="0">
            <a:spAutoFit/>
          </a:bodyPr>
          <a:lstStyle/>
          <a:p>
            <a:pPr defTabSz="913765"/>
            <a:r>
              <a:rPr lang="zh-CN" altLang="en-US" sz="132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rPr>
              <a:t>文字</a:t>
            </a:r>
            <a:endParaRPr lang="zh-CN" altLang="en-US" sz="132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61" name="TextBox 165"/>
          <p:cNvSpPr txBox="1"/>
          <p:nvPr/>
        </p:nvSpPr>
        <p:spPr>
          <a:xfrm>
            <a:off x="3896292" y="4757932"/>
            <a:ext cx="524503" cy="295915"/>
          </a:xfrm>
          <a:prstGeom prst="rect">
            <a:avLst/>
          </a:prstGeom>
          <a:noFill/>
        </p:spPr>
        <p:txBody>
          <a:bodyPr wrap="none" rtlCol="0">
            <a:spAutoFit/>
          </a:bodyPr>
          <a:lstStyle/>
          <a:p>
            <a:pPr defTabSz="913765"/>
            <a:r>
              <a:rPr lang="zh-CN" altLang="en-US" sz="132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rPr>
              <a:t>文字</a:t>
            </a:r>
            <a:endParaRPr lang="zh-CN" altLang="en-US" sz="132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62" name="五边形 135"/>
          <p:cNvSpPr/>
          <p:nvPr/>
        </p:nvSpPr>
        <p:spPr>
          <a:xfrm>
            <a:off x="6414514" y="1836929"/>
            <a:ext cx="1532485" cy="306071"/>
          </a:xfrm>
          <a:prstGeom prst="homePlate">
            <a:avLst/>
          </a:prstGeom>
          <a:solidFill>
            <a:schemeClr val="accent3"/>
          </a:solidFill>
          <a:ln w="25400" cap="flat" cmpd="sng" algn="ctr">
            <a:noFill/>
            <a:prstDash val="solid"/>
          </a:ln>
          <a:effectLst/>
        </p:spPr>
        <p:txBody>
          <a:bodyPr rtlCol="0" anchor="ctr"/>
          <a:lstStyle/>
          <a:p>
            <a:pPr algn="ctr" defTabSz="913765">
              <a:defRPr/>
            </a:pPr>
            <a:endParaRPr lang="zh-CN" altLang="en-US" sz="1605" kern="0">
              <a:solidFill>
                <a:prstClr val="white"/>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63" name="五边形 136"/>
          <p:cNvSpPr/>
          <p:nvPr/>
        </p:nvSpPr>
        <p:spPr>
          <a:xfrm>
            <a:off x="6414515" y="2322446"/>
            <a:ext cx="2892948" cy="306071"/>
          </a:xfrm>
          <a:prstGeom prst="homePlate">
            <a:avLst/>
          </a:prstGeom>
          <a:solidFill>
            <a:schemeClr val="accent3"/>
          </a:solidFill>
          <a:ln w="25400" cap="flat" cmpd="sng" algn="ctr">
            <a:noFill/>
            <a:prstDash val="solid"/>
          </a:ln>
          <a:effectLst/>
        </p:spPr>
        <p:txBody>
          <a:bodyPr rtlCol="0" anchor="ctr"/>
          <a:lstStyle/>
          <a:p>
            <a:pPr algn="ctr" defTabSz="913765">
              <a:defRPr/>
            </a:pPr>
            <a:endParaRPr lang="zh-CN" altLang="en-US" sz="1605" kern="0">
              <a:solidFill>
                <a:prstClr val="white"/>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64" name="五边形 137"/>
          <p:cNvSpPr/>
          <p:nvPr/>
        </p:nvSpPr>
        <p:spPr>
          <a:xfrm>
            <a:off x="6414513" y="2807966"/>
            <a:ext cx="1813951" cy="306071"/>
          </a:xfrm>
          <a:prstGeom prst="homePlate">
            <a:avLst/>
          </a:prstGeom>
          <a:solidFill>
            <a:schemeClr val="accent3"/>
          </a:solidFill>
          <a:ln w="25400" cap="flat" cmpd="sng" algn="ctr">
            <a:noFill/>
            <a:prstDash val="solid"/>
          </a:ln>
          <a:effectLst/>
        </p:spPr>
        <p:txBody>
          <a:bodyPr rtlCol="0" anchor="ctr"/>
          <a:lstStyle/>
          <a:p>
            <a:pPr algn="ctr" defTabSz="913765">
              <a:defRPr/>
            </a:pPr>
            <a:endParaRPr lang="zh-CN" altLang="en-US" sz="1605" kern="0">
              <a:solidFill>
                <a:prstClr val="white"/>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65" name="五边形 138"/>
          <p:cNvSpPr/>
          <p:nvPr/>
        </p:nvSpPr>
        <p:spPr>
          <a:xfrm>
            <a:off x="6414514" y="3293485"/>
            <a:ext cx="3866967" cy="306071"/>
          </a:xfrm>
          <a:prstGeom prst="homePlate">
            <a:avLst/>
          </a:prstGeom>
          <a:solidFill>
            <a:schemeClr val="accent3"/>
          </a:solidFill>
          <a:ln w="25400" cap="flat" cmpd="sng" algn="ctr">
            <a:noFill/>
            <a:prstDash val="solid"/>
          </a:ln>
          <a:effectLst/>
        </p:spPr>
        <p:txBody>
          <a:bodyPr rtlCol="0" anchor="ctr"/>
          <a:lstStyle/>
          <a:p>
            <a:pPr algn="ctr" defTabSz="913765">
              <a:defRPr/>
            </a:pPr>
            <a:endParaRPr lang="zh-CN" altLang="en-US" sz="1605" kern="0">
              <a:solidFill>
                <a:prstClr val="white"/>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66" name="五边形 139"/>
          <p:cNvSpPr/>
          <p:nvPr/>
        </p:nvSpPr>
        <p:spPr>
          <a:xfrm>
            <a:off x="6414515" y="3779005"/>
            <a:ext cx="2798728" cy="306071"/>
          </a:xfrm>
          <a:prstGeom prst="homePlate">
            <a:avLst/>
          </a:prstGeom>
          <a:solidFill>
            <a:schemeClr val="accent3"/>
          </a:solidFill>
          <a:ln w="25400" cap="flat" cmpd="sng" algn="ctr">
            <a:noFill/>
            <a:prstDash val="solid"/>
          </a:ln>
          <a:effectLst/>
        </p:spPr>
        <p:txBody>
          <a:bodyPr rtlCol="0" anchor="ctr"/>
          <a:lstStyle/>
          <a:p>
            <a:pPr algn="ctr" defTabSz="913765">
              <a:defRPr/>
            </a:pPr>
            <a:endParaRPr lang="zh-CN" altLang="en-US" sz="1605" kern="0">
              <a:solidFill>
                <a:prstClr val="white"/>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67" name="五边形 140"/>
          <p:cNvSpPr/>
          <p:nvPr/>
        </p:nvSpPr>
        <p:spPr>
          <a:xfrm>
            <a:off x="6414515" y="4264523"/>
            <a:ext cx="3243847" cy="306071"/>
          </a:xfrm>
          <a:prstGeom prst="homePlate">
            <a:avLst/>
          </a:prstGeom>
          <a:solidFill>
            <a:schemeClr val="accent3"/>
          </a:solidFill>
          <a:ln w="25400" cap="flat" cmpd="sng" algn="ctr">
            <a:noFill/>
            <a:prstDash val="solid"/>
          </a:ln>
          <a:effectLst/>
        </p:spPr>
        <p:txBody>
          <a:bodyPr rtlCol="0" anchor="ctr"/>
          <a:lstStyle/>
          <a:p>
            <a:pPr algn="ctr" defTabSz="913765">
              <a:defRPr/>
            </a:pPr>
            <a:endParaRPr lang="zh-CN" altLang="en-US" sz="1605" kern="0">
              <a:solidFill>
                <a:prstClr val="white"/>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68" name="五边形 141"/>
          <p:cNvSpPr/>
          <p:nvPr/>
        </p:nvSpPr>
        <p:spPr>
          <a:xfrm>
            <a:off x="6414515" y="4750491"/>
            <a:ext cx="2390589" cy="298184"/>
          </a:xfrm>
          <a:prstGeom prst="homePlate">
            <a:avLst/>
          </a:prstGeom>
          <a:solidFill>
            <a:schemeClr val="accent3"/>
          </a:solidFill>
          <a:ln w="25400" cap="flat" cmpd="sng" algn="ctr">
            <a:noFill/>
            <a:prstDash val="solid"/>
          </a:ln>
          <a:effectLst/>
        </p:spPr>
        <p:txBody>
          <a:bodyPr rtlCol="0" anchor="ctr"/>
          <a:lstStyle/>
          <a:p>
            <a:pPr algn="ctr" defTabSz="913765">
              <a:defRPr/>
            </a:pPr>
            <a:endParaRPr lang="zh-CN" altLang="en-US" sz="1605" kern="0" dirty="0">
              <a:solidFill>
                <a:prstClr val="white"/>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69" name="TextBox 173"/>
          <p:cNvSpPr txBox="1"/>
          <p:nvPr/>
        </p:nvSpPr>
        <p:spPr>
          <a:xfrm>
            <a:off x="8026729" y="1844593"/>
            <a:ext cx="524503" cy="295915"/>
          </a:xfrm>
          <a:prstGeom prst="rect">
            <a:avLst/>
          </a:prstGeom>
          <a:noFill/>
        </p:spPr>
        <p:txBody>
          <a:bodyPr wrap="none" rtlCol="0">
            <a:spAutoFit/>
          </a:bodyPr>
          <a:lstStyle/>
          <a:p>
            <a:pPr defTabSz="913765"/>
            <a:r>
              <a:rPr lang="zh-CN" altLang="en-US" sz="132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rPr>
              <a:t>文字</a:t>
            </a:r>
            <a:endParaRPr lang="zh-CN" altLang="en-US" sz="132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70" name="TextBox 174"/>
          <p:cNvSpPr txBox="1"/>
          <p:nvPr/>
        </p:nvSpPr>
        <p:spPr>
          <a:xfrm>
            <a:off x="9379826" y="2330702"/>
            <a:ext cx="524503" cy="295915"/>
          </a:xfrm>
          <a:prstGeom prst="rect">
            <a:avLst/>
          </a:prstGeom>
          <a:noFill/>
        </p:spPr>
        <p:txBody>
          <a:bodyPr wrap="none" rtlCol="0">
            <a:spAutoFit/>
          </a:bodyPr>
          <a:lstStyle/>
          <a:p>
            <a:pPr defTabSz="913765"/>
            <a:r>
              <a:rPr lang="zh-CN" altLang="en-US" sz="132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rPr>
              <a:t>文字</a:t>
            </a:r>
            <a:endParaRPr lang="zh-CN" altLang="en-US" sz="132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71" name="TextBox 175"/>
          <p:cNvSpPr txBox="1"/>
          <p:nvPr/>
        </p:nvSpPr>
        <p:spPr>
          <a:xfrm>
            <a:off x="8291456" y="2815854"/>
            <a:ext cx="524503" cy="295915"/>
          </a:xfrm>
          <a:prstGeom prst="rect">
            <a:avLst/>
          </a:prstGeom>
          <a:noFill/>
        </p:spPr>
        <p:txBody>
          <a:bodyPr wrap="none" rtlCol="0">
            <a:spAutoFit/>
          </a:bodyPr>
          <a:lstStyle/>
          <a:p>
            <a:pPr defTabSz="913765"/>
            <a:r>
              <a:rPr lang="zh-CN" altLang="en-US" sz="132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rPr>
              <a:t>文字</a:t>
            </a:r>
            <a:endParaRPr lang="zh-CN" altLang="en-US" sz="132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72" name="TextBox 176"/>
          <p:cNvSpPr txBox="1"/>
          <p:nvPr/>
        </p:nvSpPr>
        <p:spPr>
          <a:xfrm>
            <a:off x="10281482" y="3293489"/>
            <a:ext cx="524503" cy="295915"/>
          </a:xfrm>
          <a:prstGeom prst="rect">
            <a:avLst/>
          </a:prstGeom>
          <a:noFill/>
        </p:spPr>
        <p:txBody>
          <a:bodyPr wrap="none" rtlCol="0">
            <a:spAutoFit/>
          </a:bodyPr>
          <a:lstStyle/>
          <a:p>
            <a:pPr defTabSz="913765"/>
            <a:r>
              <a:rPr lang="zh-CN" altLang="en-US" sz="132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rPr>
              <a:t>文字</a:t>
            </a:r>
            <a:endParaRPr lang="zh-CN" altLang="en-US" sz="132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73" name="TextBox 177"/>
          <p:cNvSpPr txBox="1"/>
          <p:nvPr/>
        </p:nvSpPr>
        <p:spPr>
          <a:xfrm>
            <a:off x="9332102" y="3786670"/>
            <a:ext cx="524503" cy="295915"/>
          </a:xfrm>
          <a:prstGeom prst="rect">
            <a:avLst/>
          </a:prstGeom>
          <a:noFill/>
        </p:spPr>
        <p:txBody>
          <a:bodyPr wrap="none" rtlCol="0">
            <a:spAutoFit/>
          </a:bodyPr>
          <a:lstStyle/>
          <a:p>
            <a:pPr defTabSz="913765"/>
            <a:r>
              <a:rPr lang="zh-CN" altLang="en-US" sz="132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rPr>
              <a:t>文字</a:t>
            </a:r>
            <a:endParaRPr lang="zh-CN" altLang="en-US" sz="132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74" name="TextBox 178"/>
          <p:cNvSpPr txBox="1"/>
          <p:nvPr/>
        </p:nvSpPr>
        <p:spPr>
          <a:xfrm>
            <a:off x="9717280" y="4272780"/>
            <a:ext cx="524503" cy="295915"/>
          </a:xfrm>
          <a:prstGeom prst="rect">
            <a:avLst/>
          </a:prstGeom>
          <a:noFill/>
        </p:spPr>
        <p:txBody>
          <a:bodyPr wrap="none" rtlCol="0">
            <a:spAutoFit/>
          </a:bodyPr>
          <a:lstStyle/>
          <a:p>
            <a:pPr defTabSz="913765"/>
            <a:r>
              <a:rPr lang="zh-CN" altLang="en-US" sz="132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rPr>
              <a:t>文字</a:t>
            </a:r>
            <a:endParaRPr lang="zh-CN" altLang="en-US" sz="132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75" name="TextBox 179"/>
          <p:cNvSpPr txBox="1"/>
          <p:nvPr/>
        </p:nvSpPr>
        <p:spPr>
          <a:xfrm>
            <a:off x="8884038" y="4757932"/>
            <a:ext cx="524503" cy="295915"/>
          </a:xfrm>
          <a:prstGeom prst="rect">
            <a:avLst/>
          </a:prstGeom>
          <a:noFill/>
        </p:spPr>
        <p:txBody>
          <a:bodyPr wrap="none" rtlCol="0">
            <a:spAutoFit/>
          </a:bodyPr>
          <a:lstStyle/>
          <a:p>
            <a:pPr defTabSz="913765"/>
            <a:r>
              <a:rPr lang="zh-CN" altLang="en-US" sz="132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rPr>
              <a:t>文字</a:t>
            </a:r>
            <a:endParaRPr lang="zh-CN" altLang="en-US" sz="1325">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76" name="TextBox 180"/>
          <p:cNvSpPr txBox="1"/>
          <p:nvPr/>
        </p:nvSpPr>
        <p:spPr>
          <a:xfrm>
            <a:off x="5979416" y="1800977"/>
            <a:ext cx="338554" cy="383054"/>
          </a:xfrm>
          <a:prstGeom prst="rect">
            <a:avLst/>
          </a:prstGeom>
          <a:noFill/>
        </p:spPr>
        <p:txBody>
          <a:bodyPr wrap="none" rtlCol="0">
            <a:spAutoFit/>
          </a:bodyPr>
          <a:lstStyle/>
          <a:p>
            <a:pPr defTabSz="913765"/>
            <a:r>
              <a:rPr lang="en-US" altLang="zh-CN" sz="1890">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rPr>
              <a:t>A</a:t>
            </a:r>
            <a:endParaRPr lang="zh-CN" altLang="en-US" sz="1890">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77" name="TextBox 181"/>
          <p:cNvSpPr txBox="1"/>
          <p:nvPr/>
        </p:nvSpPr>
        <p:spPr>
          <a:xfrm>
            <a:off x="5979415" y="2286497"/>
            <a:ext cx="343364" cy="383054"/>
          </a:xfrm>
          <a:prstGeom prst="rect">
            <a:avLst/>
          </a:prstGeom>
          <a:noFill/>
        </p:spPr>
        <p:txBody>
          <a:bodyPr wrap="none" rtlCol="0">
            <a:spAutoFit/>
          </a:bodyPr>
          <a:lstStyle/>
          <a:p>
            <a:pPr defTabSz="913765"/>
            <a:r>
              <a:rPr lang="en-US" altLang="zh-CN" sz="1890">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rPr>
              <a:t>B</a:t>
            </a:r>
            <a:endParaRPr lang="zh-CN" altLang="en-US" sz="1890">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78" name="TextBox 182"/>
          <p:cNvSpPr txBox="1"/>
          <p:nvPr/>
        </p:nvSpPr>
        <p:spPr>
          <a:xfrm>
            <a:off x="5979415" y="2772016"/>
            <a:ext cx="335348" cy="383054"/>
          </a:xfrm>
          <a:prstGeom prst="rect">
            <a:avLst/>
          </a:prstGeom>
          <a:noFill/>
        </p:spPr>
        <p:txBody>
          <a:bodyPr wrap="none" rtlCol="0">
            <a:spAutoFit/>
          </a:bodyPr>
          <a:lstStyle/>
          <a:p>
            <a:pPr defTabSz="913765"/>
            <a:r>
              <a:rPr lang="en-US" altLang="zh-CN" sz="1890">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rPr>
              <a:t>C</a:t>
            </a:r>
            <a:endParaRPr lang="zh-CN" altLang="en-US" sz="1890">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79" name="TextBox 183"/>
          <p:cNvSpPr txBox="1"/>
          <p:nvPr/>
        </p:nvSpPr>
        <p:spPr>
          <a:xfrm>
            <a:off x="5979416" y="3257536"/>
            <a:ext cx="351378" cy="383054"/>
          </a:xfrm>
          <a:prstGeom prst="rect">
            <a:avLst/>
          </a:prstGeom>
          <a:noFill/>
        </p:spPr>
        <p:txBody>
          <a:bodyPr wrap="none" rtlCol="0">
            <a:spAutoFit/>
          </a:bodyPr>
          <a:lstStyle/>
          <a:p>
            <a:pPr defTabSz="913765"/>
            <a:r>
              <a:rPr lang="en-US" altLang="zh-CN" sz="1890">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rPr>
              <a:t>D</a:t>
            </a:r>
            <a:endParaRPr lang="zh-CN" altLang="en-US" sz="1890">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80" name="TextBox 184"/>
          <p:cNvSpPr txBox="1"/>
          <p:nvPr/>
        </p:nvSpPr>
        <p:spPr>
          <a:xfrm>
            <a:off x="5979415" y="3743055"/>
            <a:ext cx="325730" cy="383054"/>
          </a:xfrm>
          <a:prstGeom prst="rect">
            <a:avLst/>
          </a:prstGeom>
          <a:noFill/>
        </p:spPr>
        <p:txBody>
          <a:bodyPr wrap="none" rtlCol="0">
            <a:spAutoFit/>
          </a:bodyPr>
          <a:lstStyle/>
          <a:p>
            <a:pPr defTabSz="913765"/>
            <a:r>
              <a:rPr lang="en-US" altLang="zh-CN" sz="1890">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rPr>
              <a:t>E</a:t>
            </a:r>
            <a:endParaRPr lang="zh-CN" altLang="en-US" sz="1890">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81" name="TextBox 185"/>
          <p:cNvSpPr txBox="1"/>
          <p:nvPr/>
        </p:nvSpPr>
        <p:spPr>
          <a:xfrm>
            <a:off x="5979415" y="4228573"/>
            <a:ext cx="317716" cy="383054"/>
          </a:xfrm>
          <a:prstGeom prst="rect">
            <a:avLst/>
          </a:prstGeom>
          <a:noFill/>
        </p:spPr>
        <p:txBody>
          <a:bodyPr wrap="none" rtlCol="0">
            <a:spAutoFit/>
          </a:bodyPr>
          <a:lstStyle/>
          <a:p>
            <a:pPr defTabSz="913765"/>
            <a:r>
              <a:rPr lang="en-US" altLang="zh-CN" sz="1890">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rPr>
              <a:t>F</a:t>
            </a:r>
            <a:endParaRPr lang="zh-CN" altLang="en-US" sz="1890">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82" name="TextBox 186"/>
          <p:cNvSpPr txBox="1"/>
          <p:nvPr/>
        </p:nvSpPr>
        <p:spPr>
          <a:xfrm>
            <a:off x="5979416" y="4714095"/>
            <a:ext cx="348172" cy="383054"/>
          </a:xfrm>
          <a:prstGeom prst="rect">
            <a:avLst/>
          </a:prstGeom>
          <a:noFill/>
        </p:spPr>
        <p:txBody>
          <a:bodyPr wrap="none" rtlCol="0">
            <a:spAutoFit/>
          </a:bodyPr>
          <a:lstStyle/>
          <a:p>
            <a:pPr defTabSz="913765"/>
            <a:r>
              <a:rPr lang="en-US" altLang="zh-CN" sz="1890">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rPr>
              <a:t>G</a:t>
            </a:r>
            <a:endParaRPr lang="zh-CN" altLang="en-US" sz="1890">
              <a:solidFill>
                <a:prstClr val="black">
                  <a:lumMod val="75000"/>
                  <a:lumOff val="25000"/>
                </a:prst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85" name="TextBox 3"/>
          <p:cNvSpPr txBox="1"/>
          <p:nvPr/>
        </p:nvSpPr>
        <p:spPr>
          <a:xfrm>
            <a:off x="10452073" y="548680"/>
            <a:ext cx="710451" cy="400110"/>
          </a:xfrm>
          <a:prstGeom prst="rect">
            <a:avLst/>
          </a:prstGeom>
          <a:noFill/>
        </p:spPr>
        <p:txBody>
          <a:bodyPr wrap="none" rtlCol="0">
            <a:spAutoFit/>
          </a:bodyPr>
          <a:lstStyle/>
          <a:p>
            <a:pPr algn="ctr"/>
            <a:r>
              <a:rPr lang="zh-CN" altLang="en-US" sz="2000" b="1" dirty="0">
                <a:solidFill>
                  <a:schemeClr val="bg1"/>
                </a:solidFill>
                <a:latin typeface="Noto Sans S Chinese DemiLight" panose="020B0400000000000000" pitchFamily="34" charset="-122"/>
                <a:ea typeface="Noto Sans S Chinese DemiLight" panose="020B0400000000000000" pitchFamily="34" charset="-122"/>
                <a:cs typeface="+mn-ea"/>
                <a:sym typeface="+mn-lt"/>
              </a:rPr>
              <a:t>标题</a:t>
            </a:r>
            <a:endParaRPr lang="zh-CN" altLang="en-US" sz="2000" b="1" dirty="0">
              <a:solidFill>
                <a:schemeClr val="bg1"/>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86" name="išľíďè"/>
          <p:cNvSpPr/>
          <p:nvPr/>
        </p:nvSpPr>
        <p:spPr bwMode="auto">
          <a:xfrm>
            <a:off x="1575270" y="5831252"/>
            <a:ext cx="9230715"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defTabSz="913765">
              <a:lnSpc>
                <a:spcPct val="120000"/>
              </a:lnSpc>
              <a:spcBef>
                <a:spcPct val="0"/>
              </a:spcBef>
              <a:defRPr/>
            </a:pPr>
            <a:r>
              <a:rPr lang="zh-CN" altLang="en-US"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输入替换内容</a:t>
            </a:r>
            <a:r>
              <a:rPr lang="en-US" altLang="zh-CN"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 </a:t>
            </a:r>
            <a:r>
              <a:rPr lang="zh-CN" altLang="en-US"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输入替换内容</a:t>
            </a:r>
            <a:r>
              <a:rPr lang="en-US" altLang="zh-CN"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 </a:t>
            </a:r>
            <a:r>
              <a:rPr lang="zh-CN" altLang="en-US"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输入替换内容</a:t>
            </a:r>
            <a:r>
              <a:rPr lang="en-US" altLang="zh-CN"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 </a:t>
            </a:r>
            <a:r>
              <a:rPr lang="zh-CN" altLang="en-US"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输入替换内容</a:t>
            </a:r>
            <a:r>
              <a:rPr lang="en-US" altLang="zh-CN"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 </a:t>
            </a:r>
            <a:r>
              <a:rPr lang="zh-CN" altLang="en-US"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输入替换内容</a:t>
            </a:r>
            <a:r>
              <a:rPr lang="en-US" altLang="zh-CN"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 </a:t>
            </a:r>
            <a:r>
              <a:rPr lang="zh-CN" altLang="en-US"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输入替换内容</a:t>
            </a:r>
            <a:r>
              <a:rPr lang="en-US" altLang="zh-CN"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 </a:t>
            </a:r>
            <a:r>
              <a:rPr lang="zh-CN" altLang="en-US"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输入替换内容</a:t>
            </a:r>
            <a:r>
              <a:rPr lang="en-US" altLang="zh-CN"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 </a:t>
            </a:r>
            <a:r>
              <a:rPr lang="zh-CN" altLang="en-US"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输入替换内容</a:t>
            </a:r>
            <a:r>
              <a:rPr lang="en-US" altLang="zh-CN"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 </a:t>
            </a:r>
            <a:r>
              <a:rPr lang="zh-CN" altLang="en-US"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输入替换内容</a:t>
            </a:r>
            <a:r>
              <a:rPr lang="en-US" altLang="zh-CN"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 </a:t>
            </a:r>
            <a:endParaRPr lang="zh-CN" altLang="en-US" sz="1200" dirty="0">
              <a:solidFill>
                <a:schemeClr val="bg2">
                  <a:lumMod val="10000"/>
                </a:schemeClr>
              </a:solidFill>
              <a:latin typeface="Noto Sans S Chinese DemiLight" panose="020B0400000000000000" pitchFamily="34" charset="-122"/>
              <a:ea typeface="Noto Sans S Chinese DemiLight" panose="020B0400000000000000" pitchFamily="34" charset="-122"/>
            </a:endParaRPr>
          </a:p>
          <a:p>
            <a:pPr marL="0" marR="0" lvl="0" indent="0" algn="l" defTabSz="913765" rtl="0" eaLnBrk="1" fontAlgn="auto" latinLnBrk="0" hangingPunct="1">
              <a:lnSpc>
                <a:spcPct val="120000"/>
              </a:lnSpc>
              <a:spcBef>
                <a:spcPct val="0"/>
              </a:spcBef>
              <a:spcAft>
                <a:spcPts val="0"/>
              </a:spcAft>
              <a:buClrTx/>
              <a:buSzTx/>
              <a:buFontTx/>
              <a:buNone/>
              <a:defRPr/>
            </a:pPr>
            <a:endPar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87" name="iSlíďè"/>
          <p:cNvSpPr txBox="1"/>
          <p:nvPr/>
        </p:nvSpPr>
        <p:spPr bwMode="auto">
          <a:xfrm>
            <a:off x="1575271" y="5499769"/>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600" advClick="0" advTm="2000">
        <p14:prism isInverted="1"/>
      </p:transition>
    </mc:Choice>
    <mc:Fallback>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afterEffect">
                                  <p:stCondLst>
                                    <p:cond delay="0"/>
                                  </p:stCondLst>
                                  <p:childTnLst>
                                    <p:set>
                                      <p:cBhvr>
                                        <p:cTn id="6" dur="1" fill="hold">
                                          <p:stCondLst>
                                            <p:cond delay="0"/>
                                          </p:stCondLst>
                                        </p:cTn>
                                        <p:tgtEl>
                                          <p:spTgt spid="76"/>
                                        </p:tgtEl>
                                        <p:attrNameLst>
                                          <p:attrName>style.visibility</p:attrName>
                                        </p:attrNameLst>
                                      </p:cBhvr>
                                      <p:to>
                                        <p:strVal val="visible"/>
                                      </p:to>
                                    </p:set>
                                    <p:anim calcmode="lin" valueType="num">
                                      <p:cBhvr additive="base">
                                        <p:cTn id="7" dur="500" fill="hold"/>
                                        <p:tgtEl>
                                          <p:spTgt spid="76"/>
                                        </p:tgtEl>
                                        <p:attrNameLst>
                                          <p:attrName>ppt_x</p:attrName>
                                        </p:attrNameLst>
                                      </p:cBhvr>
                                      <p:tavLst>
                                        <p:tav tm="0">
                                          <p:val>
                                            <p:strVal val="#ppt_x"/>
                                          </p:val>
                                        </p:tav>
                                        <p:tav tm="100000">
                                          <p:val>
                                            <p:strVal val="#ppt_x"/>
                                          </p:val>
                                        </p:tav>
                                      </p:tavLst>
                                    </p:anim>
                                    <p:anim calcmode="lin" valueType="num">
                                      <p:cBhvr additive="base">
                                        <p:cTn id="8" dur="500" fill="hold"/>
                                        <p:tgtEl>
                                          <p:spTgt spid="76"/>
                                        </p:tgtEl>
                                        <p:attrNameLst>
                                          <p:attrName>ppt_y</p:attrName>
                                        </p:attrNameLst>
                                      </p:cBhvr>
                                      <p:tavLst>
                                        <p:tav tm="0">
                                          <p:val>
                                            <p:strVal val="1+#ppt_h/2"/>
                                          </p:val>
                                        </p:tav>
                                        <p:tav tm="100000">
                                          <p:val>
                                            <p:strVal val="#ppt_y"/>
                                          </p:val>
                                        </p:tav>
                                      </p:tavLst>
                                    </p:anim>
                                  </p:childTnLst>
                                </p:cTn>
                              </p:par>
                              <p:par>
                                <p:cTn id="9" presetID="2" presetClass="entr" presetSubtype="4" decel="100000" fill="hold" grpId="0" nodeType="withEffect">
                                  <p:stCondLst>
                                    <p:cond delay="0"/>
                                  </p:stCondLst>
                                  <p:childTnLst>
                                    <p:set>
                                      <p:cBhvr>
                                        <p:cTn id="10" dur="1" fill="hold">
                                          <p:stCondLst>
                                            <p:cond delay="0"/>
                                          </p:stCondLst>
                                        </p:cTn>
                                        <p:tgtEl>
                                          <p:spTgt spid="77"/>
                                        </p:tgtEl>
                                        <p:attrNameLst>
                                          <p:attrName>style.visibility</p:attrName>
                                        </p:attrNameLst>
                                      </p:cBhvr>
                                      <p:to>
                                        <p:strVal val="visible"/>
                                      </p:to>
                                    </p:set>
                                    <p:anim calcmode="lin" valueType="num">
                                      <p:cBhvr additive="base">
                                        <p:cTn id="11" dur="500" fill="hold"/>
                                        <p:tgtEl>
                                          <p:spTgt spid="77"/>
                                        </p:tgtEl>
                                        <p:attrNameLst>
                                          <p:attrName>ppt_x</p:attrName>
                                        </p:attrNameLst>
                                      </p:cBhvr>
                                      <p:tavLst>
                                        <p:tav tm="0">
                                          <p:val>
                                            <p:strVal val="#ppt_x"/>
                                          </p:val>
                                        </p:tav>
                                        <p:tav tm="100000">
                                          <p:val>
                                            <p:strVal val="#ppt_x"/>
                                          </p:val>
                                        </p:tav>
                                      </p:tavLst>
                                    </p:anim>
                                    <p:anim calcmode="lin" valueType="num">
                                      <p:cBhvr additive="base">
                                        <p:cTn id="12" dur="500" fill="hold"/>
                                        <p:tgtEl>
                                          <p:spTgt spid="77"/>
                                        </p:tgtEl>
                                        <p:attrNameLst>
                                          <p:attrName>ppt_y</p:attrName>
                                        </p:attrNameLst>
                                      </p:cBhvr>
                                      <p:tavLst>
                                        <p:tav tm="0">
                                          <p:val>
                                            <p:strVal val="1+#ppt_h/2"/>
                                          </p:val>
                                        </p:tav>
                                        <p:tav tm="100000">
                                          <p:val>
                                            <p:strVal val="#ppt_y"/>
                                          </p:val>
                                        </p:tav>
                                      </p:tavLst>
                                    </p:anim>
                                  </p:childTnLst>
                                </p:cTn>
                              </p:par>
                              <p:par>
                                <p:cTn id="13" presetID="2" presetClass="entr" presetSubtype="4" decel="100000" fill="hold" grpId="0" nodeType="withEffect">
                                  <p:stCondLst>
                                    <p:cond delay="0"/>
                                  </p:stCondLst>
                                  <p:childTnLst>
                                    <p:set>
                                      <p:cBhvr>
                                        <p:cTn id="14" dur="1" fill="hold">
                                          <p:stCondLst>
                                            <p:cond delay="0"/>
                                          </p:stCondLst>
                                        </p:cTn>
                                        <p:tgtEl>
                                          <p:spTgt spid="78"/>
                                        </p:tgtEl>
                                        <p:attrNameLst>
                                          <p:attrName>style.visibility</p:attrName>
                                        </p:attrNameLst>
                                      </p:cBhvr>
                                      <p:to>
                                        <p:strVal val="visible"/>
                                      </p:to>
                                    </p:set>
                                    <p:anim calcmode="lin" valueType="num">
                                      <p:cBhvr additive="base">
                                        <p:cTn id="15" dur="500" fill="hold"/>
                                        <p:tgtEl>
                                          <p:spTgt spid="78"/>
                                        </p:tgtEl>
                                        <p:attrNameLst>
                                          <p:attrName>ppt_x</p:attrName>
                                        </p:attrNameLst>
                                      </p:cBhvr>
                                      <p:tavLst>
                                        <p:tav tm="0">
                                          <p:val>
                                            <p:strVal val="#ppt_x"/>
                                          </p:val>
                                        </p:tav>
                                        <p:tav tm="100000">
                                          <p:val>
                                            <p:strVal val="#ppt_x"/>
                                          </p:val>
                                        </p:tav>
                                      </p:tavLst>
                                    </p:anim>
                                    <p:anim calcmode="lin" valueType="num">
                                      <p:cBhvr additive="base">
                                        <p:cTn id="16" dur="500" fill="hold"/>
                                        <p:tgtEl>
                                          <p:spTgt spid="78"/>
                                        </p:tgtEl>
                                        <p:attrNameLst>
                                          <p:attrName>ppt_y</p:attrName>
                                        </p:attrNameLst>
                                      </p:cBhvr>
                                      <p:tavLst>
                                        <p:tav tm="0">
                                          <p:val>
                                            <p:strVal val="1+#ppt_h/2"/>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79"/>
                                        </p:tgtEl>
                                        <p:attrNameLst>
                                          <p:attrName>style.visibility</p:attrName>
                                        </p:attrNameLst>
                                      </p:cBhvr>
                                      <p:to>
                                        <p:strVal val="visible"/>
                                      </p:to>
                                    </p:set>
                                    <p:anim calcmode="lin" valueType="num">
                                      <p:cBhvr additive="base">
                                        <p:cTn id="19" dur="500" fill="hold"/>
                                        <p:tgtEl>
                                          <p:spTgt spid="79"/>
                                        </p:tgtEl>
                                        <p:attrNameLst>
                                          <p:attrName>ppt_x</p:attrName>
                                        </p:attrNameLst>
                                      </p:cBhvr>
                                      <p:tavLst>
                                        <p:tav tm="0">
                                          <p:val>
                                            <p:strVal val="#ppt_x"/>
                                          </p:val>
                                        </p:tav>
                                        <p:tav tm="100000">
                                          <p:val>
                                            <p:strVal val="#ppt_x"/>
                                          </p:val>
                                        </p:tav>
                                      </p:tavLst>
                                    </p:anim>
                                    <p:anim calcmode="lin" valueType="num">
                                      <p:cBhvr additive="base">
                                        <p:cTn id="20" dur="500" fill="hold"/>
                                        <p:tgtEl>
                                          <p:spTgt spid="79"/>
                                        </p:tgtEl>
                                        <p:attrNameLst>
                                          <p:attrName>ppt_y</p:attrName>
                                        </p:attrNameLst>
                                      </p:cBhvr>
                                      <p:tavLst>
                                        <p:tav tm="0">
                                          <p:val>
                                            <p:strVal val="1+#ppt_h/2"/>
                                          </p:val>
                                        </p:tav>
                                        <p:tav tm="100000">
                                          <p:val>
                                            <p:strVal val="#ppt_y"/>
                                          </p:val>
                                        </p:tav>
                                      </p:tavLst>
                                    </p:anim>
                                  </p:childTnLst>
                                </p:cTn>
                              </p:par>
                              <p:par>
                                <p:cTn id="21" presetID="2" presetClass="entr" presetSubtype="4" decel="100000" fill="hold" grpId="0" nodeType="withEffect">
                                  <p:stCondLst>
                                    <p:cond delay="0"/>
                                  </p:stCondLst>
                                  <p:childTnLst>
                                    <p:set>
                                      <p:cBhvr>
                                        <p:cTn id="22" dur="1" fill="hold">
                                          <p:stCondLst>
                                            <p:cond delay="0"/>
                                          </p:stCondLst>
                                        </p:cTn>
                                        <p:tgtEl>
                                          <p:spTgt spid="80"/>
                                        </p:tgtEl>
                                        <p:attrNameLst>
                                          <p:attrName>style.visibility</p:attrName>
                                        </p:attrNameLst>
                                      </p:cBhvr>
                                      <p:to>
                                        <p:strVal val="visible"/>
                                      </p:to>
                                    </p:set>
                                    <p:anim calcmode="lin" valueType="num">
                                      <p:cBhvr additive="base">
                                        <p:cTn id="23" dur="500" fill="hold"/>
                                        <p:tgtEl>
                                          <p:spTgt spid="80"/>
                                        </p:tgtEl>
                                        <p:attrNameLst>
                                          <p:attrName>ppt_x</p:attrName>
                                        </p:attrNameLst>
                                      </p:cBhvr>
                                      <p:tavLst>
                                        <p:tav tm="0">
                                          <p:val>
                                            <p:strVal val="#ppt_x"/>
                                          </p:val>
                                        </p:tav>
                                        <p:tav tm="100000">
                                          <p:val>
                                            <p:strVal val="#ppt_x"/>
                                          </p:val>
                                        </p:tav>
                                      </p:tavLst>
                                    </p:anim>
                                    <p:anim calcmode="lin" valueType="num">
                                      <p:cBhvr additive="base">
                                        <p:cTn id="24" dur="500" fill="hold"/>
                                        <p:tgtEl>
                                          <p:spTgt spid="80"/>
                                        </p:tgtEl>
                                        <p:attrNameLst>
                                          <p:attrName>ppt_y</p:attrName>
                                        </p:attrNameLst>
                                      </p:cBhvr>
                                      <p:tavLst>
                                        <p:tav tm="0">
                                          <p:val>
                                            <p:strVal val="1+#ppt_h/2"/>
                                          </p:val>
                                        </p:tav>
                                        <p:tav tm="100000">
                                          <p:val>
                                            <p:strVal val="#ppt_y"/>
                                          </p:val>
                                        </p:tav>
                                      </p:tavLst>
                                    </p:anim>
                                  </p:childTnLst>
                                </p:cTn>
                              </p:par>
                              <p:par>
                                <p:cTn id="25" presetID="2" presetClass="entr" presetSubtype="4" decel="100000" fill="hold" grpId="0" nodeType="withEffect">
                                  <p:stCondLst>
                                    <p:cond delay="0"/>
                                  </p:stCondLst>
                                  <p:childTnLst>
                                    <p:set>
                                      <p:cBhvr>
                                        <p:cTn id="26" dur="1" fill="hold">
                                          <p:stCondLst>
                                            <p:cond delay="0"/>
                                          </p:stCondLst>
                                        </p:cTn>
                                        <p:tgtEl>
                                          <p:spTgt spid="81"/>
                                        </p:tgtEl>
                                        <p:attrNameLst>
                                          <p:attrName>style.visibility</p:attrName>
                                        </p:attrNameLst>
                                      </p:cBhvr>
                                      <p:to>
                                        <p:strVal val="visible"/>
                                      </p:to>
                                    </p:set>
                                    <p:anim calcmode="lin" valueType="num">
                                      <p:cBhvr additive="base">
                                        <p:cTn id="27" dur="500" fill="hold"/>
                                        <p:tgtEl>
                                          <p:spTgt spid="81"/>
                                        </p:tgtEl>
                                        <p:attrNameLst>
                                          <p:attrName>ppt_x</p:attrName>
                                        </p:attrNameLst>
                                      </p:cBhvr>
                                      <p:tavLst>
                                        <p:tav tm="0">
                                          <p:val>
                                            <p:strVal val="#ppt_x"/>
                                          </p:val>
                                        </p:tav>
                                        <p:tav tm="100000">
                                          <p:val>
                                            <p:strVal val="#ppt_x"/>
                                          </p:val>
                                        </p:tav>
                                      </p:tavLst>
                                    </p:anim>
                                    <p:anim calcmode="lin" valueType="num">
                                      <p:cBhvr additive="base">
                                        <p:cTn id="28" dur="500" fill="hold"/>
                                        <p:tgtEl>
                                          <p:spTgt spid="81"/>
                                        </p:tgtEl>
                                        <p:attrNameLst>
                                          <p:attrName>ppt_y</p:attrName>
                                        </p:attrNameLst>
                                      </p:cBhvr>
                                      <p:tavLst>
                                        <p:tav tm="0">
                                          <p:val>
                                            <p:strVal val="1+#ppt_h/2"/>
                                          </p:val>
                                        </p:tav>
                                        <p:tav tm="100000">
                                          <p:val>
                                            <p:strVal val="#ppt_y"/>
                                          </p:val>
                                        </p:tav>
                                      </p:tavLst>
                                    </p:anim>
                                  </p:childTnLst>
                                </p:cTn>
                              </p:par>
                              <p:par>
                                <p:cTn id="29" presetID="2" presetClass="entr" presetSubtype="4" decel="100000" fill="hold" grpId="0" nodeType="withEffect">
                                  <p:stCondLst>
                                    <p:cond delay="0"/>
                                  </p:stCondLst>
                                  <p:childTnLst>
                                    <p:set>
                                      <p:cBhvr>
                                        <p:cTn id="30" dur="1" fill="hold">
                                          <p:stCondLst>
                                            <p:cond delay="0"/>
                                          </p:stCondLst>
                                        </p:cTn>
                                        <p:tgtEl>
                                          <p:spTgt spid="82"/>
                                        </p:tgtEl>
                                        <p:attrNameLst>
                                          <p:attrName>style.visibility</p:attrName>
                                        </p:attrNameLst>
                                      </p:cBhvr>
                                      <p:to>
                                        <p:strVal val="visible"/>
                                      </p:to>
                                    </p:set>
                                    <p:anim calcmode="lin" valueType="num">
                                      <p:cBhvr additive="base">
                                        <p:cTn id="31" dur="500" fill="hold"/>
                                        <p:tgtEl>
                                          <p:spTgt spid="82"/>
                                        </p:tgtEl>
                                        <p:attrNameLst>
                                          <p:attrName>ppt_x</p:attrName>
                                        </p:attrNameLst>
                                      </p:cBhvr>
                                      <p:tavLst>
                                        <p:tav tm="0">
                                          <p:val>
                                            <p:strVal val="#ppt_x"/>
                                          </p:val>
                                        </p:tav>
                                        <p:tav tm="100000">
                                          <p:val>
                                            <p:strVal val="#ppt_x"/>
                                          </p:val>
                                        </p:tav>
                                      </p:tavLst>
                                    </p:anim>
                                    <p:anim calcmode="lin" valueType="num">
                                      <p:cBhvr additive="base">
                                        <p:cTn id="32" dur="500" fill="hold"/>
                                        <p:tgtEl>
                                          <p:spTgt spid="82"/>
                                        </p:tgtEl>
                                        <p:attrNameLst>
                                          <p:attrName>ppt_y</p:attrName>
                                        </p:attrNameLst>
                                      </p:cBhvr>
                                      <p:tavLst>
                                        <p:tav tm="0">
                                          <p:val>
                                            <p:strVal val="1+#ppt_h/2"/>
                                          </p:val>
                                        </p:tav>
                                        <p:tav tm="100000">
                                          <p:val>
                                            <p:strVal val="#ppt_y"/>
                                          </p:val>
                                        </p:tav>
                                      </p:tavLst>
                                    </p:anim>
                                  </p:childTnLst>
                                </p:cTn>
                              </p:par>
                            </p:childTnLst>
                          </p:cTn>
                        </p:par>
                        <p:par>
                          <p:cTn id="33" fill="hold">
                            <p:stCondLst>
                              <p:cond delay="500"/>
                            </p:stCondLst>
                            <p:childTnLst>
                              <p:par>
                                <p:cTn id="34" presetID="22" presetClass="entr" presetSubtype="8" fill="hold" grpId="0" nodeType="afterEffect">
                                  <p:stCondLst>
                                    <p:cond delay="0"/>
                                  </p:stCondLst>
                                  <p:childTnLst>
                                    <p:set>
                                      <p:cBhvr>
                                        <p:cTn id="35" dur="1" fill="hold">
                                          <p:stCondLst>
                                            <p:cond delay="0"/>
                                          </p:stCondLst>
                                        </p:cTn>
                                        <p:tgtEl>
                                          <p:spTgt spid="62"/>
                                        </p:tgtEl>
                                        <p:attrNameLst>
                                          <p:attrName>style.visibility</p:attrName>
                                        </p:attrNameLst>
                                      </p:cBhvr>
                                      <p:to>
                                        <p:strVal val="visible"/>
                                      </p:to>
                                    </p:set>
                                    <p:animEffect transition="in" filter="wipe(left)">
                                      <p:cBhvr>
                                        <p:cTn id="36" dur="500"/>
                                        <p:tgtEl>
                                          <p:spTgt spid="62"/>
                                        </p:tgtEl>
                                      </p:cBhvr>
                                    </p:animEffect>
                                  </p:childTnLst>
                                </p:cTn>
                              </p:par>
                              <p:par>
                                <p:cTn id="37" presetID="22" presetClass="entr" presetSubtype="8" fill="hold" grpId="0" nodeType="withEffect">
                                  <p:stCondLst>
                                    <p:cond delay="100"/>
                                  </p:stCondLst>
                                  <p:childTnLst>
                                    <p:set>
                                      <p:cBhvr>
                                        <p:cTn id="38" dur="1" fill="hold">
                                          <p:stCondLst>
                                            <p:cond delay="0"/>
                                          </p:stCondLst>
                                        </p:cTn>
                                        <p:tgtEl>
                                          <p:spTgt spid="63"/>
                                        </p:tgtEl>
                                        <p:attrNameLst>
                                          <p:attrName>style.visibility</p:attrName>
                                        </p:attrNameLst>
                                      </p:cBhvr>
                                      <p:to>
                                        <p:strVal val="visible"/>
                                      </p:to>
                                    </p:set>
                                    <p:animEffect transition="in" filter="wipe(left)">
                                      <p:cBhvr>
                                        <p:cTn id="39" dur="500"/>
                                        <p:tgtEl>
                                          <p:spTgt spid="63"/>
                                        </p:tgtEl>
                                      </p:cBhvr>
                                    </p:animEffect>
                                  </p:childTnLst>
                                </p:cTn>
                              </p:par>
                              <p:par>
                                <p:cTn id="40" presetID="22" presetClass="entr" presetSubtype="8" fill="hold" grpId="0" nodeType="withEffect">
                                  <p:stCondLst>
                                    <p:cond delay="200"/>
                                  </p:stCondLst>
                                  <p:childTnLst>
                                    <p:set>
                                      <p:cBhvr>
                                        <p:cTn id="41" dur="1" fill="hold">
                                          <p:stCondLst>
                                            <p:cond delay="0"/>
                                          </p:stCondLst>
                                        </p:cTn>
                                        <p:tgtEl>
                                          <p:spTgt spid="64"/>
                                        </p:tgtEl>
                                        <p:attrNameLst>
                                          <p:attrName>style.visibility</p:attrName>
                                        </p:attrNameLst>
                                      </p:cBhvr>
                                      <p:to>
                                        <p:strVal val="visible"/>
                                      </p:to>
                                    </p:set>
                                    <p:animEffect transition="in" filter="wipe(left)">
                                      <p:cBhvr>
                                        <p:cTn id="42" dur="500"/>
                                        <p:tgtEl>
                                          <p:spTgt spid="64"/>
                                        </p:tgtEl>
                                      </p:cBhvr>
                                    </p:animEffect>
                                  </p:childTnLst>
                                </p:cTn>
                              </p:par>
                              <p:par>
                                <p:cTn id="43" presetID="22" presetClass="entr" presetSubtype="8" fill="hold" grpId="0" nodeType="withEffect">
                                  <p:stCondLst>
                                    <p:cond delay="300"/>
                                  </p:stCondLst>
                                  <p:childTnLst>
                                    <p:set>
                                      <p:cBhvr>
                                        <p:cTn id="44" dur="1" fill="hold">
                                          <p:stCondLst>
                                            <p:cond delay="0"/>
                                          </p:stCondLst>
                                        </p:cTn>
                                        <p:tgtEl>
                                          <p:spTgt spid="65"/>
                                        </p:tgtEl>
                                        <p:attrNameLst>
                                          <p:attrName>style.visibility</p:attrName>
                                        </p:attrNameLst>
                                      </p:cBhvr>
                                      <p:to>
                                        <p:strVal val="visible"/>
                                      </p:to>
                                    </p:set>
                                    <p:animEffect transition="in" filter="wipe(left)">
                                      <p:cBhvr>
                                        <p:cTn id="45" dur="500"/>
                                        <p:tgtEl>
                                          <p:spTgt spid="65"/>
                                        </p:tgtEl>
                                      </p:cBhvr>
                                    </p:animEffect>
                                  </p:childTnLst>
                                </p:cTn>
                              </p:par>
                              <p:par>
                                <p:cTn id="46" presetID="22" presetClass="entr" presetSubtype="8" fill="hold" grpId="0" nodeType="withEffect">
                                  <p:stCondLst>
                                    <p:cond delay="400"/>
                                  </p:stCondLst>
                                  <p:childTnLst>
                                    <p:set>
                                      <p:cBhvr>
                                        <p:cTn id="47" dur="1" fill="hold">
                                          <p:stCondLst>
                                            <p:cond delay="0"/>
                                          </p:stCondLst>
                                        </p:cTn>
                                        <p:tgtEl>
                                          <p:spTgt spid="66"/>
                                        </p:tgtEl>
                                        <p:attrNameLst>
                                          <p:attrName>style.visibility</p:attrName>
                                        </p:attrNameLst>
                                      </p:cBhvr>
                                      <p:to>
                                        <p:strVal val="visible"/>
                                      </p:to>
                                    </p:set>
                                    <p:animEffect transition="in" filter="wipe(left)">
                                      <p:cBhvr>
                                        <p:cTn id="48" dur="500"/>
                                        <p:tgtEl>
                                          <p:spTgt spid="66"/>
                                        </p:tgtEl>
                                      </p:cBhvr>
                                    </p:animEffect>
                                  </p:childTnLst>
                                </p:cTn>
                              </p:par>
                              <p:par>
                                <p:cTn id="49" presetID="22" presetClass="entr" presetSubtype="8" fill="hold" grpId="0" nodeType="withEffect">
                                  <p:stCondLst>
                                    <p:cond delay="500"/>
                                  </p:stCondLst>
                                  <p:childTnLst>
                                    <p:set>
                                      <p:cBhvr>
                                        <p:cTn id="50" dur="1" fill="hold">
                                          <p:stCondLst>
                                            <p:cond delay="0"/>
                                          </p:stCondLst>
                                        </p:cTn>
                                        <p:tgtEl>
                                          <p:spTgt spid="67"/>
                                        </p:tgtEl>
                                        <p:attrNameLst>
                                          <p:attrName>style.visibility</p:attrName>
                                        </p:attrNameLst>
                                      </p:cBhvr>
                                      <p:to>
                                        <p:strVal val="visible"/>
                                      </p:to>
                                    </p:set>
                                    <p:animEffect transition="in" filter="wipe(left)">
                                      <p:cBhvr>
                                        <p:cTn id="51" dur="500"/>
                                        <p:tgtEl>
                                          <p:spTgt spid="67"/>
                                        </p:tgtEl>
                                      </p:cBhvr>
                                    </p:animEffect>
                                  </p:childTnLst>
                                </p:cTn>
                              </p:par>
                              <p:par>
                                <p:cTn id="52" presetID="22" presetClass="entr" presetSubtype="8" fill="hold" grpId="0" nodeType="withEffect">
                                  <p:stCondLst>
                                    <p:cond delay="600"/>
                                  </p:stCondLst>
                                  <p:childTnLst>
                                    <p:set>
                                      <p:cBhvr>
                                        <p:cTn id="53" dur="1" fill="hold">
                                          <p:stCondLst>
                                            <p:cond delay="0"/>
                                          </p:stCondLst>
                                        </p:cTn>
                                        <p:tgtEl>
                                          <p:spTgt spid="68"/>
                                        </p:tgtEl>
                                        <p:attrNameLst>
                                          <p:attrName>style.visibility</p:attrName>
                                        </p:attrNameLst>
                                      </p:cBhvr>
                                      <p:to>
                                        <p:strVal val="visible"/>
                                      </p:to>
                                    </p:set>
                                    <p:animEffect transition="in" filter="wipe(left)">
                                      <p:cBhvr>
                                        <p:cTn id="54" dur="500"/>
                                        <p:tgtEl>
                                          <p:spTgt spid="68"/>
                                        </p:tgtEl>
                                      </p:cBhvr>
                                    </p:animEffect>
                                  </p:childTnLst>
                                </p:cTn>
                              </p:par>
                              <p:par>
                                <p:cTn id="55" presetID="22" presetClass="entr" presetSubtype="2" fill="hold" grpId="0" nodeType="withEffect">
                                  <p:stCondLst>
                                    <p:cond delay="0"/>
                                  </p:stCondLst>
                                  <p:childTnLst>
                                    <p:set>
                                      <p:cBhvr>
                                        <p:cTn id="56" dur="1" fill="hold">
                                          <p:stCondLst>
                                            <p:cond delay="0"/>
                                          </p:stCondLst>
                                        </p:cTn>
                                        <p:tgtEl>
                                          <p:spTgt spid="49"/>
                                        </p:tgtEl>
                                        <p:attrNameLst>
                                          <p:attrName>style.visibility</p:attrName>
                                        </p:attrNameLst>
                                      </p:cBhvr>
                                      <p:to>
                                        <p:strVal val="visible"/>
                                      </p:to>
                                    </p:set>
                                    <p:animEffect transition="in" filter="wipe(right)">
                                      <p:cBhvr>
                                        <p:cTn id="57" dur="500"/>
                                        <p:tgtEl>
                                          <p:spTgt spid="49"/>
                                        </p:tgtEl>
                                      </p:cBhvr>
                                    </p:animEffect>
                                  </p:childTnLst>
                                </p:cTn>
                              </p:par>
                              <p:par>
                                <p:cTn id="58" presetID="22" presetClass="entr" presetSubtype="2" fill="hold" grpId="0" nodeType="withEffect">
                                  <p:stCondLst>
                                    <p:cond delay="100"/>
                                  </p:stCondLst>
                                  <p:childTnLst>
                                    <p:set>
                                      <p:cBhvr>
                                        <p:cTn id="59" dur="1" fill="hold">
                                          <p:stCondLst>
                                            <p:cond delay="0"/>
                                          </p:stCondLst>
                                        </p:cTn>
                                        <p:tgtEl>
                                          <p:spTgt spid="50"/>
                                        </p:tgtEl>
                                        <p:attrNameLst>
                                          <p:attrName>style.visibility</p:attrName>
                                        </p:attrNameLst>
                                      </p:cBhvr>
                                      <p:to>
                                        <p:strVal val="visible"/>
                                      </p:to>
                                    </p:set>
                                    <p:animEffect transition="in" filter="wipe(right)">
                                      <p:cBhvr>
                                        <p:cTn id="60" dur="500"/>
                                        <p:tgtEl>
                                          <p:spTgt spid="50"/>
                                        </p:tgtEl>
                                      </p:cBhvr>
                                    </p:animEffect>
                                  </p:childTnLst>
                                </p:cTn>
                              </p:par>
                              <p:par>
                                <p:cTn id="61" presetID="22" presetClass="entr" presetSubtype="2" fill="hold" grpId="0" nodeType="withEffect">
                                  <p:stCondLst>
                                    <p:cond delay="200"/>
                                  </p:stCondLst>
                                  <p:childTnLst>
                                    <p:set>
                                      <p:cBhvr>
                                        <p:cTn id="62" dur="1" fill="hold">
                                          <p:stCondLst>
                                            <p:cond delay="0"/>
                                          </p:stCondLst>
                                        </p:cTn>
                                        <p:tgtEl>
                                          <p:spTgt spid="51"/>
                                        </p:tgtEl>
                                        <p:attrNameLst>
                                          <p:attrName>style.visibility</p:attrName>
                                        </p:attrNameLst>
                                      </p:cBhvr>
                                      <p:to>
                                        <p:strVal val="visible"/>
                                      </p:to>
                                    </p:set>
                                    <p:animEffect transition="in" filter="wipe(right)">
                                      <p:cBhvr>
                                        <p:cTn id="63" dur="500"/>
                                        <p:tgtEl>
                                          <p:spTgt spid="51"/>
                                        </p:tgtEl>
                                      </p:cBhvr>
                                    </p:animEffect>
                                  </p:childTnLst>
                                </p:cTn>
                              </p:par>
                              <p:par>
                                <p:cTn id="64" presetID="22" presetClass="entr" presetSubtype="2" fill="hold" grpId="0" nodeType="withEffect">
                                  <p:stCondLst>
                                    <p:cond delay="300"/>
                                  </p:stCondLst>
                                  <p:childTnLst>
                                    <p:set>
                                      <p:cBhvr>
                                        <p:cTn id="65" dur="1" fill="hold">
                                          <p:stCondLst>
                                            <p:cond delay="0"/>
                                          </p:stCondLst>
                                        </p:cTn>
                                        <p:tgtEl>
                                          <p:spTgt spid="52"/>
                                        </p:tgtEl>
                                        <p:attrNameLst>
                                          <p:attrName>style.visibility</p:attrName>
                                        </p:attrNameLst>
                                      </p:cBhvr>
                                      <p:to>
                                        <p:strVal val="visible"/>
                                      </p:to>
                                    </p:set>
                                    <p:animEffect transition="in" filter="wipe(right)">
                                      <p:cBhvr>
                                        <p:cTn id="66" dur="500"/>
                                        <p:tgtEl>
                                          <p:spTgt spid="52"/>
                                        </p:tgtEl>
                                      </p:cBhvr>
                                    </p:animEffect>
                                  </p:childTnLst>
                                </p:cTn>
                              </p:par>
                              <p:par>
                                <p:cTn id="67" presetID="22" presetClass="entr" presetSubtype="2" fill="hold" grpId="0" nodeType="withEffect">
                                  <p:stCondLst>
                                    <p:cond delay="400"/>
                                  </p:stCondLst>
                                  <p:childTnLst>
                                    <p:set>
                                      <p:cBhvr>
                                        <p:cTn id="68" dur="1" fill="hold">
                                          <p:stCondLst>
                                            <p:cond delay="0"/>
                                          </p:stCondLst>
                                        </p:cTn>
                                        <p:tgtEl>
                                          <p:spTgt spid="53"/>
                                        </p:tgtEl>
                                        <p:attrNameLst>
                                          <p:attrName>style.visibility</p:attrName>
                                        </p:attrNameLst>
                                      </p:cBhvr>
                                      <p:to>
                                        <p:strVal val="visible"/>
                                      </p:to>
                                    </p:set>
                                    <p:animEffect transition="in" filter="wipe(right)">
                                      <p:cBhvr>
                                        <p:cTn id="69" dur="500"/>
                                        <p:tgtEl>
                                          <p:spTgt spid="53"/>
                                        </p:tgtEl>
                                      </p:cBhvr>
                                    </p:animEffect>
                                  </p:childTnLst>
                                </p:cTn>
                              </p:par>
                              <p:par>
                                <p:cTn id="70" presetID="22" presetClass="entr" presetSubtype="2" fill="hold" grpId="0" nodeType="withEffect">
                                  <p:stCondLst>
                                    <p:cond delay="500"/>
                                  </p:stCondLst>
                                  <p:childTnLst>
                                    <p:set>
                                      <p:cBhvr>
                                        <p:cTn id="71" dur="1" fill="hold">
                                          <p:stCondLst>
                                            <p:cond delay="0"/>
                                          </p:stCondLst>
                                        </p:cTn>
                                        <p:tgtEl>
                                          <p:spTgt spid="54"/>
                                        </p:tgtEl>
                                        <p:attrNameLst>
                                          <p:attrName>style.visibility</p:attrName>
                                        </p:attrNameLst>
                                      </p:cBhvr>
                                      <p:to>
                                        <p:strVal val="visible"/>
                                      </p:to>
                                    </p:set>
                                    <p:animEffect transition="in" filter="wipe(right)">
                                      <p:cBhvr>
                                        <p:cTn id="72" dur="500"/>
                                        <p:tgtEl>
                                          <p:spTgt spid="54"/>
                                        </p:tgtEl>
                                      </p:cBhvr>
                                    </p:animEffect>
                                  </p:childTnLst>
                                </p:cTn>
                              </p:par>
                              <p:par>
                                <p:cTn id="73" presetID="22" presetClass="entr" presetSubtype="2" fill="hold" grpId="0" nodeType="withEffect">
                                  <p:stCondLst>
                                    <p:cond delay="600"/>
                                  </p:stCondLst>
                                  <p:childTnLst>
                                    <p:set>
                                      <p:cBhvr>
                                        <p:cTn id="74" dur="1" fill="hold">
                                          <p:stCondLst>
                                            <p:cond delay="0"/>
                                          </p:stCondLst>
                                        </p:cTn>
                                        <p:tgtEl>
                                          <p:spTgt spid="55"/>
                                        </p:tgtEl>
                                        <p:attrNameLst>
                                          <p:attrName>style.visibility</p:attrName>
                                        </p:attrNameLst>
                                      </p:cBhvr>
                                      <p:to>
                                        <p:strVal val="visible"/>
                                      </p:to>
                                    </p:set>
                                    <p:animEffect transition="in" filter="wipe(right)">
                                      <p:cBhvr>
                                        <p:cTn id="75" dur="500"/>
                                        <p:tgtEl>
                                          <p:spTgt spid="55"/>
                                        </p:tgtEl>
                                      </p:cBhvr>
                                    </p:animEffect>
                                  </p:childTnLst>
                                </p:cTn>
                              </p:par>
                            </p:childTnLst>
                          </p:cTn>
                        </p:par>
                        <p:par>
                          <p:cTn id="76" fill="hold">
                            <p:stCondLst>
                              <p:cond delay="1000"/>
                            </p:stCondLst>
                            <p:childTnLst>
                              <p:par>
                                <p:cTn id="77" presetID="22" presetClass="entr" presetSubtype="8" fill="hold" grpId="0" nodeType="afterEffect">
                                  <p:stCondLst>
                                    <p:cond delay="0"/>
                                  </p:stCondLst>
                                  <p:childTnLst>
                                    <p:set>
                                      <p:cBhvr>
                                        <p:cTn id="78" dur="1" fill="hold">
                                          <p:stCondLst>
                                            <p:cond delay="0"/>
                                          </p:stCondLst>
                                        </p:cTn>
                                        <p:tgtEl>
                                          <p:spTgt spid="69"/>
                                        </p:tgtEl>
                                        <p:attrNameLst>
                                          <p:attrName>style.visibility</p:attrName>
                                        </p:attrNameLst>
                                      </p:cBhvr>
                                      <p:to>
                                        <p:strVal val="visible"/>
                                      </p:to>
                                    </p:set>
                                    <p:animEffect transition="in" filter="wipe(left)">
                                      <p:cBhvr>
                                        <p:cTn id="79" dur="500"/>
                                        <p:tgtEl>
                                          <p:spTgt spid="69"/>
                                        </p:tgtEl>
                                      </p:cBhvr>
                                    </p:animEffect>
                                  </p:childTnLst>
                                </p:cTn>
                              </p:par>
                              <p:par>
                                <p:cTn id="80" presetID="22" presetClass="entr" presetSubtype="8" fill="hold" grpId="0" nodeType="withEffect">
                                  <p:stCondLst>
                                    <p:cond delay="0"/>
                                  </p:stCondLst>
                                  <p:childTnLst>
                                    <p:set>
                                      <p:cBhvr>
                                        <p:cTn id="81" dur="1" fill="hold">
                                          <p:stCondLst>
                                            <p:cond delay="0"/>
                                          </p:stCondLst>
                                        </p:cTn>
                                        <p:tgtEl>
                                          <p:spTgt spid="70"/>
                                        </p:tgtEl>
                                        <p:attrNameLst>
                                          <p:attrName>style.visibility</p:attrName>
                                        </p:attrNameLst>
                                      </p:cBhvr>
                                      <p:to>
                                        <p:strVal val="visible"/>
                                      </p:to>
                                    </p:set>
                                    <p:animEffect transition="in" filter="wipe(left)">
                                      <p:cBhvr>
                                        <p:cTn id="82" dur="500"/>
                                        <p:tgtEl>
                                          <p:spTgt spid="70"/>
                                        </p:tgtEl>
                                      </p:cBhvr>
                                    </p:animEffect>
                                  </p:childTnLst>
                                </p:cTn>
                              </p:par>
                              <p:par>
                                <p:cTn id="83" presetID="22" presetClass="entr" presetSubtype="8" fill="hold" grpId="0" nodeType="withEffect">
                                  <p:stCondLst>
                                    <p:cond delay="0"/>
                                  </p:stCondLst>
                                  <p:childTnLst>
                                    <p:set>
                                      <p:cBhvr>
                                        <p:cTn id="84" dur="1" fill="hold">
                                          <p:stCondLst>
                                            <p:cond delay="0"/>
                                          </p:stCondLst>
                                        </p:cTn>
                                        <p:tgtEl>
                                          <p:spTgt spid="71"/>
                                        </p:tgtEl>
                                        <p:attrNameLst>
                                          <p:attrName>style.visibility</p:attrName>
                                        </p:attrNameLst>
                                      </p:cBhvr>
                                      <p:to>
                                        <p:strVal val="visible"/>
                                      </p:to>
                                    </p:set>
                                    <p:animEffect transition="in" filter="wipe(left)">
                                      <p:cBhvr>
                                        <p:cTn id="85" dur="500"/>
                                        <p:tgtEl>
                                          <p:spTgt spid="71"/>
                                        </p:tgtEl>
                                      </p:cBhvr>
                                    </p:animEffect>
                                  </p:childTnLst>
                                </p:cTn>
                              </p:par>
                              <p:par>
                                <p:cTn id="86" presetID="22" presetClass="entr" presetSubtype="8" fill="hold" grpId="0" nodeType="withEffect">
                                  <p:stCondLst>
                                    <p:cond delay="0"/>
                                  </p:stCondLst>
                                  <p:childTnLst>
                                    <p:set>
                                      <p:cBhvr>
                                        <p:cTn id="87" dur="1" fill="hold">
                                          <p:stCondLst>
                                            <p:cond delay="0"/>
                                          </p:stCondLst>
                                        </p:cTn>
                                        <p:tgtEl>
                                          <p:spTgt spid="72"/>
                                        </p:tgtEl>
                                        <p:attrNameLst>
                                          <p:attrName>style.visibility</p:attrName>
                                        </p:attrNameLst>
                                      </p:cBhvr>
                                      <p:to>
                                        <p:strVal val="visible"/>
                                      </p:to>
                                    </p:set>
                                    <p:animEffect transition="in" filter="wipe(left)">
                                      <p:cBhvr>
                                        <p:cTn id="88" dur="500"/>
                                        <p:tgtEl>
                                          <p:spTgt spid="72"/>
                                        </p:tgtEl>
                                      </p:cBhvr>
                                    </p:animEffect>
                                  </p:childTnLst>
                                </p:cTn>
                              </p:par>
                              <p:par>
                                <p:cTn id="89" presetID="22" presetClass="entr" presetSubtype="8" fill="hold" grpId="0" nodeType="withEffect">
                                  <p:stCondLst>
                                    <p:cond delay="0"/>
                                  </p:stCondLst>
                                  <p:childTnLst>
                                    <p:set>
                                      <p:cBhvr>
                                        <p:cTn id="90" dur="1" fill="hold">
                                          <p:stCondLst>
                                            <p:cond delay="0"/>
                                          </p:stCondLst>
                                        </p:cTn>
                                        <p:tgtEl>
                                          <p:spTgt spid="73"/>
                                        </p:tgtEl>
                                        <p:attrNameLst>
                                          <p:attrName>style.visibility</p:attrName>
                                        </p:attrNameLst>
                                      </p:cBhvr>
                                      <p:to>
                                        <p:strVal val="visible"/>
                                      </p:to>
                                    </p:set>
                                    <p:animEffect transition="in" filter="wipe(left)">
                                      <p:cBhvr>
                                        <p:cTn id="91" dur="500"/>
                                        <p:tgtEl>
                                          <p:spTgt spid="73"/>
                                        </p:tgtEl>
                                      </p:cBhvr>
                                    </p:animEffect>
                                  </p:childTnLst>
                                </p:cTn>
                              </p:par>
                              <p:par>
                                <p:cTn id="92" presetID="22" presetClass="entr" presetSubtype="8" fill="hold" grpId="0" nodeType="withEffect">
                                  <p:stCondLst>
                                    <p:cond delay="0"/>
                                  </p:stCondLst>
                                  <p:childTnLst>
                                    <p:set>
                                      <p:cBhvr>
                                        <p:cTn id="93" dur="1" fill="hold">
                                          <p:stCondLst>
                                            <p:cond delay="0"/>
                                          </p:stCondLst>
                                        </p:cTn>
                                        <p:tgtEl>
                                          <p:spTgt spid="74"/>
                                        </p:tgtEl>
                                        <p:attrNameLst>
                                          <p:attrName>style.visibility</p:attrName>
                                        </p:attrNameLst>
                                      </p:cBhvr>
                                      <p:to>
                                        <p:strVal val="visible"/>
                                      </p:to>
                                    </p:set>
                                    <p:animEffect transition="in" filter="wipe(left)">
                                      <p:cBhvr>
                                        <p:cTn id="94" dur="500"/>
                                        <p:tgtEl>
                                          <p:spTgt spid="74"/>
                                        </p:tgtEl>
                                      </p:cBhvr>
                                    </p:animEffect>
                                  </p:childTnLst>
                                </p:cTn>
                              </p:par>
                              <p:par>
                                <p:cTn id="95" presetID="22" presetClass="entr" presetSubtype="8" fill="hold" grpId="0" nodeType="withEffect">
                                  <p:stCondLst>
                                    <p:cond delay="0"/>
                                  </p:stCondLst>
                                  <p:childTnLst>
                                    <p:set>
                                      <p:cBhvr>
                                        <p:cTn id="96" dur="1" fill="hold">
                                          <p:stCondLst>
                                            <p:cond delay="0"/>
                                          </p:stCondLst>
                                        </p:cTn>
                                        <p:tgtEl>
                                          <p:spTgt spid="75"/>
                                        </p:tgtEl>
                                        <p:attrNameLst>
                                          <p:attrName>style.visibility</p:attrName>
                                        </p:attrNameLst>
                                      </p:cBhvr>
                                      <p:to>
                                        <p:strVal val="visible"/>
                                      </p:to>
                                    </p:set>
                                    <p:animEffect transition="in" filter="wipe(left)">
                                      <p:cBhvr>
                                        <p:cTn id="97" dur="500"/>
                                        <p:tgtEl>
                                          <p:spTgt spid="75"/>
                                        </p:tgtEl>
                                      </p:cBhvr>
                                    </p:animEffect>
                                  </p:childTnLst>
                                </p:cTn>
                              </p:par>
                              <p:par>
                                <p:cTn id="98" presetID="22" presetClass="entr" presetSubtype="2" fill="hold" grpId="0" nodeType="withEffect">
                                  <p:stCondLst>
                                    <p:cond delay="0"/>
                                  </p:stCondLst>
                                  <p:childTnLst>
                                    <p:set>
                                      <p:cBhvr>
                                        <p:cTn id="99" dur="1" fill="hold">
                                          <p:stCondLst>
                                            <p:cond delay="0"/>
                                          </p:stCondLst>
                                        </p:cTn>
                                        <p:tgtEl>
                                          <p:spTgt spid="56"/>
                                        </p:tgtEl>
                                        <p:attrNameLst>
                                          <p:attrName>style.visibility</p:attrName>
                                        </p:attrNameLst>
                                      </p:cBhvr>
                                      <p:to>
                                        <p:strVal val="visible"/>
                                      </p:to>
                                    </p:set>
                                    <p:animEffect transition="in" filter="wipe(right)">
                                      <p:cBhvr>
                                        <p:cTn id="100" dur="500"/>
                                        <p:tgtEl>
                                          <p:spTgt spid="56"/>
                                        </p:tgtEl>
                                      </p:cBhvr>
                                    </p:animEffect>
                                  </p:childTnLst>
                                </p:cTn>
                              </p:par>
                              <p:par>
                                <p:cTn id="101" presetID="22" presetClass="entr" presetSubtype="2" fill="hold" grpId="0" nodeType="withEffect">
                                  <p:stCondLst>
                                    <p:cond delay="0"/>
                                  </p:stCondLst>
                                  <p:childTnLst>
                                    <p:set>
                                      <p:cBhvr>
                                        <p:cTn id="102" dur="1" fill="hold">
                                          <p:stCondLst>
                                            <p:cond delay="0"/>
                                          </p:stCondLst>
                                        </p:cTn>
                                        <p:tgtEl>
                                          <p:spTgt spid="57"/>
                                        </p:tgtEl>
                                        <p:attrNameLst>
                                          <p:attrName>style.visibility</p:attrName>
                                        </p:attrNameLst>
                                      </p:cBhvr>
                                      <p:to>
                                        <p:strVal val="visible"/>
                                      </p:to>
                                    </p:set>
                                    <p:animEffect transition="in" filter="wipe(right)">
                                      <p:cBhvr>
                                        <p:cTn id="103" dur="500"/>
                                        <p:tgtEl>
                                          <p:spTgt spid="57"/>
                                        </p:tgtEl>
                                      </p:cBhvr>
                                    </p:animEffect>
                                  </p:childTnLst>
                                </p:cTn>
                              </p:par>
                              <p:par>
                                <p:cTn id="104" presetID="22" presetClass="entr" presetSubtype="2" fill="hold" grpId="0" nodeType="withEffect">
                                  <p:stCondLst>
                                    <p:cond delay="0"/>
                                  </p:stCondLst>
                                  <p:childTnLst>
                                    <p:set>
                                      <p:cBhvr>
                                        <p:cTn id="105" dur="1" fill="hold">
                                          <p:stCondLst>
                                            <p:cond delay="0"/>
                                          </p:stCondLst>
                                        </p:cTn>
                                        <p:tgtEl>
                                          <p:spTgt spid="58"/>
                                        </p:tgtEl>
                                        <p:attrNameLst>
                                          <p:attrName>style.visibility</p:attrName>
                                        </p:attrNameLst>
                                      </p:cBhvr>
                                      <p:to>
                                        <p:strVal val="visible"/>
                                      </p:to>
                                    </p:set>
                                    <p:animEffect transition="in" filter="wipe(right)">
                                      <p:cBhvr>
                                        <p:cTn id="106" dur="500"/>
                                        <p:tgtEl>
                                          <p:spTgt spid="58"/>
                                        </p:tgtEl>
                                      </p:cBhvr>
                                    </p:animEffect>
                                  </p:childTnLst>
                                </p:cTn>
                              </p:par>
                              <p:par>
                                <p:cTn id="107" presetID="22" presetClass="entr" presetSubtype="2" fill="hold" grpId="0" nodeType="withEffect">
                                  <p:stCondLst>
                                    <p:cond delay="0"/>
                                  </p:stCondLst>
                                  <p:childTnLst>
                                    <p:set>
                                      <p:cBhvr>
                                        <p:cTn id="108" dur="1" fill="hold">
                                          <p:stCondLst>
                                            <p:cond delay="0"/>
                                          </p:stCondLst>
                                        </p:cTn>
                                        <p:tgtEl>
                                          <p:spTgt spid="59"/>
                                        </p:tgtEl>
                                        <p:attrNameLst>
                                          <p:attrName>style.visibility</p:attrName>
                                        </p:attrNameLst>
                                      </p:cBhvr>
                                      <p:to>
                                        <p:strVal val="visible"/>
                                      </p:to>
                                    </p:set>
                                    <p:animEffect transition="in" filter="wipe(right)">
                                      <p:cBhvr>
                                        <p:cTn id="109" dur="500"/>
                                        <p:tgtEl>
                                          <p:spTgt spid="59"/>
                                        </p:tgtEl>
                                      </p:cBhvr>
                                    </p:animEffect>
                                  </p:childTnLst>
                                </p:cTn>
                              </p:par>
                              <p:par>
                                <p:cTn id="110" presetID="22" presetClass="entr" presetSubtype="2" fill="hold" grpId="0" nodeType="withEffect">
                                  <p:stCondLst>
                                    <p:cond delay="0"/>
                                  </p:stCondLst>
                                  <p:childTnLst>
                                    <p:set>
                                      <p:cBhvr>
                                        <p:cTn id="111" dur="1" fill="hold">
                                          <p:stCondLst>
                                            <p:cond delay="0"/>
                                          </p:stCondLst>
                                        </p:cTn>
                                        <p:tgtEl>
                                          <p:spTgt spid="60"/>
                                        </p:tgtEl>
                                        <p:attrNameLst>
                                          <p:attrName>style.visibility</p:attrName>
                                        </p:attrNameLst>
                                      </p:cBhvr>
                                      <p:to>
                                        <p:strVal val="visible"/>
                                      </p:to>
                                    </p:set>
                                    <p:animEffect transition="in" filter="wipe(right)">
                                      <p:cBhvr>
                                        <p:cTn id="112" dur="500"/>
                                        <p:tgtEl>
                                          <p:spTgt spid="60"/>
                                        </p:tgtEl>
                                      </p:cBhvr>
                                    </p:animEffect>
                                  </p:childTnLst>
                                </p:cTn>
                              </p:par>
                              <p:par>
                                <p:cTn id="113" presetID="22" presetClass="entr" presetSubtype="2" fill="hold" grpId="0" nodeType="withEffect">
                                  <p:stCondLst>
                                    <p:cond delay="0"/>
                                  </p:stCondLst>
                                  <p:childTnLst>
                                    <p:set>
                                      <p:cBhvr>
                                        <p:cTn id="114" dur="1" fill="hold">
                                          <p:stCondLst>
                                            <p:cond delay="0"/>
                                          </p:stCondLst>
                                        </p:cTn>
                                        <p:tgtEl>
                                          <p:spTgt spid="61"/>
                                        </p:tgtEl>
                                        <p:attrNameLst>
                                          <p:attrName>style.visibility</p:attrName>
                                        </p:attrNameLst>
                                      </p:cBhvr>
                                      <p:to>
                                        <p:strVal val="visible"/>
                                      </p:to>
                                    </p:set>
                                    <p:animEffect transition="in" filter="wipe(right)">
                                      <p:cBhvr>
                                        <p:cTn id="115" dur="500"/>
                                        <p:tgtEl>
                                          <p:spTgt spid="61"/>
                                        </p:tgtEl>
                                      </p:cBhvr>
                                    </p:animEffect>
                                  </p:childTnLst>
                                </p:cTn>
                              </p:par>
                            </p:childTnLst>
                          </p:cTn>
                        </p:par>
                        <p:par>
                          <p:cTn id="116" fill="hold">
                            <p:stCondLst>
                              <p:cond delay="1500"/>
                            </p:stCondLst>
                            <p:childTnLst>
                              <p:par>
                                <p:cTn id="117" presetID="10" presetClass="entr" presetSubtype="0" fill="hold" nodeType="afterEffect">
                                  <p:stCondLst>
                                    <p:cond delay="0"/>
                                  </p:stCondLst>
                                  <p:childTnLst>
                                    <p:set>
                                      <p:cBhvr>
                                        <p:cTn id="118" dur="1" fill="hold">
                                          <p:stCondLst>
                                            <p:cond delay="0"/>
                                          </p:stCondLst>
                                        </p:cTn>
                                        <p:tgtEl>
                                          <p:spTgt spid="5"/>
                                        </p:tgtEl>
                                        <p:attrNameLst>
                                          <p:attrName>style.visibility</p:attrName>
                                        </p:attrNameLst>
                                      </p:cBhvr>
                                      <p:to>
                                        <p:strVal val="visible"/>
                                      </p:to>
                                    </p:set>
                                    <p:animEffect transition="in" filter="fade">
                                      <p:cBhvr>
                                        <p:cTn id="119" dur="500"/>
                                        <p:tgtEl>
                                          <p:spTgt spid="5"/>
                                        </p:tgtEl>
                                      </p:cBhvr>
                                    </p:animEffect>
                                  </p:childTnLst>
                                </p:cTn>
                              </p:par>
                              <p:par>
                                <p:cTn id="120" presetID="10" presetClass="entr" presetSubtype="0" fill="hold" nodeType="withEffect">
                                  <p:stCondLst>
                                    <p:cond delay="0"/>
                                  </p:stCondLst>
                                  <p:childTnLst>
                                    <p:set>
                                      <p:cBhvr>
                                        <p:cTn id="121" dur="1" fill="hold">
                                          <p:stCondLst>
                                            <p:cond delay="0"/>
                                          </p:stCondLst>
                                        </p:cTn>
                                        <p:tgtEl>
                                          <p:spTgt spid="17"/>
                                        </p:tgtEl>
                                        <p:attrNameLst>
                                          <p:attrName>style.visibility</p:attrName>
                                        </p:attrNameLst>
                                      </p:cBhvr>
                                      <p:to>
                                        <p:strVal val="visible"/>
                                      </p:to>
                                    </p:set>
                                    <p:animEffect transition="in" filter="fade">
                                      <p:cBhvr>
                                        <p:cTn id="122" dur="500"/>
                                        <p:tgtEl>
                                          <p:spTgt spid="17"/>
                                        </p:tgtEl>
                                      </p:cBhvr>
                                    </p:animEffect>
                                  </p:childTnLst>
                                </p:cTn>
                              </p:par>
                            </p:childTnLst>
                          </p:cTn>
                        </p:par>
                        <p:par>
                          <p:cTn id="123" fill="hold">
                            <p:stCondLst>
                              <p:cond delay="2000"/>
                            </p:stCondLst>
                            <p:childTnLst>
                              <p:par>
                                <p:cTn id="124" presetID="12" presetClass="entr" presetSubtype="4" fill="hold" grpId="0" nodeType="afterEffect">
                                  <p:stCondLst>
                                    <p:cond delay="0"/>
                                  </p:stCondLst>
                                  <p:childTnLst>
                                    <p:set>
                                      <p:cBhvr>
                                        <p:cTn id="125" dur="1" fill="hold">
                                          <p:stCondLst>
                                            <p:cond delay="0"/>
                                          </p:stCondLst>
                                        </p:cTn>
                                        <p:tgtEl>
                                          <p:spTgt spid="29"/>
                                        </p:tgtEl>
                                        <p:attrNameLst>
                                          <p:attrName>style.visibility</p:attrName>
                                        </p:attrNameLst>
                                      </p:cBhvr>
                                      <p:to>
                                        <p:strVal val="visible"/>
                                      </p:to>
                                    </p:set>
                                    <p:anim calcmode="lin" valueType="num">
                                      <p:cBhvr additive="base">
                                        <p:cTn id="126" dur="500"/>
                                        <p:tgtEl>
                                          <p:spTgt spid="29"/>
                                        </p:tgtEl>
                                        <p:attrNameLst>
                                          <p:attrName>ppt_y</p:attrName>
                                        </p:attrNameLst>
                                      </p:cBhvr>
                                      <p:tavLst>
                                        <p:tav tm="0">
                                          <p:val>
                                            <p:strVal val="#ppt_y+#ppt_h*1.125000"/>
                                          </p:val>
                                        </p:tav>
                                        <p:tav tm="100000">
                                          <p:val>
                                            <p:strVal val="#ppt_y"/>
                                          </p:val>
                                        </p:tav>
                                      </p:tavLst>
                                    </p:anim>
                                    <p:animEffect transition="in" filter="wipe(up)">
                                      <p:cBhvr>
                                        <p:cTn id="127" dur="500"/>
                                        <p:tgtEl>
                                          <p:spTgt spid="29"/>
                                        </p:tgtEl>
                                      </p:cBhvr>
                                    </p:animEffect>
                                  </p:childTnLst>
                                </p:cTn>
                              </p:par>
                              <p:par>
                                <p:cTn id="128" presetID="12" presetClass="entr" presetSubtype="4" fill="hold" grpId="0" nodeType="withEffect">
                                  <p:stCondLst>
                                    <p:cond delay="100"/>
                                  </p:stCondLst>
                                  <p:childTnLst>
                                    <p:set>
                                      <p:cBhvr>
                                        <p:cTn id="129" dur="1" fill="hold">
                                          <p:stCondLst>
                                            <p:cond delay="0"/>
                                          </p:stCondLst>
                                        </p:cTn>
                                        <p:tgtEl>
                                          <p:spTgt spid="30"/>
                                        </p:tgtEl>
                                        <p:attrNameLst>
                                          <p:attrName>style.visibility</p:attrName>
                                        </p:attrNameLst>
                                      </p:cBhvr>
                                      <p:to>
                                        <p:strVal val="visible"/>
                                      </p:to>
                                    </p:set>
                                    <p:anim calcmode="lin" valueType="num">
                                      <p:cBhvr additive="base">
                                        <p:cTn id="130" dur="500"/>
                                        <p:tgtEl>
                                          <p:spTgt spid="30"/>
                                        </p:tgtEl>
                                        <p:attrNameLst>
                                          <p:attrName>ppt_y</p:attrName>
                                        </p:attrNameLst>
                                      </p:cBhvr>
                                      <p:tavLst>
                                        <p:tav tm="0">
                                          <p:val>
                                            <p:strVal val="#ppt_y+#ppt_h*1.125000"/>
                                          </p:val>
                                        </p:tav>
                                        <p:tav tm="100000">
                                          <p:val>
                                            <p:strVal val="#ppt_y"/>
                                          </p:val>
                                        </p:tav>
                                      </p:tavLst>
                                    </p:anim>
                                    <p:animEffect transition="in" filter="wipe(up)">
                                      <p:cBhvr>
                                        <p:cTn id="131" dur="500"/>
                                        <p:tgtEl>
                                          <p:spTgt spid="30"/>
                                        </p:tgtEl>
                                      </p:cBhvr>
                                    </p:animEffect>
                                  </p:childTnLst>
                                </p:cTn>
                              </p:par>
                              <p:par>
                                <p:cTn id="132" presetID="12" presetClass="entr" presetSubtype="4" fill="hold" grpId="0" nodeType="withEffect">
                                  <p:stCondLst>
                                    <p:cond delay="200"/>
                                  </p:stCondLst>
                                  <p:childTnLst>
                                    <p:set>
                                      <p:cBhvr>
                                        <p:cTn id="133" dur="1" fill="hold">
                                          <p:stCondLst>
                                            <p:cond delay="0"/>
                                          </p:stCondLst>
                                        </p:cTn>
                                        <p:tgtEl>
                                          <p:spTgt spid="31"/>
                                        </p:tgtEl>
                                        <p:attrNameLst>
                                          <p:attrName>style.visibility</p:attrName>
                                        </p:attrNameLst>
                                      </p:cBhvr>
                                      <p:to>
                                        <p:strVal val="visible"/>
                                      </p:to>
                                    </p:set>
                                    <p:anim calcmode="lin" valueType="num">
                                      <p:cBhvr additive="base">
                                        <p:cTn id="134" dur="500"/>
                                        <p:tgtEl>
                                          <p:spTgt spid="31"/>
                                        </p:tgtEl>
                                        <p:attrNameLst>
                                          <p:attrName>ppt_y</p:attrName>
                                        </p:attrNameLst>
                                      </p:cBhvr>
                                      <p:tavLst>
                                        <p:tav tm="0">
                                          <p:val>
                                            <p:strVal val="#ppt_y+#ppt_h*1.125000"/>
                                          </p:val>
                                        </p:tav>
                                        <p:tav tm="100000">
                                          <p:val>
                                            <p:strVal val="#ppt_y"/>
                                          </p:val>
                                        </p:tav>
                                      </p:tavLst>
                                    </p:anim>
                                    <p:animEffect transition="in" filter="wipe(up)">
                                      <p:cBhvr>
                                        <p:cTn id="135" dur="500"/>
                                        <p:tgtEl>
                                          <p:spTgt spid="31"/>
                                        </p:tgtEl>
                                      </p:cBhvr>
                                    </p:animEffect>
                                  </p:childTnLst>
                                </p:cTn>
                              </p:par>
                              <p:par>
                                <p:cTn id="136" presetID="12" presetClass="entr" presetSubtype="4" fill="hold" grpId="0" nodeType="withEffect">
                                  <p:stCondLst>
                                    <p:cond delay="300"/>
                                  </p:stCondLst>
                                  <p:childTnLst>
                                    <p:set>
                                      <p:cBhvr>
                                        <p:cTn id="137" dur="1" fill="hold">
                                          <p:stCondLst>
                                            <p:cond delay="0"/>
                                          </p:stCondLst>
                                        </p:cTn>
                                        <p:tgtEl>
                                          <p:spTgt spid="32"/>
                                        </p:tgtEl>
                                        <p:attrNameLst>
                                          <p:attrName>style.visibility</p:attrName>
                                        </p:attrNameLst>
                                      </p:cBhvr>
                                      <p:to>
                                        <p:strVal val="visible"/>
                                      </p:to>
                                    </p:set>
                                    <p:anim calcmode="lin" valueType="num">
                                      <p:cBhvr additive="base">
                                        <p:cTn id="138" dur="500"/>
                                        <p:tgtEl>
                                          <p:spTgt spid="32"/>
                                        </p:tgtEl>
                                        <p:attrNameLst>
                                          <p:attrName>ppt_y</p:attrName>
                                        </p:attrNameLst>
                                      </p:cBhvr>
                                      <p:tavLst>
                                        <p:tav tm="0">
                                          <p:val>
                                            <p:strVal val="#ppt_y+#ppt_h*1.125000"/>
                                          </p:val>
                                        </p:tav>
                                        <p:tav tm="100000">
                                          <p:val>
                                            <p:strVal val="#ppt_y"/>
                                          </p:val>
                                        </p:tav>
                                      </p:tavLst>
                                    </p:anim>
                                    <p:animEffect transition="in" filter="wipe(up)">
                                      <p:cBhvr>
                                        <p:cTn id="139" dur="500"/>
                                        <p:tgtEl>
                                          <p:spTgt spid="32"/>
                                        </p:tgtEl>
                                      </p:cBhvr>
                                    </p:animEffect>
                                  </p:childTnLst>
                                </p:cTn>
                              </p:par>
                              <p:par>
                                <p:cTn id="140" presetID="12" presetClass="entr" presetSubtype="4" fill="hold" grpId="0" nodeType="withEffect">
                                  <p:stCondLst>
                                    <p:cond delay="400"/>
                                  </p:stCondLst>
                                  <p:childTnLst>
                                    <p:set>
                                      <p:cBhvr>
                                        <p:cTn id="141" dur="1" fill="hold">
                                          <p:stCondLst>
                                            <p:cond delay="0"/>
                                          </p:stCondLst>
                                        </p:cTn>
                                        <p:tgtEl>
                                          <p:spTgt spid="33"/>
                                        </p:tgtEl>
                                        <p:attrNameLst>
                                          <p:attrName>style.visibility</p:attrName>
                                        </p:attrNameLst>
                                      </p:cBhvr>
                                      <p:to>
                                        <p:strVal val="visible"/>
                                      </p:to>
                                    </p:set>
                                    <p:anim calcmode="lin" valueType="num">
                                      <p:cBhvr additive="base">
                                        <p:cTn id="142" dur="500"/>
                                        <p:tgtEl>
                                          <p:spTgt spid="33"/>
                                        </p:tgtEl>
                                        <p:attrNameLst>
                                          <p:attrName>ppt_y</p:attrName>
                                        </p:attrNameLst>
                                      </p:cBhvr>
                                      <p:tavLst>
                                        <p:tav tm="0">
                                          <p:val>
                                            <p:strVal val="#ppt_y+#ppt_h*1.125000"/>
                                          </p:val>
                                        </p:tav>
                                        <p:tav tm="100000">
                                          <p:val>
                                            <p:strVal val="#ppt_y"/>
                                          </p:val>
                                        </p:tav>
                                      </p:tavLst>
                                    </p:anim>
                                    <p:animEffect transition="in" filter="wipe(up)">
                                      <p:cBhvr>
                                        <p:cTn id="143" dur="500"/>
                                        <p:tgtEl>
                                          <p:spTgt spid="33"/>
                                        </p:tgtEl>
                                      </p:cBhvr>
                                    </p:animEffect>
                                  </p:childTnLst>
                                </p:cTn>
                              </p:par>
                              <p:par>
                                <p:cTn id="144" presetID="12" presetClass="entr" presetSubtype="4" fill="hold" grpId="0" nodeType="withEffect">
                                  <p:stCondLst>
                                    <p:cond delay="500"/>
                                  </p:stCondLst>
                                  <p:childTnLst>
                                    <p:set>
                                      <p:cBhvr>
                                        <p:cTn id="145" dur="1" fill="hold">
                                          <p:stCondLst>
                                            <p:cond delay="0"/>
                                          </p:stCondLst>
                                        </p:cTn>
                                        <p:tgtEl>
                                          <p:spTgt spid="34"/>
                                        </p:tgtEl>
                                        <p:attrNameLst>
                                          <p:attrName>style.visibility</p:attrName>
                                        </p:attrNameLst>
                                      </p:cBhvr>
                                      <p:to>
                                        <p:strVal val="visible"/>
                                      </p:to>
                                    </p:set>
                                    <p:anim calcmode="lin" valueType="num">
                                      <p:cBhvr additive="base">
                                        <p:cTn id="146" dur="500"/>
                                        <p:tgtEl>
                                          <p:spTgt spid="34"/>
                                        </p:tgtEl>
                                        <p:attrNameLst>
                                          <p:attrName>ppt_y</p:attrName>
                                        </p:attrNameLst>
                                      </p:cBhvr>
                                      <p:tavLst>
                                        <p:tav tm="0">
                                          <p:val>
                                            <p:strVal val="#ppt_y+#ppt_h*1.125000"/>
                                          </p:val>
                                        </p:tav>
                                        <p:tav tm="100000">
                                          <p:val>
                                            <p:strVal val="#ppt_y"/>
                                          </p:val>
                                        </p:tav>
                                      </p:tavLst>
                                    </p:anim>
                                    <p:animEffect transition="in" filter="wipe(up)">
                                      <p:cBhvr>
                                        <p:cTn id="147" dur="500"/>
                                        <p:tgtEl>
                                          <p:spTgt spid="34"/>
                                        </p:tgtEl>
                                      </p:cBhvr>
                                    </p:animEffect>
                                  </p:childTnLst>
                                </p:cTn>
                              </p:par>
                              <p:par>
                                <p:cTn id="148" presetID="12" presetClass="entr" presetSubtype="4" fill="hold" grpId="0" nodeType="withEffect">
                                  <p:stCondLst>
                                    <p:cond delay="600"/>
                                  </p:stCondLst>
                                  <p:childTnLst>
                                    <p:set>
                                      <p:cBhvr>
                                        <p:cTn id="149" dur="1" fill="hold">
                                          <p:stCondLst>
                                            <p:cond delay="0"/>
                                          </p:stCondLst>
                                        </p:cTn>
                                        <p:tgtEl>
                                          <p:spTgt spid="35"/>
                                        </p:tgtEl>
                                        <p:attrNameLst>
                                          <p:attrName>style.visibility</p:attrName>
                                        </p:attrNameLst>
                                      </p:cBhvr>
                                      <p:to>
                                        <p:strVal val="visible"/>
                                      </p:to>
                                    </p:set>
                                    <p:anim calcmode="lin" valueType="num">
                                      <p:cBhvr additive="base">
                                        <p:cTn id="150" dur="500"/>
                                        <p:tgtEl>
                                          <p:spTgt spid="35"/>
                                        </p:tgtEl>
                                        <p:attrNameLst>
                                          <p:attrName>ppt_y</p:attrName>
                                        </p:attrNameLst>
                                      </p:cBhvr>
                                      <p:tavLst>
                                        <p:tav tm="0">
                                          <p:val>
                                            <p:strVal val="#ppt_y+#ppt_h*1.125000"/>
                                          </p:val>
                                        </p:tav>
                                        <p:tav tm="100000">
                                          <p:val>
                                            <p:strVal val="#ppt_y"/>
                                          </p:val>
                                        </p:tav>
                                      </p:tavLst>
                                    </p:anim>
                                    <p:animEffect transition="in" filter="wipe(up)">
                                      <p:cBhvr>
                                        <p:cTn id="151" dur="500"/>
                                        <p:tgtEl>
                                          <p:spTgt spid="35"/>
                                        </p:tgtEl>
                                      </p:cBhvr>
                                    </p:animEffect>
                                  </p:childTnLst>
                                </p:cTn>
                              </p:par>
                              <p:par>
                                <p:cTn id="152" presetID="12" presetClass="entr" presetSubtype="4" fill="hold" grpId="0" nodeType="withEffect">
                                  <p:stCondLst>
                                    <p:cond delay="700"/>
                                  </p:stCondLst>
                                  <p:childTnLst>
                                    <p:set>
                                      <p:cBhvr>
                                        <p:cTn id="153" dur="1" fill="hold">
                                          <p:stCondLst>
                                            <p:cond delay="0"/>
                                          </p:stCondLst>
                                        </p:cTn>
                                        <p:tgtEl>
                                          <p:spTgt spid="36"/>
                                        </p:tgtEl>
                                        <p:attrNameLst>
                                          <p:attrName>style.visibility</p:attrName>
                                        </p:attrNameLst>
                                      </p:cBhvr>
                                      <p:to>
                                        <p:strVal val="visible"/>
                                      </p:to>
                                    </p:set>
                                    <p:anim calcmode="lin" valueType="num">
                                      <p:cBhvr additive="base">
                                        <p:cTn id="154" dur="500"/>
                                        <p:tgtEl>
                                          <p:spTgt spid="36"/>
                                        </p:tgtEl>
                                        <p:attrNameLst>
                                          <p:attrName>ppt_y</p:attrName>
                                        </p:attrNameLst>
                                      </p:cBhvr>
                                      <p:tavLst>
                                        <p:tav tm="0">
                                          <p:val>
                                            <p:strVal val="#ppt_y+#ppt_h*1.125000"/>
                                          </p:val>
                                        </p:tav>
                                        <p:tav tm="100000">
                                          <p:val>
                                            <p:strVal val="#ppt_y"/>
                                          </p:val>
                                        </p:tav>
                                      </p:tavLst>
                                    </p:anim>
                                    <p:animEffect transition="in" filter="wipe(up)">
                                      <p:cBhvr>
                                        <p:cTn id="155" dur="500"/>
                                        <p:tgtEl>
                                          <p:spTgt spid="36"/>
                                        </p:tgtEl>
                                      </p:cBhvr>
                                    </p:animEffect>
                                  </p:childTnLst>
                                </p:cTn>
                              </p:par>
                              <p:par>
                                <p:cTn id="156" presetID="12" presetClass="entr" presetSubtype="4" fill="hold" grpId="0" nodeType="withEffect">
                                  <p:stCondLst>
                                    <p:cond delay="800"/>
                                  </p:stCondLst>
                                  <p:childTnLst>
                                    <p:set>
                                      <p:cBhvr>
                                        <p:cTn id="157" dur="1" fill="hold">
                                          <p:stCondLst>
                                            <p:cond delay="0"/>
                                          </p:stCondLst>
                                        </p:cTn>
                                        <p:tgtEl>
                                          <p:spTgt spid="37"/>
                                        </p:tgtEl>
                                        <p:attrNameLst>
                                          <p:attrName>style.visibility</p:attrName>
                                        </p:attrNameLst>
                                      </p:cBhvr>
                                      <p:to>
                                        <p:strVal val="visible"/>
                                      </p:to>
                                    </p:set>
                                    <p:anim calcmode="lin" valueType="num">
                                      <p:cBhvr additive="base">
                                        <p:cTn id="158" dur="500"/>
                                        <p:tgtEl>
                                          <p:spTgt spid="37"/>
                                        </p:tgtEl>
                                        <p:attrNameLst>
                                          <p:attrName>ppt_y</p:attrName>
                                        </p:attrNameLst>
                                      </p:cBhvr>
                                      <p:tavLst>
                                        <p:tav tm="0">
                                          <p:val>
                                            <p:strVal val="#ppt_y+#ppt_h*1.125000"/>
                                          </p:val>
                                        </p:tav>
                                        <p:tav tm="100000">
                                          <p:val>
                                            <p:strVal val="#ppt_y"/>
                                          </p:val>
                                        </p:tav>
                                      </p:tavLst>
                                    </p:anim>
                                    <p:animEffect transition="in" filter="wipe(up)">
                                      <p:cBhvr>
                                        <p:cTn id="159" dur="500"/>
                                        <p:tgtEl>
                                          <p:spTgt spid="37"/>
                                        </p:tgtEl>
                                      </p:cBhvr>
                                    </p:animEffect>
                                  </p:childTnLst>
                                </p:cTn>
                              </p:par>
                              <p:par>
                                <p:cTn id="160" presetID="12" presetClass="entr" presetSubtype="4" fill="hold" grpId="0" nodeType="withEffect">
                                  <p:stCondLst>
                                    <p:cond delay="900"/>
                                  </p:stCondLst>
                                  <p:childTnLst>
                                    <p:set>
                                      <p:cBhvr>
                                        <p:cTn id="161" dur="1" fill="hold">
                                          <p:stCondLst>
                                            <p:cond delay="0"/>
                                          </p:stCondLst>
                                        </p:cTn>
                                        <p:tgtEl>
                                          <p:spTgt spid="38"/>
                                        </p:tgtEl>
                                        <p:attrNameLst>
                                          <p:attrName>style.visibility</p:attrName>
                                        </p:attrNameLst>
                                      </p:cBhvr>
                                      <p:to>
                                        <p:strVal val="visible"/>
                                      </p:to>
                                    </p:set>
                                    <p:anim calcmode="lin" valueType="num">
                                      <p:cBhvr additive="base">
                                        <p:cTn id="162" dur="500"/>
                                        <p:tgtEl>
                                          <p:spTgt spid="38"/>
                                        </p:tgtEl>
                                        <p:attrNameLst>
                                          <p:attrName>ppt_y</p:attrName>
                                        </p:attrNameLst>
                                      </p:cBhvr>
                                      <p:tavLst>
                                        <p:tav tm="0">
                                          <p:val>
                                            <p:strVal val="#ppt_y+#ppt_h*1.125000"/>
                                          </p:val>
                                        </p:tav>
                                        <p:tav tm="100000">
                                          <p:val>
                                            <p:strVal val="#ppt_y"/>
                                          </p:val>
                                        </p:tav>
                                      </p:tavLst>
                                    </p:anim>
                                    <p:animEffect transition="in" filter="wipe(up)">
                                      <p:cBhvr>
                                        <p:cTn id="163" dur="500"/>
                                        <p:tgtEl>
                                          <p:spTgt spid="38"/>
                                        </p:tgtEl>
                                      </p:cBhvr>
                                    </p:animEffect>
                                  </p:childTnLst>
                                </p:cTn>
                              </p:par>
                              <p:par>
                                <p:cTn id="164" presetID="12" presetClass="entr" presetSubtype="4" fill="hold" grpId="0" nodeType="withEffect">
                                  <p:stCondLst>
                                    <p:cond delay="0"/>
                                  </p:stCondLst>
                                  <p:childTnLst>
                                    <p:set>
                                      <p:cBhvr>
                                        <p:cTn id="165" dur="1" fill="hold">
                                          <p:stCondLst>
                                            <p:cond delay="0"/>
                                          </p:stCondLst>
                                        </p:cTn>
                                        <p:tgtEl>
                                          <p:spTgt spid="39"/>
                                        </p:tgtEl>
                                        <p:attrNameLst>
                                          <p:attrName>style.visibility</p:attrName>
                                        </p:attrNameLst>
                                      </p:cBhvr>
                                      <p:to>
                                        <p:strVal val="visible"/>
                                      </p:to>
                                    </p:set>
                                    <p:anim calcmode="lin" valueType="num">
                                      <p:cBhvr additive="base">
                                        <p:cTn id="166" dur="500"/>
                                        <p:tgtEl>
                                          <p:spTgt spid="39"/>
                                        </p:tgtEl>
                                        <p:attrNameLst>
                                          <p:attrName>ppt_y</p:attrName>
                                        </p:attrNameLst>
                                      </p:cBhvr>
                                      <p:tavLst>
                                        <p:tav tm="0">
                                          <p:val>
                                            <p:strVal val="#ppt_y+#ppt_h*1.125000"/>
                                          </p:val>
                                        </p:tav>
                                        <p:tav tm="100000">
                                          <p:val>
                                            <p:strVal val="#ppt_y"/>
                                          </p:val>
                                        </p:tav>
                                      </p:tavLst>
                                    </p:anim>
                                    <p:animEffect transition="in" filter="wipe(up)">
                                      <p:cBhvr>
                                        <p:cTn id="167" dur="500"/>
                                        <p:tgtEl>
                                          <p:spTgt spid="39"/>
                                        </p:tgtEl>
                                      </p:cBhvr>
                                    </p:animEffect>
                                  </p:childTnLst>
                                </p:cTn>
                              </p:par>
                              <p:par>
                                <p:cTn id="168" presetID="12" presetClass="entr" presetSubtype="4" fill="hold" grpId="0" nodeType="withEffect">
                                  <p:stCondLst>
                                    <p:cond delay="100"/>
                                  </p:stCondLst>
                                  <p:childTnLst>
                                    <p:set>
                                      <p:cBhvr>
                                        <p:cTn id="169" dur="1" fill="hold">
                                          <p:stCondLst>
                                            <p:cond delay="0"/>
                                          </p:stCondLst>
                                        </p:cTn>
                                        <p:tgtEl>
                                          <p:spTgt spid="40"/>
                                        </p:tgtEl>
                                        <p:attrNameLst>
                                          <p:attrName>style.visibility</p:attrName>
                                        </p:attrNameLst>
                                      </p:cBhvr>
                                      <p:to>
                                        <p:strVal val="visible"/>
                                      </p:to>
                                    </p:set>
                                    <p:anim calcmode="lin" valueType="num">
                                      <p:cBhvr additive="base">
                                        <p:cTn id="170" dur="500"/>
                                        <p:tgtEl>
                                          <p:spTgt spid="40"/>
                                        </p:tgtEl>
                                        <p:attrNameLst>
                                          <p:attrName>ppt_y</p:attrName>
                                        </p:attrNameLst>
                                      </p:cBhvr>
                                      <p:tavLst>
                                        <p:tav tm="0">
                                          <p:val>
                                            <p:strVal val="#ppt_y+#ppt_h*1.125000"/>
                                          </p:val>
                                        </p:tav>
                                        <p:tav tm="100000">
                                          <p:val>
                                            <p:strVal val="#ppt_y"/>
                                          </p:val>
                                        </p:tav>
                                      </p:tavLst>
                                    </p:anim>
                                    <p:animEffect transition="in" filter="wipe(up)">
                                      <p:cBhvr>
                                        <p:cTn id="171" dur="500"/>
                                        <p:tgtEl>
                                          <p:spTgt spid="40"/>
                                        </p:tgtEl>
                                      </p:cBhvr>
                                    </p:animEffect>
                                  </p:childTnLst>
                                </p:cTn>
                              </p:par>
                              <p:par>
                                <p:cTn id="172" presetID="12" presetClass="entr" presetSubtype="4" fill="hold" grpId="0" nodeType="withEffect">
                                  <p:stCondLst>
                                    <p:cond delay="200"/>
                                  </p:stCondLst>
                                  <p:childTnLst>
                                    <p:set>
                                      <p:cBhvr>
                                        <p:cTn id="173" dur="1" fill="hold">
                                          <p:stCondLst>
                                            <p:cond delay="0"/>
                                          </p:stCondLst>
                                        </p:cTn>
                                        <p:tgtEl>
                                          <p:spTgt spid="41"/>
                                        </p:tgtEl>
                                        <p:attrNameLst>
                                          <p:attrName>style.visibility</p:attrName>
                                        </p:attrNameLst>
                                      </p:cBhvr>
                                      <p:to>
                                        <p:strVal val="visible"/>
                                      </p:to>
                                    </p:set>
                                    <p:anim calcmode="lin" valueType="num">
                                      <p:cBhvr additive="base">
                                        <p:cTn id="174" dur="500"/>
                                        <p:tgtEl>
                                          <p:spTgt spid="41"/>
                                        </p:tgtEl>
                                        <p:attrNameLst>
                                          <p:attrName>ppt_y</p:attrName>
                                        </p:attrNameLst>
                                      </p:cBhvr>
                                      <p:tavLst>
                                        <p:tav tm="0">
                                          <p:val>
                                            <p:strVal val="#ppt_y+#ppt_h*1.125000"/>
                                          </p:val>
                                        </p:tav>
                                        <p:tav tm="100000">
                                          <p:val>
                                            <p:strVal val="#ppt_y"/>
                                          </p:val>
                                        </p:tav>
                                      </p:tavLst>
                                    </p:anim>
                                    <p:animEffect transition="in" filter="wipe(up)">
                                      <p:cBhvr>
                                        <p:cTn id="175" dur="500"/>
                                        <p:tgtEl>
                                          <p:spTgt spid="41"/>
                                        </p:tgtEl>
                                      </p:cBhvr>
                                    </p:animEffect>
                                  </p:childTnLst>
                                </p:cTn>
                              </p:par>
                              <p:par>
                                <p:cTn id="176" presetID="12" presetClass="entr" presetSubtype="4" fill="hold" grpId="0" nodeType="withEffect">
                                  <p:stCondLst>
                                    <p:cond delay="300"/>
                                  </p:stCondLst>
                                  <p:childTnLst>
                                    <p:set>
                                      <p:cBhvr>
                                        <p:cTn id="177" dur="1" fill="hold">
                                          <p:stCondLst>
                                            <p:cond delay="0"/>
                                          </p:stCondLst>
                                        </p:cTn>
                                        <p:tgtEl>
                                          <p:spTgt spid="42"/>
                                        </p:tgtEl>
                                        <p:attrNameLst>
                                          <p:attrName>style.visibility</p:attrName>
                                        </p:attrNameLst>
                                      </p:cBhvr>
                                      <p:to>
                                        <p:strVal val="visible"/>
                                      </p:to>
                                    </p:set>
                                    <p:anim calcmode="lin" valueType="num">
                                      <p:cBhvr additive="base">
                                        <p:cTn id="178" dur="500"/>
                                        <p:tgtEl>
                                          <p:spTgt spid="42"/>
                                        </p:tgtEl>
                                        <p:attrNameLst>
                                          <p:attrName>ppt_y</p:attrName>
                                        </p:attrNameLst>
                                      </p:cBhvr>
                                      <p:tavLst>
                                        <p:tav tm="0">
                                          <p:val>
                                            <p:strVal val="#ppt_y+#ppt_h*1.125000"/>
                                          </p:val>
                                        </p:tav>
                                        <p:tav tm="100000">
                                          <p:val>
                                            <p:strVal val="#ppt_y"/>
                                          </p:val>
                                        </p:tav>
                                      </p:tavLst>
                                    </p:anim>
                                    <p:animEffect transition="in" filter="wipe(up)">
                                      <p:cBhvr>
                                        <p:cTn id="179" dur="500"/>
                                        <p:tgtEl>
                                          <p:spTgt spid="42"/>
                                        </p:tgtEl>
                                      </p:cBhvr>
                                    </p:animEffect>
                                  </p:childTnLst>
                                </p:cTn>
                              </p:par>
                              <p:par>
                                <p:cTn id="180" presetID="12" presetClass="entr" presetSubtype="4" fill="hold" grpId="0" nodeType="withEffect">
                                  <p:stCondLst>
                                    <p:cond delay="400"/>
                                  </p:stCondLst>
                                  <p:childTnLst>
                                    <p:set>
                                      <p:cBhvr>
                                        <p:cTn id="181" dur="1" fill="hold">
                                          <p:stCondLst>
                                            <p:cond delay="0"/>
                                          </p:stCondLst>
                                        </p:cTn>
                                        <p:tgtEl>
                                          <p:spTgt spid="43"/>
                                        </p:tgtEl>
                                        <p:attrNameLst>
                                          <p:attrName>style.visibility</p:attrName>
                                        </p:attrNameLst>
                                      </p:cBhvr>
                                      <p:to>
                                        <p:strVal val="visible"/>
                                      </p:to>
                                    </p:set>
                                    <p:anim calcmode="lin" valueType="num">
                                      <p:cBhvr additive="base">
                                        <p:cTn id="182" dur="500"/>
                                        <p:tgtEl>
                                          <p:spTgt spid="43"/>
                                        </p:tgtEl>
                                        <p:attrNameLst>
                                          <p:attrName>ppt_y</p:attrName>
                                        </p:attrNameLst>
                                      </p:cBhvr>
                                      <p:tavLst>
                                        <p:tav tm="0">
                                          <p:val>
                                            <p:strVal val="#ppt_y+#ppt_h*1.125000"/>
                                          </p:val>
                                        </p:tav>
                                        <p:tav tm="100000">
                                          <p:val>
                                            <p:strVal val="#ppt_y"/>
                                          </p:val>
                                        </p:tav>
                                      </p:tavLst>
                                    </p:anim>
                                    <p:animEffect transition="in" filter="wipe(up)">
                                      <p:cBhvr>
                                        <p:cTn id="183" dur="500"/>
                                        <p:tgtEl>
                                          <p:spTgt spid="43"/>
                                        </p:tgtEl>
                                      </p:cBhvr>
                                    </p:animEffect>
                                  </p:childTnLst>
                                </p:cTn>
                              </p:par>
                              <p:par>
                                <p:cTn id="184" presetID="12" presetClass="entr" presetSubtype="4" fill="hold" grpId="0" nodeType="withEffect">
                                  <p:stCondLst>
                                    <p:cond delay="500"/>
                                  </p:stCondLst>
                                  <p:childTnLst>
                                    <p:set>
                                      <p:cBhvr>
                                        <p:cTn id="185" dur="1" fill="hold">
                                          <p:stCondLst>
                                            <p:cond delay="0"/>
                                          </p:stCondLst>
                                        </p:cTn>
                                        <p:tgtEl>
                                          <p:spTgt spid="44"/>
                                        </p:tgtEl>
                                        <p:attrNameLst>
                                          <p:attrName>style.visibility</p:attrName>
                                        </p:attrNameLst>
                                      </p:cBhvr>
                                      <p:to>
                                        <p:strVal val="visible"/>
                                      </p:to>
                                    </p:set>
                                    <p:anim calcmode="lin" valueType="num">
                                      <p:cBhvr additive="base">
                                        <p:cTn id="186" dur="500"/>
                                        <p:tgtEl>
                                          <p:spTgt spid="44"/>
                                        </p:tgtEl>
                                        <p:attrNameLst>
                                          <p:attrName>ppt_y</p:attrName>
                                        </p:attrNameLst>
                                      </p:cBhvr>
                                      <p:tavLst>
                                        <p:tav tm="0">
                                          <p:val>
                                            <p:strVal val="#ppt_y+#ppt_h*1.125000"/>
                                          </p:val>
                                        </p:tav>
                                        <p:tav tm="100000">
                                          <p:val>
                                            <p:strVal val="#ppt_y"/>
                                          </p:val>
                                        </p:tav>
                                      </p:tavLst>
                                    </p:anim>
                                    <p:animEffect transition="in" filter="wipe(up)">
                                      <p:cBhvr>
                                        <p:cTn id="187" dur="500"/>
                                        <p:tgtEl>
                                          <p:spTgt spid="44"/>
                                        </p:tgtEl>
                                      </p:cBhvr>
                                    </p:animEffect>
                                  </p:childTnLst>
                                </p:cTn>
                              </p:par>
                              <p:par>
                                <p:cTn id="188" presetID="12" presetClass="entr" presetSubtype="4" fill="hold" grpId="0" nodeType="withEffect">
                                  <p:stCondLst>
                                    <p:cond delay="600"/>
                                  </p:stCondLst>
                                  <p:childTnLst>
                                    <p:set>
                                      <p:cBhvr>
                                        <p:cTn id="189" dur="1" fill="hold">
                                          <p:stCondLst>
                                            <p:cond delay="0"/>
                                          </p:stCondLst>
                                        </p:cTn>
                                        <p:tgtEl>
                                          <p:spTgt spid="45"/>
                                        </p:tgtEl>
                                        <p:attrNameLst>
                                          <p:attrName>style.visibility</p:attrName>
                                        </p:attrNameLst>
                                      </p:cBhvr>
                                      <p:to>
                                        <p:strVal val="visible"/>
                                      </p:to>
                                    </p:set>
                                    <p:anim calcmode="lin" valueType="num">
                                      <p:cBhvr additive="base">
                                        <p:cTn id="190" dur="500"/>
                                        <p:tgtEl>
                                          <p:spTgt spid="45"/>
                                        </p:tgtEl>
                                        <p:attrNameLst>
                                          <p:attrName>ppt_y</p:attrName>
                                        </p:attrNameLst>
                                      </p:cBhvr>
                                      <p:tavLst>
                                        <p:tav tm="0">
                                          <p:val>
                                            <p:strVal val="#ppt_y+#ppt_h*1.125000"/>
                                          </p:val>
                                        </p:tav>
                                        <p:tav tm="100000">
                                          <p:val>
                                            <p:strVal val="#ppt_y"/>
                                          </p:val>
                                        </p:tav>
                                      </p:tavLst>
                                    </p:anim>
                                    <p:animEffect transition="in" filter="wipe(up)">
                                      <p:cBhvr>
                                        <p:cTn id="191" dur="500"/>
                                        <p:tgtEl>
                                          <p:spTgt spid="45"/>
                                        </p:tgtEl>
                                      </p:cBhvr>
                                    </p:animEffect>
                                  </p:childTnLst>
                                </p:cTn>
                              </p:par>
                              <p:par>
                                <p:cTn id="192" presetID="12" presetClass="entr" presetSubtype="4" fill="hold" grpId="0" nodeType="withEffect">
                                  <p:stCondLst>
                                    <p:cond delay="700"/>
                                  </p:stCondLst>
                                  <p:childTnLst>
                                    <p:set>
                                      <p:cBhvr>
                                        <p:cTn id="193" dur="1" fill="hold">
                                          <p:stCondLst>
                                            <p:cond delay="0"/>
                                          </p:stCondLst>
                                        </p:cTn>
                                        <p:tgtEl>
                                          <p:spTgt spid="46"/>
                                        </p:tgtEl>
                                        <p:attrNameLst>
                                          <p:attrName>style.visibility</p:attrName>
                                        </p:attrNameLst>
                                      </p:cBhvr>
                                      <p:to>
                                        <p:strVal val="visible"/>
                                      </p:to>
                                    </p:set>
                                    <p:anim calcmode="lin" valueType="num">
                                      <p:cBhvr additive="base">
                                        <p:cTn id="194" dur="500"/>
                                        <p:tgtEl>
                                          <p:spTgt spid="46"/>
                                        </p:tgtEl>
                                        <p:attrNameLst>
                                          <p:attrName>ppt_y</p:attrName>
                                        </p:attrNameLst>
                                      </p:cBhvr>
                                      <p:tavLst>
                                        <p:tav tm="0">
                                          <p:val>
                                            <p:strVal val="#ppt_y+#ppt_h*1.125000"/>
                                          </p:val>
                                        </p:tav>
                                        <p:tav tm="100000">
                                          <p:val>
                                            <p:strVal val="#ppt_y"/>
                                          </p:val>
                                        </p:tav>
                                      </p:tavLst>
                                    </p:anim>
                                    <p:animEffect transition="in" filter="wipe(up)">
                                      <p:cBhvr>
                                        <p:cTn id="195" dur="500"/>
                                        <p:tgtEl>
                                          <p:spTgt spid="46"/>
                                        </p:tgtEl>
                                      </p:cBhvr>
                                    </p:animEffect>
                                  </p:childTnLst>
                                </p:cTn>
                              </p:par>
                              <p:par>
                                <p:cTn id="196" presetID="12" presetClass="entr" presetSubtype="4" fill="hold" grpId="0" nodeType="withEffect">
                                  <p:stCondLst>
                                    <p:cond delay="800"/>
                                  </p:stCondLst>
                                  <p:childTnLst>
                                    <p:set>
                                      <p:cBhvr>
                                        <p:cTn id="197" dur="1" fill="hold">
                                          <p:stCondLst>
                                            <p:cond delay="0"/>
                                          </p:stCondLst>
                                        </p:cTn>
                                        <p:tgtEl>
                                          <p:spTgt spid="47"/>
                                        </p:tgtEl>
                                        <p:attrNameLst>
                                          <p:attrName>style.visibility</p:attrName>
                                        </p:attrNameLst>
                                      </p:cBhvr>
                                      <p:to>
                                        <p:strVal val="visible"/>
                                      </p:to>
                                    </p:set>
                                    <p:anim calcmode="lin" valueType="num">
                                      <p:cBhvr additive="base">
                                        <p:cTn id="198" dur="500"/>
                                        <p:tgtEl>
                                          <p:spTgt spid="47"/>
                                        </p:tgtEl>
                                        <p:attrNameLst>
                                          <p:attrName>ppt_y</p:attrName>
                                        </p:attrNameLst>
                                      </p:cBhvr>
                                      <p:tavLst>
                                        <p:tav tm="0">
                                          <p:val>
                                            <p:strVal val="#ppt_y+#ppt_h*1.125000"/>
                                          </p:val>
                                        </p:tav>
                                        <p:tav tm="100000">
                                          <p:val>
                                            <p:strVal val="#ppt_y"/>
                                          </p:val>
                                        </p:tav>
                                      </p:tavLst>
                                    </p:anim>
                                    <p:animEffect transition="in" filter="wipe(up)">
                                      <p:cBhvr>
                                        <p:cTn id="199" dur="500"/>
                                        <p:tgtEl>
                                          <p:spTgt spid="47"/>
                                        </p:tgtEl>
                                      </p:cBhvr>
                                    </p:animEffect>
                                  </p:childTnLst>
                                </p:cTn>
                              </p:par>
                              <p:par>
                                <p:cTn id="200" presetID="12" presetClass="entr" presetSubtype="4" fill="hold" grpId="0" nodeType="withEffect">
                                  <p:stCondLst>
                                    <p:cond delay="900"/>
                                  </p:stCondLst>
                                  <p:childTnLst>
                                    <p:set>
                                      <p:cBhvr>
                                        <p:cTn id="201" dur="1" fill="hold">
                                          <p:stCondLst>
                                            <p:cond delay="0"/>
                                          </p:stCondLst>
                                        </p:cTn>
                                        <p:tgtEl>
                                          <p:spTgt spid="48"/>
                                        </p:tgtEl>
                                        <p:attrNameLst>
                                          <p:attrName>style.visibility</p:attrName>
                                        </p:attrNameLst>
                                      </p:cBhvr>
                                      <p:to>
                                        <p:strVal val="visible"/>
                                      </p:to>
                                    </p:set>
                                    <p:anim calcmode="lin" valueType="num">
                                      <p:cBhvr additive="base">
                                        <p:cTn id="202" dur="500"/>
                                        <p:tgtEl>
                                          <p:spTgt spid="48"/>
                                        </p:tgtEl>
                                        <p:attrNameLst>
                                          <p:attrName>ppt_y</p:attrName>
                                        </p:attrNameLst>
                                      </p:cBhvr>
                                      <p:tavLst>
                                        <p:tav tm="0">
                                          <p:val>
                                            <p:strVal val="#ppt_y+#ppt_h*1.125000"/>
                                          </p:val>
                                        </p:tav>
                                        <p:tav tm="100000">
                                          <p:val>
                                            <p:strVal val="#ppt_y"/>
                                          </p:val>
                                        </p:tav>
                                      </p:tavLst>
                                    </p:anim>
                                    <p:animEffect transition="in" filter="wipe(up)">
                                      <p:cBhvr>
                                        <p:cTn id="203" dur="500"/>
                                        <p:tgtEl>
                                          <p:spTgt spid="48"/>
                                        </p:tgtEl>
                                      </p:cBhvr>
                                    </p:animEffect>
                                  </p:childTnLst>
                                </p:cTn>
                              </p:par>
                            </p:childTnLst>
                          </p:cTn>
                        </p:par>
                        <p:par>
                          <p:cTn id="204" fill="hold">
                            <p:stCondLst>
                              <p:cond delay="2500"/>
                            </p:stCondLst>
                            <p:childTnLst>
                              <p:par>
                                <p:cTn id="205" presetID="17" presetClass="entr" presetSubtype="1" fill="hold" grpId="0" nodeType="afterEffect">
                                  <p:stCondLst>
                                    <p:cond delay="0"/>
                                  </p:stCondLst>
                                  <p:iterate type="lt">
                                    <p:tmPct val="40000"/>
                                  </p:iterate>
                                  <p:childTnLst>
                                    <p:set>
                                      <p:cBhvr>
                                        <p:cTn id="206" dur="1" fill="hold">
                                          <p:stCondLst>
                                            <p:cond delay="0"/>
                                          </p:stCondLst>
                                        </p:cTn>
                                        <p:tgtEl>
                                          <p:spTgt spid="85"/>
                                        </p:tgtEl>
                                        <p:attrNameLst>
                                          <p:attrName>style.visibility</p:attrName>
                                        </p:attrNameLst>
                                      </p:cBhvr>
                                      <p:to>
                                        <p:strVal val="visible"/>
                                      </p:to>
                                    </p:set>
                                    <p:anim calcmode="lin" valueType="num">
                                      <p:cBhvr>
                                        <p:cTn id="207" dur="250" fill="hold"/>
                                        <p:tgtEl>
                                          <p:spTgt spid="85"/>
                                        </p:tgtEl>
                                        <p:attrNameLst>
                                          <p:attrName>ppt_x</p:attrName>
                                        </p:attrNameLst>
                                      </p:cBhvr>
                                      <p:tavLst>
                                        <p:tav tm="0">
                                          <p:val>
                                            <p:strVal val="#ppt_x"/>
                                          </p:val>
                                        </p:tav>
                                        <p:tav tm="100000">
                                          <p:val>
                                            <p:strVal val="#ppt_x"/>
                                          </p:val>
                                        </p:tav>
                                      </p:tavLst>
                                    </p:anim>
                                    <p:anim calcmode="lin" valueType="num">
                                      <p:cBhvr>
                                        <p:cTn id="208" dur="250" fill="hold"/>
                                        <p:tgtEl>
                                          <p:spTgt spid="85"/>
                                        </p:tgtEl>
                                        <p:attrNameLst>
                                          <p:attrName>ppt_y</p:attrName>
                                        </p:attrNameLst>
                                      </p:cBhvr>
                                      <p:tavLst>
                                        <p:tav tm="0">
                                          <p:val>
                                            <p:strVal val="#ppt_y-#ppt_h/2"/>
                                          </p:val>
                                        </p:tav>
                                        <p:tav tm="100000">
                                          <p:val>
                                            <p:strVal val="#ppt_y"/>
                                          </p:val>
                                        </p:tav>
                                      </p:tavLst>
                                    </p:anim>
                                    <p:anim calcmode="lin" valueType="num">
                                      <p:cBhvr>
                                        <p:cTn id="209" dur="250" fill="hold"/>
                                        <p:tgtEl>
                                          <p:spTgt spid="85"/>
                                        </p:tgtEl>
                                        <p:attrNameLst>
                                          <p:attrName>ppt_w</p:attrName>
                                        </p:attrNameLst>
                                      </p:cBhvr>
                                      <p:tavLst>
                                        <p:tav tm="0">
                                          <p:val>
                                            <p:strVal val="#ppt_w"/>
                                          </p:val>
                                        </p:tav>
                                        <p:tav tm="100000">
                                          <p:val>
                                            <p:strVal val="#ppt_w"/>
                                          </p:val>
                                        </p:tav>
                                      </p:tavLst>
                                    </p:anim>
                                    <p:anim calcmode="lin" valueType="num">
                                      <p:cBhvr>
                                        <p:cTn id="210" dur="250" fill="hold"/>
                                        <p:tgtEl>
                                          <p:spTgt spid="85"/>
                                        </p:tgtEl>
                                        <p:attrNameLst>
                                          <p:attrName>ppt_h</p:attrName>
                                        </p:attrNameLst>
                                      </p:cBhvr>
                                      <p:tavLst>
                                        <p:tav tm="0">
                                          <p:val>
                                            <p:fltVal val="0"/>
                                          </p:val>
                                        </p:tav>
                                        <p:tav tm="100000">
                                          <p:val>
                                            <p:strVal val="#ppt_h"/>
                                          </p:val>
                                        </p:tav>
                                      </p:tavLst>
                                    </p:anim>
                                  </p:childTnLst>
                                </p:cTn>
                              </p:par>
                            </p:childTnLst>
                          </p:cTn>
                        </p:par>
                      </p:childTnLst>
                    </p:cTn>
                  </p:par>
                  <p:par>
                    <p:cTn id="211" fill="hold">
                      <p:stCondLst>
                        <p:cond delay="indefinite"/>
                      </p:stCondLst>
                      <p:childTnLst>
                        <p:par>
                          <p:cTn id="212" fill="hold">
                            <p:stCondLst>
                              <p:cond delay="0"/>
                            </p:stCondLst>
                            <p:childTnLst>
                              <p:par>
                                <p:cTn id="213" presetID="22" presetClass="entr" presetSubtype="4" fill="hold" grpId="0" nodeType="clickEffect">
                                  <p:stCondLst>
                                    <p:cond delay="0"/>
                                  </p:stCondLst>
                                  <p:childTnLst>
                                    <p:set>
                                      <p:cBhvr>
                                        <p:cTn id="214" dur="1" fill="hold">
                                          <p:stCondLst>
                                            <p:cond delay="0"/>
                                          </p:stCondLst>
                                        </p:cTn>
                                        <p:tgtEl>
                                          <p:spTgt spid="87"/>
                                        </p:tgtEl>
                                        <p:attrNameLst>
                                          <p:attrName>style.visibility</p:attrName>
                                        </p:attrNameLst>
                                      </p:cBhvr>
                                      <p:to>
                                        <p:strVal val="visible"/>
                                      </p:to>
                                    </p:set>
                                    <p:animEffect transition="in" filter="wipe(down)">
                                      <p:cBhvr>
                                        <p:cTn id="215" dur="500"/>
                                        <p:tgtEl>
                                          <p:spTgt spid="87"/>
                                        </p:tgtEl>
                                      </p:cBhvr>
                                    </p:animEffect>
                                  </p:childTnLst>
                                </p:cTn>
                              </p:par>
                            </p:childTnLst>
                          </p:cTn>
                        </p:par>
                      </p:childTnLst>
                    </p:cTn>
                  </p:par>
                  <p:par>
                    <p:cTn id="216" fill="hold">
                      <p:stCondLst>
                        <p:cond delay="indefinite"/>
                      </p:stCondLst>
                      <p:childTnLst>
                        <p:par>
                          <p:cTn id="217" fill="hold">
                            <p:stCondLst>
                              <p:cond delay="0"/>
                            </p:stCondLst>
                            <p:childTnLst>
                              <p:par>
                                <p:cTn id="218" presetID="22" presetClass="entr" presetSubtype="4" fill="hold" grpId="0" nodeType="clickEffect">
                                  <p:stCondLst>
                                    <p:cond delay="0"/>
                                  </p:stCondLst>
                                  <p:childTnLst>
                                    <p:set>
                                      <p:cBhvr>
                                        <p:cTn id="219" dur="1" fill="hold">
                                          <p:stCondLst>
                                            <p:cond delay="0"/>
                                          </p:stCondLst>
                                        </p:cTn>
                                        <p:tgtEl>
                                          <p:spTgt spid="86"/>
                                        </p:tgtEl>
                                        <p:attrNameLst>
                                          <p:attrName>style.visibility</p:attrName>
                                        </p:attrNameLst>
                                      </p:cBhvr>
                                      <p:to>
                                        <p:strVal val="visible"/>
                                      </p:to>
                                    </p:set>
                                    <p:animEffect transition="in" filter="wipe(down)">
                                      <p:cBhvr>
                                        <p:cTn id="220" dur="5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32" grpId="0"/>
      <p:bldP spid="33" grpId="0"/>
      <p:bldP spid="34" grpId="0"/>
      <p:bldP spid="35" grpId="0"/>
      <p:bldP spid="36" grpId="0"/>
      <p:bldP spid="37" grpId="0"/>
      <p:bldP spid="38" grpId="0"/>
      <p:bldP spid="39" grpId="0"/>
      <p:bldP spid="40" grpId="0"/>
      <p:bldP spid="41" grpId="0"/>
      <p:bldP spid="42" grpId="0"/>
      <p:bldP spid="43" grpId="0"/>
      <p:bldP spid="44" grpId="0"/>
      <p:bldP spid="45" grpId="0"/>
      <p:bldP spid="46" grpId="0"/>
      <p:bldP spid="47" grpId="0"/>
      <p:bldP spid="48" grpId="0"/>
      <p:bldP spid="49" grpId="0" animBg="1"/>
      <p:bldP spid="50" grpId="0" animBg="1"/>
      <p:bldP spid="51" grpId="0" animBg="1"/>
      <p:bldP spid="52" grpId="0" animBg="1"/>
      <p:bldP spid="53" grpId="0" animBg="1"/>
      <p:bldP spid="54" grpId="0" animBg="1"/>
      <p:bldP spid="55" grpId="0" animBg="1"/>
      <p:bldP spid="56" grpId="0"/>
      <p:bldP spid="57" grpId="0"/>
      <p:bldP spid="58" grpId="0"/>
      <p:bldP spid="59" grpId="0"/>
      <p:bldP spid="60" grpId="0"/>
      <p:bldP spid="61" grpId="0"/>
      <p:bldP spid="62" grpId="0" animBg="1"/>
      <p:bldP spid="63" grpId="0" animBg="1"/>
      <p:bldP spid="64" grpId="0" animBg="1"/>
      <p:bldP spid="65" grpId="0" animBg="1"/>
      <p:bldP spid="66" grpId="0" animBg="1"/>
      <p:bldP spid="67" grpId="0" animBg="1"/>
      <p:bldP spid="68" grpId="0" animBg="1"/>
      <p:bldP spid="69" grpId="0"/>
      <p:bldP spid="70" grpId="0"/>
      <p:bldP spid="71" grpId="0"/>
      <p:bldP spid="72" grpId="0"/>
      <p:bldP spid="73" grpId="0"/>
      <p:bldP spid="74" grpId="0"/>
      <p:bldP spid="75" grpId="0"/>
      <p:bldP spid="76" grpId="0"/>
      <p:bldP spid="77" grpId="0"/>
      <p:bldP spid="78" grpId="0"/>
      <p:bldP spid="79" grpId="0"/>
      <p:bldP spid="80" grpId="0"/>
      <p:bldP spid="81" grpId="0"/>
      <p:bldP spid="82" grpId="0"/>
      <p:bldP spid="85" grpId="0"/>
      <p:bldP spid="86" grpId="0"/>
      <p:bldP spid="8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千图PPT彼岸天：ID 8661124库_组合 17"/>
          <p:cNvGrpSpPr/>
          <p:nvPr>
            <p:custDataLst>
              <p:tags r:id="rId1"/>
            </p:custDataLst>
          </p:nvPr>
        </p:nvGrpSpPr>
        <p:grpSpPr>
          <a:xfrm>
            <a:off x="885825" y="1123950"/>
            <a:ext cx="2494055" cy="3364722"/>
            <a:chOff x="629695" y="1730628"/>
            <a:chExt cx="2616662" cy="3530129"/>
          </a:xfrm>
        </p:grpSpPr>
        <p:sp>
          <p:nvSpPr>
            <p:cNvPr id="43" name="任意多边形: 形状 42"/>
            <p:cNvSpPr/>
            <p:nvPr/>
          </p:nvSpPr>
          <p:spPr bwMode="auto">
            <a:xfrm>
              <a:off x="629695" y="4001675"/>
              <a:ext cx="317932" cy="518730"/>
            </a:xfrm>
            <a:custGeom>
              <a:avLst/>
              <a:gdLst>
                <a:gd name="T0" fmla="*/ 152 w 152"/>
                <a:gd name="T1" fmla="*/ 248 h 248"/>
                <a:gd name="T2" fmla="*/ 0 w 152"/>
                <a:gd name="T3" fmla="*/ 139 h 248"/>
                <a:gd name="T4" fmla="*/ 66 w 152"/>
                <a:gd name="T5" fmla="*/ 0 h 248"/>
                <a:gd name="T6" fmla="*/ 152 w 152"/>
                <a:gd name="T7" fmla="*/ 85 h 248"/>
                <a:gd name="T8" fmla="*/ 152 w 152"/>
                <a:gd name="T9" fmla="*/ 248 h 248"/>
              </a:gdLst>
              <a:ahLst/>
              <a:cxnLst>
                <a:cxn ang="0">
                  <a:pos x="T0" y="T1"/>
                </a:cxn>
                <a:cxn ang="0">
                  <a:pos x="T2" y="T3"/>
                </a:cxn>
                <a:cxn ang="0">
                  <a:pos x="T4" y="T5"/>
                </a:cxn>
                <a:cxn ang="0">
                  <a:pos x="T6" y="T7"/>
                </a:cxn>
                <a:cxn ang="0">
                  <a:pos x="T8" y="T9"/>
                </a:cxn>
              </a:cxnLst>
              <a:rect l="0" t="0" r="r" b="b"/>
              <a:pathLst>
                <a:path w="152" h="248">
                  <a:moveTo>
                    <a:pt x="152" y="248"/>
                  </a:moveTo>
                  <a:lnTo>
                    <a:pt x="0" y="139"/>
                  </a:lnTo>
                  <a:lnTo>
                    <a:pt x="66" y="0"/>
                  </a:lnTo>
                  <a:lnTo>
                    <a:pt x="152" y="85"/>
                  </a:lnTo>
                  <a:lnTo>
                    <a:pt x="152" y="248"/>
                  </a:lnTo>
                  <a:close/>
                </a:path>
              </a:pathLst>
            </a:custGeom>
            <a:solidFill>
              <a:schemeClr val="tx2">
                <a:lumMod val="75000"/>
              </a:schemeClr>
            </a:solidFill>
            <a:ln>
              <a:noFill/>
            </a:ln>
          </p:spPr>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sp>
          <p:nvSpPr>
            <p:cNvPr id="44" name="任意多边形: 形状 43"/>
            <p:cNvSpPr/>
            <p:nvPr/>
          </p:nvSpPr>
          <p:spPr bwMode="auto">
            <a:xfrm>
              <a:off x="2928425" y="4001675"/>
              <a:ext cx="317932" cy="518730"/>
            </a:xfrm>
            <a:custGeom>
              <a:avLst/>
              <a:gdLst>
                <a:gd name="T0" fmla="*/ 0 w 152"/>
                <a:gd name="T1" fmla="*/ 248 h 248"/>
                <a:gd name="T2" fmla="*/ 152 w 152"/>
                <a:gd name="T3" fmla="*/ 139 h 248"/>
                <a:gd name="T4" fmla="*/ 86 w 152"/>
                <a:gd name="T5" fmla="*/ 0 h 248"/>
                <a:gd name="T6" fmla="*/ 0 w 152"/>
                <a:gd name="T7" fmla="*/ 85 h 248"/>
                <a:gd name="T8" fmla="*/ 0 w 152"/>
                <a:gd name="T9" fmla="*/ 248 h 248"/>
              </a:gdLst>
              <a:ahLst/>
              <a:cxnLst>
                <a:cxn ang="0">
                  <a:pos x="T0" y="T1"/>
                </a:cxn>
                <a:cxn ang="0">
                  <a:pos x="T2" y="T3"/>
                </a:cxn>
                <a:cxn ang="0">
                  <a:pos x="T4" y="T5"/>
                </a:cxn>
                <a:cxn ang="0">
                  <a:pos x="T6" y="T7"/>
                </a:cxn>
                <a:cxn ang="0">
                  <a:pos x="T8" y="T9"/>
                </a:cxn>
              </a:cxnLst>
              <a:rect l="0" t="0" r="r" b="b"/>
              <a:pathLst>
                <a:path w="152" h="248">
                  <a:moveTo>
                    <a:pt x="0" y="248"/>
                  </a:moveTo>
                  <a:lnTo>
                    <a:pt x="152" y="139"/>
                  </a:lnTo>
                  <a:lnTo>
                    <a:pt x="86" y="0"/>
                  </a:lnTo>
                  <a:lnTo>
                    <a:pt x="0" y="85"/>
                  </a:lnTo>
                  <a:lnTo>
                    <a:pt x="0" y="248"/>
                  </a:lnTo>
                  <a:close/>
                </a:path>
              </a:pathLst>
            </a:custGeom>
            <a:solidFill>
              <a:schemeClr val="tx2">
                <a:lumMod val="75000"/>
              </a:schemeClr>
            </a:solidFill>
            <a:ln>
              <a:noFill/>
            </a:ln>
          </p:spPr>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sp>
          <p:nvSpPr>
            <p:cNvPr id="45" name="梯形 44"/>
            <p:cNvSpPr/>
            <p:nvPr/>
          </p:nvSpPr>
          <p:spPr>
            <a:xfrm>
              <a:off x="725474" y="2132136"/>
              <a:ext cx="2420192" cy="3128621"/>
            </a:xfrm>
            <a:prstGeom prst="trapezoid">
              <a:avLst/>
            </a:prstGeom>
            <a:solidFill>
              <a:schemeClr val="accent1"/>
            </a:solidFill>
            <a:ln w="285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sp>
          <p:nvSpPr>
            <p:cNvPr id="47" name="椭圆 46"/>
            <p:cNvSpPr/>
            <p:nvPr/>
          </p:nvSpPr>
          <p:spPr>
            <a:xfrm>
              <a:off x="1172997" y="1730628"/>
              <a:ext cx="1548000" cy="1548000"/>
            </a:xfrm>
            <a:prstGeom prst="ellipse">
              <a:avLst/>
            </a:prstGeom>
            <a:solidFill>
              <a:schemeClr val="bg1"/>
            </a:solidFill>
            <a:ln>
              <a:noFill/>
            </a:ln>
            <a:effectLst>
              <a:outerShdw dist="63500" dir="5400000" algn="t"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sp>
          <p:nvSpPr>
            <p:cNvPr id="48" name="任意多边形: 形状 47"/>
            <p:cNvSpPr/>
            <p:nvPr/>
          </p:nvSpPr>
          <p:spPr bwMode="auto">
            <a:xfrm>
              <a:off x="1912983" y="3211399"/>
              <a:ext cx="68020" cy="67229"/>
            </a:xfrm>
            <a:custGeom>
              <a:avLst/>
              <a:gdLst>
                <a:gd name="T0" fmla="*/ 6 w 12"/>
                <a:gd name="T1" fmla="*/ 0 h 12"/>
                <a:gd name="T2" fmla="*/ 0 w 12"/>
                <a:gd name="T3" fmla="*/ 6 h 12"/>
                <a:gd name="T4" fmla="*/ 6 w 12"/>
                <a:gd name="T5" fmla="*/ 12 h 12"/>
                <a:gd name="T6" fmla="*/ 12 w 12"/>
                <a:gd name="T7" fmla="*/ 6 h 12"/>
                <a:gd name="T8" fmla="*/ 6 w 12"/>
                <a:gd name="T9" fmla="*/ 0 h 12"/>
                <a:gd name="T10" fmla="*/ 6 w 12"/>
                <a:gd name="T11" fmla="*/ 8 h 12"/>
                <a:gd name="T12" fmla="*/ 4 w 12"/>
                <a:gd name="T13" fmla="*/ 6 h 12"/>
                <a:gd name="T14" fmla="*/ 6 w 12"/>
                <a:gd name="T15" fmla="*/ 4 h 12"/>
                <a:gd name="T16" fmla="*/ 8 w 12"/>
                <a:gd name="T17" fmla="*/ 6 h 12"/>
                <a:gd name="T18" fmla="*/ 6 w 12"/>
                <a:gd name="T19" fmla="*/ 8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2">
                  <a:moveTo>
                    <a:pt x="6" y="0"/>
                  </a:moveTo>
                  <a:cubicBezTo>
                    <a:pt x="3" y="0"/>
                    <a:pt x="0" y="3"/>
                    <a:pt x="0" y="6"/>
                  </a:cubicBezTo>
                  <a:cubicBezTo>
                    <a:pt x="0" y="9"/>
                    <a:pt x="3" y="12"/>
                    <a:pt x="6" y="12"/>
                  </a:cubicBezTo>
                  <a:cubicBezTo>
                    <a:pt x="9" y="12"/>
                    <a:pt x="12" y="9"/>
                    <a:pt x="12" y="6"/>
                  </a:cubicBezTo>
                  <a:cubicBezTo>
                    <a:pt x="12" y="3"/>
                    <a:pt x="9" y="0"/>
                    <a:pt x="6" y="0"/>
                  </a:cubicBezTo>
                  <a:close/>
                  <a:moveTo>
                    <a:pt x="6" y="8"/>
                  </a:moveTo>
                  <a:cubicBezTo>
                    <a:pt x="5" y="8"/>
                    <a:pt x="4" y="7"/>
                    <a:pt x="4" y="6"/>
                  </a:cubicBezTo>
                  <a:cubicBezTo>
                    <a:pt x="4" y="5"/>
                    <a:pt x="5" y="4"/>
                    <a:pt x="6" y="4"/>
                  </a:cubicBezTo>
                  <a:cubicBezTo>
                    <a:pt x="7" y="4"/>
                    <a:pt x="8" y="5"/>
                    <a:pt x="8" y="6"/>
                  </a:cubicBezTo>
                  <a:cubicBezTo>
                    <a:pt x="8" y="7"/>
                    <a:pt x="7" y="8"/>
                    <a:pt x="6" y="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sp>
          <p:nvSpPr>
            <p:cNvPr id="49" name="矩形 48"/>
            <p:cNvSpPr/>
            <p:nvPr/>
          </p:nvSpPr>
          <p:spPr bwMode="auto">
            <a:xfrm>
              <a:off x="629695" y="3807150"/>
              <a:ext cx="2612478" cy="485264"/>
            </a:xfrm>
            <a:prstGeom prst="rect">
              <a:avLst/>
            </a:prstGeom>
            <a:solidFill>
              <a:schemeClr val="bg1"/>
            </a:solidFill>
            <a:ln>
              <a:solidFill>
                <a:schemeClr val="bg1">
                  <a:lumMod val="85000"/>
                </a:schemeClr>
              </a:solidFill>
            </a:ln>
          </p:spPr>
          <p:txBody>
            <a:bodyPr vert="horz" wrap="none" lIns="91440" tIns="45720" rIns="91440" bIns="45720" anchor="ctr" anchorCtr="0" compatLnSpc="1">
              <a:normAutofit/>
            </a:bodyPr>
            <a:lstStyle/>
            <a:p>
              <a:pPr algn="ctr"/>
              <a:r>
                <a:rPr lang="zh-CN" altLang="en-US" b="1" dirty="0">
                  <a:latin typeface="Noto Sans S Chinese DemiLight" panose="020B0400000000000000" pitchFamily="34" charset="-122"/>
                  <a:ea typeface="Noto Sans S Chinese DemiLight" panose="020B0400000000000000" pitchFamily="34" charset="-122"/>
                </a:rPr>
                <a:t>输入标题文本</a:t>
              </a:r>
              <a:endParaRPr lang="zh-CN" altLang="en-US" b="1" dirty="0">
                <a:latin typeface="Noto Sans S Chinese DemiLight" panose="020B0400000000000000" pitchFamily="34" charset="-122"/>
                <a:ea typeface="Noto Sans S Chinese DemiLight" panose="020B0400000000000000" pitchFamily="34" charset="-122"/>
              </a:endParaRPr>
            </a:p>
          </p:txBody>
        </p:sp>
        <p:sp>
          <p:nvSpPr>
            <p:cNvPr id="50" name="任意多边形: 形状 49"/>
            <p:cNvSpPr/>
            <p:nvPr/>
          </p:nvSpPr>
          <p:spPr>
            <a:xfrm>
              <a:off x="1671608" y="2337470"/>
              <a:ext cx="550777" cy="553426"/>
            </a:xfrm>
            <a:custGeom>
              <a:avLst/>
              <a:gdLst>
                <a:gd name="connsiteX0" fmla="*/ 88447 w 330200"/>
                <a:gd name="connsiteY0" fmla="*/ 273050 h 331788"/>
                <a:gd name="connsiteX1" fmla="*/ 80963 w 330200"/>
                <a:gd name="connsiteY1" fmla="*/ 278423 h 331788"/>
                <a:gd name="connsiteX2" fmla="*/ 98426 w 330200"/>
                <a:gd name="connsiteY2" fmla="*/ 290513 h 331788"/>
                <a:gd name="connsiteX3" fmla="*/ 88447 w 330200"/>
                <a:gd name="connsiteY3" fmla="*/ 273050 h 331788"/>
                <a:gd name="connsiteX4" fmla="*/ 130856 w 330200"/>
                <a:gd name="connsiteY4" fmla="*/ 257175 h 331788"/>
                <a:gd name="connsiteX5" fmla="*/ 104775 w 330200"/>
                <a:gd name="connsiteY5" fmla="*/ 264898 h 331788"/>
                <a:gd name="connsiteX6" fmla="*/ 141288 w 330200"/>
                <a:gd name="connsiteY6" fmla="*/ 304800 h 331788"/>
                <a:gd name="connsiteX7" fmla="*/ 130856 w 330200"/>
                <a:gd name="connsiteY7" fmla="*/ 257175 h 331788"/>
                <a:gd name="connsiteX8" fmla="*/ 239255 w 330200"/>
                <a:gd name="connsiteY8" fmla="*/ 180975 h 331788"/>
                <a:gd name="connsiteX9" fmla="*/ 239255 w 330200"/>
                <a:gd name="connsiteY9" fmla="*/ 196465 h 331788"/>
                <a:gd name="connsiteX10" fmla="*/ 210842 w 330200"/>
                <a:gd name="connsiteY10" fmla="*/ 227443 h 331788"/>
                <a:gd name="connsiteX11" fmla="*/ 241838 w 330200"/>
                <a:gd name="connsiteY11" fmla="*/ 258422 h 331788"/>
                <a:gd name="connsiteX12" fmla="*/ 259920 w 330200"/>
                <a:gd name="connsiteY12" fmla="*/ 272620 h 331788"/>
                <a:gd name="connsiteX13" fmla="*/ 243130 w 330200"/>
                <a:gd name="connsiteY13" fmla="*/ 282947 h 331788"/>
                <a:gd name="connsiteX14" fmla="*/ 214716 w 330200"/>
                <a:gd name="connsiteY14" fmla="*/ 275202 h 331788"/>
                <a:gd name="connsiteX15" fmla="*/ 209550 w 330200"/>
                <a:gd name="connsiteY15" fmla="*/ 295854 h 331788"/>
                <a:gd name="connsiteX16" fmla="*/ 239255 w 330200"/>
                <a:gd name="connsiteY16" fmla="*/ 302308 h 331788"/>
                <a:gd name="connsiteX17" fmla="*/ 239255 w 330200"/>
                <a:gd name="connsiteY17" fmla="*/ 319088 h 331788"/>
                <a:gd name="connsiteX18" fmla="*/ 254754 w 330200"/>
                <a:gd name="connsiteY18" fmla="*/ 319088 h 331788"/>
                <a:gd name="connsiteX19" fmla="*/ 254754 w 330200"/>
                <a:gd name="connsiteY19" fmla="*/ 301017 h 331788"/>
                <a:gd name="connsiteX20" fmla="*/ 285750 w 330200"/>
                <a:gd name="connsiteY20" fmla="*/ 270039 h 331788"/>
                <a:gd name="connsiteX21" fmla="*/ 257337 w 330200"/>
                <a:gd name="connsiteY21" fmla="*/ 239060 h 331788"/>
                <a:gd name="connsiteX22" fmla="*/ 236672 w 330200"/>
                <a:gd name="connsiteY22" fmla="*/ 224862 h 331788"/>
                <a:gd name="connsiteX23" fmla="*/ 250879 w 330200"/>
                <a:gd name="connsiteY23" fmla="*/ 214535 h 331788"/>
                <a:gd name="connsiteX24" fmla="*/ 275418 w 330200"/>
                <a:gd name="connsiteY24" fmla="*/ 220989 h 331788"/>
                <a:gd name="connsiteX25" fmla="*/ 280584 w 330200"/>
                <a:gd name="connsiteY25" fmla="*/ 201628 h 331788"/>
                <a:gd name="connsiteX26" fmla="*/ 256045 w 330200"/>
                <a:gd name="connsiteY26" fmla="*/ 196465 h 331788"/>
                <a:gd name="connsiteX27" fmla="*/ 256045 w 330200"/>
                <a:gd name="connsiteY27" fmla="*/ 180975 h 331788"/>
                <a:gd name="connsiteX28" fmla="*/ 239255 w 330200"/>
                <a:gd name="connsiteY28" fmla="*/ 180975 h 331788"/>
                <a:gd name="connsiteX29" fmla="*/ 82550 w 330200"/>
                <a:gd name="connsiteY29" fmla="*/ 177800 h 331788"/>
                <a:gd name="connsiteX30" fmla="*/ 97896 w 330200"/>
                <a:gd name="connsiteY30" fmla="*/ 249238 h 331788"/>
                <a:gd name="connsiteX31" fmla="*/ 128588 w 330200"/>
                <a:gd name="connsiteY31" fmla="*/ 237548 h 331788"/>
                <a:gd name="connsiteX32" fmla="*/ 124751 w 330200"/>
                <a:gd name="connsiteY32" fmla="*/ 177800 h 331788"/>
                <a:gd name="connsiteX33" fmla="*/ 82550 w 330200"/>
                <a:gd name="connsiteY33" fmla="*/ 177800 h 331788"/>
                <a:gd name="connsiteX34" fmla="*/ 23813 w 330200"/>
                <a:gd name="connsiteY34" fmla="*/ 177800 h 331788"/>
                <a:gd name="connsiteX35" fmla="*/ 66675 w 330200"/>
                <a:gd name="connsiteY35" fmla="*/ 266700 h 331788"/>
                <a:gd name="connsiteX36" fmla="*/ 80963 w 330200"/>
                <a:gd name="connsiteY36" fmla="*/ 256393 h 331788"/>
                <a:gd name="connsiteX37" fmla="*/ 64078 w 330200"/>
                <a:gd name="connsiteY37" fmla="*/ 177800 h 331788"/>
                <a:gd name="connsiteX38" fmla="*/ 23813 w 330200"/>
                <a:gd name="connsiteY38" fmla="*/ 177800 h 331788"/>
                <a:gd name="connsiteX39" fmla="*/ 247650 w 330200"/>
                <a:gd name="connsiteY39" fmla="*/ 166687 h 331788"/>
                <a:gd name="connsiteX40" fmla="*/ 330200 w 330200"/>
                <a:gd name="connsiteY40" fmla="*/ 249237 h 331788"/>
                <a:gd name="connsiteX41" fmla="*/ 247650 w 330200"/>
                <a:gd name="connsiteY41" fmla="*/ 331787 h 331788"/>
                <a:gd name="connsiteX42" fmla="*/ 165100 w 330200"/>
                <a:gd name="connsiteY42" fmla="*/ 249237 h 331788"/>
                <a:gd name="connsiteX43" fmla="*/ 247650 w 330200"/>
                <a:gd name="connsiteY43" fmla="*/ 166687 h 331788"/>
                <a:gd name="connsiteX44" fmla="*/ 146797 w 330200"/>
                <a:gd name="connsiteY44" fmla="*/ 96837 h 331788"/>
                <a:gd name="connsiteX45" fmla="*/ 142875 w 330200"/>
                <a:gd name="connsiteY45" fmla="*/ 152400 h 331788"/>
                <a:gd name="connsiteX46" fmla="*/ 187325 w 330200"/>
                <a:gd name="connsiteY46" fmla="*/ 152400 h 331788"/>
                <a:gd name="connsiteX47" fmla="*/ 183403 w 330200"/>
                <a:gd name="connsiteY47" fmla="*/ 96837 h 331788"/>
                <a:gd name="connsiteX48" fmla="*/ 165100 w 330200"/>
                <a:gd name="connsiteY48" fmla="*/ 98129 h 331788"/>
                <a:gd name="connsiteX49" fmla="*/ 146797 w 330200"/>
                <a:gd name="connsiteY49" fmla="*/ 96837 h 331788"/>
                <a:gd name="connsiteX50" fmla="*/ 97896 w 330200"/>
                <a:gd name="connsiteY50" fmla="*/ 82550 h 331788"/>
                <a:gd name="connsiteX51" fmla="*/ 82550 w 330200"/>
                <a:gd name="connsiteY51" fmla="*/ 152400 h 331788"/>
                <a:gd name="connsiteX52" fmla="*/ 124751 w 330200"/>
                <a:gd name="connsiteY52" fmla="*/ 152400 h 331788"/>
                <a:gd name="connsiteX53" fmla="*/ 128588 w 330200"/>
                <a:gd name="connsiteY53" fmla="*/ 94191 h 331788"/>
                <a:gd name="connsiteX54" fmla="*/ 97896 w 330200"/>
                <a:gd name="connsiteY54" fmla="*/ 82550 h 331788"/>
                <a:gd name="connsiteX55" fmla="*/ 66675 w 330200"/>
                <a:gd name="connsiteY55" fmla="*/ 65087 h 331788"/>
                <a:gd name="connsiteX56" fmla="*/ 23813 w 330200"/>
                <a:gd name="connsiteY56" fmla="*/ 152400 h 331788"/>
                <a:gd name="connsiteX57" fmla="*/ 64078 w 330200"/>
                <a:gd name="connsiteY57" fmla="*/ 152400 h 331788"/>
                <a:gd name="connsiteX58" fmla="*/ 80963 w 330200"/>
                <a:gd name="connsiteY58" fmla="*/ 74075 h 331788"/>
                <a:gd name="connsiteX59" fmla="*/ 66675 w 330200"/>
                <a:gd name="connsiteY59" fmla="*/ 65087 h 331788"/>
                <a:gd name="connsiteX60" fmla="*/ 231775 w 330200"/>
                <a:gd name="connsiteY60" fmla="*/ 41275 h 331788"/>
                <a:gd name="connsiteX61" fmla="*/ 241754 w 330200"/>
                <a:gd name="connsiteY61" fmla="*/ 58738 h 331788"/>
                <a:gd name="connsiteX62" fmla="*/ 249238 w 330200"/>
                <a:gd name="connsiteY62" fmla="*/ 53748 h 331788"/>
                <a:gd name="connsiteX63" fmla="*/ 231775 w 330200"/>
                <a:gd name="connsiteY63" fmla="*/ 41275 h 331788"/>
                <a:gd name="connsiteX64" fmla="*/ 98426 w 330200"/>
                <a:gd name="connsiteY64" fmla="*/ 41275 h 331788"/>
                <a:gd name="connsiteX65" fmla="*/ 80963 w 330200"/>
                <a:gd name="connsiteY65" fmla="*/ 53748 h 331788"/>
                <a:gd name="connsiteX66" fmla="*/ 88447 w 330200"/>
                <a:gd name="connsiteY66" fmla="*/ 58738 h 331788"/>
                <a:gd name="connsiteX67" fmla="*/ 98426 w 330200"/>
                <a:gd name="connsiteY67" fmla="*/ 41275 h 331788"/>
                <a:gd name="connsiteX68" fmla="*/ 188913 w 330200"/>
                <a:gd name="connsiteY68" fmla="*/ 26987 h 331788"/>
                <a:gd name="connsiteX69" fmla="*/ 198891 w 330200"/>
                <a:gd name="connsiteY69" fmla="*/ 76200 h 331788"/>
                <a:gd name="connsiteX70" fmla="*/ 223838 w 330200"/>
                <a:gd name="connsiteY70" fmla="*/ 66889 h 331788"/>
                <a:gd name="connsiteX71" fmla="*/ 188913 w 330200"/>
                <a:gd name="connsiteY71" fmla="*/ 26987 h 331788"/>
                <a:gd name="connsiteX72" fmla="*/ 141288 w 330200"/>
                <a:gd name="connsiteY72" fmla="*/ 26987 h 331788"/>
                <a:gd name="connsiteX73" fmla="*/ 104775 w 330200"/>
                <a:gd name="connsiteY73" fmla="*/ 68219 h 331788"/>
                <a:gd name="connsiteX74" fmla="*/ 130856 w 330200"/>
                <a:gd name="connsiteY74" fmla="*/ 76200 h 331788"/>
                <a:gd name="connsiteX75" fmla="*/ 141288 w 330200"/>
                <a:gd name="connsiteY75" fmla="*/ 26987 h 331788"/>
                <a:gd name="connsiteX76" fmla="*/ 163777 w 330200"/>
                <a:gd name="connsiteY76" fmla="*/ 25400 h 331788"/>
                <a:gd name="connsiteX77" fmla="*/ 149225 w 330200"/>
                <a:gd name="connsiteY77" fmla="*/ 79671 h 331788"/>
                <a:gd name="connsiteX78" fmla="*/ 165100 w 330200"/>
                <a:gd name="connsiteY78" fmla="*/ 80963 h 331788"/>
                <a:gd name="connsiteX79" fmla="*/ 180975 w 330200"/>
                <a:gd name="connsiteY79" fmla="*/ 79671 h 331788"/>
                <a:gd name="connsiteX80" fmla="*/ 166423 w 330200"/>
                <a:gd name="connsiteY80" fmla="*/ 25400 h 331788"/>
                <a:gd name="connsiteX81" fmla="*/ 165100 w 330200"/>
                <a:gd name="connsiteY81" fmla="*/ 25400 h 331788"/>
                <a:gd name="connsiteX82" fmla="*/ 163777 w 330200"/>
                <a:gd name="connsiteY82" fmla="*/ 25400 h 331788"/>
                <a:gd name="connsiteX83" fmla="*/ 165100 w 330200"/>
                <a:gd name="connsiteY83" fmla="*/ 0 h 331788"/>
                <a:gd name="connsiteX84" fmla="*/ 330200 w 330200"/>
                <a:gd name="connsiteY84" fmla="*/ 165894 h 331788"/>
                <a:gd name="connsiteX85" fmla="*/ 328910 w 330200"/>
                <a:gd name="connsiteY85" fmla="*/ 184039 h 331788"/>
                <a:gd name="connsiteX86" fmla="*/ 290215 w 330200"/>
                <a:gd name="connsiteY86" fmla="*/ 152933 h 331788"/>
                <a:gd name="connsiteX87" fmla="*/ 305693 w 330200"/>
                <a:gd name="connsiteY87" fmla="*/ 152933 h 331788"/>
                <a:gd name="connsiteX88" fmla="*/ 263128 w 330200"/>
                <a:gd name="connsiteY88" fmla="*/ 64802 h 331788"/>
                <a:gd name="connsiteX89" fmla="*/ 248940 w 330200"/>
                <a:gd name="connsiteY89" fmla="*/ 73874 h 331788"/>
                <a:gd name="connsiteX90" fmla="*/ 264418 w 330200"/>
                <a:gd name="connsiteY90" fmla="*/ 146453 h 331788"/>
                <a:gd name="connsiteX91" fmla="*/ 247650 w 330200"/>
                <a:gd name="connsiteY91" fmla="*/ 143861 h 331788"/>
                <a:gd name="connsiteX92" fmla="*/ 246360 w 330200"/>
                <a:gd name="connsiteY92" fmla="*/ 143861 h 331788"/>
                <a:gd name="connsiteX93" fmla="*/ 232172 w 330200"/>
                <a:gd name="connsiteY93" fmla="*/ 82947 h 331788"/>
                <a:gd name="connsiteX94" fmla="*/ 201215 w 330200"/>
                <a:gd name="connsiteY94" fmla="*/ 94611 h 331788"/>
                <a:gd name="connsiteX95" fmla="*/ 205085 w 330200"/>
                <a:gd name="connsiteY95" fmla="*/ 152933 h 331788"/>
                <a:gd name="connsiteX96" fmla="*/ 170259 w 330200"/>
                <a:gd name="connsiteY96" fmla="*/ 177558 h 331788"/>
                <a:gd name="connsiteX97" fmla="*/ 143173 w 330200"/>
                <a:gd name="connsiteY97" fmla="*/ 177558 h 331788"/>
                <a:gd name="connsiteX98" fmla="*/ 145752 w 330200"/>
                <a:gd name="connsiteY98" fmla="*/ 222920 h 331788"/>
                <a:gd name="connsiteX99" fmla="*/ 141883 w 330200"/>
                <a:gd name="connsiteY99" fmla="*/ 248841 h 331788"/>
                <a:gd name="connsiteX100" fmla="*/ 180578 w 330200"/>
                <a:gd name="connsiteY100" fmla="*/ 330492 h 331788"/>
                <a:gd name="connsiteX101" fmla="*/ 165100 w 330200"/>
                <a:gd name="connsiteY101" fmla="*/ 331788 h 331788"/>
                <a:gd name="connsiteX102" fmla="*/ 0 w 330200"/>
                <a:gd name="connsiteY102" fmla="*/ 165894 h 331788"/>
                <a:gd name="connsiteX103" fmla="*/ 165100 w 330200"/>
                <a:gd name="connsiteY103"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330200" h="331788">
                  <a:moveTo>
                    <a:pt x="88447" y="273050"/>
                  </a:moveTo>
                  <a:cubicBezTo>
                    <a:pt x="85952" y="275737"/>
                    <a:pt x="83458" y="277080"/>
                    <a:pt x="80963" y="278423"/>
                  </a:cubicBezTo>
                  <a:cubicBezTo>
                    <a:pt x="87200" y="283797"/>
                    <a:pt x="92189" y="287827"/>
                    <a:pt x="98426" y="290513"/>
                  </a:cubicBezTo>
                  <a:cubicBezTo>
                    <a:pt x="94684" y="285140"/>
                    <a:pt x="92189" y="279767"/>
                    <a:pt x="88447" y="273050"/>
                  </a:cubicBezTo>
                  <a:close/>
                  <a:moveTo>
                    <a:pt x="130856" y="257175"/>
                  </a:moveTo>
                  <a:cubicBezTo>
                    <a:pt x="121727" y="258462"/>
                    <a:pt x="112599" y="262324"/>
                    <a:pt x="104775" y="264898"/>
                  </a:cubicBezTo>
                  <a:cubicBezTo>
                    <a:pt x="115207" y="282918"/>
                    <a:pt x="126943" y="297077"/>
                    <a:pt x="141288" y="304800"/>
                  </a:cubicBezTo>
                  <a:cubicBezTo>
                    <a:pt x="136072" y="290641"/>
                    <a:pt x="133464" y="273908"/>
                    <a:pt x="130856" y="257175"/>
                  </a:cubicBezTo>
                  <a:close/>
                  <a:moveTo>
                    <a:pt x="239255" y="180975"/>
                  </a:moveTo>
                  <a:cubicBezTo>
                    <a:pt x="239255" y="180975"/>
                    <a:pt x="239255" y="180975"/>
                    <a:pt x="239255" y="196465"/>
                  </a:cubicBezTo>
                  <a:cubicBezTo>
                    <a:pt x="221174" y="200337"/>
                    <a:pt x="210842" y="211954"/>
                    <a:pt x="210842" y="227443"/>
                  </a:cubicBezTo>
                  <a:cubicBezTo>
                    <a:pt x="210842" y="242932"/>
                    <a:pt x="223757" y="251968"/>
                    <a:pt x="241838" y="258422"/>
                  </a:cubicBezTo>
                  <a:cubicBezTo>
                    <a:pt x="253462" y="262294"/>
                    <a:pt x="259920" y="266166"/>
                    <a:pt x="259920" y="272620"/>
                  </a:cubicBezTo>
                  <a:cubicBezTo>
                    <a:pt x="259920" y="279074"/>
                    <a:pt x="252170" y="282947"/>
                    <a:pt x="243130" y="282947"/>
                  </a:cubicBezTo>
                  <a:cubicBezTo>
                    <a:pt x="232798" y="282947"/>
                    <a:pt x="222465" y="279074"/>
                    <a:pt x="214716" y="275202"/>
                  </a:cubicBezTo>
                  <a:cubicBezTo>
                    <a:pt x="214716" y="275202"/>
                    <a:pt x="214716" y="275202"/>
                    <a:pt x="209550" y="295854"/>
                  </a:cubicBezTo>
                  <a:cubicBezTo>
                    <a:pt x="216008" y="299727"/>
                    <a:pt x="227631" y="302308"/>
                    <a:pt x="239255" y="302308"/>
                  </a:cubicBezTo>
                  <a:cubicBezTo>
                    <a:pt x="239255" y="302308"/>
                    <a:pt x="239255" y="302308"/>
                    <a:pt x="239255" y="319088"/>
                  </a:cubicBezTo>
                  <a:cubicBezTo>
                    <a:pt x="239255" y="319088"/>
                    <a:pt x="239255" y="319088"/>
                    <a:pt x="254754" y="319088"/>
                  </a:cubicBezTo>
                  <a:cubicBezTo>
                    <a:pt x="254754" y="319088"/>
                    <a:pt x="254754" y="319088"/>
                    <a:pt x="254754" y="301017"/>
                  </a:cubicBezTo>
                  <a:cubicBezTo>
                    <a:pt x="274126" y="298436"/>
                    <a:pt x="285750" y="285528"/>
                    <a:pt x="285750" y="270039"/>
                  </a:cubicBezTo>
                  <a:cubicBezTo>
                    <a:pt x="285750" y="254549"/>
                    <a:pt x="276709" y="245514"/>
                    <a:pt x="257337" y="239060"/>
                  </a:cubicBezTo>
                  <a:cubicBezTo>
                    <a:pt x="243130" y="233897"/>
                    <a:pt x="236672" y="230025"/>
                    <a:pt x="236672" y="224862"/>
                  </a:cubicBezTo>
                  <a:cubicBezTo>
                    <a:pt x="236672" y="219699"/>
                    <a:pt x="240547" y="214535"/>
                    <a:pt x="250879" y="214535"/>
                  </a:cubicBezTo>
                  <a:cubicBezTo>
                    <a:pt x="263794" y="214535"/>
                    <a:pt x="271543" y="218408"/>
                    <a:pt x="275418" y="220989"/>
                  </a:cubicBezTo>
                  <a:cubicBezTo>
                    <a:pt x="275418" y="220989"/>
                    <a:pt x="275418" y="220989"/>
                    <a:pt x="280584" y="201628"/>
                  </a:cubicBezTo>
                  <a:cubicBezTo>
                    <a:pt x="275418" y="199046"/>
                    <a:pt x="267669" y="196465"/>
                    <a:pt x="256045" y="196465"/>
                  </a:cubicBezTo>
                  <a:cubicBezTo>
                    <a:pt x="256045" y="196465"/>
                    <a:pt x="256045" y="196465"/>
                    <a:pt x="256045" y="180975"/>
                  </a:cubicBezTo>
                  <a:cubicBezTo>
                    <a:pt x="256045" y="180975"/>
                    <a:pt x="256045" y="180975"/>
                    <a:pt x="239255" y="180975"/>
                  </a:cubicBezTo>
                  <a:close/>
                  <a:moveTo>
                    <a:pt x="82550" y="177800"/>
                  </a:moveTo>
                  <a:cubicBezTo>
                    <a:pt x="83829" y="203778"/>
                    <a:pt x="88944" y="228456"/>
                    <a:pt x="97896" y="249238"/>
                  </a:cubicBezTo>
                  <a:cubicBezTo>
                    <a:pt x="108127" y="244043"/>
                    <a:pt x="118357" y="240146"/>
                    <a:pt x="128588" y="237548"/>
                  </a:cubicBezTo>
                  <a:cubicBezTo>
                    <a:pt x="126030" y="214169"/>
                    <a:pt x="126030" y="192088"/>
                    <a:pt x="124751" y="177800"/>
                  </a:cubicBezTo>
                  <a:cubicBezTo>
                    <a:pt x="124751" y="177800"/>
                    <a:pt x="124751" y="177800"/>
                    <a:pt x="82550" y="177800"/>
                  </a:cubicBezTo>
                  <a:close/>
                  <a:moveTo>
                    <a:pt x="23813" y="177800"/>
                  </a:moveTo>
                  <a:cubicBezTo>
                    <a:pt x="27709" y="212587"/>
                    <a:pt x="43296" y="243509"/>
                    <a:pt x="66675" y="266700"/>
                  </a:cubicBezTo>
                  <a:cubicBezTo>
                    <a:pt x="71871" y="262835"/>
                    <a:pt x="75767" y="260258"/>
                    <a:pt x="80963" y="256393"/>
                  </a:cubicBezTo>
                  <a:cubicBezTo>
                    <a:pt x="71871" y="234490"/>
                    <a:pt x="65377" y="207434"/>
                    <a:pt x="64078" y="177800"/>
                  </a:cubicBezTo>
                  <a:cubicBezTo>
                    <a:pt x="64078" y="177800"/>
                    <a:pt x="64078" y="177800"/>
                    <a:pt x="23813" y="177800"/>
                  </a:cubicBezTo>
                  <a:close/>
                  <a:moveTo>
                    <a:pt x="247650" y="166687"/>
                  </a:moveTo>
                  <a:cubicBezTo>
                    <a:pt x="293241" y="166687"/>
                    <a:pt x="330200" y="203646"/>
                    <a:pt x="330200" y="249237"/>
                  </a:cubicBezTo>
                  <a:cubicBezTo>
                    <a:pt x="330200" y="294828"/>
                    <a:pt x="293241" y="331787"/>
                    <a:pt x="247650" y="331787"/>
                  </a:cubicBezTo>
                  <a:cubicBezTo>
                    <a:pt x="202059" y="331787"/>
                    <a:pt x="165100" y="294828"/>
                    <a:pt x="165100" y="249237"/>
                  </a:cubicBezTo>
                  <a:cubicBezTo>
                    <a:pt x="165100" y="203646"/>
                    <a:pt x="202059" y="166687"/>
                    <a:pt x="247650" y="166687"/>
                  </a:cubicBezTo>
                  <a:close/>
                  <a:moveTo>
                    <a:pt x="146797" y="96837"/>
                  </a:moveTo>
                  <a:cubicBezTo>
                    <a:pt x="145490" y="113635"/>
                    <a:pt x="144182" y="131725"/>
                    <a:pt x="142875" y="152400"/>
                  </a:cubicBezTo>
                  <a:cubicBezTo>
                    <a:pt x="142875" y="152400"/>
                    <a:pt x="142875" y="152400"/>
                    <a:pt x="187325" y="152400"/>
                  </a:cubicBezTo>
                  <a:cubicBezTo>
                    <a:pt x="186018" y="131725"/>
                    <a:pt x="184710" y="113635"/>
                    <a:pt x="183403" y="96837"/>
                  </a:cubicBezTo>
                  <a:cubicBezTo>
                    <a:pt x="176866" y="96837"/>
                    <a:pt x="171637" y="98129"/>
                    <a:pt x="165100" y="98129"/>
                  </a:cubicBezTo>
                  <a:cubicBezTo>
                    <a:pt x="158563" y="98129"/>
                    <a:pt x="153334" y="96837"/>
                    <a:pt x="146797" y="96837"/>
                  </a:cubicBezTo>
                  <a:close/>
                  <a:moveTo>
                    <a:pt x="97896" y="82550"/>
                  </a:moveTo>
                  <a:cubicBezTo>
                    <a:pt x="88944" y="103246"/>
                    <a:pt x="83829" y="127823"/>
                    <a:pt x="82550" y="152400"/>
                  </a:cubicBezTo>
                  <a:cubicBezTo>
                    <a:pt x="82550" y="152400"/>
                    <a:pt x="82550" y="152400"/>
                    <a:pt x="124751" y="152400"/>
                  </a:cubicBezTo>
                  <a:cubicBezTo>
                    <a:pt x="126030" y="139465"/>
                    <a:pt x="126030" y="117475"/>
                    <a:pt x="128588" y="94191"/>
                  </a:cubicBezTo>
                  <a:cubicBezTo>
                    <a:pt x="118357" y="91604"/>
                    <a:pt x="108127" y="87724"/>
                    <a:pt x="97896" y="82550"/>
                  </a:cubicBezTo>
                  <a:close/>
                  <a:moveTo>
                    <a:pt x="66675" y="65087"/>
                  </a:moveTo>
                  <a:cubicBezTo>
                    <a:pt x="43296" y="88199"/>
                    <a:pt x="27709" y="119015"/>
                    <a:pt x="23813" y="152400"/>
                  </a:cubicBezTo>
                  <a:cubicBezTo>
                    <a:pt x="23813" y="152400"/>
                    <a:pt x="23813" y="152400"/>
                    <a:pt x="64078" y="152400"/>
                  </a:cubicBezTo>
                  <a:cubicBezTo>
                    <a:pt x="65377" y="124151"/>
                    <a:pt x="71871" y="97187"/>
                    <a:pt x="80963" y="74075"/>
                  </a:cubicBezTo>
                  <a:cubicBezTo>
                    <a:pt x="75767" y="71507"/>
                    <a:pt x="71871" y="68939"/>
                    <a:pt x="66675" y="65087"/>
                  </a:cubicBezTo>
                  <a:close/>
                  <a:moveTo>
                    <a:pt x="231775" y="41275"/>
                  </a:moveTo>
                  <a:cubicBezTo>
                    <a:pt x="235517" y="47512"/>
                    <a:pt x="238012" y="52501"/>
                    <a:pt x="241754" y="58738"/>
                  </a:cubicBezTo>
                  <a:cubicBezTo>
                    <a:pt x="244249" y="56243"/>
                    <a:pt x="246743" y="54996"/>
                    <a:pt x="249238" y="53748"/>
                  </a:cubicBezTo>
                  <a:cubicBezTo>
                    <a:pt x="243001" y="48759"/>
                    <a:pt x="238012" y="45017"/>
                    <a:pt x="231775" y="41275"/>
                  </a:cubicBezTo>
                  <a:close/>
                  <a:moveTo>
                    <a:pt x="98426" y="41275"/>
                  </a:moveTo>
                  <a:cubicBezTo>
                    <a:pt x="92189" y="45017"/>
                    <a:pt x="87200" y="48759"/>
                    <a:pt x="80963" y="53748"/>
                  </a:cubicBezTo>
                  <a:cubicBezTo>
                    <a:pt x="83458" y="54996"/>
                    <a:pt x="85952" y="56243"/>
                    <a:pt x="88447" y="58738"/>
                  </a:cubicBezTo>
                  <a:cubicBezTo>
                    <a:pt x="92189" y="52501"/>
                    <a:pt x="94684" y="47512"/>
                    <a:pt x="98426" y="41275"/>
                  </a:cubicBezTo>
                  <a:close/>
                  <a:moveTo>
                    <a:pt x="188913" y="26987"/>
                  </a:moveTo>
                  <a:cubicBezTo>
                    <a:pt x="193902" y="40288"/>
                    <a:pt x="196397" y="58909"/>
                    <a:pt x="198891" y="76200"/>
                  </a:cubicBezTo>
                  <a:cubicBezTo>
                    <a:pt x="207623" y="74870"/>
                    <a:pt x="216354" y="70879"/>
                    <a:pt x="223838" y="66889"/>
                  </a:cubicBezTo>
                  <a:cubicBezTo>
                    <a:pt x="215107" y="48268"/>
                    <a:pt x="202633" y="34967"/>
                    <a:pt x="188913" y="26987"/>
                  </a:cubicBezTo>
                  <a:close/>
                  <a:moveTo>
                    <a:pt x="141288" y="26987"/>
                  </a:moveTo>
                  <a:cubicBezTo>
                    <a:pt x="126943" y="34967"/>
                    <a:pt x="115207" y="49598"/>
                    <a:pt x="104775" y="68219"/>
                  </a:cubicBezTo>
                  <a:cubicBezTo>
                    <a:pt x="112599" y="70879"/>
                    <a:pt x="121727" y="74870"/>
                    <a:pt x="130856" y="76200"/>
                  </a:cubicBezTo>
                  <a:cubicBezTo>
                    <a:pt x="133464" y="58909"/>
                    <a:pt x="136072" y="40288"/>
                    <a:pt x="141288" y="26987"/>
                  </a:cubicBezTo>
                  <a:close/>
                  <a:moveTo>
                    <a:pt x="163777" y="25400"/>
                  </a:moveTo>
                  <a:cubicBezTo>
                    <a:pt x="158485" y="33153"/>
                    <a:pt x="153194" y="51243"/>
                    <a:pt x="149225" y="79671"/>
                  </a:cubicBezTo>
                  <a:cubicBezTo>
                    <a:pt x="154517" y="79671"/>
                    <a:pt x="159808" y="80963"/>
                    <a:pt x="165100" y="80963"/>
                  </a:cubicBezTo>
                  <a:cubicBezTo>
                    <a:pt x="170392" y="80963"/>
                    <a:pt x="175683" y="79671"/>
                    <a:pt x="180975" y="79671"/>
                  </a:cubicBezTo>
                  <a:cubicBezTo>
                    <a:pt x="177006" y="51243"/>
                    <a:pt x="171714" y="33153"/>
                    <a:pt x="166423" y="25400"/>
                  </a:cubicBezTo>
                  <a:cubicBezTo>
                    <a:pt x="166423" y="25400"/>
                    <a:pt x="165100" y="25400"/>
                    <a:pt x="165100" y="25400"/>
                  </a:cubicBezTo>
                  <a:cubicBezTo>
                    <a:pt x="165100" y="25400"/>
                    <a:pt x="163777" y="25400"/>
                    <a:pt x="163777" y="25400"/>
                  </a:cubicBezTo>
                  <a:close/>
                  <a:moveTo>
                    <a:pt x="165100" y="0"/>
                  </a:moveTo>
                  <a:cubicBezTo>
                    <a:pt x="256679" y="0"/>
                    <a:pt x="330200" y="73874"/>
                    <a:pt x="330200" y="165894"/>
                  </a:cubicBezTo>
                  <a:cubicBezTo>
                    <a:pt x="330200" y="172374"/>
                    <a:pt x="330200" y="177558"/>
                    <a:pt x="328910" y="184039"/>
                  </a:cubicBezTo>
                  <a:cubicBezTo>
                    <a:pt x="318592" y="171078"/>
                    <a:pt x="305693" y="160710"/>
                    <a:pt x="290215" y="152933"/>
                  </a:cubicBezTo>
                  <a:cubicBezTo>
                    <a:pt x="290215" y="152933"/>
                    <a:pt x="290215" y="152933"/>
                    <a:pt x="305693" y="152933"/>
                  </a:cubicBezTo>
                  <a:cubicBezTo>
                    <a:pt x="301824" y="119236"/>
                    <a:pt x="286345" y="88131"/>
                    <a:pt x="263128" y="64802"/>
                  </a:cubicBezTo>
                  <a:cubicBezTo>
                    <a:pt x="257969" y="68690"/>
                    <a:pt x="254099" y="71282"/>
                    <a:pt x="248940" y="73874"/>
                  </a:cubicBezTo>
                  <a:cubicBezTo>
                    <a:pt x="257969" y="94611"/>
                    <a:pt x="263128" y="119236"/>
                    <a:pt x="264418" y="146453"/>
                  </a:cubicBezTo>
                  <a:cubicBezTo>
                    <a:pt x="259259" y="145157"/>
                    <a:pt x="252810" y="143861"/>
                    <a:pt x="247650" y="143861"/>
                  </a:cubicBezTo>
                  <a:cubicBezTo>
                    <a:pt x="246360" y="143861"/>
                    <a:pt x="246360" y="143861"/>
                    <a:pt x="246360" y="143861"/>
                  </a:cubicBezTo>
                  <a:cubicBezTo>
                    <a:pt x="245070" y="121828"/>
                    <a:pt x="239911" y="101091"/>
                    <a:pt x="232172" y="82947"/>
                  </a:cubicBezTo>
                  <a:cubicBezTo>
                    <a:pt x="223143" y="88131"/>
                    <a:pt x="211535" y="92019"/>
                    <a:pt x="201215" y="94611"/>
                  </a:cubicBezTo>
                  <a:cubicBezTo>
                    <a:pt x="203795" y="116644"/>
                    <a:pt x="203795" y="139973"/>
                    <a:pt x="205085" y="152933"/>
                  </a:cubicBezTo>
                  <a:cubicBezTo>
                    <a:pt x="192187" y="159414"/>
                    <a:pt x="180578" y="167190"/>
                    <a:pt x="170259" y="177558"/>
                  </a:cubicBezTo>
                  <a:cubicBezTo>
                    <a:pt x="170259" y="177558"/>
                    <a:pt x="170259" y="177558"/>
                    <a:pt x="143173" y="177558"/>
                  </a:cubicBezTo>
                  <a:cubicBezTo>
                    <a:pt x="144462" y="194407"/>
                    <a:pt x="144462" y="209960"/>
                    <a:pt x="145752" y="222920"/>
                  </a:cubicBezTo>
                  <a:cubicBezTo>
                    <a:pt x="143173" y="231993"/>
                    <a:pt x="141883" y="239769"/>
                    <a:pt x="141883" y="248841"/>
                  </a:cubicBezTo>
                  <a:cubicBezTo>
                    <a:pt x="141883" y="282538"/>
                    <a:pt x="157361" y="311051"/>
                    <a:pt x="180578" y="330492"/>
                  </a:cubicBezTo>
                  <a:cubicBezTo>
                    <a:pt x="175419" y="331788"/>
                    <a:pt x="170259" y="331788"/>
                    <a:pt x="165100" y="331788"/>
                  </a:cubicBezTo>
                  <a:cubicBezTo>
                    <a:pt x="73521" y="331788"/>
                    <a:pt x="0" y="257914"/>
                    <a:pt x="0" y="165894"/>
                  </a:cubicBezTo>
                  <a:cubicBezTo>
                    <a:pt x="0" y="73874"/>
                    <a:pt x="73521" y="0"/>
                    <a:pt x="165100" y="0"/>
                  </a:cubicBezTo>
                  <a:close/>
                </a:path>
              </a:pathLst>
            </a:cu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grpSp>
      <p:grpSp>
        <p:nvGrpSpPr>
          <p:cNvPr id="19" name="千图PPT彼岸天：ID 8661124库_组合 18"/>
          <p:cNvGrpSpPr/>
          <p:nvPr>
            <p:custDataLst>
              <p:tags r:id="rId2"/>
            </p:custDataLst>
          </p:nvPr>
        </p:nvGrpSpPr>
        <p:grpSpPr>
          <a:xfrm>
            <a:off x="3527923" y="1123950"/>
            <a:ext cx="2494055" cy="3364722"/>
            <a:chOff x="3410869" y="1730628"/>
            <a:chExt cx="2616662" cy="3530129"/>
          </a:xfrm>
        </p:grpSpPr>
        <p:sp>
          <p:nvSpPr>
            <p:cNvPr id="36" name="任意多边形: 形状 35"/>
            <p:cNvSpPr/>
            <p:nvPr/>
          </p:nvSpPr>
          <p:spPr bwMode="auto">
            <a:xfrm>
              <a:off x="3410869" y="4001675"/>
              <a:ext cx="317932" cy="518730"/>
            </a:xfrm>
            <a:custGeom>
              <a:avLst/>
              <a:gdLst>
                <a:gd name="T0" fmla="*/ 152 w 152"/>
                <a:gd name="T1" fmla="*/ 248 h 248"/>
                <a:gd name="T2" fmla="*/ 0 w 152"/>
                <a:gd name="T3" fmla="*/ 139 h 248"/>
                <a:gd name="T4" fmla="*/ 66 w 152"/>
                <a:gd name="T5" fmla="*/ 0 h 248"/>
                <a:gd name="T6" fmla="*/ 152 w 152"/>
                <a:gd name="T7" fmla="*/ 85 h 248"/>
                <a:gd name="T8" fmla="*/ 152 w 152"/>
                <a:gd name="T9" fmla="*/ 248 h 248"/>
              </a:gdLst>
              <a:ahLst/>
              <a:cxnLst>
                <a:cxn ang="0">
                  <a:pos x="T0" y="T1"/>
                </a:cxn>
                <a:cxn ang="0">
                  <a:pos x="T2" y="T3"/>
                </a:cxn>
                <a:cxn ang="0">
                  <a:pos x="T4" y="T5"/>
                </a:cxn>
                <a:cxn ang="0">
                  <a:pos x="T6" y="T7"/>
                </a:cxn>
                <a:cxn ang="0">
                  <a:pos x="T8" y="T9"/>
                </a:cxn>
              </a:cxnLst>
              <a:rect l="0" t="0" r="r" b="b"/>
              <a:pathLst>
                <a:path w="152" h="248">
                  <a:moveTo>
                    <a:pt x="152" y="248"/>
                  </a:moveTo>
                  <a:lnTo>
                    <a:pt x="0" y="139"/>
                  </a:lnTo>
                  <a:lnTo>
                    <a:pt x="66" y="0"/>
                  </a:lnTo>
                  <a:lnTo>
                    <a:pt x="152" y="85"/>
                  </a:lnTo>
                  <a:lnTo>
                    <a:pt x="152" y="248"/>
                  </a:lnTo>
                  <a:close/>
                </a:path>
              </a:pathLst>
            </a:custGeom>
            <a:solidFill>
              <a:schemeClr val="tx2">
                <a:lumMod val="75000"/>
              </a:schemeClr>
            </a:solidFill>
            <a:ln>
              <a:noFill/>
            </a:ln>
          </p:spPr>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sp>
          <p:nvSpPr>
            <p:cNvPr id="37" name="任意多边形: 形状 36"/>
            <p:cNvSpPr/>
            <p:nvPr/>
          </p:nvSpPr>
          <p:spPr bwMode="auto">
            <a:xfrm>
              <a:off x="5709599" y="4001675"/>
              <a:ext cx="317932" cy="518730"/>
            </a:xfrm>
            <a:custGeom>
              <a:avLst/>
              <a:gdLst>
                <a:gd name="T0" fmla="*/ 0 w 152"/>
                <a:gd name="T1" fmla="*/ 248 h 248"/>
                <a:gd name="T2" fmla="*/ 152 w 152"/>
                <a:gd name="T3" fmla="*/ 139 h 248"/>
                <a:gd name="T4" fmla="*/ 86 w 152"/>
                <a:gd name="T5" fmla="*/ 0 h 248"/>
                <a:gd name="T6" fmla="*/ 0 w 152"/>
                <a:gd name="T7" fmla="*/ 85 h 248"/>
                <a:gd name="T8" fmla="*/ 0 w 152"/>
                <a:gd name="T9" fmla="*/ 248 h 248"/>
              </a:gdLst>
              <a:ahLst/>
              <a:cxnLst>
                <a:cxn ang="0">
                  <a:pos x="T0" y="T1"/>
                </a:cxn>
                <a:cxn ang="0">
                  <a:pos x="T2" y="T3"/>
                </a:cxn>
                <a:cxn ang="0">
                  <a:pos x="T4" y="T5"/>
                </a:cxn>
                <a:cxn ang="0">
                  <a:pos x="T6" y="T7"/>
                </a:cxn>
                <a:cxn ang="0">
                  <a:pos x="T8" y="T9"/>
                </a:cxn>
              </a:cxnLst>
              <a:rect l="0" t="0" r="r" b="b"/>
              <a:pathLst>
                <a:path w="152" h="248">
                  <a:moveTo>
                    <a:pt x="0" y="248"/>
                  </a:moveTo>
                  <a:lnTo>
                    <a:pt x="152" y="139"/>
                  </a:lnTo>
                  <a:lnTo>
                    <a:pt x="86" y="0"/>
                  </a:lnTo>
                  <a:lnTo>
                    <a:pt x="0" y="85"/>
                  </a:lnTo>
                  <a:lnTo>
                    <a:pt x="0" y="248"/>
                  </a:lnTo>
                  <a:close/>
                </a:path>
              </a:pathLst>
            </a:custGeom>
            <a:solidFill>
              <a:schemeClr val="tx2">
                <a:lumMod val="75000"/>
              </a:schemeClr>
            </a:solidFill>
            <a:ln>
              <a:noFill/>
            </a:ln>
          </p:spPr>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sp>
          <p:nvSpPr>
            <p:cNvPr id="38" name="梯形 37"/>
            <p:cNvSpPr/>
            <p:nvPr/>
          </p:nvSpPr>
          <p:spPr>
            <a:xfrm>
              <a:off x="3504108" y="2132136"/>
              <a:ext cx="2420192" cy="3128621"/>
            </a:xfrm>
            <a:prstGeom prst="trapezoid">
              <a:avLst/>
            </a:prstGeom>
            <a:solidFill>
              <a:schemeClr val="accent2"/>
            </a:solidFill>
            <a:ln w="285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sp>
          <p:nvSpPr>
            <p:cNvPr id="40" name="椭圆 39"/>
            <p:cNvSpPr/>
            <p:nvPr/>
          </p:nvSpPr>
          <p:spPr>
            <a:xfrm>
              <a:off x="3930528" y="1730628"/>
              <a:ext cx="1548000" cy="1548000"/>
            </a:xfrm>
            <a:prstGeom prst="ellipse">
              <a:avLst/>
            </a:prstGeom>
            <a:solidFill>
              <a:schemeClr val="bg1"/>
            </a:solidFill>
            <a:ln>
              <a:noFill/>
            </a:ln>
            <a:effectLst>
              <a:outerShdw dist="63500" dir="5400000" algn="t"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sp>
          <p:nvSpPr>
            <p:cNvPr id="41" name="矩形 40"/>
            <p:cNvSpPr/>
            <p:nvPr/>
          </p:nvSpPr>
          <p:spPr bwMode="auto">
            <a:xfrm>
              <a:off x="3410869" y="3807150"/>
              <a:ext cx="2612478" cy="485264"/>
            </a:xfrm>
            <a:prstGeom prst="rect">
              <a:avLst/>
            </a:prstGeom>
            <a:solidFill>
              <a:schemeClr val="bg1"/>
            </a:solidFill>
            <a:ln>
              <a:solidFill>
                <a:schemeClr val="bg1">
                  <a:lumMod val="85000"/>
                </a:schemeClr>
              </a:solidFill>
            </a:ln>
          </p:spPr>
          <p:txBody>
            <a:bodyPr vert="horz" wrap="none" lIns="91440" tIns="45720" rIns="91440" bIns="45720" anchor="ctr" anchorCtr="0" compatLnSpc="1">
              <a:normAutofit/>
            </a:bodyPr>
            <a:lstStyle/>
            <a:p>
              <a:pPr algn="ctr"/>
              <a:r>
                <a:rPr lang="zh-CN" altLang="en-US" b="1" dirty="0">
                  <a:latin typeface="Noto Sans S Chinese DemiLight" panose="020B0400000000000000" pitchFamily="34" charset="-122"/>
                  <a:ea typeface="Noto Sans S Chinese DemiLight" panose="020B0400000000000000" pitchFamily="34" charset="-122"/>
                </a:rPr>
                <a:t>输入标题文本</a:t>
              </a:r>
              <a:endParaRPr lang="zh-CN" altLang="en-US" b="1" dirty="0">
                <a:latin typeface="Noto Sans S Chinese DemiLight" panose="020B0400000000000000" pitchFamily="34" charset="-122"/>
                <a:ea typeface="Noto Sans S Chinese DemiLight" panose="020B0400000000000000" pitchFamily="34" charset="-122"/>
              </a:endParaRPr>
            </a:p>
          </p:txBody>
        </p:sp>
        <p:sp>
          <p:nvSpPr>
            <p:cNvPr id="42" name="任意多边形: 形状 41"/>
            <p:cNvSpPr/>
            <p:nvPr/>
          </p:nvSpPr>
          <p:spPr>
            <a:xfrm>
              <a:off x="4429139" y="2337470"/>
              <a:ext cx="550777" cy="553426"/>
            </a:xfrm>
            <a:custGeom>
              <a:avLst/>
              <a:gdLst>
                <a:gd name="connsiteX0" fmla="*/ 88447 w 330200"/>
                <a:gd name="connsiteY0" fmla="*/ 273050 h 331788"/>
                <a:gd name="connsiteX1" fmla="*/ 80963 w 330200"/>
                <a:gd name="connsiteY1" fmla="*/ 278423 h 331788"/>
                <a:gd name="connsiteX2" fmla="*/ 98426 w 330200"/>
                <a:gd name="connsiteY2" fmla="*/ 290513 h 331788"/>
                <a:gd name="connsiteX3" fmla="*/ 88447 w 330200"/>
                <a:gd name="connsiteY3" fmla="*/ 273050 h 331788"/>
                <a:gd name="connsiteX4" fmla="*/ 130856 w 330200"/>
                <a:gd name="connsiteY4" fmla="*/ 257175 h 331788"/>
                <a:gd name="connsiteX5" fmla="*/ 104775 w 330200"/>
                <a:gd name="connsiteY5" fmla="*/ 264898 h 331788"/>
                <a:gd name="connsiteX6" fmla="*/ 141288 w 330200"/>
                <a:gd name="connsiteY6" fmla="*/ 304800 h 331788"/>
                <a:gd name="connsiteX7" fmla="*/ 130856 w 330200"/>
                <a:gd name="connsiteY7" fmla="*/ 257175 h 331788"/>
                <a:gd name="connsiteX8" fmla="*/ 239255 w 330200"/>
                <a:gd name="connsiteY8" fmla="*/ 180975 h 331788"/>
                <a:gd name="connsiteX9" fmla="*/ 239255 w 330200"/>
                <a:gd name="connsiteY9" fmla="*/ 196465 h 331788"/>
                <a:gd name="connsiteX10" fmla="*/ 210842 w 330200"/>
                <a:gd name="connsiteY10" fmla="*/ 227443 h 331788"/>
                <a:gd name="connsiteX11" fmla="*/ 241838 w 330200"/>
                <a:gd name="connsiteY11" fmla="*/ 258422 h 331788"/>
                <a:gd name="connsiteX12" fmla="*/ 259920 w 330200"/>
                <a:gd name="connsiteY12" fmla="*/ 272620 h 331788"/>
                <a:gd name="connsiteX13" fmla="*/ 243130 w 330200"/>
                <a:gd name="connsiteY13" fmla="*/ 282947 h 331788"/>
                <a:gd name="connsiteX14" fmla="*/ 214716 w 330200"/>
                <a:gd name="connsiteY14" fmla="*/ 275202 h 331788"/>
                <a:gd name="connsiteX15" fmla="*/ 209550 w 330200"/>
                <a:gd name="connsiteY15" fmla="*/ 295854 h 331788"/>
                <a:gd name="connsiteX16" fmla="*/ 239255 w 330200"/>
                <a:gd name="connsiteY16" fmla="*/ 302308 h 331788"/>
                <a:gd name="connsiteX17" fmla="*/ 239255 w 330200"/>
                <a:gd name="connsiteY17" fmla="*/ 319088 h 331788"/>
                <a:gd name="connsiteX18" fmla="*/ 254754 w 330200"/>
                <a:gd name="connsiteY18" fmla="*/ 319088 h 331788"/>
                <a:gd name="connsiteX19" fmla="*/ 254754 w 330200"/>
                <a:gd name="connsiteY19" fmla="*/ 301017 h 331788"/>
                <a:gd name="connsiteX20" fmla="*/ 285750 w 330200"/>
                <a:gd name="connsiteY20" fmla="*/ 270039 h 331788"/>
                <a:gd name="connsiteX21" fmla="*/ 257337 w 330200"/>
                <a:gd name="connsiteY21" fmla="*/ 239060 h 331788"/>
                <a:gd name="connsiteX22" fmla="*/ 236672 w 330200"/>
                <a:gd name="connsiteY22" fmla="*/ 224862 h 331788"/>
                <a:gd name="connsiteX23" fmla="*/ 250879 w 330200"/>
                <a:gd name="connsiteY23" fmla="*/ 214535 h 331788"/>
                <a:gd name="connsiteX24" fmla="*/ 275418 w 330200"/>
                <a:gd name="connsiteY24" fmla="*/ 220989 h 331788"/>
                <a:gd name="connsiteX25" fmla="*/ 280584 w 330200"/>
                <a:gd name="connsiteY25" fmla="*/ 201628 h 331788"/>
                <a:gd name="connsiteX26" fmla="*/ 256045 w 330200"/>
                <a:gd name="connsiteY26" fmla="*/ 196465 h 331788"/>
                <a:gd name="connsiteX27" fmla="*/ 256045 w 330200"/>
                <a:gd name="connsiteY27" fmla="*/ 180975 h 331788"/>
                <a:gd name="connsiteX28" fmla="*/ 239255 w 330200"/>
                <a:gd name="connsiteY28" fmla="*/ 180975 h 331788"/>
                <a:gd name="connsiteX29" fmla="*/ 82550 w 330200"/>
                <a:gd name="connsiteY29" fmla="*/ 177800 h 331788"/>
                <a:gd name="connsiteX30" fmla="*/ 97896 w 330200"/>
                <a:gd name="connsiteY30" fmla="*/ 249238 h 331788"/>
                <a:gd name="connsiteX31" fmla="*/ 128588 w 330200"/>
                <a:gd name="connsiteY31" fmla="*/ 237548 h 331788"/>
                <a:gd name="connsiteX32" fmla="*/ 124751 w 330200"/>
                <a:gd name="connsiteY32" fmla="*/ 177800 h 331788"/>
                <a:gd name="connsiteX33" fmla="*/ 82550 w 330200"/>
                <a:gd name="connsiteY33" fmla="*/ 177800 h 331788"/>
                <a:gd name="connsiteX34" fmla="*/ 23813 w 330200"/>
                <a:gd name="connsiteY34" fmla="*/ 177800 h 331788"/>
                <a:gd name="connsiteX35" fmla="*/ 66675 w 330200"/>
                <a:gd name="connsiteY35" fmla="*/ 266700 h 331788"/>
                <a:gd name="connsiteX36" fmla="*/ 80963 w 330200"/>
                <a:gd name="connsiteY36" fmla="*/ 256393 h 331788"/>
                <a:gd name="connsiteX37" fmla="*/ 64078 w 330200"/>
                <a:gd name="connsiteY37" fmla="*/ 177800 h 331788"/>
                <a:gd name="connsiteX38" fmla="*/ 23813 w 330200"/>
                <a:gd name="connsiteY38" fmla="*/ 177800 h 331788"/>
                <a:gd name="connsiteX39" fmla="*/ 247650 w 330200"/>
                <a:gd name="connsiteY39" fmla="*/ 166687 h 331788"/>
                <a:gd name="connsiteX40" fmla="*/ 330200 w 330200"/>
                <a:gd name="connsiteY40" fmla="*/ 249237 h 331788"/>
                <a:gd name="connsiteX41" fmla="*/ 247650 w 330200"/>
                <a:gd name="connsiteY41" fmla="*/ 331787 h 331788"/>
                <a:gd name="connsiteX42" fmla="*/ 165100 w 330200"/>
                <a:gd name="connsiteY42" fmla="*/ 249237 h 331788"/>
                <a:gd name="connsiteX43" fmla="*/ 247650 w 330200"/>
                <a:gd name="connsiteY43" fmla="*/ 166687 h 331788"/>
                <a:gd name="connsiteX44" fmla="*/ 146797 w 330200"/>
                <a:gd name="connsiteY44" fmla="*/ 96837 h 331788"/>
                <a:gd name="connsiteX45" fmla="*/ 142875 w 330200"/>
                <a:gd name="connsiteY45" fmla="*/ 152400 h 331788"/>
                <a:gd name="connsiteX46" fmla="*/ 187325 w 330200"/>
                <a:gd name="connsiteY46" fmla="*/ 152400 h 331788"/>
                <a:gd name="connsiteX47" fmla="*/ 183403 w 330200"/>
                <a:gd name="connsiteY47" fmla="*/ 96837 h 331788"/>
                <a:gd name="connsiteX48" fmla="*/ 165100 w 330200"/>
                <a:gd name="connsiteY48" fmla="*/ 98129 h 331788"/>
                <a:gd name="connsiteX49" fmla="*/ 146797 w 330200"/>
                <a:gd name="connsiteY49" fmla="*/ 96837 h 331788"/>
                <a:gd name="connsiteX50" fmla="*/ 97896 w 330200"/>
                <a:gd name="connsiteY50" fmla="*/ 82550 h 331788"/>
                <a:gd name="connsiteX51" fmla="*/ 82550 w 330200"/>
                <a:gd name="connsiteY51" fmla="*/ 152400 h 331788"/>
                <a:gd name="connsiteX52" fmla="*/ 124751 w 330200"/>
                <a:gd name="connsiteY52" fmla="*/ 152400 h 331788"/>
                <a:gd name="connsiteX53" fmla="*/ 128588 w 330200"/>
                <a:gd name="connsiteY53" fmla="*/ 94191 h 331788"/>
                <a:gd name="connsiteX54" fmla="*/ 97896 w 330200"/>
                <a:gd name="connsiteY54" fmla="*/ 82550 h 331788"/>
                <a:gd name="connsiteX55" fmla="*/ 66675 w 330200"/>
                <a:gd name="connsiteY55" fmla="*/ 65087 h 331788"/>
                <a:gd name="connsiteX56" fmla="*/ 23813 w 330200"/>
                <a:gd name="connsiteY56" fmla="*/ 152400 h 331788"/>
                <a:gd name="connsiteX57" fmla="*/ 64078 w 330200"/>
                <a:gd name="connsiteY57" fmla="*/ 152400 h 331788"/>
                <a:gd name="connsiteX58" fmla="*/ 80963 w 330200"/>
                <a:gd name="connsiteY58" fmla="*/ 74075 h 331788"/>
                <a:gd name="connsiteX59" fmla="*/ 66675 w 330200"/>
                <a:gd name="connsiteY59" fmla="*/ 65087 h 331788"/>
                <a:gd name="connsiteX60" fmla="*/ 231775 w 330200"/>
                <a:gd name="connsiteY60" fmla="*/ 41275 h 331788"/>
                <a:gd name="connsiteX61" fmla="*/ 241754 w 330200"/>
                <a:gd name="connsiteY61" fmla="*/ 58738 h 331788"/>
                <a:gd name="connsiteX62" fmla="*/ 249238 w 330200"/>
                <a:gd name="connsiteY62" fmla="*/ 53748 h 331788"/>
                <a:gd name="connsiteX63" fmla="*/ 231775 w 330200"/>
                <a:gd name="connsiteY63" fmla="*/ 41275 h 331788"/>
                <a:gd name="connsiteX64" fmla="*/ 98426 w 330200"/>
                <a:gd name="connsiteY64" fmla="*/ 41275 h 331788"/>
                <a:gd name="connsiteX65" fmla="*/ 80963 w 330200"/>
                <a:gd name="connsiteY65" fmla="*/ 53748 h 331788"/>
                <a:gd name="connsiteX66" fmla="*/ 88447 w 330200"/>
                <a:gd name="connsiteY66" fmla="*/ 58738 h 331788"/>
                <a:gd name="connsiteX67" fmla="*/ 98426 w 330200"/>
                <a:gd name="connsiteY67" fmla="*/ 41275 h 331788"/>
                <a:gd name="connsiteX68" fmla="*/ 188913 w 330200"/>
                <a:gd name="connsiteY68" fmla="*/ 26987 h 331788"/>
                <a:gd name="connsiteX69" fmla="*/ 198891 w 330200"/>
                <a:gd name="connsiteY69" fmla="*/ 76200 h 331788"/>
                <a:gd name="connsiteX70" fmla="*/ 223838 w 330200"/>
                <a:gd name="connsiteY70" fmla="*/ 66889 h 331788"/>
                <a:gd name="connsiteX71" fmla="*/ 188913 w 330200"/>
                <a:gd name="connsiteY71" fmla="*/ 26987 h 331788"/>
                <a:gd name="connsiteX72" fmla="*/ 141288 w 330200"/>
                <a:gd name="connsiteY72" fmla="*/ 26987 h 331788"/>
                <a:gd name="connsiteX73" fmla="*/ 104775 w 330200"/>
                <a:gd name="connsiteY73" fmla="*/ 68219 h 331788"/>
                <a:gd name="connsiteX74" fmla="*/ 130856 w 330200"/>
                <a:gd name="connsiteY74" fmla="*/ 76200 h 331788"/>
                <a:gd name="connsiteX75" fmla="*/ 141288 w 330200"/>
                <a:gd name="connsiteY75" fmla="*/ 26987 h 331788"/>
                <a:gd name="connsiteX76" fmla="*/ 163777 w 330200"/>
                <a:gd name="connsiteY76" fmla="*/ 25400 h 331788"/>
                <a:gd name="connsiteX77" fmla="*/ 149225 w 330200"/>
                <a:gd name="connsiteY77" fmla="*/ 79671 h 331788"/>
                <a:gd name="connsiteX78" fmla="*/ 165100 w 330200"/>
                <a:gd name="connsiteY78" fmla="*/ 80963 h 331788"/>
                <a:gd name="connsiteX79" fmla="*/ 180975 w 330200"/>
                <a:gd name="connsiteY79" fmla="*/ 79671 h 331788"/>
                <a:gd name="connsiteX80" fmla="*/ 166423 w 330200"/>
                <a:gd name="connsiteY80" fmla="*/ 25400 h 331788"/>
                <a:gd name="connsiteX81" fmla="*/ 165100 w 330200"/>
                <a:gd name="connsiteY81" fmla="*/ 25400 h 331788"/>
                <a:gd name="connsiteX82" fmla="*/ 163777 w 330200"/>
                <a:gd name="connsiteY82" fmla="*/ 25400 h 331788"/>
                <a:gd name="connsiteX83" fmla="*/ 165100 w 330200"/>
                <a:gd name="connsiteY83" fmla="*/ 0 h 331788"/>
                <a:gd name="connsiteX84" fmla="*/ 330200 w 330200"/>
                <a:gd name="connsiteY84" fmla="*/ 165894 h 331788"/>
                <a:gd name="connsiteX85" fmla="*/ 328910 w 330200"/>
                <a:gd name="connsiteY85" fmla="*/ 184039 h 331788"/>
                <a:gd name="connsiteX86" fmla="*/ 290215 w 330200"/>
                <a:gd name="connsiteY86" fmla="*/ 152933 h 331788"/>
                <a:gd name="connsiteX87" fmla="*/ 305693 w 330200"/>
                <a:gd name="connsiteY87" fmla="*/ 152933 h 331788"/>
                <a:gd name="connsiteX88" fmla="*/ 263128 w 330200"/>
                <a:gd name="connsiteY88" fmla="*/ 64802 h 331788"/>
                <a:gd name="connsiteX89" fmla="*/ 248940 w 330200"/>
                <a:gd name="connsiteY89" fmla="*/ 73874 h 331788"/>
                <a:gd name="connsiteX90" fmla="*/ 264418 w 330200"/>
                <a:gd name="connsiteY90" fmla="*/ 146453 h 331788"/>
                <a:gd name="connsiteX91" fmla="*/ 247650 w 330200"/>
                <a:gd name="connsiteY91" fmla="*/ 143861 h 331788"/>
                <a:gd name="connsiteX92" fmla="*/ 246360 w 330200"/>
                <a:gd name="connsiteY92" fmla="*/ 143861 h 331788"/>
                <a:gd name="connsiteX93" fmla="*/ 232172 w 330200"/>
                <a:gd name="connsiteY93" fmla="*/ 82947 h 331788"/>
                <a:gd name="connsiteX94" fmla="*/ 201215 w 330200"/>
                <a:gd name="connsiteY94" fmla="*/ 94611 h 331788"/>
                <a:gd name="connsiteX95" fmla="*/ 205085 w 330200"/>
                <a:gd name="connsiteY95" fmla="*/ 152933 h 331788"/>
                <a:gd name="connsiteX96" fmla="*/ 170259 w 330200"/>
                <a:gd name="connsiteY96" fmla="*/ 177558 h 331788"/>
                <a:gd name="connsiteX97" fmla="*/ 143173 w 330200"/>
                <a:gd name="connsiteY97" fmla="*/ 177558 h 331788"/>
                <a:gd name="connsiteX98" fmla="*/ 145752 w 330200"/>
                <a:gd name="connsiteY98" fmla="*/ 222920 h 331788"/>
                <a:gd name="connsiteX99" fmla="*/ 141883 w 330200"/>
                <a:gd name="connsiteY99" fmla="*/ 248841 h 331788"/>
                <a:gd name="connsiteX100" fmla="*/ 180578 w 330200"/>
                <a:gd name="connsiteY100" fmla="*/ 330492 h 331788"/>
                <a:gd name="connsiteX101" fmla="*/ 165100 w 330200"/>
                <a:gd name="connsiteY101" fmla="*/ 331788 h 331788"/>
                <a:gd name="connsiteX102" fmla="*/ 0 w 330200"/>
                <a:gd name="connsiteY102" fmla="*/ 165894 h 331788"/>
                <a:gd name="connsiteX103" fmla="*/ 165100 w 330200"/>
                <a:gd name="connsiteY103"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330200" h="331788">
                  <a:moveTo>
                    <a:pt x="88447" y="273050"/>
                  </a:moveTo>
                  <a:cubicBezTo>
                    <a:pt x="85952" y="275737"/>
                    <a:pt x="83458" y="277080"/>
                    <a:pt x="80963" y="278423"/>
                  </a:cubicBezTo>
                  <a:cubicBezTo>
                    <a:pt x="87200" y="283797"/>
                    <a:pt x="92189" y="287827"/>
                    <a:pt x="98426" y="290513"/>
                  </a:cubicBezTo>
                  <a:cubicBezTo>
                    <a:pt x="94684" y="285140"/>
                    <a:pt x="92189" y="279767"/>
                    <a:pt x="88447" y="273050"/>
                  </a:cubicBezTo>
                  <a:close/>
                  <a:moveTo>
                    <a:pt x="130856" y="257175"/>
                  </a:moveTo>
                  <a:cubicBezTo>
                    <a:pt x="121727" y="258462"/>
                    <a:pt x="112599" y="262324"/>
                    <a:pt x="104775" y="264898"/>
                  </a:cubicBezTo>
                  <a:cubicBezTo>
                    <a:pt x="115207" y="282918"/>
                    <a:pt x="126943" y="297077"/>
                    <a:pt x="141288" y="304800"/>
                  </a:cubicBezTo>
                  <a:cubicBezTo>
                    <a:pt x="136072" y="290641"/>
                    <a:pt x="133464" y="273908"/>
                    <a:pt x="130856" y="257175"/>
                  </a:cubicBezTo>
                  <a:close/>
                  <a:moveTo>
                    <a:pt x="239255" y="180975"/>
                  </a:moveTo>
                  <a:cubicBezTo>
                    <a:pt x="239255" y="180975"/>
                    <a:pt x="239255" y="180975"/>
                    <a:pt x="239255" y="196465"/>
                  </a:cubicBezTo>
                  <a:cubicBezTo>
                    <a:pt x="221174" y="200337"/>
                    <a:pt x="210842" y="211954"/>
                    <a:pt x="210842" y="227443"/>
                  </a:cubicBezTo>
                  <a:cubicBezTo>
                    <a:pt x="210842" y="242932"/>
                    <a:pt x="223757" y="251968"/>
                    <a:pt x="241838" y="258422"/>
                  </a:cubicBezTo>
                  <a:cubicBezTo>
                    <a:pt x="253462" y="262294"/>
                    <a:pt x="259920" y="266166"/>
                    <a:pt x="259920" y="272620"/>
                  </a:cubicBezTo>
                  <a:cubicBezTo>
                    <a:pt x="259920" y="279074"/>
                    <a:pt x="252170" y="282947"/>
                    <a:pt x="243130" y="282947"/>
                  </a:cubicBezTo>
                  <a:cubicBezTo>
                    <a:pt x="232798" y="282947"/>
                    <a:pt x="222465" y="279074"/>
                    <a:pt x="214716" y="275202"/>
                  </a:cubicBezTo>
                  <a:cubicBezTo>
                    <a:pt x="214716" y="275202"/>
                    <a:pt x="214716" y="275202"/>
                    <a:pt x="209550" y="295854"/>
                  </a:cubicBezTo>
                  <a:cubicBezTo>
                    <a:pt x="216008" y="299727"/>
                    <a:pt x="227631" y="302308"/>
                    <a:pt x="239255" y="302308"/>
                  </a:cubicBezTo>
                  <a:cubicBezTo>
                    <a:pt x="239255" y="302308"/>
                    <a:pt x="239255" y="302308"/>
                    <a:pt x="239255" y="319088"/>
                  </a:cubicBezTo>
                  <a:cubicBezTo>
                    <a:pt x="239255" y="319088"/>
                    <a:pt x="239255" y="319088"/>
                    <a:pt x="254754" y="319088"/>
                  </a:cubicBezTo>
                  <a:cubicBezTo>
                    <a:pt x="254754" y="319088"/>
                    <a:pt x="254754" y="319088"/>
                    <a:pt x="254754" y="301017"/>
                  </a:cubicBezTo>
                  <a:cubicBezTo>
                    <a:pt x="274126" y="298436"/>
                    <a:pt x="285750" y="285528"/>
                    <a:pt x="285750" y="270039"/>
                  </a:cubicBezTo>
                  <a:cubicBezTo>
                    <a:pt x="285750" y="254549"/>
                    <a:pt x="276709" y="245514"/>
                    <a:pt x="257337" y="239060"/>
                  </a:cubicBezTo>
                  <a:cubicBezTo>
                    <a:pt x="243130" y="233897"/>
                    <a:pt x="236672" y="230025"/>
                    <a:pt x="236672" y="224862"/>
                  </a:cubicBezTo>
                  <a:cubicBezTo>
                    <a:pt x="236672" y="219699"/>
                    <a:pt x="240547" y="214535"/>
                    <a:pt x="250879" y="214535"/>
                  </a:cubicBezTo>
                  <a:cubicBezTo>
                    <a:pt x="263794" y="214535"/>
                    <a:pt x="271543" y="218408"/>
                    <a:pt x="275418" y="220989"/>
                  </a:cubicBezTo>
                  <a:cubicBezTo>
                    <a:pt x="275418" y="220989"/>
                    <a:pt x="275418" y="220989"/>
                    <a:pt x="280584" y="201628"/>
                  </a:cubicBezTo>
                  <a:cubicBezTo>
                    <a:pt x="275418" y="199046"/>
                    <a:pt x="267669" y="196465"/>
                    <a:pt x="256045" y="196465"/>
                  </a:cubicBezTo>
                  <a:cubicBezTo>
                    <a:pt x="256045" y="196465"/>
                    <a:pt x="256045" y="196465"/>
                    <a:pt x="256045" y="180975"/>
                  </a:cubicBezTo>
                  <a:cubicBezTo>
                    <a:pt x="256045" y="180975"/>
                    <a:pt x="256045" y="180975"/>
                    <a:pt x="239255" y="180975"/>
                  </a:cubicBezTo>
                  <a:close/>
                  <a:moveTo>
                    <a:pt x="82550" y="177800"/>
                  </a:moveTo>
                  <a:cubicBezTo>
                    <a:pt x="83829" y="203778"/>
                    <a:pt x="88944" y="228456"/>
                    <a:pt x="97896" y="249238"/>
                  </a:cubicBezTo>
                  <a:cubicBezTo>
                    <a:pt x="108127" y="244043"/>
                    <a:pt x="118357" y="240146"/>
                    <a:pt x="128588" y="237548"/>
                  </a:cubicBezTo>
                  <a:cubicBezTo>
                    <a:pt x="126030" y="214169"/>
                    <a:pt x="126030" y="192088"/>
                    <a:pt x="124751" y="177800"/>
                  </a:cubicBezTo>
                  <a:cubicBezTo>
                    <a:pt x="124751" y="177800"/>
                    <a:pt x="124751" y="177800"/>
                    <a:pt x="82550" y="177800"/>
                  </a:cubicBezTo>
                  <a:close/>
                  <a:moveTo>
                    <a:pt x="23813" y="177800"/>
                  </a:moveTo>
                  <a:cubicBezTo>
                    <a:pt x="27709" y="212587"/>
                    <a:pt x="43296" y="243509"/>
                    <a:pt x="66675" y="266700"/>
                  </a:cubicBezTo>
                  <a:cubicBezTo>
                    <a:pt x="71871" y="262835"/>
                    <a:pt x="75767" y="260258"/>
                    <a:pt x="80963" y="256393"/>
                  </a:cubicBezTo>
                  <a:cubicBezTo>
                    <a:pt x="71871" y="234490"/>
                    <a:pt x="65377" y="207434"/>
                    <a:pt x="64078" y="177800"/>
                  </a:cubicBezTo>
                  <a:cubicBezTo>
                    <a:pt x="64078" y="177800"/>
                    <a:pt x="64078" y="177800"/>
                    <a:pt x="23813" y="177800"/>
                  </a:cubicBezTo>
                  <a:close/>
                  <a:moveTo>
                    <a:pt x="247650" y="166687"/>
                  </a:moveTo>
                  <a:cubicBezTo>
                    <a:pt x="293241" y="166687"/>
                    <a:pt x="330200" y="203646"/>
                    <a:pt x="330200" y="249237"/>
                  </a:cubicBezTo>
                  <a:cubicBezTo>
                    <a:pt x="330200" y="294828"/>
                    <a:pt x="293241" y="331787"/>
                    <a:pt x="247650" y="331787"/>
                  </a:cubicBezTo>
                  <a:cubicBezTo>
                    <a:pt x="202059" y="331787"/>
                    <a:pt x="165100" y="294828"/>
                    <a:pt x="165100" y="249237"/>
                  </a:cubicBezTo>
                  <a:cubicBezTo>
                    <a:pt x="165100" y="203646"/>
                    <a:pt x="202059" y="166687"/>
                    <a:pt x="247650" y="166687"/>
                  </a:cubicBezTo>
                  <a:close/>
                  <a:moveTo>
                    <a:pt x="146797" y="96837"/>
                  </a:moveTo>
                  <a:cubicBezTo>
                    <a:pt x="145490" y="113635"/>
                    <a:pt x="144182" y="131725"/>
                    <a:pt x="142875" y="152400"/>
                  </a:cubicBezTo>
                  <a:cubicBezTo>
                    <a:pt x="142875" y="152400"/>
                    <a:pt x="142875" y="152400"/>
                    <a:pt x="187325" y="152400"/>
                  </a:cubicBezTo>
                  <a:cubicBezTo>
                    <a:pt x="186018" y="131725"/>
                    <a:pt x="184710" y="113635"/>
                    <a:pt x="183403" y="96837"/>
                  </a:cubicBezTo>
                  <a:cubicBezTo>
                    <a:pt x="176866" y="96837"/>
                    <a:pt x="171637" y="98129"/>
                    <a:pt x="165100" y="98129"/>
                  </a:cubicBezTo>
                  <a:cubicBezTo>
                    <a:pt x="158563" y="98129"/>
                    <a:pt x="153334" y="96837"/>
                    <a:pt x="146797" y="96837"/>
                  </a:cubicBezTo>
                  <a:close/>
                  <a:moveTo>
                    <a:pt x="97896" y="82550"/>
                  </a:moveTo>
                  <a:cubicBezTo>
                    <a:pt x="88944" y="103246"/>
                    <a:pt x="83829" y="127823"/>
                    <a:pt x="82550" y="152400"/>
                  </a:cubicBezTo>
                  <a:cubicBezTo>
                    <a:pt x="82550" y="152400"/>
                    <a:pt x="82550" y="152400"/>
                    <a:pt x="124751" y="152400"/>
                  </a:cubicBezTo>
                  <a:cubicBezTo>
                    <a:pt x="126030" y="139465"/>
                    <a:pt x="126030" y="117475"/>
                    <a:pt x="128588" y="94191"/>
                  </a:cubicBezTo>
                  <a:cubicBezTo>
                    <a:pt x="118357" y="91604"/>
                    <a:pt x="108127" y="87724"/>
                    <a:pt x="97896" y="82550"/>
                  </a:cubicBezTo>
                  <a:close/>
                  <a:moveTo>
                    <a:pt x="66675" y="65087"/>
                  </a:moveTo>
                  <a:cubicBezTo>
                    <a:pt x="43296" y="88199"/>
                    <a:pt x="27709" y="119015"/>
                    <a:pt x="23813" y="152400"/>
                  </a:cubicBezTo>
                  <a:cubicBezTo>
                    <a:pt x="23813" y="152400"/>
                    <a:pt x="23813" y="152400"/>
                    <a:pt x="64078" y="152400"/>
                  </a:cubicBezTo>
                  <a:cubicBezTo>
                    <a:pt x="65377" y="124151"/>
                    <a:pt x="71871" y="97187"/>
                    <a:pt x="80963" y="74075"/>
                  </a:cubicBezTo>
                  <a:cubicBezTo>
                    <a:pt x="75767" y="71507"/>
                    <a:pt x="71871" y="68939"/>
                    <a:pt x="66675" y="65087"/>
                  </a:cubicBezTo>
                  <a:close/>
                  <a:moveTo>
                    <a:pt x="231775" y="41275"/>
                  </a:moveTo>
                  <a:cubicBezTo>
                    <a:pt x="235517" y="47512"/>
                    <a:pt x="238012" y="52501"/>
                    <a:pt x="241754" y="58738"/>
                  </a:cubicBezTo>
                  <a:cubicBezTo>
                    <a:pt x="244249" y="56243"/>
                    <a:pt x="246743" y="54996"/>
                    <a:pt x="249238" y="53748"/>
                  </a:cubicBezTo>
                  <a:cubicBezTo>
                    <a:pt x="243001" y="48759"/>
                    <a:pt x="238012" y="45017"/>
                    <a:pt x="231775" y="41275"/>
                  </a:cubicBezTo>
                  <a:close/>
                  <a:moveTo>
                    <a:pt x="98426" y="41275"/>
                  </a:moveTo>
                  <a:cubicBezTo>
                    <a:pt x="92189" y="45017"/>
                    <a:pt x="87200" y="48759"/>
                    <a:pt x="80963" y="53748"/>
                  </a:cubicBezTo>
                  <a:cubicBezTo>
                    <a:pt x="83458" y="54996"/>
                    <a:pt x="85952" y="56243"/>
                    <a:pt x="88447" y="58738"/>
                  </a:cubicBezTo>
                  <a:cubicBezTo>
                    <a:pt x="92189" y="52501"/>
                    <a:pt x="94684" y="47512"/>
                    <a:pt x="98426" y="41275"/>
                  </a:cubicBezTo>
                  <a:close/>
                  <a:moveTo>
                    <a:pt x="188913" y="26987"/>
                  </a:moveTo>
                  <a:cubicBezTo>
                    <a:pt x="193902" y="40288"/>
                    <a:pt x="196397" y="58909"/>
                    <a:pt x="198891" y="76200"/>
                  </a:cubicBezTo>
                  <a:cubicBezTo>
                    <a:pt x="207623" y="74870"/>
                    <a:pt x="216354" y="70879"/>
                    <a:pt x="223838" y="66889"/>
                  </a:cubicBezTo>
                  <a:cubicBezTo>
                    <a:pt x="215107" y="48268"/>
                    <a:pt x="202633" y="34967"/>
                    <a:pt x="188913" y="26987"/>
                  </a:cubicBezTo>
                  <a:close/>
                  <a:moveTo>
                    <a:pt x="141288" y="26987"/>
                  </a:moveTo>
                  <a:cubicBezTo>
                    <a:pt x="126943" y="34967"/>
                    <a:pt x="115207" y="49598"/>
                    <a:pt x="104775" y="68219"/>
                  </a:cubicBezTo>
                  <a:cubicBezTo>
                    <a:pt x="112599" y="70879"/>
                    <a:pt x="121727" y="74870"/>
                    <a:pt x="130856" y="76200"/>
                  </a:cubicBezTo>
                  <a:cubicBezTo>
                    <a:pt x="133464" y="58909"/>
                    <a:pt x="136072" y="40288"/>
                    <a:pt x="141288" y="26987"/>
                  </a:cubicBezTo>
                  <a:close/>
                  <a:moveTo>
                    <a:pt x="163777" y="25400"/>
                  </a:moveTo>
                  <a:cubicBezTo>
                    <a:pt x="158485" y="33153"/>
                    <a:pt x="153194" y="51243"/>
                    <a:pt x="149225" y="79671"/>
                  </a:cubicBezTo>
                  <a:cubicBezTo>
                    <a:pt x="154517" y="79671"/>
                    <a:pt x="159808" y="80963"/>
                    <a:pt x="165100" y="80963"/>
                  </a:cubicBezTo>
                  <a:cubicBezTo>
                    <a:pt x="170392" y="80963"/>
                    <a:pt x="175683" y="79671"/>
                    <a:pt x="180975" y="79671"/>
                  </a:cubicBezTo>
                  <a:cubicBezTo>
                    <a:pt x="177006" y="51243"/>
                    <a:pt x="171714" y="33153"/>
                    <a:pt x="166423" y="25400"/>
                  </a:cubicBezTo>
                  <a:cubicBezTo>
                    <a:pt x="166423" y="25400"/>
                    <a:pt x="165100" y="25400"/>
                    <a:pt x="165100" y="25400"/>
                  </a:cubicBezTo>
                  <a:cubicBezTo>
                    <a:pt x="165100" y="25400"/>
                    <a:pt x="163777" y="25400"/>
                    <a:pt x="163777" y="25400"/>
                  </a:cubicBezTo>
                  <a:close/>
                  <a:moveTo>
                    <a:pt x="165100" y="0"/>
                  </a:moveTo>
                  <a:cubicBezTo>
                    <a:pt x="256679" y="0"/>
                    <a:pt x="330200" y="73874"/>
                    <a:pt x="330200" y="165894"/>
                  </a:cubicBezTo>
                  <a:cubicBezTo>
                    <a:pt x="330200" y="172374"/>
                    <a:pt x="330200" y="177558"/>
                    <a:pt x="328910" y="184039"/>
                  </a:cubicBezTo>
                  <a:cubicBezTo>
                    <a:pt x="318592" y="171078"/>
                    <a:pt x="305693" y="160710"/>
                    <a:pt x="290215" y="152933"/>
                  </a:cubicBezTo>
                  <a:cubicBezTo>
                    <a:pt x="290215" y="152933"/>
                    <a:pt x="290215" y="152933"/>
                    <a:pt x="305693" y="152933"/>
                  </a:cubicBezTo>
                  <a:cubicBezTo>
                    <a:pt x="301824" y="119236"/>
                    <a:pt x="286345" y="88131"/>
                    <a:pt x="263128" y="64802"/>
                  </a:cubicBezTo>
                  <a:cubicBezTo>
                    <a:pt x="257969" y="68690"/>
                    <a:pt x="254099" y="71282"/>
                    <a:pt x="248940" y="73874"/>
                  </a:cubicBezTo>
                  <a:cubicBezTo>
                    <a:pt x="257969" y="94611"/>
                    <a:pt x="263128" y="119236"/>
                    <a:pt x="264418" y="146453"/>
                  </a:cubicBezTo>
                  <a:cubicBezTo>
                    <a:pt x="259259" y="145157"/>
                    <a:pt x="252810" y="143861"/>
                    <a:pt x="247650" y="143861"/>
                  </a:cubicBezTo>
                  <a:cubicBezTo>
                    <a:pt x="246360" y="143861"/>
                    <a:pt x="246360" y="143861"/>
                    <a:pt x="246360" y="143861"/>
                  </a:cubicBezTo>
                  <a:cubicBezTo>
                    <a:pt x="245070" y="121828"/>
                    <a:pt x="239911" y="101091"/>
                    <a:pt x="232172" y="82947"/>
                  </a:cubicBezTo>
                  <a:cubicBezTo>
                    <a:pt x="223143" y="88131"/>
                    <a:pt x="211535" y="92019"/>
                    <a:pt x="201215" y="94611"/>
                  </a:cubicBezTo>
                  <a:cubicBezTo>
                    <a:pt x="203795" y="116644"/>
                    <a:pt x="203795" y="139973"/>
                    <a:pt x="205085" y="152933"/>
                  </a:cubicBezTo>
                  <a:cubicBezTo>
                    <a:pt x="192187" y="159414"/>
                    <a:pt x="180578" y="167190"/>
                    <a:pt x="170259" y="177558"/>
                  </a:cubicBezTo>
                  <a:cubicBezTo>
                    <a:pt x="170259" y="177558"/>
                    <a:pt x="170259" y="177558"/>
                    <a:pt x="143173" y="177558"/>
                  </a:cubicBezTo>
                  <a:cubicBezTo>
                    <a:pt x="144462" y="194407"/>
                    <a:pt x="144462" y="209960"/>
                    <a:pt x="145752" y="222920"/>
                  </a:cubicBezTo>
                  <a:cubicBezTo>
                    <a:pt x="143173" y="231993"/>
                    <a:pt x="141883" y="239769"/>
                    <a:pt x="141883" y="248841"/>
                  </a:cubicBezTo>
                  <a:cubicBezTo>
                    <a:pt x="141883" y="282538"/>
                    <a:pt x="157361" y="311051"/>
                    <a:pt x="180578" y="330492"/>
                  </a:cubicBezTo>
                  <a:cubicBezTo>
                    <a:pt x="175419" y="331788"/>
                    <a:pt x="170259" y="331788"/>
                    <a:pt x="165100" y="331788"/>
                  </a:cubicBezTo>
                  <a:cubicBezTo>
                    <a:pt x="73521" y="331788"/>
                    <a:pt x="0" y="257914"/>
                    <a:pt x="0" y="165894"/>
                  </a:cubicBezTo>
                  <a:cubicBezTo>
                    <a:pt x="0" y="73874"/>
                    <a:pt x="73521" y="0"/>
                    <a:pt x="165100" y="0"/>
                  </a:cubicBezTo>
                  <a:close/>
                </a:path>
              </a:pathLst>
            </a:cu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grpSp>
      <p:grpSp>
        <p:nvGrpSpPr>
          <p:cNvPr id="20" name="千图PPT彼岸天：ID 8661124库_组合 19"/>
          <p:cNvGrpSpPr/>
          <p:nvPr>
            <p:custDataLst>
              <p:tags r:id="rId3"/>
            </p:custDataLst>
          </p:nvPr>
        </p:nvGrpSpPr>
        <p:grpSpPr>
          <a:xfrm>
            <a:off x="6170022" y="1123950"/>
            <a:ext cx="2494055" cy="3364722"/>
            <a:chOff x="6173261" y="1730628"/>
            <a:chExt cx="2616662" cy="3530129"/>
          </a:xfrm>
        </p:grpSpPr>
        <p:sp>
          <p:nvSpPr>
            <p:cNvPr id="29" name="任意多边形: 形状 28"/>
            <p:cNvSpPr/>
            <p:nvPr/>
          </p:nvSpPr>
          <p:spPr bwMode="auto">
            <a:xfrm>
              <a:off x="6173261" y="4001675"/>
              <a:ext cx="317932" cy="518730"/>
            </a:xfrm>
            <a:custGeom>
              <a:avLst/>
              <a:gdLst>
                <a:gd name="T0" fmla="*/ 152 w 152"/>
                <a:gd name="T1" fmla="*/ 248 h 248"/>
                <a:gd name="T2" fmla="*/ 0 w 152"/>
                <a:gd name="T3" fmla="*/ 139 h 248"/>
                <a:gd name="T4" fmla="*/ 66 w 152"/>
                <a:gd name="T5" fmla="*/ 0 h 248"/>
                <a:gd name="T6" fmla="*/ 152 w 152"/>
                <a:gd name="T7" fmla="*/ 85 h 248"/>
                <a:gd name="T8" fmla="*/ 152 w 152"/>
                <a:gd name="T9" fmla="*/ 248 h 248"/>
              </a:gdLst>
              <a:ahLst/>
              <a:cxnLst>
                <a:cxn ang="0">
                  <a:pos x="T0" y="T1"/>
                </a:cxn>
                <a:cxn ang="0">
                  <a:pos x="T2" y="T3"/>
                </a:cxn>
                <a:cxn ang="0">
                  <a:pos x="T4" y="T5"/>
                </a:cxn>
                <a:cxn ang="0">
                  <a:pos x="T6" y="T7"/>
                </a:cxn>
                <a:cxn ang="0">
                  <a:pos x="T8" y="T9"/>
                </a:cxn>
              </a:cxnLst>
              <a:rect l="0" t="0" r="r" b="b"/>
              <a:pathLst>
                <a:path w="152" h="248">
                  <a:moveTo>
                    <a:pt x="152" y="248"/>
                  </a:moveTo>
                  <a:lnTo>
                    <a:pt x="0" y="139"/>
                  </a:lnTo>
                  <a:lnTo>
                    <a:pt x="66" y="0"/>
                  </a:lnTo>
                  <a:lnTo>
                    <a:pt x="152" y="85"/>
                  </a:lnTo>
                  <a:lnTo>
                    <a:pt x="152" y="248"/>
                  </a:lnTo>
                  <a:close/>
                </a:path>
              </a:pathLst>
            </a:custGeom>
            <a:solidFill>
              <a:schemeClr val="tx2">
                <a:lumMod val="75000"/>
              </a:schemeClr>
            </a:solidFill>
            <a:ln>
              <a:noFill/>
            </a:ln>
          </p:spPr>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sp>
          <p:nvSpPr>
            <p:cNvPr id="30" name="任意多边形: 形状 29"/>
            <p:cNvSpPr/>
            <p:nvPr/>
          </p:nvSpPr>
          <p:spPr bwMode="auto">
            <a:xfrm>
              <a:off x="8471991" y="4001675"/>
              <a:ext cx="317932" cy="518730"/>
            </a:xfrm>
            <a:custGeom>
              <a:avLst/>
              <a:gdLst>
                <a:gd name="T0" fmla="*/ 0 w 152"/>
                <a:gd name="T1" fmla="*/ 248 h 248"/>
                <a:gd name="T2" fmla="*/ 152 w 152"/>
                <a:gd name="T3" fmla="*/ 139 h 248"/>
                <a:gd name="T4" fmla="*/ 86 w 152"/>
                <a:gd name="T5" fmla="*/ 0 h 248"/>
                <a:gd name="T6" fmla="*/ 0 w 152"/>
                <a:gd name="T7" fmla="*/ 85 h 248"/>
                <a:gd name="T8" fmla="*/ 0 w 152"/>
                <a:gd name="T9" fmla="*/ 248 h 248"/>
              </a:gdLst>
              <a:ahLst/>
              <a:cxnLst>
                <a:cxn ang="0">
                  <a:pos x="T0" y="T1"/>
                </a:cxn>
                <a:cxn ang="0">
                  <a:pos x="T2" y="T3"/>
                </a:cxn>
                <a:cxn ang="0">
                  <a:pos x="T4" y="T5"/>
                </a:cxn>
                <a:cxn ang="0">
                  <a:pos x="T6" y="T7"/>
                </a:cxn>
                <a:cxn ang="0">
                  <a:pos x="T8" y="T9"/>
                </a:cxn>
              </a:cxnLst>
              <a:rect l="0" t="0" r="r" b="b"/>
              <a:pathLst>
                <a:path w="152" h="248">
                  <a:moveTo>
                    <a:pt x="0" y="248"/>
                  </a:moveTo>
                  <a:lnTo>
                    <a:pt x="152" y="139"/>
                  </a:lnTo>
                  <a:lnTo>
                    <a:pt x="86" y="0"/>
                  </a:lnTo>
                  <a:lnTo>
                    <a:pt x="0" y="85"/>
                  </a:lnTo>
                  <a:lnTo>
                    <a:pt x="0" y="248"/>
                  </a:lnTo>
                  <a:close/>
                </a:path>
              </a:pathLst>
            </a:custGeom>
            <a:solidFill>
              <a:schemeClr val="tx2">
                <a:lumMod val="75000"/>
              </a:schemeClr>
            </a:solidFill>
            <a:ln>
              <a:noFill/>
            </a:ln>
          </p:spPr>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sp>
          <p:nvSpPr>
            <p:cNvPr id="31" name="梯形 30"/>
            <p:cNvSpPr/>
            <p:nvPr/>
          </p:nvSpPr>
          <p:spPr>
            <a:xfrm>
              <a:off x="6266569" y="2132136"/>
              <a:ext cx="2420192" cy="3128621"/>
            </a:xfrm>
            <a:prstGeom prst="trapezoid">
              <a:avLst/>
            </a:prstGeom>
            <a:solidFill>
              <a:schemeClr val="accent3"/>
            </a:solidFill>
            <a:ln w="285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sp>
          <p:nvSpPr>
            <p:cNvPr id="33" name="椭圆 32"/>
            <p:cNvSpPr/>
            <p:nvPr/>
          </p:nvSpPr>
          <p:spPr>
            <a:xfrm>
              <a:off x="6679100" y="1730628"/>
              <a:ext cx="1548000" cy="1548000"/>
            </a:xfrm>
            <a:prstGeom prst="ellipse">
              <a:avLst/>
            </a:prstGeom>
            <a:solidFill>
              <a:schemeClr val="bg1"/>
            </a:solidFill>
            <a:ln>
              <a:noFill/>
            </a:ln>
            <a:effectLst>
              <a:outerShdw dist="63500" dir="5400000" algn="t"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sp>
          <p:nvSpPr>
            <p:cNvPr id="34" name="矩形 33"/>
            <p:cNvSpPr/>
            <p:nvPr/>
          </p:nvSpPr>
          <p:spPr bwMode="auto">
            <a:xfrm>
              <a:off x="6173261" y="3807150"/>
              <a:ext cx="2612478" cy="485264"/>
            </a:xfrm>
            <a:prstGeom prst="rect">
              <a:avLst/>
            </a:prstGeom>
            <a:solidFill>
              <a:schemeClr val="bg1"/>
            </a:solidFill>
            <a:ln>
              <a:solidFill>
                <a:schemeClr val="bg1">
                  <a:lumMod val="85000"/>
                </a:schemeClr>
              </a:solidFill>
            </a:ln>
          </p:spPr>
          <p:txBody>
            <a:bodyPr vert="horz" wrap="none" lIns="91440" tIns="45720" rIns="91440" bIns="45720" anchor="ctr" anchorCtr="0" compatLnSpc="1">
              <a:normAutofit/>
            </a:bodyPr>
            <a:lstStyle/>
            <a:p>
              <a:pPr algn="ctr"/>
              <a:r>
                <a:rPr lang="zh-CN" altLang="en-US" b="1" dirty="0">
                  <a:latin typeface="Noto Sans S Chinese DemiLight" panose="020B0400000000000000" pitchFamily="34" charset="-122"/>
                  <a:ea typeface="Noto Sans S Chinese DemiLight" panose="020B0400000000000000" pitchFamily="34" charset="-122"/>
                </a:rPr>
                <a:t>输入标题文本</a:t>
              </a:r>
              <a:endParaRPr lang="zh-CN" altLang="en-US" b="1" dirty="0">
                <a:latin typeface="Noto Sans S Chinese DemiLight" panose="020B0400000000000000" pitchFamily="34" charset="-122"/>
                <a:ea typeface="Noto Sans S Chinese DemiLight" panose="020B0400000000000000" pitchFamily="34" charset="-122"/>
              </a:endParaRPr>
            </a:p>
          </p:txBody>
        </p:sp>
        <p:sp>
          <p:nvSpPr>
            <p:cNvPr id="35" name="任意多边形: 形状 34"/>
            <p:cNvSpPr/>
            <p:nvPr/>
          </p:nvSpPr>
          <p:spPr>
            <a:xfrm>
              <a:off x="7177711" y="2337470"/>
              <a:ext cx="550777" cy="553426"/>
            </a:xfrm>
            <a:custGeom>
              <a:avLst/>
              <a:gdLst>
                <a:gd name="connsiteX0" fmla="*/ 88447 w 330200"/>
                <a:gd name="connsiteY0" fmla="*/ 273050 h 331788"/>
                <a:gd name="connsiteX1" fmla="*/ 80963 w 330200"/>
                <a:gd name="connsiteY1" fmla="*/ 278423 h 331788"/>
                <a:gd name="connsiteX2" fmla="*/ 98426 w 330200"/>
                <a:gd name="connsiteY2" fmla="*/ 290513 h 331788"/>
                <a:gd name="connsiteX3" fmla="*/ 88447 w 330200"/>
                <a:gd name="connsiteY3" fmla="*/ 273050 h 331788"/>
                <a:gd name="connsiteX4" fmla="*/ 130856 w 330200"/>
                <a:gd name="connsiteY4" fmla="*/ 257175 h 331788"/>
                <a:gd name="connsiteX5" fmla="*/ 104775 w 330200"/>
                <a:gd name="connsiteY5" fmla="*/ 264898 h 331788"/>
                <a:gd name="connsiteX6" fmla="*/ 141288 w 330200"/>
                <a:gd name="connsiteY6" fmla="*/ 304800 h 331788"/>
                <a:gd name="connsiteX7" fmla="*/ 130856 w 330200"/>
                <a:gd name="connsiteY7" fmla="*/ 257175 h 331788"/>
                <a:gd name="connsiteX8" fmla="*/ 239255 w 330200"/>
                <a:gd name="connsiteY8" fmla="*/ 180975 h 331788"/>
                <a:gd name="connsiteX9" fmla="*/ 239255 w 330200"/>
                <a:gd name="connsiteY9" fmla="*/ 196465 h 331788"/>
                <a:gd name="connsiteX10" fmla="*/ 210842 w 330200"/>
                <a:gd name="connsiteY10" fmla="*/ 227443 h 331788"/>
                <a:gd name="connsiteX11" fmla="*/ 241838 w 330200"/>
                <a:gd name="connsiteY11" fmla="*/ 258422 h 331788"/>
                <a:gd name="connsiteX12" fmla="*/ 259920 w 330200"/>
                <a:gd name="connsiteY12" fmla="*/ 272620 h 331788"/>
                <a:gd name="connsiteX13" fmla="*/ 243130 w 330200"/>
                <a:gd name="connsiteY13" fmla="*/ 282947 h 331788"/>
                <a:gd name="connsiteX14" fmla="*/ 214716 w 330200"/>
                <a:gd name="connsiteY14" fmla="*/ 275202 h 331788"/>
                <a:gd name="connsiteX15" fmla="*/ 209550 w 330200"/>
                <a:gd name="connsiteY15" fmla="*/ 295854 h 331788"/>
                <a:gd name="connsiteX16" fmla="*/ 239255 w 330200"/>
                <a:gd name="connsiteY16" fmla="*/ 302308 h 331788"/>
                <a:gd name="connsiteX17" fmla="*/ 239255 w 330200"/>
                <a:gd name="connsiteY17" fmla="*/ 319088 h 331788"/>
                <a:gd name="connsiteX18" fmla="*/ 254754 w 330200"/>
                <a:gd name="connsiteY18" fmla="*/ 319088 h 331788"/>
                <a:gd name="connsiteX19" fmla="*/ 254754 w 330200"/>
                <a:gd name="connsiteY19" fmla="*/ 301017 h 331788"/>
                <a:gd name="connsiteX20" fmla="*/ 285750 w 330200"/>
                <a:gd name="connsiteY20" fmla="*/ 270039 h 331788"/>
                <a:gd name="connsiteX21" fmla="*/ 257337 w 330200"/>
                <a:gd name="connsiteY21" fmla="*/ 239060 h 331788"/>
                <a:gd name="connsiteX22" fmla="*/ 236672 w 330200"/>
                <a:gd name="connsiteY22" fmla="*/ 224862 h 331788"/>
                <a:gd name="connsiteX23" fmla="*/ 250879 w 330200"/>
                <a:gd name="connsiteY23" fmla="*/ 214535 h 331788"/>
                <a:gd name="connsiteX24" fmla="*/ 275418 w 330200"/>
                <a:gd name="connsiteY24" fmla="*/ 220989 h 331788"/>
                <a:gd name="connsiteX25" fmla="*/ 280584 w 330200"/>
                <a:gd name="connsiteY25" fmla="*/ 201628 h 331788"/>
                <a:gd name="connsiteX26" fmla="*/ 256045 w 330200"/>
                <a:gd name="connsiteY26" fmla="*/ 196465 h 331788"/>
                <a:gd name="connsiteX27" fmla="*/ 256045 w 330200"/>
                <a:gd name="connsiteY27" fmla="*/ 180975 h 331788"/>
                <a:gd name="connsiteX28" fmla="*/ 239255 w 330200"/>
                <a:gd name="connsiteY28" fmla="*/ 180975 h 331788"/>
                <a:gd name="connsiteX29" fmla="*/ 82550 w 330200"/>
                <a:gd name="connsiteY29" fmla="*/ 177800 h 331788"/>
                <a:gd name="connsiteX30" fmla="*/ 97896 w 330200"/>
                <a:gd name="connsiteY30" fmla="*/ 249238 h 331788"/>
                <a:gd name="connsiteX31" fmla="*/ 128588 w 330200"/>
                <a:gd name="connsiteY31" fmla="*/ 237548 h 331788"/>
                <a:gd name="connsiteX32" fmla="*/ 124751 w 330200"/>
                <a:gd name="connsiteY32" fmla="*/ 177800 h 331788"/>
                <a:gd name="connsiteX33" fmla="*/ 82550 w 330200"/>
                <a:gd name="connsiteY33" fmla="*/ 177800 h 331788"/>
                <a:gd name="connsiteX34" fmla="*/ 23813 w 330200"/>
                <a:gd name="connsiteY34" fmla="*/ 177800 h 331788"/>
                <a:gd name="connsiteX35" fmla="*/ 66675 w 330200"/>
                <a:gd name="connsiteY35" fmla="*/ 266700 h 331788"/>
                <a:gd name="connsiteX36" fmla="*/ 80963 w 330200"/>
                <a:gd name="connsiteY36" fmla="*/ 256393 h 331788"/>
                <a:gd name="connsiteX37" fmla="*/ 64078 w 330200"/>
                <a:gd name="connsiteY37" fmla="*/ 177800 h 331788"/>
                <a:gd name="connsiteX38" fmla="*/ 23813 w 330200"/>
                <a:gd name="connsiteY38" fmla="*/ 177800 h 331788"/>
                <a:gd name="connsiteX39" fmla="*/ 247650 w 330200"/>
                <a:gd name="connsiteY39" fmla="*/ 166687 h 331788"/>
                <a:gd name="connsiteX40" fmla="*/ 330200 w 330200"/>
                <a:gd name="connsiteY40" fmla="*/ 249237 h 331788"/>
                <a:gd name="connsiteX41" fmla="*/ 247650 w 330200"/>
                <a:gd name="connsiteY41" fmla="*/ 331787 h 331788"/>
                <a:gd name="connsiteX42" fmla="*/ 165100 w 330200"/>
                <a:gd name="connsiteY42" fmla="*/ 249237 h 331788"/>
                <a:gd name="connsiteX43" fmla="*/ 247650 w 330200"/>
                <a:gd name="connsiteY43" fmla="*/ 166687 h 331788"/>
                <a:gd name="connsiteX44" fmla="*/ 146797 w 330200"/>
                <a:gd name="connsiteY44" fmla="*/ 96837 h 331788"/>
                <a:gd name="connsiteX45" fmla="*/ 142875 w 330200"/>
                <a:gd name="connsiteY45" fmla="*/ 152400 h 331788"/>
                <a:gd name="connsiteX46" fmla="*/ 187325 w 330200"/>
                <a:gd name="connsiteY46" fmla="*/ 152400 h 331788"/>
                <a:gd name="connsiteX47" fmla="*/ 183403 w 330200"/>
                <a:gd name="connsiteY47" fmla="*/ 96837 h 331788"/>
                <a:gd name="connsiteX48" fmla="*/ 165100 w 330200"/>
                <a:gd name="connsiteY48" fmla="*/ 98129 h 331788"/>
                <a:gd name="connsiteX49" fmla="*/ 146797 w 330200"/>
                <a:gd name="connsiteY49" fmla="*/ 96837 h 331788"/>
                <a:gd name="connsiteX50" fmla="*/ 97896 w 330200"/>
                <a:gd name="connsiteY50" fmla="*/ 82550 h 331788"/>
                <a:gd name="connsiteX51" fmla="*/ 82550 w 330200"/>
                <a:gd name="connsiteY51" fmla="*/ 152400 h 331788"/>
                <a:gd name="connsiteX52" fmla="*/ 124751 w 330200"/>
                <a:gd name="connsiteY52" fmla="*/ 152400 h 331788"/>
                <a:gd name="connsiteX53" fmla="*/ 128588 w 330200"/>
                <a:gd name="connsiteY53" fmla="*/ 94191 h 331788"/>
                <a:gd name="connsiteX54" fmla="*/ 97896 w 330200"/>
                <a:gd name="connsiteY54" fmla="*/ 82550 h 331788"/>
                <a:gd name="connsiteX55" fmla="*/ 66675 w 330200"/>
                <a:gd name="connsiteY55" fmla="*/ 65087 h 331788"/>
                <a:gd name="connsiteX56" fmla="*/ 23813 w 330200"/>
                <a:gd name="connsiteY56" fmla="*/ 152400 h 331788"/>
                <a:gd name="connsiteX57" fmla="*/ 64078 w 330200"/>
                <a:gd name="connsiteY57" fmla="*/ 152400 h 331788"/>
                <a:gd name="connsiteX58" fmla="*/ 80963 w 330200"/>
                <a:gd name="connsiteY58" fmla="*/ 74075 h 331788"/>
                <a:gd name="connsiteX59" fmla="*/ 66675 w 330200"/>
                <a:gd name="connsiteY59" fmla="*/ 65087 h 331788"/>
                <a:gd name="connsiteX60" fmla="*/ 231775 w 330200"/>
                <a:gd name="connsiteY60" fmla="*/ 41275 h 331788"/>
                <a:gd name="connsiteX61" fmla="*/ 241754 w 330200"/>
                <a:gd name="connsiteY61" fmla="*/ 58738 h 331788"/>
                <a:gd name="connsiteX62" fmla="*/ 249238 w 330200"/>
                <a:gd name="connsiteY62" fmla="*/ 53748 h 331788"/>
                <a:gd name="connsiteX63" fmla="*/ 231775 w 330200"/>
                <a:gd name="connsiteY63" fmla="*/ 41275 h 331788"/>
                <a:gd name="connsiteX64" fmla="*/ 98426 w 330200"/>
                <a:gd name="connsiteY64" fmla="*/ 41275 h 331788"/>
                <a:gd name="connsiteX65" fmla="*/ 80963 w 330200"/>
                <a:gd name="connsiteY65" fmla="*/ 53748 h 331788"/>
                <a:gd name="connsiteX66" fmla="*/ 88447 w 330200"/>
                <a:gd name="connsiteY66" fmla="*/ 58738 h 331788"/>
                <a:gd name="connsiteX67" fmla="*/ 98426 w 330200"/>
                <a:gd name="connsiteY67" fmla="*/ 41275 h 331788"/>
                <a:gd name="connsiteX68" fmla="*/ 188913 w 330200"/>
                <a:gd name="connsiteY68" fmla="*/ 26987 h 331788"/>
                <a:gd name="connsiteX69" fmla="*/ 198891 w 330200"/>
                <a:gd name="connsiteY69" fmla="*/ 76200 h 331788"/>
                <a:gd name="connsiteX70" fmla="*/ 223838 w 330200"/>
                <a:gd name="connsiteY70" fmla="*/ 66889 h 331788"/>
                <a:gd name="connsiteX71" fmla="*/ 188913 w 330200"/>
                <a:gd name="connsiteY71" fmla="*/ 26987 h 331788"/>
                <a:gd name="connsiteX72" fmla="*/ 141288 w 330200"/>
                <a:gd name="connsiteY72" fmla="*/ 26987 h 331788"/>
                <a:gd name="connsiteX73" fmla="*/ 104775 w 330200"/>
                <a:gd name="connsiteY73" fmla="*/ 68219 h 331788"/>
                <a:gd name="connsiteX74" fmla="*/ 130856 w 330200"/>
                <a:gd name="connsiteY74" fmla="*/ 76200 h 331788"/>
                <a:gd name="connsiteX75" fmla="*/ 141288 w 330200"/>
                <a:gd name="connsiteY75" fmla="*/ 26987 h 331788"/>
                <a:gd name="connsiteX76" fmla="*/ 163777 w 330200"/>
                <a:gd name="connsiteY76" fmla="*/ 25400 h 331788"/>
                <a:gd name="connsiteX77" fmla="*/ 149225 w 330200"/>
                <a:gd name="connsiteY77" fmla="*/ 79671 h 331788"/>
                <a:gd name="connsiteX78" fmla="*/ 165100 w 330200"/>
                <a:gd name="connsiteY78" fmla="*/ 80963 h 331788"/>
                <a:gd name="connsiteX79" fmla="*/ 180975 w 330200"/>
                <a:gd name="connsiteY79" fmla="*/ 79671 h 331788"/>
                <a:gd name="connsiteX80" fmla="*/ 166423 w 330200"/>
                <a:gd name="connsiteY80" fmla="*/ 25400 h 331788"/>
                <a:gd name="connsiteX81" fmla="*/ 165100 w 330200"/>
                <a:gd name="connsiteY81" fmla="*/ 25400 h 331788"/>
                <a:gd name="connsiteX82" fmla="*/ 163777 w 330200"/>
                <a:gd name="connsiteY82" fmla="*/ 25400 h 331788"/>
                <a:gd name="connsiteX83" fmla="*/ 165100 w 330200"/>
                <a:gd name="connsiteY83" fmla="*/ 0 h 331788"/>
                <a:gd name="connsiteX84" fmla="*/ 330200 w 330200"/>
                <a:gd name="connsiteY84" fmla="*/ 165894 h 331788"/>
                <a:gd name="connsiteX85" fmla="*/ 328910 w 330200"/>
                <a:gd name="connsiteY85" fmla="*/ 184039 h 331788"/>
                <a:gd name="connsiteX86" fmla="*/ 290215 w 330200"/>
                <a:gd name="connsiteY86" fmla="*/ 152933 h 331788"/>
                <a:gd name="connsiteX87" fmla="*/ 305693 w 330200"/>
                <a:gd name="connsiteY87" fmla="*/ 152933 h 331788"/>
                <a:gd name="connsiteX88" fmla="*/ 263128 w 330200"/>
                <a:gd name="connsiteY88" fmla="*/ 64802 h 331788"/>
                <a:gd name="connsiteX89" fmla="*/ 248940 w 330200"/>
                <a:gd name="connsiteY89" fmla="*/ 73874 h 331788"/>
                <a:gd name="connsiteX90" fmla="*/ 264418 w 330200"/>
                <a:gd name="connsiteY90" fmla="*/ 146453 h 331788"/>
                <a:gd name="connsiteX91" fmla="*/ 247650 w 330200"/>
                <a:gd name="connsiteY91" fmla="*/ 143861 h 331788"/>
                <a:gd name="connsiteX92" fmla="*/ 246360 w 330200"/>
                <a:gd name="connsiteY92" fmla="*/ 143861 h 331788"/>
                <a:gd name="connsiteX93" fmla="*/ 232172 w 330200"/>
                <a:gd name="connsiteY93" fmla="*/ 82947 h 331788"/>
                <a:gd name="connsiteX94" fmla="*/ 201215 w 330200"/>
                <a:gd name="connsiteY94" fmla="*/ 94611 h 331788"/>
                <a:gd name="connsiteX95" fmla="*/ 205085 w 330200"/>
                <a:gd name="connsiteY95" fmla="*/ 152933 h 331788"/>
                <a:gd name="connsiteX96" fmla="*/ 170259 w 330200"/>
                <a:gd name="connsiteY96" fmla="*/ 177558 h 331788"/>
                <a:gd name="connsiteX97" fmla="*/ 143173 w 330200"/>
                <a:gd name="connsiteY97" fmla="*/ 177558 h 331788"/>
                <a:gd name="connsiteX98" fmla="*/ 145752 w 330200"/>
                <a:gd name="connsiteY98" fmla="*/ 222920 h 331788"/>
                <a:gd name="connsiteX99" fmla="*/ 141883 w 330200"/>
                <a:gd name="connsiteY99" fmla="*/ 248841 h 331788"/>
                <a:gd name="connsiteX100" fmla="*/ 180578 w 330200"/>
                <a:gd name="connsiteY100" fmla="*/ 330492 h 331788"/>
                <a:gd name="connsiteX101" fmla="*/ 165100 w 330200"/>
                <a:gd name="connsiteY101" fmla="*/ 331788 h 331788"/>
                <a:gd name="connsiteX102" fmla="*/ 0 w 330200"/>
                <a:gd name="connsiteY102" fmla="*/ 165894 h 331788"/>
                <a:gd name="connsiteX103" fmla="*/ 165100 w 330200"/>
                <a:gd name="connsiteY103"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330200" h="331788">
                  <a:moveTo>
                    <a:pt x="88447" y="273050"/>
                  </a:moveTo>
                  <a:cubicBezTo>
                    <a:pt x="85952" y="275737"/>
                    <a:pt x="83458" y="277080"/>
                    <a:pt x="80963" y="278423"/>
                  </a:cubicBezTo>
                  <a:cubicBezTo>
                    <a:pt x="87200" y="283797"/>
                    <a:pt x="92189" y="287827"/>
                    <a:pt x="98426" y="290513"/>
                  </a:cubicBezTo>
                  <a:cubicBezTo>
                    <a:pt x="94684" y="285140"/>
                    <a:pt x="92189" y="279767"/>
                    <a:pt x="88447" y="273050"/>
                  </a:cubicBezTo>
                  <a:close/>
                  <a:moveTo>
                    <a:pt x="130856" y="257175"/>
                  </a:moveTo>
                  <a:cubicBezTo>
                    <a:pt x="121727" y="258462"/>
                    <a:pt x="112599" y="262324"/>
                    <a:pt x="104775" y="264898"/>
                  </a:cubicBezTo>
                  <a:cubicBezTo>
                    <a:pt x="115207" y="282918"/>
                    <a:pt x="126943" y="297077"/>
                    <a:pt x="141288" y="304800"/>
                  </a:cubicBezTo>
                  <a:cubicBezTo>
                    <a:pt x="136072" y="290641"/>
                    <a:pt x="133464" y="273908"/>
                    <a:pt x="130856" y="257175"/>
                  </a:cubicBezTo>
                  <a:close/>
                  <a:moveTo>
                    <a:pt x="239255" y="180975"/>
                  </a:moveTo>
                  <a:cubicBezTo>
                    <a:pt x="239255" y="180975"/>
                    <a:pt x="239255" y="180975"/>
                    <a:pt x="239255" y="196465"/>
                  </a:cubicBezTo>
                  <a:cubicBezTo>
                    <a:pt x="221174" y="200337"/>
                    <a:pt x="210842" y="211954"/>
                    <a:pt x="210842" y="227443"/>
                  </a:cubicBezTo>
                  <a:cubicBezTo>
                    <a:pt x="210842" y="242932"/>
                    <a:pt x="223757" y="251968"/>
                    <a:pt x="241838" y="258422"/>
                  </a:cubicBezTo>
                  <a:cubicBezTo>
                    <a:pt x="253462" y="262294"/>
                    <a:pt x="259920" y="266166"/>
                    <a:pt x="259920" y="272620"/>
                  </a:cubicBezTo>
                  <a:cubicBezTo>
                    <a:pt x="259920" y="279074"/>
                    <a:pt x="252170" y="282947"/>
                    <a:pt x="243130" y="282947"/>
                  </a:cubicBezTo>
                  <a:cubicBezTo>
                    <a:pt x="232798" y="282947"/>
                    <a:pt x="222465" y="279074"/>
                    <a:pt x="214716" y="275202"/>
                  </a:cubicBezTo>
                  <a:cubicBezTo>
                    <a:pt x="214716" y="275202"/>
                    <a:pt x="214716" y="275202"/>
                    <a:pt x="209550" y="295854"/>
                  </a:cubicBezTo>
                  <a:cubicBezTo>
                    <a:pt x="216008" y="299727"/>
                    <a:pt x="227631" y="302308"/>
                    <a:pt x="239255" y="302308"/>
                  </a:cubicBezTo>
                  <a:cubicBezTo>
                    <a:pt x="239255" y="302308"/>
                    <a:pt x="239255" y="302308"/>
                    <a:pt x="239255" y="319088"/>
                  </a:cubicBezTo>
                  <a:cubicBezTo>
                    <a:pt x="239255" y="319088"/>
                    <a:pt x="239255" y="319088"/>
                    <a:pt x="254754" y="319088"/>
                  </a:cubicBezTo>
                  <a:cubicBezTo>
                    <a:pt x="254754" y="319088"/>
                    <a:pt x="254754" y="319088"/>
                    <a:pt x="254754" y="301017"/>
                  </a:cubicBezTo>
                  <a:cubicBezTo>
                    <a:pt x="274126" y="298436"/>
                    <a:pt x="285750" y="285528"/>
                    <a:pt x="285750" y="270039"/>
                  </a:cubicBezTo>
                  <a:cubicBezTo>
                    <a:pt x="285750" y="254549"/>
                    <a:pt x="276709" y="245514"/>
                    <a:pt x="257337" y="239060"/>
                  </a:cubicBezTo>
                  <a:cubicBezTo>
                    <a:pt x="243130" y="233897"/>
                    <a:pt x="236672" y="230025"/>
                    <a:pt x="236672" y="224862"/>
                  </a:cubicBezTo>
                  <a:cubicBezTo>
                    <a:pt x="236672" y="219699"/>
                    <a:pt x="240547" y="214535"/>
                    <a:pt x="250879" y="214535"/>
                  </a:cubicBezTo>
                  <a:cubicBezTo>
                    <a:pt x="263794" y="214535"/>
                    <a:pt x="271543" y="218408"/>
                    <a:pt x="275418" y="220989"/>
                  </a:cubicBezTo>
                  <a:cubicBezTo>
                    <a:pt x="275418" y="220989"/>
                    <a:pt x="275418" y="220989"/>
                    <a:pt x="280584" y="201628"/>
                  </a:cubicBezTo>
                  <a:cubicBezTo>
                    <a:pt x="275418" y="199046"/>
                    <a:pt x="267669" y="196465"/>
                    <a:pt x="256045" y="196465"/>
                  </a:cubicBezTo>
                  <a:cubicBezTo>
                    <a:pt x="256045" y="196465"/>
                    <a:pt x="256045" y="196465"/>
                    <a:pt x="256045" y="180975"/>
                  </a:cubicBezTo>
                  <a:cubicBezTo>
                    <a:pt x="256045" y="180975"/>
                    <a:pt x="256045" y="180975"/>
                    <a:pt x="239255" y="180975"/>
                  </a:cubicBezTo>
                  <a:close/>
                  <a:moveTo>
                    <a:pt x="82550" y="177800"/>
                  </a:moveTo>
                  <a:cubicBezTo>
                    <a:pt x="83829" y="203778"/>
                    <a:pt x="88944" y="228456"/>
                    <a:pt x="97896" y="249238"/>
                  </a:cubicBezTo>
                  <a:cubicBezTo>
                    <a:pt x="108127" y="244043"/>
                    <a:pt x="118357" y="240146"/>
                    <a:pt x="128588" y="237548"/>
                  </a:cubicBezTo>
                  <a:cubicBezTo>
                    <a:pt x="126030" y="214169"/>
                    <a:pt x="126030" y="192088"/>
                    <a:pt x="124751" y="177800"/>
                  </a:cubicBezTo>
                  <a:cubicBezTo>
                    <a:pt x="124751" y="177800"/>
                    <a:pt x="124751" y="177800"/>
                    <a:pt x="82550" y="177800"/>
                  </a:cubicBezTo>
                  <a:close/>
                  <a:moveTo>
                    <a:pt x="23813" y="177800"/>
                  </a:moveTo>
                  <a:cubicBezTo>
                    <a:pt x="27709" y="212587"/>
                    <a:pt x="43296" y="243509"/>
                    <a:pt x="66675" y="266700"/>
                  </a:cubicBezTo>
                  <a:cubicBezTo>
                    <a:pt x="71871" y="262835"/>
                    <a:pt x="75767" y="260258"/>
                    <a:pt x="80963" y="256393"/>
                  </a:cubicBezTo>
                  <a:cubicBezTo>
                    <a:pt x="71871" y="234490"/>
                    <a:pt x="65377" y="207434"/>
                    <a:pt x="64078" y="177800"/>
                  </a:cubicBezTo>
                  <a:cubicBezTo>
                    <a:pt x="64078" y="177800"/>
                    <a:pt x="64078" y="177800"/>
                    <a:pt x="23813" y="177800"/>
                  </a:cubicBezTo>
                  <a:close/>
                  <a:moveTo>
                    <a:pt x="247650" y="166687"/>
                  </a:moveTo>
                  <a:cubicBezTo>
                    <a:pt x="293241" y="166687"/>
                    <a:pt x="330200" y="203646"/>
                    <a:pt x="330200" y="249237"/>
                  </a:cubicBezTo>
                  <a:cubicBezTo>
                    <a:pt x="330200" y="294828"/>
                    <a:pt x="293241" y="331787"/>
                    <a:pt x="247650" y="331787"/>
                  </a:cubicBezTo>
                  <a:cubicBezTo>
                    <a:pt x="202059" y="331787"/>
                    <a:pt x="165100" y="294828"/>
                    <a:pt x="165100" y="249237"/>
                  </a:cubicBezTo>
                  <a:cubicBezTo>
                    <a:pt x="165100" y="203646"/>
                    <a:pt x="202059" y="166687"/>
                    <a:pt x="247650" y="166687"/>
                  </a:cubicBezTo>
                  <a:close/>
                  <a:moveTo>
                    <a:pt x="146797" y="96837"/>
                  </a:moveTo>
                  <a:cubicBezTo>
                    <a:pt x="145490" y="113635"/>
                    <a:pt x="144182" y="131725"/>
                    <a:pt x="142875" y="152400"/>
                  </a:cubicBezTo>
                  <a:cubicBezTo>
                    <a:pt x="142875" y="152400"/>
                    <a:pt x="142875" y="152400"/>
                    <a:pt x="187325" y="152400"/>
                  </a:cubicBezTo>
                  <a:cubicBezTo>
                    <a:pt x="186018" y="131725"/>
                    <a:pt x="184710" y="113635"/>
                    <a:pt x="183403" y="96837"/>
                  </a:cubicBezTo>
                  <a:cubicBezTo>
                    <a:pt x="176866" y="96837"/>
                    <a:pt x="171637" y="98129"/>
                    <a:pt x="165100" y="98129"/>
                  </a:cubicBezTo>
                  <a:cubicBezTo>
                    <a:pt x="158563" y="98129"/>
                    <a:pt x="153334" y="96837"/>
                    <a:pt x="146797" y="96837"/>
                  </a:cubicBezTo>
                  <a:close/>
                  <a:moveTo>
                    <a:pt x="97896" y="82550"/>
                  </a:moveTo>
                  <a:cubicBezTo>
                    <a:pt x="88944" y="103246"/>
                    <a:pt x="83829" y="127823"/>
                    <a:pt x="82550" y="152400"/>
                  </a:cubicBezTo>
                  <a:cubicBezTo>
                    <a:pt x="82550" y="152400"/>
                    <a:pt x="82550" y="152400"/>
                    <a:pt x="124751" y="152400"/>
                  </a:cubicBezTo>
                  <a:cubicBezTo>
                    <a:pt x="126030" y="139465"/>
                    <a:pt x="126030" y="117475"/>
                    <a:pt x="128588" y="94191"/>
                  </a:cubicBezTo>
                  <a:cubicBezTo>
                    <a:pt x="118357" y="91604"/>
                    <a:pt x="108127" y="87724"/>
                    <a:pt x="97896" y="82550"/>
                  </a:cubicBezTo>
                  <a:close/>
                  <a:moveTo>
                    <a:pt x="66675" y="65087"/>
                  </a:moveTo>
                  <a:cubicBezTo>
                    <a:pt x="43296" y="88199"/>
                    <a:pt x="27709" y="119015"/>
                    <a:pt x="23813" y="152400"/>
                  </a:cubicBezTo>
                  <a:cubicBezTo>
                    <a:pt x="23813" y="152400"/>
                    <a:pt x="23813" y="152400"/>
                    <a:pt x="64078" y="152400"/>
                  </a:cubicBezTo>
                  <a:cubicBezTo>
                    <a:pt x="65377" y="124151"/>
                    <a:pt x="71871" y="97187"/>
                    <a:pt x="80963" y="74075"/>
                  </a:cubicBezTo>
                  <a:cubicBezTo>
                    <a:pt x="75767" y="71507"/>
                    <a:pt x="71871" y="68939"/>
                    <a:pt x="66675" y="65087"/>
                  </a:cubicBezTo>
                  <a:close/>
                  <a:moveTo>
                    <a:pt x="231775" y="41275"/>
                  </a:moveTo>
                  <a:cubicBezTo>
                    <a:pt x="235517" y="47512"/>
                    <a:pt x="238012" y="52501"/>
                    <a:pt x="241754" y="58738"/>
                  </a:cubicBezTo>
                  <a:cubicBezTo>
                    <a:pt x="244249" y="56243"/>
                    <a:pt x="246743" y="54996"/>
                    <a:pt x="249238" y="53748"/>
                  </a:cubicBezTo>
                  <a:cubicBezTo>
                    <a:pt x="243001" y="48759"/>
                    <a:pt x="238012" y="45017"/>
                    <a:pt x="231775" y="41275"/>
                  </a:cubicBezTo>
                  <a:close/>
                  <a:moveTo>
                    <a:pt x="98426" y="41275"/>
                  </a:moveTo>
                  <a:cubicBezTo>
                    <a:pt x="92189" y="45017"/>
                    <a:pt x="87200" y="48759"/>
                    <a:pt x="80963" y="53748"/>
                  </a:cubicBezTo>
                  <a:cubicBezTo>
                    <a:pt x="83458" y="54996"/>
                    <a:pt x="85952" y="56243"/>
                    <a:pt x="88447" y="58738"/>
                  </a:cubicBezTo>
                  <a:cubicBezTo>
                    <a:pt x="92189" y="52501"/>
                    <a:pt x="94684" y="47512"/>
                    <a:pt x="98426" y="41275"/>
                  </a:cubicBezTo>
                  <a:close/>
                  <a:moveTo>
                    <a:pt x="188913" y="26987"/>
                  </a:moveTo>
                  <a:cubicBezTo>
                    <a:pt x="193902" y="40288"/>
                    <a:pt x="196397" y="58909"/>
                    <a:pt x="198891" y="76200"/>
                  </a:cubicBezTo>
                  <a:cubicBezTo>
                    <a:pt x="207623" y="74870"/>
                    <a:pt x="216354" y="70879"/>
                    <a:pt x="223838" y="66889"/>
                  </a:cubicBezTo>
                  <a:cubicBezTo>
                    <a:pt x="215107" y="48268"/>
                    <a:pt x="202633" y="34967"/>
                    <a:pt x="188913" y="26987"/>
                  </a:cubicBezTo>
                  <a:close/>
                  <a:moveTo>
                    <a:pt x="141288" y="26987"/>
                  </a:moveTo>
                  <a:cubicBezTo>
                    <a:pt x="126943" y="34967"/>
                    <a:pt x="115207" y="49598"/>
                    <a:pt x="104775" y="68219"/>
                  </a:cubicBezTo>
                  <a:cubicBezTo>
                    <a:pt x="112599" y="70879"/>
                    <a:pt x="121727" y="74870"/>
                    <a:pt x="130856" y="76200"/>
                  </a:cubicBezTo>
                  <a:cubicBezTo>
                    <a:pt x="133464" y="58909"/>
                    <a:pt x="136072" y="40288"/>
                    <a:pt x="141288" y="26987"/>
                  </a:cubicBezTo>
                  <a:close/>
                  <a:moveTo>
                    <a:pt x="163777" y="25400"/>
                  </a:moveTo>
                  <a:cubicBezTo>
                    <a:pt x="158485" y="33153"/>
                    <a:pt x="153194" y="51243"/>
                    <a:pt x="149225" y="79671"/>
                  </a:cubicBezTo>
                  <a:cubicBezTo>
                    <a:pt x="154517" y="79671"/>
                    <a:pt x="159808" y="80963"/>
                    <a:pt x="165100" y="80963"/>
                  </a:cubicBezTo>
                  <a:cubicBezTo>
                    <a:pt x="170392" y="80963"/>
                    <a:pt x="175683" y="79671"/>
                    <a:pt x="180975" y="79671"/>
                  </a:cubicBezTo>
                  <a:cubicBezTo>
                    <a:pt x="177006" y="51243"/>
                    <a:pt x="171714" y="33153"/>
                    <a:pt x="166423" y="25400"/>
                  </a:cubicBezTo>
                  <a:cubicBezTo>
                    <a:pt x="166423" y="25400"/>
                    <a:pt x="165100" y="25400"/>
                    <a:pt x="165100" y="25400"/>
                  </a:cubicBezTo>
                  <a:cubicBezTo>
                    <a:pt x="165100" y="25400"/>
                    <a:pt x="163777" y="25400"/>
                    <a:pt x="163777" y="25400"/>
                  </a:cubicBezTo>
                  <a:close/>
                  <a:moveTo>
                    <a:pt x="165100" y="0"/>
                  </a:moveTo>
                  <a:cubicBezTo>
                    <a:pt x="256679" y="0"/>
                    <a:pt x="330200" y="73874"/>
                    <a:pt x="330200" y="165894"/>
                  </a:cubicBezTo>
                  <a:cubicBezTo>
                    <a:pt x="330200" y="172374"/>
                    <a:pt x="330200" y="177558"/>
                    <a:pt x="328910" y="184039"/>
                  </a:cubicBezTo>
                  <a:cubicBezTo>
                    <a:pt x="318592" y="171078"/>
                    <a:pt x="305693" y="160710"/>
                    <a:pt x="290215" y="152933"/>
                  </a:cubicBezTo>
                  <a:cubicBezTo>
                    <a:pt x="290215" y="152933"/>
                    <a:pt x="290215" y="152933"/>
                    <a:pt x="305693" y="152933"/>
                  </a:cubicBezTo>
                  <a:cubicBezTo>
                    <a:pt x="301824" y="119236"/>
                    <a:pt x="286345" y="88131"/>
                    <a:pt x="263128" y="64802"/>
                  </a:cubicBezTo>
                  <a:cubicBezTo>
                    <a:pt x="257969" y="68690"/>
                    <a:pt x="254099" y="71282"/>
                    <a:pt x="248940" y="73874"/>
                  </a:cubicBezTo>
                  <a:cubicBezTo>
                    <a:pt x="257969" y="94611"/>
                    <a:pt x="263128" y="119236"/>
                    <a:pt x="264418" y="146453"/>
                  </a:cubicBezTo>
                  <a:cubicBezTo>
                    <a:pt x="259259" y="145157"/>
                    <a:pt x="252810" y="143861"/>
                    <a:pt x="247650" y="143861"/>
                  </a:cubicBezTo>
                  <a:cubicBezTo>
                    <a:pt x="246360" y="143861"/>
                    <a:pt x="246360" y="143861"/>
                    <a:pt x="246360" y="143861"/>
                  </a:cubicBezTo>
                  <a:cubicBezTo>
                    <a:pt x="245070" y="121828"/>
                    <a:pt x="239911" y="101091"/>
                    <a:pt x="232172" y="82947"/>
                  </a:cubicBezTo>
                  <a:cubicBezTo>
                    <a:pt x="223143" y="88131"/>
                    <a:pt x="211535" y="92019"/>
                    <a:pt x="201215" y="94611"/>
                  </a:cubicBezTo>
                  <a:cubicBezTo>
                    <a:pt x="203795" y="116644"/>
                    <a:pt x="203795" y="139973"/>
                    <a:pt x="205085" y="152933"/>
                  </a:cubicBezTo>
                  <a:cubicBezTo>
                    <a:pt x="192187" y="159414"/>
                    <a:pt x="180578" y="167190"/>
                    <a:pt x="170259" y="177558"/>
                  </a:cubicBezTo>
                  <a:cubicBezTo>
                    <a:pt x="170259" y="177558"/>
                    <a:pt x="170259" y="177558"/>
                    <a:pt x="143173" y="177558"/>
                  </a:cubicBezTo>
                  <a:cubicBezTo>
                    <a:pt x="144462" y="194407"/>
                    <a:pt x="144462" y="209960"/>
                    <a:pt x="145752" y="222920"/>
                  </a:cubicBezTo>
                  <a:cubicBezTo>
                    <a:pt x="143173" y="231993"/>
                    <a:pt x="141883" y="239769"/>
                    <a:pt x="141883" y="248841"/>
                  </a:cubicBezTo>
                  <a:cubicBezTo>
                    <a:pt x="141883" y="282538"/>
                    <a:pt x="157361" y="311051"/>
                    <a:pt x="180578" y="330492"/>
                  </a:cubicBezTo>
                  <a:cubicBezTo>
                    <a:pt x="175419" y="331788"/>
                    <a:pt x="170259" y="331788"/>
                    <a:pt x="165100" y="331788"/>
                  </a:cubicBezTo>
                  <a:cubicBezTo>
                    <a:pt x="73521" y="331788"/>
                    <a:pt x="0" y="257914"/>
                    <a:pt x="0" y="165894"/>
                  </a:cubicBezTo>
                  <a:cubicBezTo>
                    <a:pt x="0" y="73874"/>
                    <a:pt x="73521" y="0"/>
                    <a:pt x="165100" y="0"/>
                  </a:cubicBezTo>
                  <a:close/>
                </a:path>
              </a:pathLst>
            </a:cu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grpSp>
      <p:grpSp>
        <p:nvGrpSpPr>
          <p:cNvPr id="21" name="千图PPT彼岸天：ID 8661124库_组合 20"/>
          <p:cNvGrpSpPr/>
          <p:nvPr>
            <p:custDataLst>
              <p:tags r:id="rId4"/>
            </p:custDataLst>
          </p:nvPr>
        </p:nvGrpSpPr>
        <p:grpSpPr>
          <a:xfrm>
            <a:off x="8812119" y="1123950"/>
            <a:ext cx="2494055" cy="3364722"/>
            <a:chOff x="8945643" y="1730628"/>
            <a:chExt cx="2616662" cy="3530129"/>
          </a:xfrm>
        </p:grpSpPr>
        <p:sp>
          <p:nvSpPr>
            <p:cNvPr id="22" name="任意多边形: 形状 21"/>
            <p:cNvSpPr/>
            <p:nvPr/>
          </p:nvSpPr>
          <p:spPr bwMode="auto">
            <a:xfrm>
              <a:off x="8945643" y="4001675"/>
              <a:ext cx="317932" cy="518730"/>
            </a:xfrm>
            <a:custGeom>
              <a:avLst/>
              <a:gdLst>
                <a:gd name="T0" fmla="*/ 152 w 152"/>
                <a:gd name="T1" fmla="*/ 248 h 248"/>
                <a:gd name="T2" fmla="*/ 0 w 152"/>
                <a:gd name="T3" fmla="*/ 139 h 248"/>
                <a:gd name="T4" fmla="*/ 66 w 152"/>
                <a:gd name="T5" fmla="*/ 0 h 248"/>
                <a:gd name="T6" fmla="*/ 152 w 152"/>
                <a:gd name="T7" fmla="*/ 85 h 248"/>
                <a:gd name="T8" fmla="*/ 152 w 152"/>
                <a:gd name="T9" fmla="*/ 248 h 248"/>
              </a:gdLst>
              <a:ahLst/>
              <a:cxnLst>
                <a:cxn ang="0">
                  <a:pos x="T0" y="T1"/>
                </a:cxn>
                <a:cxn ang="0">
                  <a:pos x="T2" y="T3"/>
                </a:cxn>
                <a:cxn ang="0">
                  <a:pos x="T4" y="T5"/>
                </a:cxn>
                <a:cxn ang="0">
                  <a:pos x="T6" y="T7"/>
                </a:cxn>
                <a:cxn ang="0">
                  <a:pos x="T8" y="T9"/>
                </a:cxn>
              </a:cxnLst>
              <a:rect l="0" t="0" r="r" b="b"/>
              <a:pathLst>
                <a:path w="152" h="248">
                  <a:moveTo>
                    <a:pt x="152" y="248"/>
                  </a:moveTo>
                  <a:lnTo>
                    <a:pt x="0" y="139"/>
                  </a:lnTo>
                  <a:lnTo>
                    <a:pt x="66" y="0"/>
                  </a:lnTo>
                  <a:lnTo>
                    <a:pt x="152" y="85"/>
                  </a:lnTo>
                  <a:lnTo>
                    <a:pt x="152" y="248"/>
                  </a:lnTo>
                  <a:close/>
                </a:path>
              </a:pathLst>
            </a:custGeom>
            <a:solidFill>
              <a:schemeClr val="tx2">
                <a:lumMod val="75000"/>
              </a:schemeClr>
            </a:solidFill>
            <a:ln>
              <a:noFill/>
            </a:ln>
          </p:spPr>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sp>
          <p:nvSpPr>
            <p:cNvPr id="23" name="任意多边形: 形状 22"/>
            <p:cNvSpPr/>
            <p:nvPr/>
          </p:nvSpPr>
          <p:spPr bwMode="auto">
            <a:xfrm>
              <a:off x="11244373" y="4001675"/>
              <a:ext cx="317932" cy="518730"/>
            </a:xfrm>
            <a:custGeom>
              <a:avLst/>
              <a:gdLst>
                <a:gd name="T0" fmla="*/ 0 w 152"/>
                <a:gd name="T1" fmla="*/ 248 h 248"/>
                <a:gd name="T2" fmla="*/ 152 w 152"/>
                <a:gd name="T3" fmla="*/ 139 h 248"/>
                <a:gd name="T4" fmla="*/ 86 w 152"/>
                <a:gd name="T5" fmla="*/ 0 h 248"/>
                <a:gd name="T6" fmla="*/ 0 w 152"/>
                <a:gd name="T7" fmla="*/ 85 h 248"/>
                <a:gd name="T8" fmla="*/ 0 w 152"/>
                <a:gd name="T9" fmla="*/ 248 h 248"/>
              </a:gdLst>
              <a:ahLst/>
              <a:cxnLst>
                <a:cxn ang="0">
                  <a:pos x="T0" y="T1"/>
                </a:cxn>
                <a:cxn ang="0">
                  <a:pos x="T2" y="T3"/>
                </a:cxn>
                <a:cxn ang="0">
                  <a:pos x="T4" y="T5"/>
                </a:cxn>
                <a:cxn ang="0">
                  <a:pos x="T6" y="T7"/>
                </a:cxn>
                <a:cxn ang="0">
                  <a:pos x="T8" y="T9"/>
                </a:cxn>
              </a:cxnLst>
              <a:rect l="0" t="0" r="r" b="b"/>
              <a:pathLst>
                <a:path w="152" h="248">
                  <a:moveTo>
                    <a:pt x="0" y="248"/>
                  </a:moveTo>
                  <a:lnTo>
                    <a:pt x="152" y="139"/>
                  </a:lnTo>
                  <a:lnTo>
                    <a:pt x="86" y="0"/>
                  </a:lnTo>
                  <a:lnTo>
                    <a:pt x="0" y="85"/>
                  </a:lnTo>
                  <a:lnTo>
                    <a:pt x="0" y="248"/>
                  </a:lnTo>
                  <a:close/>
                </a:path>
              </a:pathLst>
            </a:custGeom>
            <a:solidFill>
              <a:schemeClr val="tx2">
                <a:lumMod val="75000"/>
              </a:schemeClr>
            </a:solidFill>
            <a:ln>
              <a:noFill/>
            </a:ln>
          </p:spPr>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sp>
          <p:nvSpPr>
            <p:cNvPr id="24" name="梯形 23"/>
            <p:cNvSpPr/>
            <p:nvPr/>
          </p:nvSpPr>
          <p:spPr>
            <a:xfrm>
              <a:off x="9043877" y="2132136"/>
              <a:ext cx="2420192" cy="3128621"/>
            </a:xfrm>
            <a:prstGeom prst="trapezoid">
              <a:avLst/>
            </a:prstGeom>
            <a:solidFill>
              <a:schemeClr val="accent4"/>
            </a:solidFill>
            <a:ln w="285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sp>
          <p:nvSpPr>
            <p:cNvPr id="26" name="椭圆 25"/>
            <p:cNvSpPr/>
            <p:nvPr/>
          </p:nvSpPr>
          <p:spPr>
            <a:xfrm>
              <a:off x="9479973" y="1730628"/>
              <a:ext cx="1548000" cy="1548000"/>
            </a:xfrm>
            <a:prstGeom prst="ellipse">
              <a:avLst/>
            </a:prstGeom>
            <a:solidFill>
              <a:schemeClr val="bg1"/>
            </a:solidFill>
            <a:ln>
              <a:noFill/>
            </a:ln>
            <a:effectLst>
              <a:outerShdw dist="63500" dir="5400000" algn="t"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sp>
          <p:nvSpPr>
            <p:cNvPr id="27" name="矩形 26"/>
            <p:cNvSpPr/>
            <p:nvPr/>
          </p:nvSpPr>
          <p:spPr bwMode="auto">
            <a:xfrm>
              <a:off x="8945643" y="3807150"/>
              <a:ext cx="2612478" cy="485264"/>
            </a:xfrm>
            <a:prstGeom prst="rect">
              <a:avLst/>
            </a:prstGeom>
            <a:solidFill>
              <a:schemeClr val="bg1"/>
            </a:solidFill>
            <a:ln>
              <a:solidFill>
                <a:schemeClr val="bg1">
                  <a:lumMod val="85000"/>
                </a:schemeClr>
              </a:solidFill>
            </a:ln>
          </p:spPr>
          <p:txBody>
            <a:bodyPr vert="horz" wrap="none" lIns="91440" tIns="45720" rIns="91440" bIns="45720" anchor="ctr" anchorCtr="0" compatLnSpc="1">
              <a:normAutofit/>
            </a:bodyPr>
            <a:lstStyle/>
            <a:p>
              <a:pPr algn="ctr"/>
              <a:r>
                <a:rPr lang="zh-CN" altLang="en-US" b="1" dirty="0">
                  <a:latin typeface="Noto Sans S Chinese DemiLight" panose="020B0400000000000000" pitchFamily="34" charset="-122"/>
                  <a:ea typeface="Noto Sans S Chinese DemiLight" panose="020B0400000000000000" pitchFamily="34" charset="-122"/>
                </a:rPr>
                <a:t>输入标题文本</a:t>
              </a:r>
              <a:endParaRPr lang="zh-CN" altLang="en-US" b="1" dirty="0">
                <a:latin typeface="Noto Sans S Chinese DemiLight" panose="020B0400000000000000" pitchFamily="34" charset="-122"/>
                <a:ea typeface="Noto Sans S Chinese DemiLight" panose="020B0400000000000000" pitchFamily="34" charset="-122"/>
              </a:endParaRPr>
            </a:p>
          </p:txBody>
        </p:sp>
        <p:sp>
          <p:nvSpPr>
            <p:cNvPr id="28" name="任意多边形: 形状 27"/>
            <p:cNvSpPr/>
            <p:nvPr/>
          </p:nvSpPr>
          <p:spPr>
            <a:xfrm>
              <a:off x="9978584" y="2337470"/>
              <a:ext cx="550777" cy="553426"/>
            </a:xfrm>
            <a:custGeom>
              <a:avLst/>
              <a:gdLst>
                <a:gd name="connsiteX0" fmla="*/ 88447 w 330200"/>
                <a:gd name="connsiteY0" fmla="*/ 273050 h 331788"/>
                <a:gd name="connsiteX1" fmla="*/ 80963 w 330200"/>
                <a:gd name="connsiteY1" fmla="*/ 278423 h 331788"/>
                <a:gd name="connsiteX2" fmla="*/ 98426 w 330200"/>
                <a:gd name="connsiteY2" fmla="*/ 290513 h 331788"/>
                <a:gd name="connsiteX3" fmla="*/ 88447 w 330200"/>
                <a:gd name="connsiteY3" fmla="*/ 273050 h 331788"/>
                <a:gd name="connsiteX4" fmla="*/ 130856 w 330200"/>
                <a:gd name="connsiteY4" fmla="*/ 257175 h 331788"/>
                <a:gd name="connsiteX5" fmla="*/ 104775 w 330200"/>
                <a:gd name="connsiteY5" fmla="*/ 264898 h 331788"/>
                <a:gd name="connsiteX6" fmla="*/ 141288 w 330200"/>
                <a:gd name="connsiteY6" fmla="*/ 304800 h 331788"/>
                <a:gd name="connsiteX7" fmla="*/ 130856 w 330200"/>
                <a:gd name="connsiteY7" fmla="*/ 257175 h 331788"/>
                <a:gd name="connsiteX8" fmla="*/ 239255 w 330200"/>
                <a:gd name="connsiteY8" fmla="*/ 180975 h 331788"/>
                <a:gd name="connsiteX9" fmla="*/ 239255 w 330200"/>
                <a:gd name="connsiteY9" fmla="*/ 196465 h 331788"/>
                <a:gd name="connsiteX10" fmla="*/ 210842 w 330200"/>
                <a:gd name="connsiteY10" fmla="*/ 227443 h 331788"/>
                <a:gd name="connsiteX11" fmla="*/ 241838 w 330200"/>
                <a:gd name="connsiteY11" fmla="*/ 258422 h 331788"/>
                <a:gd name="connsiteX12" fmla="*/ 259920 w 330200"/>
                <a:gd name="connsiteY12" fmla="*/ 272620 h 331788"/>
                <a:gd name="connsiteX13" fmla="*/ 243130 w 330200"/>
                <a:gd name="connsiteY13" fmla="*/ 282947 h 331788"/>
                <a:gd name="connsiteX14" fmla="*/ 214716 w 330200"/>
                <a:gd name="connsiteY14" fmla="*/ 275202 h 331788"/>
                <a:gd name="connsiteX15" fmla="*/ 209550 w 330200"/>
                <a:gd name="connsiteY15" fmla="*/ 295854 h 331788"/>
                <a:gd name="connsiteX16" fmla="*/ 239255 w 330200"/>
                <a:gd name="connsiteY16" fmla="*/ 302308 h 331788"/>
                <a:gd name="connsiteX17" fmla="*/ 239255 w 330200"/>
                <a:gd name="connsiteY17" fmla="*/ 319088 h 331788"/>
                <a:gd name="connsiteX18" fmla="*/ 254754 w 330200"/>
                <a:gd name="connsiteY18" fmla="*/ 319088 h 331788"/>
                <a:gd name="connsiteX19" fmla="*/ 254754 w 330200"/>
                <a:gd name="connsiteY19" fmla="*/ 301017 h 331788"/>
                <a:gd name="connsiteX20" fmla="*/ 285750 w 330200"/>
                <a:gd name="connsiteY20" fmla="*/ 270039 h 331788"/>
                <a:gd name="connsiteX21" fmla="*/ 257337 w 330200"/>
                <a:gd name="connsiteY21" fmla="*/ 239060 h 331788"/>
                <a:gd name="connsiteX22" fmla="*/ 236672 w 330200"/>
                <a:gd name="connsiteY22" fmla="*/ 224862 h 331788"/>
                <a:gd name="connsiteX23" fmla="*/ 250879 w 330200"/>
                <a:gd name="connsiteY23" fmla="*/ 214535 h 331788"/>
                <a:gd name="connsiteX24" fmla="*/ 275418 w 330200"/>
                <a:gd name="connsiteY24" fmla="*/ 220989 h 331788"/>
                <a:gd name="connsiteX25" fmla="*/ 280584 w 330200"/>
                <a:gd name="connsiteY25" fmla="*/ 201628 h 331788"/>
                <a:gd name="connsiteX26" fmla="*/ 256045 w 330200"/>
                <a:gd name="connsiteY26" fmla="*/ 196465 h 331788"/>
                <a:gd name="connsiteX27" fmla="*/ 256045 w 330200"/>
                <a:gd name="connsiteY27" fmla="*/ 180975 h 331788"/>
                <a:gd name="connsiteX28" fmla="*/ 239255 w 330200"/>
                <a:gd name="connsiteY28" fmla="*/ 180975 h 331788"/>
                <a:gd name="connsiteX29" fmla="*/ 82550 w 330200"/>
                <a:gd name="connsiteY29" fmla="*/ 177800 h 331788"/>
                <a:gd name="connsiteX30" fmla="*/ 97896 w 330200"/>
                <a:gd name="connsiteY30" fmla="*/ 249238 h 331788"/>
                <a:gd name="connsiteX31" fmla="*/ 128588 w 330200"/>
                <a:gd name="connsiteY31" fmla="*/ 237548 h 331788"/>
                <a:gd name="connsiteX32" fmla="*/ 124751 w 330200"/>
                <a:gd name="connsiteY32" fmla="*/ 177800 h 331788"/>
                <a:gd name="connsiteX33" fmla="*/ 82550 w 330200"/>
                <a:gd name="connsiteY33" fmla="*/ 177800 h 331788"/>
                <a:gd name="connsiteX34" fmla="*/ 23813 w 330200"/>
                <a:gd name="connsiteY34" fmla="*/ 177800 h 331788"/>
                <a:gd name="connsiteX35" fmla="*/ 66675 w 330200"/>
                <a:gd name="connsiteY35" fmla="*/ 266700 h 331788"/>
                <a:gd name="connsiteX36" fmla="*/ 80963 w 330200"/>
                <a:gd name="connsiteY36" fmla="*/ 256393 h 331788"/>
                <a:gd name="connsiteX37" fmla="*/ 64078 w 330200"/>
                <a:gd name="connsiteY37" fmla="*/ 177800 h 331788"/>
                <a:gd name="connsiteX38" fmla="*/ 23813 w 330200"/>
                <a:gd name="connsiteY38" fmla="*/ 177800 h 331788"/>
                <a:gd name="connsiteX39" fmla="*/ 247650 w 330200"/>
                <a:gd name="connsiteY39" fmla="*/ 166687 h 331788"/>
                <a:gd name="connsiteX40" fmla="*/ 330200 w 330200"/>
                <a:gd name="connsiteY40" fmla="*/ 249237 h 331788"/>
                <a:gd name="connsiteX41" fmla="*/ 247650 w 330200"/>
                <a:gd name="connsiteY41" fmla="*/ 331787 h 331788"/>
                <a:gd name="connsiteX42" fmla="*/ 165100 w 330200"/>
                <a:gd name="connsiteY42" fmla="*/ 249237 h 331788"/>
                <a:gd name="connsiteX43" fmla="*/ 247650 w 330200"/>
                <a:gd name="connsiteY43" fmla="*/ 166687 h 331788"/>
                <a:gd name="connsiteX44" fmla="*/ 146797 w 330200"/>
                <a:gd name="connsiteY44" fmla="*/ 96837 h 331788"/>
                <a:gd name="connsiteX45" fmla="*/ 142875 w 330200"/>
                <a:gd name="connsiteY45" fmla="*/ 152400 h 331788"/>
                <a:gd name="connsiteX46" fmla="*/ 187325 w 330200"/>
                <a:gd name="connsiteY46" fmla="*/ 152400 h 331788"/>
                <a:gd name="connsiteX47" fmla="*/ 183403 w 330200"/>
                <a:gd name="connsiteY47" fmla="*/ 96837 h 331788"/>
                <a:gd name="connsiteX48" fmla="*/ 165100 w 330200"/>
                <a:gd name="connsiteY48" fmla="*/ 98129 h 331788"/>
                <a:gd name="connsiteX49" fmla="*/ 146797 w 330200"/>
                <a:gd name="connsiteY49" fmla="*/ 96837 h 331788"/>
                <a:gd name="connsiteX50" fmla="*/ 97896 w 330200"/>
                <a:gd name="connsiteY50" fmla="*/ 82550 h 331788"/>
                <a:gd name="connsiteX51" fmla="*/ 82550 w 330200"/>
                <a:gd name="connsiteY51" fmla="*/ 152400 h 331788"/>
                <a:gd name="connsiteX52" fmla="*/ 124751 w 330200"/>
                <a:gd name="connsiteY52" fmla="*/ 152400 h 331788"/>
                <a:gd name="connsiteX53" fmla="*/ 128588 w 330200"/>
                <a:gd name="connsiteY53" fmla="*/ 94191 h 331788"/>
                <a:gd name="connsiteX54" fmla="*/ 97896 w 330200"/>
                <a:gd name="connsiteY54" fmla="*/ 82550 h 331788"/>
                <a:gd name="connsiteX55" fmla="*/ 66675 w 330200"/>
                <a:gd name="connsiteY55" fmla="*/ 65087 h 331788"/>
                <a:gd name="connsiteX56" fmla="*/ 23813 w 330200"/>
                <a:gd name="connsiteY56" fmla="*/ 152400 h 331788"/>
                <a:gd name="connsiteX57" fmla="*/ 64078 w 330200"/>
                <a:gd name="connsiteY57" fmla="*/ 152400 h 331788"/>
                <a:gd name="connsiteX58" fmla="*/ 80963 w 330200"/>
                <a:gd name="connsiteY58" fmla="*/ 74075 h 331788"/>
                <a:gd name="connsiteX59" fmla="*/ 66675 w 330200"/>
                <a:gd name="connsiteY59" fmla="*/ 65087 h 331788"/>
                <a:gd name="connsiteX60" fmla="*/ 231775 w 330200"/>
                <a:gd name="connsiteY60" fmla="*/ 41275 h 331788"/>
                <a:gd name="connsiteX61" fmla="*/ 241754 w 330200"/>
                <a:gd name="connsiteY61" fmla="*/ 58738 h 331788"/>
                <a:gd name="connsiteX62" fmla="*/ 249238 w 330200"/>
                <a:gd name="connsiteY62" fmla="*/ 53748 h 331788"/>
                <a:gd name="connsiteX63" fmla="*/ 231775 w 330200"/>
                <a:gd name="connsiteY63" fmla="*/ 41275 h 331788"/>
                <a:gd name="connsiteX64" fmla="*/ 98426 w 330200"/>
                <a:gd name="connsiteY64" fmla="*/ 41275 h 331788"/>
                <a:gd name="connsiteX65" fmla="*/ 80963 w 330200"/>
                <a:gd name="connsiteY65" fmla="*/ 53748 h 331788"/>
                <a:gd name="connsiteX66" fmla="*/ 88447 w 330200"/>
                <a:gd name="connsiteY66" fmla="*/ 58738 h 331788"/>
                <a:gd name="connsiteX67" fmla="*/ 98426 w 330200"/>
                <a:gd name="connsiteY67" fmla="*/ 41275 h 331788"/>
                <a:gd name="connsiteX68" fmla="*/ 188913 w 330200"/>
                <a:gd name="connsiteY68" fmla="*/ 26987 h 331788"/>
                <a:gd name="connsiteX69" fmla="*/ 198891 w 330200"/>
                <a:gd name="connsiteY69" fmla="*/ 76200 h 331788"/>
                <a:gd name="connsiteX70" fmla="*/ 223838 w 330200"/>
                <a:gd name="connsiteY70" fmla="*/ 66889 h 331788"/>
                <a:gd name="connsiteX71" fmla="*/ 188913 w 330200"/>
                <a:gd name="connsiteY71" fmla="*/ 26987 h 331788"/>
                <a:gd name="connsiteX72" fmla="*/ 141288 w 330200"/>
                <a:gd name="connsiteY72" fmla="*/ 26987 h 331788"/>
                <a:gd name="connsiteX73" fmla="*/ 104775 w 330200"/>
                <a:gd name="connsiteY73" fmla="*/ 68219 h 331788"/>
                <a:gd name="connsiteX74" fmla="*/ 130856 w 330200"/>
                <a:gd name="connsiteY74" fmla="*/ 76200 h 331788"/>
                <a:gd name="connsiteX75" fmla="*/ 141288 w 330200"/>
                <a:gd name="connsiteY75" fmla="*/ 26987 h 331788"/>
                <a:gd name="connsiteX76" fmla="*/ 163777 w 330200"/>
                <a:gd name="connsiteY76" fmla="*/ 25400 h 331788"/>
                <a:gd name="connsiteX77" fmla="*/ 149225 w 330200"/>
                <a:gd name="connsiteY77" fmla="*/ 79671 h 331788"/>
                <a:gd name="connsiteX78" fmla="*/ 165100 w 330200"/>
                <a:gd name="connsiteY78" fmla="*/ 80963 h 331788"/>
                <a:gd name="connsiteX79" fmla="*/ 180975 w 330200"/>
                <a:gd name="connsiteY79" fmla="*/ 79671 h 331788"/>
                <a:gd name="connsiteX80" fmla="*/ 166423 w 330200"/>
                <a:gd name="connsiteY80" fmla="*/ 25400 h 331788"/>
                <a:gd name="connsiteX81" fmla="*/ 165100 w 330200"/>
                <a:gd name="connsiteY81" fmla="*/ 25400 h 331788"/>
                <a:gd name="connsiteX82" fmla="*/ 163777 w 330200"/>
                <a:gd name="connsiteY82" fmla="*/ 25400 h 331788"/>
                <a:gd name="connsiteX83" fmla="*/ 165100 w 330200"/>
                <a:gd name="connsiteY83" fmla="*/ 0 h 331788"/>
                <a:gd name="connsiteX84" fmla="*/ 330200 w 330200"/>
                <a:gd name="connsiteY84" fmla="*/ 165894 h 331788"/>
                <a:gd name="connsiteX85" fmla="*/ 328910 w 330200"/>
                <a:gd name="connsiteY85" fmla="*/ 184039 h 331788"/>
                <a:gd name="connsiteX86" fmla="*/ 290215 w 330200"/>
                <a:gd name="connsiteY86" fmla="*/ 152933 h 331788"/>
                <a:gd name="connsiteX87" fmla="*/ 305693 w 330200"/>
                <a:gd name="connsiteY87" fmla="*/ 152933 h 331788"/>
                <a:gd name="connsiteX88" fmla="*/ 263128 w 330200"/>
                <a:gd name="connsiteY88" fmla="*/ 64802 h 331788"/>
                <a:gd name="connsiteX89" fmla="*/ 248940 w 330200"/>
                <a:gd name="connsiteY89" fmla="*/ 73874 h 331788"/>
                <a:gd name="connsiteX90" fmla="*/ 264418 w 330200"/>
                <a:gd name="connsiteY90" fmla="*/ 146453 h 331788"/>
                <a:gd name="connsiteX91" fmla="*/ 247650 w 330200"/>
                <a:gd name="connsiteY91" fmla="*/ 143861 h 331788"/>
                <a:gd name="connsiteX92" fmla="*/ 246360 w 330200"/>
                <a:gd name="connsiteY92" fmla="*/ 143861 h 331788"/>
                <a:gd name="connsiteX93" fmla="*/ 232172 w 330200"/>
                <a:gd name="connsiteY93" fmla="*/ 82947 h 331788"/>
                <a:gd name="connsiteX94" fmla="*/ 201215 w 330200"/>
                <a:gd name="connsiteY94" fmla="*/ 94611 h 331788"/>
                <a:gd name="connsiteX95" fmla="*/ 205085 w 330200"/>
                <a:gd name="connsiteY95" fmla="*/ 152933 h 331788"/>
                <a:gd name="connsiteX96" fmla="*/ 170259 w 330200"/>
                <a:gd name="connsiteY96" fmla="*/ 177558 h 331788"/>
                <a:gd name="connsiteX97" fmla="*/ 143173 w 330200"/>
                <a:gd name="connsiteY97" fmla="*/ 177558 h 331788"/>
                <a:gd name="connsiteX98" fmla="*/ 145752 w 330200"/>
                <a:gd name="connsiteY98" fmla="*/ 222920 h 331788"/>
                <a:gd name="connsiteX99" fmla="*/ 141883 w 330200"/>
                <a:gd name="connsiteY99" fmla="*/ 248841 h 331788"/>
                <a:gd name="connsiteX100" fmla="*/ 180578 w 330200"/>
                <a:gd name="connsiteY100" fmla="*/ 330492 h 331788"/>
                <a:gd name="connsiteX101" fmla="*/ 165100 w 330200"/>
                <a:gd name="connsiteY101" fmla="*/ 331788 h 331788"/>
                <a:gd name="connsiteX102" fmla="*/ 0 w 330200"/>
                <a:gd name="connsiteY102" fmla="*/ 165894 h 331788"/>
                <a:gd name="connsiteX103" fmla="*/ 165100 w 330200"/>
                <a:gd name="connsiteY103"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330200" h="331788">
                  <a:moveTo>
                    <a:pt x="88447" y="273050"/>
                  </a:moveTo>
                  <a:cubicBezTo>
                    <a:pt x="85952" y="275737"/>
                    <a:pt x="83458" y="277080"/>
                    <a:pt x="80963" y="278423"/>
                  </a:cubicBezTo>
                  <a:cubicBezTo>
                    <a:pt x="87200" y="283797"/>
                    <a:pt x="92189" y="287827"/>
                    <a:pt x="98426" y="290513"/>
                  </a:cubicBezTo>
                  <a:cubicBezTo>
                    <a:pt x="94684" y="285140"/>
                    <a:pt x="92189" y="279767"/>
                    <a:pt x="88447" y="273050"/>
                  </a:cubicBezTo>
                  <a:close/>
                  <a:moveTo>
                    <a:pt x="130856" y="257175"/>
                  </a:moveTo>
                  <a:cubicBezTo>
                    <a:pt x="121727" y="258462"/>
                    <a:pt x="112599" y="262324"/>
                    <a:pt x="104775" y="264898"/>
                  </a:cubicBezTo>
                  <a:cubicBezTo>
                    <a:pt x="115207" y="282918"/>
                    <a:pt x="126943" y="297077"/>
                    <a:pt x="141288" y="304800"/>
                  </a:cubicBezTo>
                  <a:cubicBezTo>
                    <a:pt x="136072" y="290641"/>
                    <a:pt x="133464" y="273908"/>
                    <a:pt x="130856" y="257175"/>
                  </a:cubicBezTo>
                  <a:close/>
                  <a:moveTo>
                    <a:pt x="239255" y="180975"/>
                  </a:moveTo>
                  <a:cubicBezTo>
                    <a:pt x="239255" y="180975"/>
                    <a:pt x="239255" y="180975"/>
                    <a:pt x="239255" y="196465"/>
                  </a:cubicBezTo>
                  <a:cubicBezTo>
                    <a:pt x="221174" y="200337"/>
                    <a:pt x="210842" y="211954"/>
                    <a:pt x="210842" y="227443"/>
                  </a:cubicBezTo>
                  <a:cubicBezTo>
                    <a:pt x="210842" y="242932"/>
                    <a:pt x="223757" y="251968"/>
                    <a:pt x="241838" y="258422"/>
                  </a:cubicBezTo>
                  <a:cubicBezTo>
                    <a:pt x="253462" y="262294"/>
                    <a:pt x="259920" y="266166"/>
                    <a:pt x="259920" y="272620"/>
                  </a:cubicBezTo>
                  <a:cubicBezTo>
                    <a:pt x="259920" y="279074"/>
                    <a:pt x="252170" y="282947"/>
                    <a:pt x="243130" y="282947"/>
                  </a:cubicBezTo>
                  <a:cubicBezTo>
                    <a:pt x="232798" y="282947"/>
                    <a:pt x="222465" y="279074"/>
                    <a:pt x="214716" y="275202"/>
                  </a:cubicBezTo>
                  <a:cubicBezTo>
                    <a:pt x="214716" y="275202"/>
                    <a:pt x="214716" y="275202"/>
                    <a:pt x="209550" y="295854"/>
                  </a:cubicBezTo>
                  <a:cubicBezTo>
                    <a:pt x="216008" y="299727"/>
                    <a:pt x="227631" y="302308"/>
                    <a:pt x="239255" y="302308"/>
                  </a:cubicBezTo>
                  <a:cubicBezTo>
                    <a:pt x="239255" y="302308"/>
                    <a:pt x="239255" y="302308"/>
                    <a:pt x="239255" y="319088"/>
                  </a:cubicBezTo>
                  <a:cubicBezTo>
                    <a:pt x="239255" y="319088"/>
                    <a:pt x="239255" y="319088"/>
                    <a:pt x="254754" y="319088"/>
                  </a:cubicBezTo>
                  <a:cubicBezTo>
                    <a:pt x="254754" y="319088"/>
                    <a:pt x="254754" y="319088"/>
                    <a:pt x="254754" y="301017"/>
                  </a:cubicBezTo>
                  <a:cubicBezTo>
                    <a:pt x="274126" y="298436"/>
                    <a:pt x="285750" y="285528"/>
                    <a:pt x="285750" y="270039"/>
                  </a:cubicBezTo>
                  <a:cubicBezTo>
                    <a:pt x="285750" y="254549"/>
                    <a:pt x="276709" y="245514"/>
                    <a:pt x="257337" y="239060"/>
                  </a:cubicBezTo>
                  <a:cubicBezTo>
                    <a:pt x="243130" y="233897"/>
                    <a:pt x="236672" y="230025"/>
                    <a:pt x="236672" y="224862"/>
                  </a:cubicBezTo>
                  <a:cubicBezTo>
                    <a:pt x="236672" y="219699"/>
                    <a:pt x="240547" y="214535"/>
                    <a:pt x="250879" y="214535"/>
                  </a:cubicBezTo>
                  <a:cubicBezTo>
                    <a:pt x="263794" y="214535"/>
                    <a:pt x="271543" y="218408"/>
                    <a:pt x="275418" y="220989"/>
                  </a:cubicBezTo>
                  <a:cubicBezTo>
                    <a:pt x="275418" y="220989"/>
                    <a:pt x="275418" y="220989"/>
                    <a:pt x="280584" y="201628"/>
                  </a:cubicBezTo>
                  <a:cubicBezTo>
                    <a:pt x="275418" y="199046"/>
                    <a:pt x="267669" y="196465"/>
                    <a:pt x="256045" y="196465"/>
                  </a:cubicBezTo>
                  <a:cubicBezTo>
                    <a:pt x="256045" y="196465"/>
                    <a:pt x="256045" y="196465"/>
                    <a:pt x="256045" y="180975"/>
                  </a:cubicBezTo>
                  <a:cubicBezTo>
                    <a:pt x="256045" y="180975"/>
                    <a:pt x="256045" y="180975"/>
                    <a:pt x="239255" y="180975"/>
                  </a:cubicBezTo>
                  <a:close/>
                  <a:moveTo>
                    <a:pt x="82550" y="177800"/>
                  </a:moveTo>
                  <a:cubicBezTo>
                    <a:pt x="83829" y="203778"/>
                    <a:pt x="88944" y="228456"/>
                    <a:pt x="97896" y="249238"/>
                  </a:cubicBezTo>
                  <a:cubicBezTo>
                    <a:pt x="108127" y="244043"/>
                    <a:pt x="118357" y="240146"/>
                    <a:pt x="128588" y="237548"/>
                  </a:cubicBezTo>
                  <a:cubicBezTo>
                    <a:pt x="126030" y="214169"/>
                    <a:pt x="126030" y="192088"/>
                    <a:pt x="124751" y="177800"/>
                  </a:cubicBezTo>
                  <a:cubicBezTo>
                    <a:pt x="124751" y="177800"/>
                    <a:pt x="124751" y="177800"/>
                    <a:pt x="82550" y="177800"/>
                  </a:cubicBezTo>
                  <a:close/>
                  <a:moveTo>
                    <a:pt x="23813" y="177800"/>
                  </a:moveTo>
                  <a:cubicBezTo>
                    <a:pt x="27709" y="212587"/>
                    <a:pt x="43296" y="243509"/>
                    <a:pt x="66675" y="266700"/>
                  </a:cubicBezTo>
                  <a:cubicBezTo>
                    <a:pt x="71871" y="262835"/>
                    <a:pt x="75767" y="260258"/>
                    <a:pt x="80963" y="256393"/>
                  </a:cubicBezTo>
                  <a:cubicBezTo>
                    <a:pt x="71871" y="234490"/>
                    <a:pt x="65377" y="207434"/>
                    <a:pt x="64078" y="177800"/>
                  </a:cubicBezTo>
                  <a:cubicBezTo>
                    <a:pt x="64078" y="177800"/>
                    <a:pt x="64078" y="177800"/>
                    <a:pt x="23813" y="177800"/>
                  </a:cubicBezTo>
                  <a:close/>
                  <a:moveTo>
                    <a:pt x="247650" y="166687"/>
                  </a:moveTo>
                  <a:cubicBezTo>
                    <a:pt x="293241" y="166687"/>
                    <a:pt x="330200" y="203646"/>
                    <a:pt x="330200" y="249237"/>
                  </a:cubicBezTo>
                  <a:cubicBezTo>
                    <a:pt x="330200" y="294828"/>
                    <a:pt x="293241" y="331787"/>
                    <a:pt x="247650" y="331787"/>
                  </a:cubicBezTo>
                  <a:cubicBezTo>
                    <a:pt x="202059" y="331787"/>
                    <a:pt x="165100" y="294828"/>
                    <a:pt x="165100" y="249237"/>
                  </a:cubicBezTo>
                  <a:cubicBezTo>
                    <a:pt x="165100" y="203646"/>
                    <a:pt x="202059" y="166687"/>
                    <a:pt x="247650" y="166687"/>
                  </a:cubicBezTo>
                  <a:close/>
                  <a:moveTo>
                    <a:pt x="146797" y="96837"/>
                  </a:moveTo>
                  <a:cubicBezTo>
                    <a:pt x="145490" y="113635"/>
                    <a:pt x="144182" y="131725"/>
                    <a:pt x="142875" y="152400"/>
                  </a:cubicBezTo>
                  <a:cubicBezTo>
                    <a:pt x="142875" y="152400"/>
                    <a:pt x="142875" y="152400"/>
                    <a:pt x="187325" y="152400"/>
                  </a:cubicBezTo>
                  <a:cubicBezTo>
                    <a:pt x="186018" y="131725"/>
                    <a:pt x="184710" y="113635"/>
                    <a:pt x="183403" y="96837"/>
                  </a:cubicBezTo>
                  <a:cubicBezTo>
                    <a:pt x="176866" y="96837"/>
                    <a:pt x="171637" y="98129"/>
                    <a:pt x="165100" y="98129"/>
                  </a:cubicBezTo>
                  <a:cubicBezTo>
                    <a:pt x="158563" y="98129"/>
                    <a:pt x="153334" y="96837"/>
                    <a:pt x="146797" y="96837"/>
                  </a:cubicBezTo>
                  <a:close/>
                  <a:moveTo>
                    <a:pt x="97896" y="82550"/>
                  </a:moveTo>
                  <a:cubicBezTo>
                    <a:pt x="88944" y="103246"/>
                    <a:pt x="83829" y="127823"/>
                    <a:pt x="82550" y="152400"/>
                  </a:cubicBezTo>
                  <a:cubicBezTo>
                    <a:pt x="82550" y="152400"/>
                    <a:pt x="82550" y="152400"/>
                    <a:pt x="124751" y="152400"/>
                  </a:cubicBezTo>
                  <a:cubicBezTo>
                    <a:pt x="126030" y="139465"/>
                    <a:pt x="126030" y="117475"/>
                    <a:pt x="128588" y="94191"/>
                  </a:cubicBezTo>
                  <a:cubicBezTo>
                    <a:pt x="118357" y="91604"/>
                    <a:pt x="108127" y="87724"/>
                    <a:pt x="97896" y="82550"/>
                  </a:cubicBezTo>
                  <a:close/>
                  <a:moveTo>
                    <a:pt x="66675" y="65087"/>
                  </a:moveTo>
                  <a:cubicBezTo>
                    <a:pt x="43296" y="88199"/>
                    <a:pt x="27709" y="119015"/>
                    <a:pt x="23813" y="152400"/>
                  </a:cubicBezTo>
                  <a:cubicBezTo>
                    <a:pt x="23813" y="152400"/>
                    <a:pt x="23813" y="152400"/>
                    <a:pt x="64078" y="152400"/>
                  </a:cubicBezTo>
                  <a:cubicBezTo>
                    <a:pt x="65377" y="124151"/>
                    <a:pt x="71871" y="97187"/>
                    <a:pt x="80963" y="74075"/>
                  </a:cubicBezTo>
                  <a:cubicBezTo>
                    <a:pt x="75767" y="71507"/>
                    <a:pt x="71871" y="68939"/>
                    <a:pt x="66675" y="65087"/>
                  </a:cubicBezTo>
                  <a:close/>
                  <a:moveTo>
                    <a:pt x="231775" y="41275"/>
                  </a:moveTo>
                  <a:cubicBezTo>
                    <a:pt x="235517" y="47512"/>
                    <a:pt x="238012" y="52501"/>
                    <a:pt x="241754" y="58738"/>
                  </a:cubicBezTo>
                  <a:cubicBezTo>
                    <a:pt x="244249" y="56243"/>
                    <a:pt x="246743" y="54996"/>
                    <a:pt x="249238" y="53748"/>
                  </a:cubicBezTo>
                  <a:cubicBezTo>
                    <a:pt x="243001" y="48759"/>
                    <a:pt x="238012" y="45017"/>
                    <a:pt x="231775" y="41275"/>
                  </a:cubicBezTo>
                  <a:close/>
                  <a:moveTo>
                    <a:pt x="98426" y="41275"/>
                  </a:moveTo>
                  <a:cubicBezTo>
                    <a:pt x="92189" y="45017"/>
                    <a:pt x="87200" y="48759"/>
                    <a:pt x="80963" y="53748"/>
                  </a:cubicBezTo>
                  <a:cubicBezTo>
                    <a:pt x="83458" y="54996"/>
                    <a:pt x="85952" y="56243"/>
                    <a:pt x="88447" y="58738"/>
                  </a:cubicBezTo>
                  <a:cubicBezTo>
                    <a:pt x="92189" y="52501"/>
                    <a:pt x="94684" y="47512"/>
                    <a:pt x="98426" y="41275"/>
                  </a:cubicBezTo>
                  <a:close/>
                  <a:moveTo>
                    <a:pt x="188913" y="26987"/>
                  </a:moveTo>
                  <a:cubicBezTo>
                    <a:pt x="193902" y="40288"/>
                    <a:pt x="196397" y="58909"/>
                    <a:pt x="198891" y="76200"/>
                  </a:cubicBezTo>
                  <a:cubicBezTo>
                    <a:pt x="207623" y="74870"/>
                    <a:pt x="216354" y="70879"/>
                    <a:pt x="223838" y="66889"/>
                  </a:cubicBezTo>
                  <a:cubicBezTo>
                    <a:pt x="215107" y="48268"/>
                    <a:pt x="202633" y="34967"/>
                    <a:pt x="188913" y="26987"/>
                  </a:cubicBezTo>
                  <a:close/>
                  <a:moveTo>
                    <a:pt x="141288" y="26987"/>
                  </a:moveTo>
                  <a:cubicBezTo>
                    <a:pt x="126943" y="34967"/>
                    <a:pt x="115207" y="49598"/>
                    <a:pt x="104775" y="68219"/>
                  </a:cubicBezTo>
                  <a:cubicBezTo>
                    <a:pt x="112599" y="70879"/>
                    <a:pt x="121727" y="74870"/>
                    <a:pt x="130856" y="76200"/>
                  </a:cubicBezTo>
                  <a:cubicBezTo>
                    <a:pt x="133464" y="58909"/>
                    <a:pt x="136072" y="40288"/>
                    <a:pt x="141288" y="26987"/>
                  </a:cubicBezTo>
                  <a:close/>
                  <a:moveTo>
                    <a:pt x="163777" y="25400"/>
                  </a:moveTo>
                  <a:cubicBezTo>
                    <a:pt x="158485" y="33153"/>
                    <a:pt x="153194" y="51243"/>
                    <a:pt x="149225" y="79671"/>
                  </a:cubicBezTo>
                  <a:cubicBezTo>
                    <a:pt x="154517" y="79671"/>
                    <a:pt x="159808" y="80963"/>
                    <a:pt x="165100" y="80963"/>
                  </a:cubicBezTo>
                  <a:cubicBezTo>
                    <a:pt x="170392" y="80963"/>
                    <a:pt x="175683" y="79671"/>
                    <a:pt x="180975" y="79671"/>
                  </a:cubicBezTo>
                  <a:cubicBezTo>
                    <a:pt x="177006" y="51243"/>
                    <a:pt x="171714" y="33153"/>
                    <a:pt x="166423" y="25400"/>
                  </a:cubicBezTo>
                  <a:cubicBezTo>
                    <a:pt x="166423" y="25400"/>
                    <a:pt x="165100" y="25400"/>
                    <a:pt x="165100" y="25400"/>
                  </a:cubicBezTo>
                  <a:cubicBezTo>
                    <a:pt x="165100" y="25400"/>
                    <a:pt x="163777" y="25400"/>
                    <a:pt x="163777" y="25400"/>
                  </a:cubicBezTo>
                  <a:close/>
                  <a:moveTo>
                    <a:pt x="165100" y="0"/>
                  </a:moveTo>
                  <a:cubicBezTo>
                    <a:pt x="256679" y="0"/>
                    <a:pt x="330200" y="73874"/>
                    <a:pt x="330200" y="165894"/>
                  </a:cubicBezTo>
                  <a:cubicBezTo>
                    <a:pt x="330200" y="172374"/>
                    <a:pt x="330200" y="177558"/>
                    <a:pt x="328910" y="184039"/>
                  </a:cubicBezTo>
                  <a:cubicBezTo>
                    <a:pt x="318592" y="171078"/>
                    <a:pt x="305693" y="160710"/>
                    <a:pt x="290215" y="152933"/>
                  </a:cubicBezTo>
                  <a:cubicBezTo>
                    <a:pt x="290215" y="152933"/>
                    <a:pt x="290215" y="152933"/>
                    <a:pt x="305693" y="152933"/>
                  </a:cubicBezTo>
                  <a:cubicBezTo>
                    <a:pt x="301824" y="119236"/>
                    <a:pt x="286345" y="88131"/>
                    <a:pt x="263128" y="64802"/>
                  </a:cubicBezTo>
                  <a:cubicBezTo>
                    <a:pt x="257969" y="68690"/>
                    <a:pt x="254099" y="71282"/>
                    <a:pt x="248940" y="73874"/>
                  </a:cubicBezTo>
                  <a:cubicBezTo>
                    <a:pt x="257969" y="94611"/>
                    <a:pt x="263128" y="119236"/>
                    <a:pt x="264418" y="146453"/>
                  </a:cubicBezTo>
                  <a:cubicBezTo>
                    <a:pt x="259259" y="145157"/>
                    <a:pt x="252810" y="143861"/>
                    <a:pt x="247650" y="143861"/>
                  </a:cubicBezTo>
                  <a:cubicBezTo>
                    <a:pt x="246360" y="143861"/>
                    <a:pt x="246360" y="143861"/>
                    <a:pt x="246360" y="143861"/>
                  </a:cubicBezTo>
                  <a:cubicBezTo>
                    <a:pt x="245070" y="121828"/>
                    <a:pt x="239911" y="101091"/>
                    <a:pt x="232172" y="82947"/>
                  </a:cubicBezTo>
                  <a:cubicBezTo>
                    <a:pt x="223143" y="88131"/>
                    <a:pt x="211535" y="92019"/>
                    <a:pt x="201215" y="94611"/>
                  </a:cubicBezTo>
                  <a:cubicBezTo>
                    <a:pt x="203795" y="116644"/>
                    <a:pt x="203795" y="139973"/>
                    <a:pt x="205085" y="152933"/>
                  </a:cubicBezTo>
                  <a:cubicBezTo>
                    <a:pt x="192187" y="159414"/>
                    <a:pt x="180578" y="167190"/>
                    <a:pt x="170259" y="177558"/>
                  </a:cubicBezTo>
                  <a:cubicBezTo>
                    <a:pt x="170259" y="177558"/>
                    <a:pt x="170259" y="177558"/>
                    <a:pt x="143173" y="177558"/>
                  </a:cubicBezTo>
                  <a:cubicBezTo>
                    <a:pt x="144462" y="194407"/>
                    <a:pt x="144462" y="209960"/>
                    <a:pt x="145752" y="222920"/>
                  </a:cubicBezTo>
                  <a:cubicBezTo>
                    <a:pt x="143173" y="231993"/>
                    <a:pt x="141883" y="239769"/>
                    <a:pt x="141883" y="248841"/>
                  </a:cubicBezTo>
                  <a:cubicBezTo>
                    <a:pt x="141883" y="282538"/>
                    <a:pt x="157361" y="311051"/>
                    <a:pt x="180578" y="330492"/>
                  </a:cubicBezTo>
                  <a:cubicBezTo>
                    <a:pt x="175419" y="331788"/>
                    <a:pt x="170259" y="331788"/>
                    <a:pt x="165100" y="331788"/>
                  </a:cubicBezTo>
                  <a:cubicBezTo>
                    <a:pt x="73521" y="331788"/>
                    <a:pt x="0" y="257914"/>
                    <a:pt x="0" y="165894"/>
                  </a:cubicBezTo>
                  <a:cubicBezTo>
                    <a:pt x="0" y="73874"/>
                    <a:pt x="73521" y="0"/>
                    <a:pt x="165100" y="0"/>
                  </a:cubicBezTo>
                  <a:close/>
                </a:path>
              </a:pathLst>
            </a:cu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grpSp>
      <p:sp>
        <p:nvSpPr>
          <p:cNvPr id="16" name="文本框 414"/>
          <p:cNvSpPr txBox="1"/>
          <p:nvPr/>
        </p:nvSpPr>
        <p:spPr>
          <a:xfrm>
            <a:off x="1201510" y="4980173"/>
            <a:ext cx="1826888" cy="340519"/>
          </a:xfrm>
          <a:prstGeom prst="roundRect">
            <a:avLst/>
          </a:prstGeom>
          <a:noFill/>
          <a:ln>
            <a:solidFill>
              <a:schemeClr val="bg1">
                <a:lumMod val="65000"/>
              </a:schemeClr>
            </a:solidFill>
          </a:ln>
        </p:spPr>
        <p:txBody>
          <a:bodyPr wrap="none">
            <a:normAutofit/>
          </a:bodyPr>
          <a:lstStyle/>
          <a:p>
            <a:pPr algn="ctr"/>
            <a:r>
              <a:rPr lang="zh-CN" altLang="en-US" sz="1400" dirty="0">
                <a:latin typeface="Noto Sans S Chinese DemiLight" panose="020B0400000000000000" pitchFamily="34" charset="-122"/>
                <a:ea typeface="Noto Sans S Chinese DemiLight" panose="020B0400000000000000" pitchFamily="34" charset="-122"/>
              </a:rPr>
              <a:t>输入标题文本</a:t>
            </a:r>
            <a:endParaRPr lang="zh-CN" altLang="en-US" sz="1400" dirty="0">
              <a:latin typeface="Noto Sans S Chinese DemiLight" panose="020B0400000000000000" pitchFamily="34" charset="-122"/>
              <a:ea typeface="Noto Sans S Chinese DemiLight" panose="020B0400000000000000" pitchFamily="34" charset="-122"/>
            </a:endParaRPr>
          </a:p>
        </p:txBody>
      </p:sp>
      <p:sp>
        <p:nvSpPr>
          <p:cNvPr id="14" name="文本框 412"/>
          <p:cNvSpPr txBox="1"/>
          <p:nvPr/>
        </p:nvSpPr>
        <p:spPr>
          <a:xfrm>
            <a:off x="3855539" y="4980173"/>
            <a:ext cx="1826888" cy="340519"/>
          </a:xfrm>
          <a:prstGeom prst="roundRect">
            <a:avLst/>
          </a:prstGeom>
          <a:noFill/>
          <a:ln>
            <a:solidFill>
              <a:schemeClr val="bg1">
                <a:lumMod val="65000"/>
              </a:schemeClr>
            </a:solidFill>
          </a:ln>
        </p:spPr>
        <p:txBody>
          <a:bodyPr wrap="none">
            <a:normAutofit/>
          </a:bodyPr>
          <a:lstStyle/>
          <a:p>
            <a:pPr algn="ctr"/>
            <a:r>
              <a:rPr lang="zh-CN" altLang="en-US" sz="1400" dirty="0">
                <a:latin typeface="Noto Sans S Chinese DemiLight" panose="020B0400000000000000" pitchFamily="34" charset="-122"/>
                <a:ea typeface="Noto Sans S Chinese DemiLight" panose="020B0400000000000000" pitchFamily="34" charset="-122"/>
              </a:rPr>
              <a:t>输入标题文本</a:t>
            </a:r>
            <a:endParaRPr lang="zh-CN" altLang="en-US" sz="1400" dirty="0">
              <a:latin typeface="Noto Sans S Chinese DemiLight" panose="020B0400000000000000" pitchFamily="34" charset="-122"/>
              <a:ea typeface="Noto Sans S Chinese DemiLight" panose="020B0400000000000000" pitchFamily="34" charset="-122"/>
            </a:endParaRPr>
          </a:p>
        </p:txBody>
      </p:sp>
      <p:sp>
        <p:nvSpPr>
          <p:cNvPr id="12" name="文本框 410"/>
          <p:cNvSpPr txBox="1"/>
          <p:nvPr/>
        </p:nvSpPr>
        <p:spPr>
          <a:xfrm>
            <a:off x="6509569" y="4980173"/>
            <a:ext cx="1826888" cy="340519"/>
          </a:xfrm>
          <a:prstGeom prst="roundRect">
            <a:avLst/>
          </a:prstGeom>
          <a:noFill/>
          <a:ln>
            <a:solidFill>
              <a:schemeClr val="bg1">
                <a:lumMod val="65000"/>
              </a:schemeClr>
            </a:solidFill>
          </a:ln>
        </p:spPr>
        <p:txBody>
          <a:bodyPr wrap="none">
            <a:normAutofit/>
          </a:bodyPr>
          <a:lstStyle/>
          <a:p>
            <a:pPr algn="ctr"/>
            <a:r>
              <a:rPr lang="zh-CN" altLang="en-US" sz="1400" dirty="0">
                <a:latin typeface="Noto Sans S Chinese DemiLight" panose="020B0400000000000000" pitchFamily="34" charset="-122"/>
                <a:ea typeface="Noto Sans S Chinese DemiLight" panose="020B0400000000000000" pitchFamily="34" charset="-122"/>
              </a:rPr>
              <a:t>输入标题文本</a:t>
            </a:r>
            <a:endParaRPr lang="zh-CN" altLang="en-US" sz="1400" dirty="0">
              <a:latin typeface="Noto Sans S Chinese DemiLight" panose="020B0400000000000000" pitchFamily="34" charset="-122"/>
              <a:ea typeface="Noto Sans S Chinese DemiLight" panose="020B0400000000000000" pitchFamily="34" charset="-122"/>
            </a:endParaRPr>
          </a:p>
        </p:txBody>
      </p:sp>
      <p:sp>
        <p:nvSpPr>
          <p:cNvPr id="10" name="文本框 408"/>
          <p:cNvSpPr txBox="1"/>
          <p:nvPr/>
        </p:nvSpPr>
        <p:spPr>
          <a:xfrm>
            <a:off x="9163599" y="4980173"/>
            <a:ext cx="1826888" cy="340519"/>
          </a:xfrm>
          <a:prstGeom prst="roundRect">
            <a:avLst/>
          </a:prstGeom>
          <a:noFill/>
          <a:ln>
            <a:solidFill>
              <a:schemeClr val="bg1">
                <a:lumMod val="65000"/>
              </a:schemeClr>
            </a:solidFill>
          </a:ln>
        </p:spPr>
        <p:txBody>
          <a:bodyPr wrap="none">
            <a:normAutofit/>
          </a:bodyPr>
          <a:lstStyle/>
          <a:p>
            <a:pPr algn="ctr"/>
            <a:r>
              <a:rPr lang="zh-CN" altLang="en-US" sz="1400" dirty="0">
                <a:latin typeface="Noto Sans S Chinese DemiLight" panose="020B0400000000000000" pitchFamily="34" charset="-122"/>
                <a:ea typeface="Noto Sans S Chinese DemiLight" panose="020B0400000000000000" pitchFamily="34" charset="-122"/>
              </a:rPr>
              <a:t>输入标题文本</a:t>
            </a:r>
            <a:endParaRPr lang="zh-CN" altLang="en-US" sz="1400" dirty="0">
              <a:latin typeface="Noto Sans S Chinese DemiLight" panose="020B0400000000000000" pitchFamily="34" charset="-122"/>
              <a:ea typeface="Noto Sans S Chinese DemiLight" panose="020B0400000000000000" pitchFamily="34" charset="-122"/>
            </a:endParaRPr>
          </a:p>
        </p:txBody>
      </p:sp>
      <p:sp>
        <p:nvSpPr>
          <p:cNvPr id="51" name="išľíďè"/>
          <p:cNvSpPr/>
          <p:nvPr/>
        </p:nvSpPr>
        <p:spPr bwMode="auto">
          <a:xfrm>
            <a:off x="977265" y="5524500"/>
            <a:ext cx="2159635" cy="557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lang="zh-CN" altLang="en-US" sz="1200" noProof="0" dirty="0">
                <a:ln>
                  <a:noFill/>
                </a:ln>
                <a:solidFill>
                  <a:schemeClr val="tx1">
                    <a:lumMod val="85000"/>
                    <a:lumOff val="15000"/>
                  </a:schemeClr>
                </a:solidFill>
                <a:effectLst/>
                <a:uLnTx/>
                <a:uFillTx/>
                <a:latin typeface="Noto Sans S Chinese DemiLight" panose="020B0400000000000000" pitchFamily="34" charset="-122"/>
                <a:ea typeface="Noto Sans S Chinese DemiLight" panose="020B0400000000000000" pitchFamily="34" charset="-122"/>
                <a:sym typeface="+mn-ea"/>
              </a:rPr>
              <a:t>输入替换内容</a:t>
            </a:r>
            <a:r>
              <a:rPr lang="en-US" altLang="zh-CN" sz="1200" noProof="0" dirty="0">
                <a:ln>
                  <a:noFill/>
                </a:ln>
                <a:solidFill>
                  <a:schemeClr val="tx1">
                    <a:lumMod val="85000"/>
                    <a:lumOff val="15000"/>
                  </a:schemeClr>
                </a:solidFill>
                <a:effectLst/>
                <a:uLnTx/>
                <a:uFillTx/>
                <a:latin typeface="Noto Sans S Chinese DemiLight" panose="020B0400000000000000" pitchFamily="34" charset="-122"/>
                <a:ea typeface="Noto Sans S Chinese DemiLight" panose="020B0400000000000000" pitchFamily="34" charset="-122"/>
                <a:sym typeface="+mn-ea"/>
              </a:rPr>
              <a:t> </a:t>
            </a:r>
            <a:r>
              <a:rPr lang="zh-CN" altLang="en-US" sz="1200" noProof="0" dirty="0">
                <a:ln>
                  <a:noFill/>
                </a:ln>
                <a:solidFill>
                  <a:schemeClr val="tx1">
                    <a:lumMod val="85000"/>
                    <a:lumOff val="15000"/>
                  </a:schemeClr>
                </a:solidFill>
                <a:effectLst/>
                <a:uLnTx/>
                <a:uFillTx/>
                <a:latin typeface="Noto Sans S Chinese DemiLight" panose="020B0400000000000000" pitchFamily="34" charset="-122"/>
                <a:ea typeface="Noto Sans S Chinese DemiLight" panose="020B0400000000000000" pitchFamily="34" charset="-122"/>
                <a:sym typeface="+mn-ea"/>
              </a:rPr>
              <a:t>输入替换内容</a:t>
            </a:r>
            <a:r>
              <a:rPr lang="en-US" altLang="zh-CN" sz="1200" noProof="0" dirty="0">
                <a:ln>
                  <a:noFill/>
                </a:ln>
                <a:solidFill>
                  <a:schemeClr val="tx1">
                    <a:lumMod val="85000"/>
                    <a:lumOff val="15000"/>
                  </a:schemeClr>
                </a:solidFill>
                <a:effectLst/>
                <a:uLnTx/>
                <a:uFillTx/>
                <a:latin typeface="Noto Sans S Chinese DemiLight" panose="020B0400000000000000" pitchFamily="34" charset="-122"/>
                <a:ea typeface="Noto Sans S Chinese DemiLight" panose="020B0400000000000000" pitchFamily="34" charset="-122"/>
                <a:sym typeface="+mn-ea"/>
              </a:rPr>
              <a:t> </a:t>
            </a:r>
            <a:endParaRPr kumimoji="0" lang="zh-CN" altLang="en-US" sz="1200" b="0" i="0" u="none" strike="noStrike" kern="1200" cap="none" spc="0" normalizeH="0" baseline="0" noProof="0" dirty="0">
              <a:ln>
                <a:noFill/>
              </a:ln>
              <a:solidFill>
                <a:schemeClr val="tx1">
                  <a:lumMod val="85000"/>
                  <a:lumOff val="15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52" name="išľíďè"/>
          <p:cNvSpPr/>
          <p:nvPr/>
        </p:nvSpPr>
        <p:spPr bwMode="auto">
          <a:xfrm>
            <a:off x="3528060" y="5527675"/>
            <a:ext cx="2207260" cy="557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lang="zh-CN" altLang="en-US" sz="1200" noProof="0" dirty="0">
                <a:ln>
                  <a:noFill/>
                </a:ln>
                <a:solidFill>
                  <a:schemeClr val="tx1">
                    <a:lumMod val="85000"/>
                    <a:lumOff val="15000"/>
                  </a:schemeClr>
                </a:solidFill>
                <a:effectLst/>
                <a:uLnTx/>
                <a:uFillTx/>
                <a:latin typeface="Noto Sans S Chinese DemiLight" panose="020B0400000000000000" pitchFamily="34" charset="-122"/>
                <a:ea typeface="Noto Sans S Chinese DemiLight" panose="020B0400000000000000" pitchFamily="34" charset="-122"/>
                <a:sym typeface="+mn-ea"/>
              </a:rPr>
              <a:t>输入替换内容</a:t>
            </a:r>
            <a:r>
              <a:rPr lang="en-US" altLang="zh-CN" sz="1200" noProof="0" dirty="0">
                <a:ln>
                  <a:noFill/>
                </a:ln>
                <a:solidFill>
                  <a:schemeClr val="tx1">
                    <a:lumMod val="85000"/>
                    <a:lumOff val="15000"/>
                  </a:schemeClr>
                </a:solidFill>
                <a:effectLst/>
                <a:uLnTx/>
                <a:uFillTx/>
                <a:latin typeface="Noto Sans S Chinese DemiLight" panose="020B0400000000000000" pitchFamily="34" charset="-122"/>
                <a:ea typeface="Noto Sans S Chinese DemiLight" panose="020B0400000000000000" pitchFamily="34" charset="-122"/>
                <a:sym typeface="+mn-ea"/>
              </a:rPr>
              <a:t> </a:t>
            </a:r>
            <a:r>
              <a:rPr lang="zh-CN" altLang="en-US" sz="1200" noProof="0" dirty="0">
                <a:ln>
                  <a:noFill/>
                </a:ln>
                <a:solidFill>
                  <a:schemeClr val="tx1">
                    <a:lumMod val="85000"/>
                    <a:lumOff val="15000"/>
                  </a:schemeClr>
                </a:solidFill>
                <a:effectLst/>
                <a:uLnTx/>
                <a:uFillTx/>
                <a:latin typeface="Noto Sans S Chinese DemiLight" panose="020B0400000000000000" pitchFamily="34" charset="-122"/>
                <a:ea typeface="Noto Sans S Chinese DemiLight" panose="020B0400000000000000" pitchFamily="34" charset="-122"/>
                <a:sym typeface="+mn-ea"/>
              </a:rPr>
              <a:t>输入替换内容</a:t>
            </a:r>
            <a:r>
              <a:rPr lang="en-US" altLang="zh-CN" sz="1200" noProof="0" dirty="0">
                <a:ln>
                  <a:noFill/>
                </a:ln>
                <a:solidFill>
                  <a:schemeClr val="tx1">
                    <a:lumMod val="85000"/>
                    <a:lumOff val="15000"/>
                  </a:schemeClr>
                </a:solidFill>
                <a:effectLst/>
                <a:uLnTx/>
                <a:uFillTx/>
                <a:latin typeface="Noto Sans S Chinese DemiLight" panose="020B0400000000000000" pitchFamily="34" charset="-122"/>
                <a:ea typeface="Noto Sans S Chinese DemiLight" panose="020B0400000000000000" pitchFamily="34" charset="-122"/>
                <a:sym typeface="+mn-ea"/>
              </a:rPr>
              <a:t> </a:t>
            </a:r>
            <a:endParaRPr kumimoji="0" lang="zh-CN" altLang="en-US" sz="1200" b="0" i="0" u="none" strike="noStrike" kern="1200" cap="none" spc="0" normalizeH="0" baseline="0" noProof="0" dirty="0">
              <a:ln>
                <a:noFill/>
              </a:ln>
              <a:solidFill>
                <a:schemeClr val="tx1">
                  <a:lumMod val="85000"/>
                  <a:lumOff val="15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53" name="išľíďè"/>
          <p:cNvSpPr/>
          <p:nvPr/>
        </p:nvSpPr>
        <p:spPr bwMode="auto">
          <a:xfrm>
            <a:off x="6170295" y="5515610"/>
            <a:ext cx="2234565" cy="557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lang="zh-CN" altLang="en-US" sz="1200" noProof="0" dirty="0">
                <a:ln>
                  <a:noFill/>
                </a:ln>
                <a:solidFill>
                  <a:schemeClr val="tx1">
                    <a:lumMod val="85000"/>
                    <a:lumOff val="15000"/>
                  </a:schemeClr>
                </a:solidFill>
                <a:effectLst/>
                <a:uLnTx/>
                <a:uFillTx/>
                <a:latin typeface="Noto Sans S Chinese DemiLight" panose="020B0400000000000000" pitchFamily="34" charset="-122"/>
                <a:ea typeface="Noto Sans S Chinese DemiLight" panose="020B0400000000000000" pitchFamily="34" charset="-122"/>
                <a:sym typeface="+mn-ea"/>
              </a:rPr>
              <a:t>输入替换内容</a:t>
            </a:r>
            <a:r>
              <a:rPr lang="en-US" altLang="zh-CN" sz="1200" noProof="0" dirty="0">
                <a:ln>
                  <a:noFill/>
                </a:ln>
                <a:solidFill>
                  <a:schemeClr val="tx1">
                    <a:lumMod val="85000"/>
                    <a:lumOff val="15000"/>
                  </a:schemeClr>
                </a:solidFill>
                <a:effectLst/>
                <a:uLnTx/>
                <a:uFillTx/>
                <a:latin typeface="Noto Sans S Chinese DemiLight" panose="020B0400000000000000" pitchFamily="34" charset="-122"/>
                <a:ea typeface="Noto Sans S Chinese DemiLight" panose="020B0400000000000000" pitchFamily="34" charset="-122"/>
                <a:sym typeface="+mn-ea"/>
              </a:rPr>
              <a:t> </a:t>
            </a:r>
            <a:r>
              <a:rPr lang="zh-CN" altLang="en-US" sz="1200" noProof="0" dirty="0">
                <a:ln>
                  <a:noFill/>
                </a:ln>
                <a:solidFill>
                  <a:schemeClr val="tx1">
                    <a:lumMod val="85000"/>
                    <a:lumOff val="15000"/>
                  </a:schemeClr>
                </a:solidFill>
                <a:effectLst/>
                <a:uLnTx/>
                <a:uFillTx/>
                <a:latin typeface="Noto Sans S Chinese DemiLight" panose="020B0400000000000000" pitchFamily="34" charset="-122"/>
                <a:ea typeface="Noto Sans S Chinese DemiLight" panose="020B0400000000000000" pitchFamily="34" charset="-122"/>
                <a:sym typeface="+mn-ea"/>
              </a:rPr>
              <a:t>输入替换内容</a:t>
            </a:r>
            <a:r>
              <a:rPr lang="en-US" altLang="zh-CN" sz="1200" noProof="0" dirty="0">
                <a:ln>
                  <a:noFill/>
                </a:ln>
                <a:solidFill>
                  <a:schemeClr val="tx1">
                    <a:lumMod val="85000"/>
                    <a:lumOff val="15000"/>
                  </a:schemeClr>
                </a:solidFill>
                <a:effectLst/>
                <a:uLnTx/>
                <a:uFillTx/>
                <a:latin typeface="Noto Sans S Chinese DemiLight" panose="020B0400000000000000" pitchFamily="34" charset="-122"/>
                <a:ea typeface="Noto Sans S Chinese DemiLight" panose="020B0400000000000000" pitchFamily="34" charset="-122"/>
                <a:sym typeface="+mn-ea"/>
              </a:rPr>
              <a:t> </a:t>
            </a:r>
            <a:endParaRPr kumimoji="0" lang="zh-CN" altLang="en-US" sz="1200" b="0" i="0" u="none" strike="noStrike" kern="1200" cap="none" spc="0" normalizeH="0" baseline="0" noProof="0" dirty="0">
              <a:ln>
                <a:noFill/>
              </a:ln>
              <a:solidFill>
                <a:schemeClr val="tx1">
                  <a:lumMod val="85000"/>
                  <a:lumOff val="15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54" name="išľíďè"/>
          <p:cNvSpPr/>
          <p:nvPr/>
        </p:nvSpPr>
        <p:spPr bwMode="auto">
          <a:xfrm>
            <a:off x="8839200" y="5518785"/>
            <a:ext cx="2164080" cy="557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lang="zh-CN" altLang="en-US" sz="1200" noProof="0" dirty="0">
                <a:ln>
                  <a:noFill/>
                </a:ln>
                <a:solidFill>
                  <a:schemeClr val="tx1">
                    <a:lumMod val="85000"/>
                    <a:lumOff val="15000"/>
                  </a:schemeClr>
                </a:solidFill>
                <a:effectLst/>
                <a:uLnTx/>
                <a:uFillTx/>
                <a:latin typeface="Noto Sans S Chinese DemiLight" panose="020B0400000000000000" pitchFamily="34" charset="-122"/>
                <a:ea typeface="Noto Sans S Chinese DemiLight" panose="020B0400000000000000" pitchFamily="34" charset="-122"/>
                <a:sym typeface="+mn-ea"/>
              </a:rPr>
              <a:t>输入替换内容</a:t>
            </a:r>
            <a:r>
              <a:rPr lang="en-US" altLang="zh-CN" sz="1200" noProof="0" dirty="0">
                <a:ln>
                  <a:noFill/>
                </a:ln>
                <a:solidFill>
                  <a:schemeClr val="tx1">
                    <a:lumMod val="85000"/>
                    <a:lumOff val="15000"/>
                  </a:schemeClr>
                </a:solidFill>
                <a:effectLst/>
                <a:uLnTx/>
                <a:uFillTx/>
                <a:latin typeface="Noto Sans S Chinese DemiLight" panose="020B0400000000000000" pitchFamily="34" charset="-122"/>
                <a:ea typeface="Noto Sans S Chinese DemiLight" panose="020B0400000000000000" pitchFamily="34" charset="-122"/>
                <a:sym typeface="+mn-ea"/>
              </a:rPr>
              <a:t> </a:t>
            </a:r>
            <a:r>
              <a:rPr lang="zh-CN" altLang="en-US" sz="1200" noProof="0" dirty="0">
                <a:ln>
                  <a:noFill/>
                </a:ln>
                <a:solidFill>
                  <a:schemeClr val="tx1">
                    <a:lumMod val="85000"/>
                    <a:lumOff val="15000"/>
                  </a:schemeClr>
                </a:solidFill>
                <a:effectLst/>
                <a:uLnTx/>
                <a:uFillTx/>
                <a:latin typeface="Noto Sans S Chinese DemiLight" panose="020B0400000000000000" pitchFamily="34" charset="-122"/>
                <a:ea typeface="Noto Sans S Chinese DemiLight" panose="020B0400000000000000" pitchFamily="34" charset="-122"/>
                <a:sym typeface="+mn-ea"/>
              </a:rPr>
              <a:t>输入替换内容</a:t>
            </a:r>
            <a:r>
              <a:rPr lang="en-US" altLang="zh-CN" sz="1200" noProof="0" dirty="0">
                <a:ln>
                  <a:noFill/>
                </a:ln>
                <a:solidFill>
                  <a:schemeClr val="tx1">
                    <a:lumMod val="85000"/>
                    <a:lumOff val="15000"/>
                  </a:schemeClr>
                </a:solidFill>
                <a:effectLst/>
                <a:uLnTx/>
                <a:uFillTx/>
                <a:latin typeface="Noto Sans S Chinese DemiLight" panose="020B0400000000000000" pitchFamily="34" charset="-122"/>
                <a:ea typeface="Noto Sans S Chinese DemiLight" panose="020B0400000000000000" pitchFamily="34" charset="-122"/>
                <a:sym typeface="+mn-ea"/>
              </a:rPr>
              <a:t> </a:t>
            </a:r>
            <a:endParaRPr kumimoji="0" lang="zh-CN" altLang="en-US" sz="1200" b="0" i="0" u="none" strike="noStrike" kern="1200" cap="none" spc="0" normalizeH="0" baseline="0" noProof="0" dirty="0">
              <a:ln>
                <a:noFill/>
              </a:ln>
              <a:solidFill>
                <a:schemeClr val="tx1">
                  <a:lumMod val="85000"/>
                  <a:lumOff val="15000"/>
                </a:schemeClr>
              </a:solidFill>
              <a:effectLst/>
              <a:uLnTx/>
              <a:uFillTx/>
              <a:latin typeface="Noto Sans S Chinese DemiLight" panose="020B0400000000000000" pitchFamily="34" charset="-122"/>
              <a:ea typeface="Noto Sans S Chinese DemiLight" panose="020B0400000000000000" pitchFamily="3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airplan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p:cTn id="12" dur="500" fill="hold"/>
                                        <p:tgtEl>
                                          <p:spTgt spid="19"/>
                                        </p:tgtEl>
                                        <p:attrNameLst>
                                          <p:attrName>ppt_w</p:attrName>
                                        </p:attrNameLst>
                                      </p:cBhvr>
                                      <p:tavLst>
                                        <p:tav tm="0">
                                          <p:val>
                                            <p:fltVal val="0"/>
                                          </p:val>
                                        </p:tav>
                                        <p:tav tm="100000">
                                          <p:val>
                                            <p:strVal val="#ppt_w"/>
                                          </p:val>
                                        </p:tav>
                                      </p:tavLst>
                                    </p:anim>
                                    <p:anim calcmode="lin" valueType="num">
                                      <p:cBhvr>
                                        <p:cTn id="13" dur="500" fill="hold"/>
                                        <p:tgtEl>
                                          <p:spTgt spid="19"/>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ppt_w</p:attrName>
                                        </p:attrNameLst>
                                      </p:cBhvr>
                                      <p:tavLst>
                                        <p:tav tm="0">
                                          <p:val>
                                            <p:fltVal val="0"/>
                                          </p:val>
                                        </p:tav>
                                        <p:tav tm="100000">
                                          <p:val>
                                            <p:strVal val="#ppt_w"/>
                                          </p:val>
                                        </p:tav>
                                      </p:tavLst>
                                    </p:anim>
                                    <p:anim calcmode="lin" valueType="num">
                                      <p:cBhvr>
                                        <p:cTn id="18" dur="500" fill="hold"/>
                                        <p:tgtEl>
                                          <p:spTgt spid="20"/>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23" presetClass="entr" presetSubtype="16" fill="hold" nodeType="afterEffect">
                                  <p:stCondLst>
                                    <p:cond delay="0"/>
                                  </p:stCondLst>
                                  <p:childTnLst>
                                    <p:set>
                                      <p:cBhvr>
                                        <p:cTn id="21" dur="1" fill="hold">
                                          <p:stCondLst>
                                            <p:cond delay="0"/>
                                          </p:stCondLst>
                                        </p:cTn>
                                        <p:tgtEl>
                                          <p:spTgt spid="21"/>
                                        </p:tgtEl>
                                        <p:attrNameLst>
                                          <p:attrName>style.visibility</p:attrName>
                                        </p:attrNameLst>
                                      </p:cBhvr>
                                      <p:to>
                                        <p:strVal val="visible"/>
                                      </p:to>
                                    </p:set>
                                    <p:anim calcmode="lin" valueType="num">
                                      <p:cBhvr>
                                        <p:cTn id="22" dur="500" fill="hold"/>
                                        <p:tgtEl>
                                          <p:spTgt spid="21"/>
                                        </p:tgtEl>
                                        <p:attrNameLst>
                                          <p:attrName>ppt_w</p:attrName>
                                        </p:attrNameLst>
                                      </p:cBhvr>
                                      <p:tavLst>
                                        <p:tav tm="0">
                                          <p:val>
                                            <p:fltVal val="0"/>
                                          </p:val>
                                        </p:tav>
                                        <p:tav tm="100000">
                                          <p:val>
                                            <p:strVal val="#ppt_w"/>
                                          </p:val>
                                        </p:tav>
                                      </p:tavLst>
                                    </p:anim>
                                    <p:anim calcmode="lin" valueType="num">
                                      <p:cBhvr>
                                        <p:cTn id="23" dur="500" fill="hold"/>
                                        <p:tgtEl>
                                          <p:spTgt spid="21"/>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51"/>
                                        </p:tgtEl>
                                        <p:attrNameLst>
                                          <p:attrName>style.visibility</p:attrName>
                                        </p:attrNameLst>
                                      </p:cBhvr>
                                      <p:to>
                                        <p:strVal val="visible"/>
                                      </p:to>
                                    </p:set>
                                    <p:animEffect transition="in" filter="wipe(down)">
                                      <p:cBhvr>
                                        <p:cTn id="28" dur="500"/>
                                        <p:tgtEl>
                                          <p:spTgt spid="51"/>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52"/>
                                        </p:tgtEl>
                                        <p:attrNameLst>
                                          <p:attrName>style.visibility</p:attrName>
                                        </p:attrNameLst>
                                      </p:cBhvr>
                                      <p:to>
                                        <p:strVal val="visible"/>
                                      </p:to>
                                    </p:set>
                                    <p:animEffect transition="in" filter="wipe(down)">
                                      <p:cBhvr>
                                        <p:cTn id="33" dur="500"/>
                                        <p:tgtEl>
                                          <p:spTgt spid="52"/>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53"/>
                                        </p:tgtEl>
                                        <p:attrNameLst>
                                          <p:attrName>style.visibility</p:attrName>
                                        </p:attrNameLst>
                                      </p:cBhvr>
                                      <p:to>
                                        <p:strVal val="visible"/>
                                      </p:to>
                                    </p:set>
                                    <p:animEffect transition="in" filter="wipe(down)">
                                      <p:cBhvr>
                                        <p:cTn id="38" dur="500"/>
                                        <p:tgtEl>
                                          <p:spTgt spid="53"/>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54"/>
                                        </p:tgtEl>
                                        <p:attrNameLst>
                                          <p:attrName>style.visibility</p:attrName>
                                        </p:attrNameLst>
                                      </p:cBhvr>
                                      <p:to>
                                        <p:strVal val="visible"/>
                                      </p:to>
                                    </p:set>
                                    <p:animEffect transition="in" filter="wipe(down)">
                                      <p:cBhvr>
                                        <p:cTn id="43"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2" grpId="0"/>
      <p:bldP spid="53" grpId="0"/>
      <p:bldP spid="5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rot="5400000">
            <a:off x="2669992" y="-2675297"/>
            <a:ext cx="6874593" cy="12192000"/>
          </a:xfrm>
          <a:prstGeom prst="rect">
            <a:avLst/>
          </a:prstGeom>
        </p:spPr>
      </p:pic>
      <p:sp>
        <p:nvSpPr>
          <p:cNvPr id="13" name="矩形 12"/>
          <p:cNvSpPr/>
          <p:nvPr/>
        </p:nvSpPr>
        <p:spPr>
          <a:xfrm>
            <a:off x="11288" y="4018845"/>
            <a:ext cx="12203289" cy="29142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标题 4"/>
          <p:cNvSpPr>
            <a:spLocks noGrp="1"/>
          </p:cNvSpPr>
          <p:nvPr>
            <p:ph type="title" idx="4294967295"/>
          </p:nvPr>
        </p:nvSpPr>
        <p:spPr>
          <a:xfrm>
            <a:off x="4853966" y="4542439"/>
            <a:ext cx="5419185" cy="895350"/>
          </a:xfrm>
          <a:prstGeom prst="rect">
            <a:avLst/>
          </a:prstGeom>
        </p:spPr>
        <p:txBody>
          <a:bodyPr>
            <a:normAutofit/>
          </a:bodyPr>
          <a:lstStyle/>
          <a:p>
            <a:r>
              <a:rPr lang="zh-CN" altLang="en-US" sz="4000" dirty="0">
                <a:solidFill>
                  <a:schemeClr val="tx1">
                    <a:lumMod val="65000"/>
                    <a:lumOff val="35000"/>
                  </a:schemeClr>
                </a:solidFill>
                <a:latin typeface="Noto Sans S Chinese DemiLight" panose="020B0400000000000000" pitchFamily="34" charset="-122"/>
                <a:ea typeface="Noto Sans S Chinese DemiLight" panose="020B0400000000000000" pitchFamily="34" charset="-122"/>
                <a:cs typeface="+mn-ea"/>
                <a:sym typeface="+mn-lt"/>
              </a:rPr>
              <a:t>项目简介</a:t>
            </a:r>
            <a:endParaRPr lang="zh-CN" altLang="en-US" sz="4000" dirty="0">
              <a:solidFill>
                <a:schemeClr val="tx1">
                  <a:lumMod val="65000"/>
                  <a:lumOff val="35000"/>
                </a:scheme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9" name="文本占位符 5"/>
          <p:cNvSpPr>
            <a:spLocks noGrp="1"/>
          </p:cNvSpPr>
          <p:nvPr>
            <p:ph type="body" idx="4294967295"/>
          </p:nvPr>
        </p:nvSpPr>
        <p:spPr>
          <a:xfrm>
            <a:off x="4905561" y="5297445"/>
            <a:ext cx="5419185" cy="1015623"/>
          </a:xfrm>
          <a:prstGeom prst="rect">
            <a:avLst/>
          </a:prstGeom>
        </p:spPr>
        <p:txBody>
          <a:bodyPr>
            <a:normAutofit/>
          </a:bodyPr>
          <a:lstStyle/>
          <a:p>
            <a:pPr marL="0" lvl="0" indent="0">
              <a:lnSpc>
                <a:spcPct val="100000"/>
              </a:lnSpc>
              <a:buNone/>
            </a:pPr>
            <a:r>
              <a:rPr lang="en-US" altLang="zh-CN" sz="2000" dirty="0">
                <a:solidFill>
                  <a:schemeClr val="tx1">
                    <a:lumMod val="65000"/>
                    <a:lumOff val="35000"/>
                  </a:schemeClr>
                </a:solidFill>
                <a:latin typeface="Noto Sans S Chinese DemiLight" panose="020B0400000000000000" pitchFamily="34" charset="-122"/>
                <a:ea typeface="Noto Sans S Chinese DemiLight" panose="020B0400000000000000" pitchFamily="34" charset="-122"/>
                <a:cs typeface="+mn-ea"/>
                <a:sym typeface="+mn-lt"/>
              </a:rPr>
              <a:t>Supporting text </a:t>
            </a:r>
            <a:r>
              <a:rPr lang="en-US" altLang="zh-CN" sz="2000" dirty="0" err="1">
                <a:solidFill>
                  <a:schemeClr val="tx1">
                    <a:lumMod val="65000"/>
                    <a:lumOff val="35000"/>
                  </a:schemeClr>
                </a:solidFill>
                <a:latin typeface="Noto Sans S Chinese DemiLight" panose="020B0400000000000000" pitchFamily="34" charset="-122"/>
                <a:ea typeface="Noto Sans S Chinese DemiLight" panose="020B0400000000000000" pitchFamily="34" charset="-122"/>
                <a:cs typeface="+mn-ea"/>
                <a:sym typeface="+mn-lt"/>
              </a:rPr>
              <a:t>here.When</a:t>
            </a:r>
            <a:r>
              <a:rPr lang="en-US" altLang="zh-CN" sz="2000" dirty="0">
                <a:solidFill>
                  <a:schemeClr val="tx1">
                    <a:lumMod val="65000"/>
                    <a:lumOff val="35000"/>
                  </a:schemeClr>
                </a:solidFill>
                <a:latin typeface="Noto Sans S Chinese DemiLight" panose="020B0400000000000000" pitchFamily="34" charset="-122"/>
                <a:ea typeface="Noto Sans S Chinese DemiLight" panose="020B0400000000000000" pitchFamily="34" charset="-122"/>
                <a:cs typeface="+mn-ea"/>
                <a:sym typeface="+mn-lt"/>
              </a:rPr>
              <a:t> you copy &amp; paste, choose "keep text only" option.</a:t>
            </a:r>
            <a:endParaRPr lang="zh-CN" altLang="en-US" sz="2000" dirty="0">
              <a:solidFill>
                <a:schemeClr val="tx1">
                  <a:lumMod val="65000"/>
                  <a:lumOff val="35000"/>
                </a:scheme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10" name="文本框 9"/>
          <p:cNvSpPr txBox="1"/>
          <p:nvPr/>
        </p:nvSpPr>
        <p:spPr>
          <a:xfrm>
            <a:off x="3239911" y="4698268"/>
            <a:ext cx="1312773" cy="1153198"/>
          </a:xfrm>
          <a:prstGeom prst="rect">
            <a:avLst/>
          </a:prstGeom>
          <a:solidFill>
            <a:srgbClr val="F9BDB2"/>
          </a:solidFill>
          <a:ln w="117475">
            <a:noFill/>
          </a:ln>
        </p:spPr>
        <p:txBody>
          <a:bodyPr wrap="none" rtlCol="0">
            <a:prstTxWarp prst="textPlain">
              <a:avLst/>
            </a:prstTxWarp>
            <a:spAutoFit/>
          </a:bodyPr>
          <a:lstStyle/>
          <a:p>
            <a:r>
              <a:rPr lang="en-US" altLang="zh-CN" spc="100" dirty="0">
                <a:solidFill>
                  <a:schemeClr val="bg1"/>
                </a:solidFill>
                <a:effectLst>
                  <a:outerShdw blurRad="38100" dist="38100" dir="2700000" algn="tl">
                    <a:srgbClr val="000000">
                      <a:alpha val="43137"/>
                    </a:srgbClr>
                  </a:outerShdw>
                </a:effectLst>
                <a:latin typeface="Noto Sans S Chinese DemiLight" panose="020B0400000000000000" pitchFamily="34" charset="-122"/>
                <a:ea typeface="Noto Sans S Chinese DemiLight" panose="020B0400000000000000" pitchFamily="34" charset="-122"/>
                <a:cs typeface="+mn-ea"/>
                <a:sym typeface="+mn-lt"/>
              </a:rPr>
              <a:t>01</a:t>
            </a:r>
            <a:endParaRPr lang="zh-CN" altLang="en-US" spc="100" dirty="0">
              <a:solidFill>
                <a:schemeClr val="bg1"/>
              </a:solidFill>
              <a:effectLst>
                <a:outerShdw blurRad="38100" dist="38100" dir="2700000" algn="tl">
                  <a:srgbClr val="000000">
                    <a:alpha val="43137"/>
                  </a:srgbClr>
                </a:outerShdw>
              </a:effectLst>
              <a:latin typeface="Noto Sans S Chinese DemiLight" panose="020B0400000000000000" pitchFamily="34" charset="-122"/>
              <a:ea typeface="Noto Sans S Chinese DemiLight" panose="020B0400000000000000" pitchFamily="34" charset="-122"/>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p14:dur="250" advClick="0" advTm="3000">
        <p14:flip dir="r"/>
      </p:transition>
    </mc:Choice>
    <mc:Fallback>
      <p:transition advClick="0" advTm="3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6383957" y="1533365"/>
            <a:ext cx="1796232" cy="1976064"/>
            <a:chOff x="5987173" y="3044094"/>
            <a:chExt cx="1796700" cy="1976578"/>
          </a:xfrm>
        </p:grpSpPr>
        <p:sp>
          <p:nvSpPr>
            <p:cNvPr id="5" name="任意多边形 30"/>
            <p:cNvSpPr/>
            <p:nvPr/>
          </p:nvSpPr>
          <p:spPr>
            <a:xfrm>
              <a:off x="5987173" y="3044094"/>
              <a:ext cx="1796700" cy="1976578"/>
            </a:xfrm>
            <a:custGeom>
              <a:avLst/>
              <a:gdLst>
                <a:gd name="connsiteX0" fmla="*/ 898350 w 1796700"/>
                <a:gd name="connsiteY0" fmla="*/ 0 h 1976578"/>
                <a:gd name="connsiteX1" fmla="*/ 1796700 w 1796700"/>
                <a:gd name="connsiteY1" fmla="*/ 898350 h 1976578"/>
                <a:gd name="connsiteX2" fmla="*/ 1079399 w 1796700"/>
                <a:gd name="connsiteY2" fmla="*/ 1778449 h 1976578"/>
                <a:gd name="connsiteX3" fmla="*/ 1005825 w 1796700"/>
                <a:gd name="connsiteY3" fmla="*/ 1789678 h 1976578"/>
                <a:gd name="connsiteX4" fmla="*/ 910290 w 1796700"/>
                <a:gd name="connsiteY4" fmla="*/ 1976578 h 1976578"/>
                <a:gd name="connsiteX5" fmla="*/ 821270 w 1796700"/>
                <a:gd name="connsiteY5" fmla="*/ 1792808 h 1976578"/>
                <a:gd name="connsiteX6" fmla="*/ 806499 w 1796700"/>
                <a:gd name="connsiteY6" fmla="*/ 1792062 h 1976578"/>
                <a:gd name="connsiteX7" fmla="*/ 0 w 1796700"/>
                <a:gd name="connsiteY7" fmla="*/ 898350 h 1976578"/>
                <a:gd name="connsiteX8" fmla="*/ 898350 w 1796700"/>
                <a:gd name="connsiteY8" fmla="*/ 0 h 1976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96700" h="1976578">
                  <a:moveTo>
                    <a:pt x="898350" y="0"/>
                  </a:moveTo>
                  <a:cubicBezTo>
                    <a:pt x="1394495" y="0"/>
                    <a:pt x="1796700" y="402205"/>
                    <a:pt x="1796700" y="898350"/>
                  </a:cubicBezTo>
                  <a:cubicBezTo>
                    <a:pt x="1796700" y="1332477"/>
                    <a:pt x="1488762" y="1694681"/>
                    <a:pt x="1079399" y="1778449"/>
                  </a:cubicBezTo>
                  <a:lnTo>
                    <a:pt x="1005825" y="1789678"/>
                  </a:lnTo>
                  <a:lnTo>
                    <a:pt x="910290" y="1976578"/>
                  </a:lnTo>
                  <a:lnTo>
                    <a:pt x="821270" y="1792808"/>
                  </a:lnTo>
                  <a:lnTo>
                    <a:pt x="806499" y="1792062"/>
                  </a:lnTo>
                  <a:cubicBezTo>
                    <a:pt x="353501" y="1746058"/>
                    <a:pt x="0" y="1363486"/>
                    <a:pt x="0" y="898350"/>
                  </a:cubicBezTo>
                  <a:cubicBezTo>
                    <a:pt x="0" y="402205"/>
                    <a:pt x="402205" y="0"/>
                    <a:pt x="898350" y="0"/>
                  </a:cubicBezTo>
                  <a:close/>
                </a:path>
              </a:pathLst>
            </a:custGeom>
            <a:solidFill>
              <a:schemeClr val="accent3"/>
            </a:solidFill>
            <a:ln w="25400" cap="flat" cmpd="sng" algn="ctr">
              <a:noFill/>
              <a:prstDash val="solid"/>
            </a:ln>
            <a:effectLst/>
          </p:spPr>
          <p:txBody>
            <a:bodyPr rtlCol="0" anchor="ctr"/>
            <a:lstStyle/>
            <a:p>
              <a:pPr algn="ctr" defTabSz="913765">
                <a:defRPr/>
              </a:pPr>
              <a:endParaRPr lang="zh-CN" altLang="en-US" sz="2000" kern="0" dirty="0">
                <a:solidFill>
                  <a:schemeClr val="bg1"/>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6" name="KSO_Shape"/>
            <p:cNvSpPr/>
            <p:nvPr/>
          </p:nvSpPr>
          <p:spPr bwMode="auto">
            <a:xfrm>
              <a:off x="6664272" y="3431336"/>
              <a:ext cx="453627" cy="453627"/>
            </a:xfrm>
            <a:custGeom>
              <a:avLst/>
              <a:gdLst>
                <a:gd name="T0" fmla="*/ 984018 w 1589088"/>
                <a:gd name="T1" fmla="*/ 589506 h 1589088"/>
                <a:gd name="T2" fmla="*/ 955171 w 1589088"/>
                <a:gd name="T3" fmla="*/ 645802 h 1589088"/>
                <a:gd name="T4" fmla="*/ 898294 w 1589088"/>
                <a:gd name="T5" fmla="*/ 673272 h 1589088"/>
                <a:gd name="T6" fmla="*/ 881422 w 1589088"/>
                <a:gd name="T7" fmla="*/ 964824 h 1589088"/>
                <a:gd name="T8" fmla="*/ 873530 w 1589088"/>
                <a:gd name="T9" fmla="*/ 1040159 h 1589088"/>
                <a:gd name="T10" fmla="*/ 824817 w 1589088"/>
                <a:gd name="T11" fmla="*/ 1084490 h 1589088"/>
                <a:gd name="T12" fmla="*/ 756238 w 1589088"/>
                <a:gd name="T13" fmla="*/ 1088026 h 1589088"/>
                <a:gd name="T14" fmla="*/ 703444 w 1589088"/>
                <a:gd name="T15" fmla="*/ 1048590 h 1589088"/>
                <a:gd name="T16" fmla="*/ 686571 w 1589088"/>
                <a:gd name="T17" fmla="*/ 985493 h 1589088"/>
                <a:gd name="T18" fmla="*/ 486007 w 1589088"/>
                <a:gd name="T19" fmla="*/ 893024 h 1589088"/>
                <a:gd name="T20" fmla="*/ 398106 w 1589088"/>
                <a:gd name="T21" fmla="*/ 820680 h 1589088"/>
                <a:gd name="T22" fmla="*/ 402189 w 1589088"/>
                <a:gd name="T23" fmla="*/ 755134 h 1589088"/>
                <a:gd name="T24" fmla="*/ 446547 w 1589088"/>
                <a:gd name="T25" fmla="*/ 706452 h 1589088"/>
                <a:gd name="T26" fmla="*/ 514037 w 1589088"/>
                <a:gd name="T27" fmla="*/ 696389 h 1589088"/>
                <a:gd name="T28" fmla="*/ 570641 w 1589088"/>
                <a:gd name="T29" fmla="*/ 730385 h 1589088"/>
                <a:gd name="T30" fmla="*/ 593501 w 1589088"/>
                <a:gd name="T31" fmla="*/ 794027 h 1589088"/>
                <a:gd name="T32" fmla="*/ 818558 w 1589088"/>
                <a:gd name="T33" fmla="*/ 648522 h 1589088"/>
                <a:gd name="T34" fmla="*/ 785901 w 1589088"/>
                <a:gd name="T35" fmla="*/ 575091 h 1589088"/>
                <a:gd name="T36" fmla="*/ 808761 w 1589088"/>
                <a:gd name="T37" fmla="*/ 511721 h 1589088"/>
                <a:gd name="T38" fmla="*/ 865365 w 1589088"/>
                <a:gd name="T39" fmla="*/ 477726 h 1589088"/>
                <a:gd name="T40" fmla="*/ 728574 w 1589088"/>
                <a:gd name="T41" fmla="*/ 144010 h 1589088"/>
                <a:gd name="T42" fmla="*/ 531280 w 1589088"/>
                <a:gd name="T43" fmla="*/ 182593 h 1589088"/>
                <a:gd name="T44" fmla="*/ 353281 w 1589088"/>
                <a:gd name="T45" fmla="*/ 288291 h 1589088"/>
                <a:gd name="T46" fmla="*/ 219577 w 1589088"/>
                <a:gd name="T47" fmla="*/ 451592 h 1589088"/>
                <a:gd name="T48" fmla="*/ 152454 w 1589088"/>
                <a:gd name="T49" fmla="*/ 642880 h 1589088"/>
                <a:gd name="T50" fmla="*/ 152454 w 1589088"/>
                <a:gd name="T51" fmla="*/ 843135 h 1589088"/>
                <a:gd name="T52" fmla="*/ 219577 w 1589088"/>
                <a:gd name="T53" fmla="*/ 1034422 h 1589088"/>
                <a:gd name="T54" fmla="*/ 353281 w 1589088"/>
                <a:gd name="T55" fmla="*/ 1197724 h 1589088"/>
                <a:gd name="T56" fmla="*/ 531280 w 1589088"/>
                <a:gd name="T57" fmla="*/ 1303421 h 1589088"/>
                <a:gd name="T58" fmla="*/ 728574 w 1589088"/>
                <a:gd name="T59" fmla="*/ 1341734 h 1589088"/>
                <a:gd name="T60" fmla="*/ 927227 w 1589088"/>
                <a:gd name="T61" fmla="*/ 1312931 h 1589088"/>
                <a:gd name="T62" fmla="*/ 1109302 w 1589088"/>
                <a:gd name="T63" fmla="*/ 1217015 h 1589088"/>
                <a:gd name="T64" fmla="*/ 1251431 w 1589088"/>
                <a:gd name="T65" fmla="*/ 1059964 h 1589088"/>
                <a:gd name="T66" fmla="*/ 1328065 w 1589088"/>
                <a:gd name="T67" fmla="*/ 871393 h 1589088"/>
                <a:gd name="T68" fmla="*/ 1337576 w 1589088"/>
                <a:gd name="T69" fmla="*/ 671410 h 1589088"/>
                <a:gd name="T70" fmla="*/ 1280237 w 1589088"/>
                <a:gd name="T71" fmla="*/ 477677 h 1589088"/>
                <a:gd name="T72" fmla="*/ 1155500 w 1589088"/>
                <a:gd name="T73" fmla="*/ 308670 h 1589088"/>
                <a:gd name="T74" fmla="*/ 981849 w 1589088"/>
                <a:gd name="T75" fmla="*/ 193462 h 1589088"/>
                <a:gd name="T76" fmla="*/ 785915 w 1589088"/>
                <a:gd name="T77" fmla="*/ 145640 h 1589088"/>
                <a:gd name="T78" fmla="*/ 902226 w 1589088"/>
                <a:gd name="T79" fmla="*/ 17390 h 1589088"/>
                <a:gd name="T80" fmla="*/ 1136207 w 1589088"/>
                <a:gd name="T81" fmla="*/ 112491 h 1589088"/>
                <a:gd name="T82" fmla="*/ 1320999 w 1589088"/>
                <a:gd name="T83" fmla="*/ 276063 h 1589088"/>
                <a:gd name="T84" fmla="*/ 1429702 w 1589088"/>
                <a:gd name="T85" fmla="*/ 459201 h 1589088"/>
                <a:gd name="T86" fmla="*/ 1481334 w 1589088"/>
                <a:gd name="T87" fmla="*/ 660270 h 1589088"/>
                <a:gd name="T88" fmla="*/ 1475356 w 1589088"/>
                <a:gd name="T89" fmla="*/ 866502 h 1589088"/>
                <a:gd name="T90" fmla="*/ 1412581 w 1589088"/>
                <a:gd name="T91" fmla="*/ 1064855 h 1589088"/>
                <a:gd name="T92" fmla="*/ 1892771 w 1589088"/>
                <a:gd name="T93" fmla="*/ 1636001 h 1589088"/>
                <a:gd name="T94" fmla="*/ 1896304 w 1589088"/>
                <a:gd name="T95" fmla="*/ 1759632 h 1589088"/>
                <a:gd name="T96" fmla="*/ 1783798 w 1589088"/>
                <a:gd name="T97" fmla="*/ 1885980 h 1589088"/>
                <a:gd name="T98" fmla="*/ 1662866 w 1589088"/>
                <a:gd name="T99" fmla="*/ 1900381 h 1589088"/>
                <a:gd name="T100" fmla="*/ 1104954 w 1589088"/>
                <a:gd name="T101" fmla="*/ 1391458 h 1589088"/>
                <a:gd name="T102" fmla="*/ 909835 w 1589088"/>
                <a:gd name="T103" fmla="*/ 1466451 h 1589088"/>
                <a:gd name="T104" fmla="*/ 704388 w 1589088"/>
                <a:gd name="T105" fmla="*/ 1484656 h 1589088"/>
                <a:gd name="T106" fmla="*/ 501116 w 1589088"/>
                <a:gd name="T107" fmla="*/ 1445528 h 1589088"/>
                <a:gd name="T108" fmla="*/ 313061 w 1589088"/>
                <a:gd name="T109" fmla="*/ 1349069 h 1589088"/>
                <a:gd name="T110" fmla="*/ 143758 w 1589088"/>
                <a:gd name="T111" fmla="*/ 1181965 h 1589088"/>
                <a:gd name="T112" fmla="*/ 30708 w 1589088"/>
                <a:gd name="T113" fmla="*/ 954538 h 1589088"/>
                <a:gd name="T114" fmla="*/ 815 w 1589088"/>
                <a:gd name="T115" fmla="*/ 707277 h 1589088"/>
                <a:gd name="T116" fmla="*/ 54351 w 1589088"/>
                <a:gd name="T117" fmla="*/ 463275 h 1589088"/>
                <a:gd name="T118" fmla="*/ 191315 w 1589088"/>
                <a:gd name="T119" fmla="*/ 245360 h 1589088"/>
                <a:gd name="T120" fmla="*/ 397577 w 1589088"/>
                <a:gd name="T121" fmla="*/ 85319 h 1589088"/>
                <a:gd name="T122" fmla="*/ 636177 w 1589088"/>
                <a:gd name="T123" fmla="*/ 7880 h 158908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589088" h="1589088">
                  <a:moveTo>
                    <a:pt x="916859" y="288925"/>
                  </a:moveTo>
                  <a:lnTo>
                    <a:pt x="954088" y="332030"/>
                  </a:lnTo>
                  <a:lnTo>
                    <a:pt x="816067" y="450682"/>
                  </a:lnTo>
                  <a:lnTo>
                    <a:pt x="817430" y="454085"/>
                  </a:lnTo>
                  <a:lnTo>
                    <a:pt x="818338" y="457488"/>
                  </a:lnTo>
                  <a:lnTo>
                    <a:pt x="819246" y="461118"/>
                  </a:lnTo>
                  <a:lnTo>
                    <a:pt x="820381" y="464748"/>
                  </a:lnTo>
                  <a:lnTo>
                    <a:pt x="820835" y="468378"/>
                  </a:lnTo>
                  <a:lnTo>
                    <a:pt x="821289" y="472008"/>
                  </a:lnTo>
                  <a:lnTo>
                    <a:pt x="821743" y="475865"/>
                  </a:lnTo>
                  <a:lnTo>
                    <a:pt x="821743" y="479722"/>
                  </a:lnTo>
                  <a:lnTo>
                    <a:pt x="821743" y="483805"/>
                  </a:lnTo>
                  <a:lnTo>
                    <a:pt x="821289" y="487662"/>
                  </a:lnTo>
                  <a:lnTo>
                    <a:pt x="820835" y="491746"/>
                  </a:lnTo>
                  <a:lnTo>
                    <a:pt x="820154" y="495602"/>
                  </a:lnTo>
                  <a:lnTo>
                    <a:pt x="819246" y="499459"/>
                  </a:lnTo>
                  <a:lnTo>
                    <a:pt x="818338" y="503089"/>
                  </a:lnTo>
                  <a:lnTo>
                    <a:pt x="816976" y="506946"/>
                  </a:lnTo>
                  <a:lnTo>
                    <a:pt x="815840" y="510349"/>
                  </a:lnTo>
                  <a:lnTo>
                    <a:pt x="814251" y="513979"/>
                  </a:lnTo>
                  <a:lnTo>
                    <a:pt x="812662" y="517382"/>
                  </a:lnTo>
                  <a:lnTo>
                    <a:pt x="810619" y="520785"/>
                  </a:lnTo>
                  <a:lnTo>
                    <a:pt x="808803" y="523961"/>
                  </a:lnTo>
                  <a:lnTo>
                    <a:pt x="806760" y="527137"/>
                  </a:lnTo>
                  <a:lnTo>
                    <a:pt x="804263" y="530313"/>
                  </a:lnTo>
                  <a:lnTo>
                    <a:pt x="801993" y="533036"/>
                  </a:lnTo>
                  <a:lnTo>
                    <a:pt x="799496" y="535985"/>
                  </a:lnTo>
                  <a:lnTo>
                    <a:pt x="796772" y="538707"/>
                  </a:lnTo>
                  <a:lnTo>
                    <a:pt x="794048" y="541203"/>
                  </a:lnTo>
                  <a:lnTo>
                    <a:pt x="791324" y="543698"/>
                  </a:lnTo>
                  <a:lnTo>
                    <a:pt x="788146" y="545967"/>
                  </a:lnTo>
                  <a:lnTo>
                    <a:pt x="785194" y="548009"/>
                  </a:lnTo>
                  <a:lnTo>
                    <a:pt x="781789" y="550051"/>
                  </a:lnTo>
                  <a:lnTo>
                    <a:pt x="778611" y="552093"/>
                  </a:lnTo>
                  <a:lnTo>
                    <a:pt x="775433" y="553908"/>
                  </a:lnTo>
                  <a:lnTo>
                    <a:pt x="771801" y="555496"/>
                  </a:lnTo>
                  <a:lnTo>
                    <a:pt x="768396" y="556857"/>
                  </a:lnTo>
                  <a:lnTo>
                    <a:pt x="764537" y="558218"/>
                  </a:lnTo>
                  <a:lnTo>
                    <a:pt x="760905" y="559352"/>
                  </a:lnTo>
                  <a:lnTo>
                    <a:pt x="757046" y="560260"/>
                  </a:lnTo>
                  <a:lnTo>
                    <a:pt x="753413" y="560940"/>
                  </a:lnTo>
                  <a:lnTo>
                    <a:pt x="749327" y="561621"/>
                  </a:lnTo>
                  <a:lnTo>
                    <a:pt x="745241" y="562075"/>
                  </a:lnTo>
                  <a:lnTo>
                    <a:pt x="692121" y="754005"/>
                  </a:lnTo>
                  <a:lnTo>
                    <a:pt x="697343" y="756728"/>
                  </a:lnTo>
                  <a:lnTo>
                    <a:pt x="702110" y="759904"/>
                  </a:lnTo>
                  <a:lnTo>
                    <a:pt x="706650" y="763080"/>
                  </a:lnTo>
                  <a:lnTo>
                    <a:pt x="710963" y="766937"/>
                  </a:lnTo>
                  <a:lnTo>
                    <a:pt x="715049" y="770794"/>
                  </a:lnTo>
                  <a:lnTo>
                    <a:pt x="718908" y="774877"/>
                  </a:lnTo>
                  <a:lnTo>
                    <a:pt x="722313" y="779188"/>
                  </a:lnTo>
                  <a:lnTo>
                    <a:pt x="725718" y="783952"/>
                  </a:lnTo>
                  <a:lnTo>
                    <a:pt x="728670" y="788943"/>
                  </a:lnTo>
                  <a:lnTo>
                    <a:pt x="731167" y="793934"/>
                  </a:lnTo>
                  <a:lnTo>
                    <a:pt x="733437" y="799379"/>
                  </a:lnTo>
                  <a:lnTo>
                    <a:pt x="735253" y="804824"/>
                  </a:lnTo>
                  <a:lnTo>
                    <a:pt x="736615" y="810496"/>
                  </a:lnTo>
                  <a:lnTo>
                    <a:pt x="737750" y="816167"/>
                  </a:lnTo>
                  <a:lnTo>
                    <a:pt x="738431" y="822066"/>
                  </a:lnTo>
                  <a:lnTo>
                    <a:pt x="738658" y="828191"/>
                  </a:lnTo>
                  <a:lnTo>
                    <a:pt x="738658" y="832729"/>
                  </a:lnTo>
                  <a:lnTo>
                    <a:pt x="738431" y="836812"/>
                  </a:lnTo>
                  <a:lnTo>
                    <a:pt x="737523" y="840896"/>
                  </a:lnTo>
                  <a:lnTo>
                    <a:pt x="736842" y="844980"/>
                  </a:lnTo>
                  <a:lnTo>
                    <a:pt x="735934" y="849063"/>
                  </a:lnTo>
                  <a:lnTo>
                    <a:pt x="734799" y="852920"/>
                  </a:lnTo>
                  <a:lnTo>
                    <a:pt x="733664" y="856777"/>
                  </a:lnTo>
                  <a:lnTo>
                    <a:pt x="732075" y="860407"/>
                  </a:lnTo>
                  <a:lnTo>
                    <a:pt x="730259" y="864263"/>
                  </a:lnTo>
                  <a:lnTo>
                    <a:pt x="728670" y="867666"/>
                  </a:lnTo>
                  <a:lnTo>
                    <a:pt x="726626" y="871296"/>
                  </a:lnTo>
                  <a:lnTo>
                    <a:pt x="724583" y="874699"/>
                  </a:lnTo>
                  <a:lnTo>
                    <a:pt x="722086" y="877876"/>
                  </a:lnTo>
                  <a:lnTo>
                    <a:pt x="719589" y="881052"/>
                  </a:lnTo>
                  <a:lnTo>
                    <a:pt x="717092" y="884228"/>
                  </a:lnTo>
                  <a:lnTo>
                    <a:pt x="714141" y="886950"/>
                  </a:lnTo>
                  <a:lnTo>
                    <a:pt x="711417" y="889673"/>
                  </a:lnTo>
                  <a:lnTo>
                    <a:pt x="708239" y="892395"/>
                  </a:lnTo>
                  <a:lnTo>
                    <a:pt x="705288" y="894891"/>
                  </a:lnTo>
                  <a:lnTo>
                    <a:pt x="702110" y="896933"/>
                  </a:lnTo>
                  <a:lnTo>
                    <a:pt x="698705" y="899428"/>
                  </a:lnTo>
                  <a:lnTo>
                    <a:pt x="695299" y="901243"/>
                  </a:lnTo>
                  <a:lnTo>
                    <a:pt x="691440" y="903058"/>
                  </a:lnTo>
                  <a:lnTo>
                    <a:pt x="688035" y="904646"/>
                  </a:lnTo>
                  <a:lnTo>
                    <a:pt x="684176" y="906234"/>
                  </a:lnTo>
                  <a:lnTo>
                    <a:pt x="680317" y="907595"/>
                  </a:lnTo>
                  <a:lnTo>
                    <a:pt x="676231" y="908730"/>
                  </a:lnTo>
                  <a:lnTo>
                    <a:pt x="672372" y="909637"/>
                  </a:lnTo>
                  <a:lnTo>
                    <a:pt x="668286" y="910318"/>
                  </a:lnTo>
                  <a:lnTo>
                    <a:pt x="664199" y="910771"/>
                  </a:lnTo>
                  <a:lnTo>
                    <a:pt x="659886" y="911225"/>
                  </a:lnTo>
                  <a:lnTo>
                    <a:pt x="655573" y="911225"/>
                  </a:lnTo>
                  <a:lnTo>
                    <a:pt x="651260" y="911225"/>
                  </a:lnTo>
                  <a:lnTo>
                    <a:pt x="646947" y="910771"/>
                  </a:lnTo>
                  <a:lnTo>
                    <a:pt x="643088" y="910318"/>
                  </a:lnTo>
                  <a:lnTo>
                    <a:pt x="638775" y="909637"/>
                  </a:lnTo>
                  <a:lnTo>
                    <a:pt x="634915" y="908730"/>
                  </a:lnTo>
                  <a:lnTo>
                    <a:pt x="630829" y="907595"/>
                  </a:lnTo>
                  <a:lnTo>
                    <a:pt x="627197" y="906234"/>
                  </a:lnTo>
                  <a:lnTo>
                    <a:pt x="623338" y="904646"/>
                  </a:lnTo>
                  <a:lnTo>
                    <a:pt x="619706" y="903058"/>
                  </a:lnTo>
                  <a:lnTo>
                    <a:pt x="616074" y="901243"/>
                  </a:lnTo>
                  <a:lnTo>
                    <a:pt x="612669" y="899428"/>
                  </a:lnTo>
                  <a:lnTo>
                    <a:pt x="609037" y="896933"/>
                  </a:lnTo>
                  <a:lnTo>
                    <a:pt x="605858" y="894891"/>
                  </a:lnTo>
                  <a:lnTo>
                    <a:pt x="602680" y="892395"/>
                  </a:lnTo>
                  <a:lnTo>
                    <a:pt x="599729" y="889673"/>
                  </a:lnTo>
                  <a:lnTo>
                    <a:pt x="596778" y="886950"/>
                  </a:lnTo>
                  <a:lnTo>
                    <a:pt x="594054" y="884228"/>
                  </a:lnTo>
                  <a:lnTo>
                    <a:pt x="591557" y="881052"/>
                  </a:lnTo>
                  <a:lnTo>
                    <a:pt x="588833" y="877876"/>
                  </a:lnTo>
                  <a:lnTo>
                    <a:pt x="586790" y="874699"/>
                  </a:lnTo>
                  <a:lnTo>
                    <a:pt x="584520" y="871296"/>
                  </a:lnTo>
                  <a:lnTo>
                    <a:pt x="582704" y="867666"/>
                  </a:lnTo>
                  <a:lnTo>
                    <a:pt x="580661" y="864263"/>
                  </a:lnTo>
                  <a:lnTo>
                    <a:pt x="579072" y="860407"/>
                  </a:lnTo>
                  <a:lnTo>
                    <a:pt x="577710" y="856777"/>
                  </a:lnTo>
                  <a:lnTo>
                    <a:pt x="576348" y="852920"/>
                  </a:lnTo>
                  <a:lnTo>
                    <a:pt x="575212" y="849063"/>
                  </a:lnTo>
                  <a:lnTo>
                    <a:pt x="574077" y="844980"/>
                  </a:lnTo>
                  <a:lnTo>
                    <a:pt x="573396" y="840896"/>
                  </a:lnTo>
                  <a:lnTo>
                    <a:pt x="572942" y="836812"/>
                  </a:lnTo>
                  <a:lnTo>
                    <a:pt x="572488" y="832729"/>
                  </a:lnTo>
                  <a:lnTo>
                    <a:pt x="572488" y="828191"/>
                  </a:lnTo>
                  <a:lnTo>
                    <a:pt x="572488" y="825242"/>
                  </a:lnTo>
                  <a:lnTo>
                    <a:pt x="572715" y="822066"/>
                  </a:lnTo>
                  <a:lnTo>
                    <a:pt x="573623" y="815940"/>
                  </a:lnTo>
                  <a:lnTo>
                    <a:pt x="574986" y="810042"/>
                  </a:lnTo>
                  <a:lnTo>
                    <a:pt x="576575" y="804370"/>
                  </a:lnTo>
                  <a:lnTo>
                    <a:pt x="454445" y="733134"/>
                  </a:lnTo>
                  <a:lnTo>
                    <a:pt x="449904" y="736083"/>
                  </a:lnTo>
                  <a:lnTo>
                    <a:pt x="444910" y="738352"/>
                  </a:lnTo>
                  <a:lnTo>
                    <a:pt x="439689" y="740166"/>
                  </a:lnTo>
                  <a:lnTo>
                    <a:pt x="434468" y="741981"/>
                  </a:lnTo>
                  <a:lnTo>
                    <a:pt x="429020" y="743569"/>
                  </a:lnTo>
                  <a:lnTo>
                    <a:pt x="423571" y="744477"/>
                  </a:lnTo>
                  <a:lnTo>
                    <a:pt x="417669" y="745158"/>
                  </a:lnTo>
                  <a:lnTo>
                    <a:pt x="412221" y="745384"/>
                  </a:lnTo>
                  <a:lnTo>
                    <a:pt x="408589" y="745158"/>
                  </a:lnTo>
                  <a:lnTo>
                    <a:pt x="405411" y="744931"/>
                  </a:lnTo>
                  <a:lnTo>
                    <a:pt x="398828" y="744023"/>
                  </a:lnTo>
                  <a:lnTo>
                    <a:pt x="305755" y="898294"/>
                  </a:lnTo>
                  <a:lnTo>
                    <a:pt x="257175" y="869255"/>
                  </a:lnTo>
                  <a:lnTo>
                    <a:pt x="349113" y="716118"/>
                  </a:lnTo>
                  <a:lnTo>
                    <a:pt x="347070" y="713396"/>
                  </a:lnTo>
                  <a:lnTo>
                    <a:pt x="344573" y="710220"/>
                  </a:lnTo>
                  <a:lnTo>
                    <a:pt x="342757" y="707497"/>
                  </a:lnTo>
                  <a:lnTo>
                    <a:pt x="340714" y="704321"/>
                  </a:lnTo>
                  <a:lnTo>
                    <a:pt x="339125" y="701145"/>
                  </a:lnTo>
                  <a:lnTo>
                    <a:pt x="337536" y="697969"/>
                  </a:lnTo>
                  <a:lnTo>
                    <a:pt x="335720" y="694793"/>
                  </a:lnTo>
                  <a:lnTo>
                    <a:pt x="334358" y="691390"/>
                  </a:lnTo>
                  <a:lnTo>
                    <a:pt x="333223" y="687987"/>
                  </a:lnTo>
                  <a:lnTo>
                    <a:pt x="332087" y="684584"/>
                  </a:lnTo>
                  <a:lnTo>
                    <a:pt x="331179" y="680954"/>
                  </a:lnTo>
                  <a:lnTo>
                    <a:pt x="330498" y="677324"/>
                  </a:lnTo>
                  <a:lnTo>
                    <a:pt x="329590" y="673467"/>
                  </a:lnTo>
                  <a:lnTo>
                    <a:pt x="329136" y="670064"/>
                  </a:lnTo>
                  <a:lnTo>
                    <a:pt x="328909" y="665981"/>
                  </a:lnTo>
                  <a:lnTo>
                    <a:pt x="328909" y="662351"/>
                  </a:lnTo>
                  <a:lnTo>
                    <a:pt x="328909" y="658040"/>
                  </a:lnTo>
                  <a:lnTo>
                    <a:pt x="329363" y="653730"/>
                  </a:lnTo>
                  <a:lnTo>
                    <a:pt x="330044" y="649646"/>
                  </a:lnTo>
                  <a:lnTo>
                    <a:pt x="330725" y="645335"/>
                  </a:lnTo>
                  <a:lnTo>
                    <a:pt x="331633" y="641479"/>
                  </a:lnTo>
                  <a:lnTo>
                    <a:pt x="332768" y="637395"/>
                  </a:lnTo>
                  <a:lnTo>
                    <a:pt x="333904" y="633765"/>
                  </a:lnTo>
                  <a:lnTo>
                    <a:pt x="335493" y="629908"/>
                  </a:lnTo>
                  <a:lnTo>
                    <a:pt x="337082" y="626279"/>
                  </a:lnTo>
                  <a:lnTo>
                    <a:pt x="339125" y="622649"/>
                  </a:lnTo>
                  <a:lnTo>
                    <a:pt x="340941" y="619246"/>
                  </a:lnTo>
                  <a:lnTo>
                    <a:pt x="342984" y="615843"/>
                  </a:lnTo>
                  <a:lnTo>
                    <a:pt x="345481" y="612666"/>
                  </a:lnTo>
                  <a:lnTo>
                    <a:pt x="347978" y="609263"/>
                  </a:lnTo>
                  <a:lnTo>
                    <a:pt x="350475" y="606314"/>
                  </a:lnTo>
                  <a:lnTo>
                    <a:pt x="353426" y="603592"/>
                  </a:lnTo>
                  <a:lnTo>
                    <a:pt x="356150" y="600642"/>
                  </a:lnTo>
                  <a:lnTo>
                    <a:pt x="359101" y="598147"/>
                  </a:lnTo>
                  <a:lnTo>
                    <a:pt x="362279" y="595878"/>
                  </a:lnTo>
                  <a:lnTo>
                    <a:pt x="365458" y="593383"/>
                  </a:lnTo>
                  <a:lnTo>
                    <a:pt x="369090" y="591341"/>
                  </a:lnTo>
                  <a:lnTo>
                    <a:pt x="372495" y="589299"/>
                  </a:lnTo>
                  <a:lnTo>
                    <a:pt x="376127" y="587484"/>
                  </a:lnTo>
                  <a:lnTo>
                    <a:pt x="379759" y="585669"/>
                  </a:lnTo>
                  <a:lnTo>
                    <a:pt x="383618" y="584308"/>
                  </a:lnTo>
                  <a:lnTo>
                    <a:pt x="387250" y="582947"/>
                  </a:lnTo>
                  <a:lnTo>
                    <a:pt x="391336" y="581812"/>
                  </a:lnTo>
                  <a:lnTo>
                    <a:pt x="395196" y="580905"/>
                  </a:lnTo>
                  <a:lnTo>
                    <a:pt x="399509" y="580224"/>
                  </a:lnTo>
                  <a:lnTo>
                    <a:pt x="403368" y="579544"/>
                  </a:lnTo>
                  <a:lnTo>
                    <a:pt x="407681" y="579317"/>
                  </a:lnTo>
                  <a:lnTo>
                    <a:pt x="412221" y="579090"/>
                  </a:lnTo>
                  <a:lnTo>
                    <a:pt x="416307" y="579317"/>
                  </a:lnTo>
                  <a:lnTo>
                    <a:pt x="420620" y="579544"/>
                  </a:lnTo>
                  <a:lnTo>
                    <a:pt x="424707" y="580224"/>
                  </a:lnTo>
                  <a:lnTo>
                    <a:pt x="428793" y="580905"/>
                  </a:lnTo>
                  <a:lnTo>
                    <a:pt x="432652" y="581812"/>
                  </a:lnTo>
                  <a:lnTo>
                    <a:pt x="436738" y="582947"/>
                  </a:lnTo>
                  <a:lnTo>
                    <a:pt x="440597" y="584308"/>
                  </a:lnTo>
                  <a:lnTo>
                    <a:pt x="444456" y="585669"/>
                  </a:lnTo>
                  <a:lnTo>
                    <a:pt x="447861" y="587484"/>
                  </a:lnTo>
                  <a:lnTo>
                    <a:pt x="451720" y="589299"/>
                  </a:lnTo>
                  <a:lnTo>
                    <a:pt x="454899" y="591341"/>
                  </a:lnTo>
                  <a:lnTo>
                    <a:pt x="458531" y="593383"/>
                  </a:lnTo>
                  <a:lnTo>
                    <a:pt x="461709" y="595878"/>
                  </a:lnTo>
                  <a:lnTo>
                    <a:pt x="464887" y="598147"/>
                  </a:lnTo>
                  <a:lnTo>
                    <a:pt x="467838" y="600642"/>
                  </a:lnTo>
                  <a:lnTo>
                    <a:pt x="470562" y="603592"/>
                  </a:lnTo>
                  <a:lnTo>
                    <a:pt x="473513" y="606314"/>
                  </a:lnTo>
                  <a:lnTo>
                    <a:pt x="476010" y="609263"/>
                  </a:lnTo>
                  <a:lnTo>
                    <a:pt x="478734" y="612666"/>
                  </a:lnTo>
                  <a:lnTo>
                    <a:pt x="481004" y="615843"/>
                  </a:lnTo>
                  <a:lnTo>
                    <a:pt x="483047" y="619246"/>
                  </a:lnTo>
                  <a:lnTo>
                    <a:pt x="484864" y="622649"/>
                  </a:lnTo>
                  <a:lnTo>
                    <a:pt x="486907" y="626279"/>
                  </a:lnTo>
                  <a:lnTo>
                    <a:pt x="488496" y="629908"/>
                  </a:lnTo>
                  <a:lnTo>
                    <a:pt x="490085" y="633765"/>
                  </a:lnTo>
                  <a:lnTo>
                    <a:pt x="491220" y="637395"/>
                  </a:lnTo>
                  <a:lnTo>
                    <a:pt x="492355" y="641479"/>
                  </a:lnTo>
                  <a:lnTo>
                    <a:pt x="493490" y="645335"/>
                  </a:lnTo>
                  <a:lnTo>
                    <a:pt x="494171" y="649646"/>
                  </a:lnTo>
                  <a:lnTo>
                    <a:pt x="494625" y="653730"/>
                  </a:lnTo>
                  <a:lnTo>
                    <a:pt x="495079" y="658040"/>
                  </a:lnTo>
                  <a:lnTo>
                    <a:pt x="495079" y="662351"/>
                  </a:lnTo>
                  <a:lnTo>
                    <a:pt x="495079" y="665527"/>
                  </a:lnTo>
                  <a:lnTo>
                    <a:pt x="494852" y="669157"/>
                  </a:lnTo>
                  <a:lnTo>
                    <a:pt x="494398" y="672333"/>
                  </a:lnTo>
                  <a:lnTo>
                    <a:pt x="493944" y="675509"/>
                  </a:lnTo>
                  <a:lnTo>
                    <a:pt x="492355" y="682088"/>
                  </a:lnTo>
                  <a:lnTo>
                    <a:pt x="490539" y="688214"/>
                  </a:lnTo>
                  <a:lnTo>
                    <a:pt x="610853" y="758543"/>
                  </a:lnTo>
                  <a:lnTo>
                    <a:pt x="616528" y="755140"/>
                  </a:lnTo>
                  <a:lnTo>
                    <a:pt x="622430" y="752417"/>
                  </a:lnTo>
                  <a:lnTo>
                    <a:pt x="628559" y="749922"/>
                  </a:lnTo>
                  <a:lnTo>
                    <a:pt x="634915" y="748107"/>
                  </a:lnTo>
                  <a:lnTo>
                    <a:pt x="690305" y="547101"/>
                  </a:lnTo>
                  <a:lnTo>
                    <a:pt x="686673" y="544152"/>
                  </a:lnTo>
                  <a:lnTo>
                    <a:pt x="682814" y="540976"/>
                  </a:lnTo>
                  <a:lnTo>
                    <a:pt x="679409" y="537800"/>
                  </a:lnTo>
                  <a:lnTo>
                    <a:pt x="676004" y="533943"/>
                  </a:lnTo>
                  <a:lnTo>
                    <a:pt x="673053" y="530540"/>
                  </a:lnTo>
                  <a:lnTo>
                    <a:pt x="670102" y="526456"/>
                  </a:lnTo>
                  <a:lnTo>
                    <a:pt x="667605" y="522373"/>
                  </a:lnTo>
                  <a:lnTo>
                    <a:pt x="665107" y="518062"/>
                  </a:lnTo>
                  <a:lnTo>
                    <a:pt x="662837" y="513979"/>
                  </a:lnTo>
                  <a:lnTo>
                    <a:pt x="661021" y="509214"/>
                  </a:lnTo>
                  <a:lnTo>
                    <a:pt x="659432" y="504450"/>
                  </a:lnTo>
                  <a:lnTo>
                    <a:pt x="658070" y="499913"/>
                  </a:lnTo>
                  <a:lnTo>
                    <a:pt x="657162" y="494922"/>
                  </a:lnTo>
                  <a:lnTo>
                    <a:pt x="656027" y="489931"/>
                  </a:lnTo>
                  <a:lnTo>
                    <a:pt x="655573" y="484940"/>
                  </a:lnTo>
                  <a:lnTo>
                    <a:pt x="655573" y="479722"/>
                  </a:lnTo>
                  <a:lnTo>
                    <a:pt x="655573" y="475411"/>
                  </a:lnTo>
                  <a:lnTo>
                    <a:pt x="655800" y="471327"/>
                  </a:lnTo>
                  <a:lnTo>
                    <a:pt x="656708" y="467017"/>
                  </a:lnTo>
                  <a:lnTo>
                    <a:pt x="657389" y="463160"/>
                  </a:lnTo>
                  <a:lnTo>
                    <a:pt x="658297" y="458850"/>
                  </a:lnTo>
                  <a:lnTo>
                    <a:pt x="659432" y="455220"/>
                  </a:lnTo>
                  <a:lnTo>
                    <a:pt x="660567" y="451136"/>
                  </a:lnTo>
                  <a:lnTo>
                    <a:pt x="661929" y="447506"/>
                  </a:lnTo>
                  <a:lnTo>
                    <a:pt x="663745" y="443649"/>
                  </a:lnTo>
                  <a:lnTo>
                    <a:pt x="665561" y="440246"/>
                  </a:lnTo>
                  <a:lnTo>
                    <a:pt x="667605" y="436617"/>
                  </a:lnTo>
                  <a:lnTo>
                    <a:pt x="669648" y="433440"/>
                  </a:lnTo>
                  <a:lnTo>
                    <a:pt x="672145" y="430037"/>
                  </a:lnTo>
                  <a:lnTo>
                    <a:pt x="674642" y="426861"/>
                  </a:lnTo>
                  <a:lnTo>
                    <a:pt x="677139" y="423912"/>
                  </a:lnTo>
                  <a:lnTo>
                    <a:pt x="679863" y="420963"/>
                  </a:lnTo>
                  <a:lnTo>
                    <a:pt x="682814" y="418240"/>
                  </a:lnTo>
                  <a:lnTo>
                    <a:pt x="685765" y="415518"/>
                  </a:lnTo>
                  <a:lnTo>
                    <a:pt x="688943" y="413249"/>
                  </a:lnTo>
                  <a:lnTo>
                    <a:pt x="692121" y="410980"/>
                  </a:lnTo>
                  <a:lnTo>
                    <a:pt x="695526" y="408712"/>
                  </a:lnTo>
                  <a:lnTo>
                    <a:pt x="698932" y="406670"/>
                  </a:lnTo>
                  <a:lnTo>
                    <a:pt x="702791" y="404855"/>
                  </a:lnTo>
                  <a:lnTo>
                    <a:pt x="706196" y="403267"/>
                  </a:lnTo>
                  <a:lnTo>
                    <a:pt x="710055" y="401679"/>
                  </a:lnTo>
                  <a:lnTo>
                    <a:pt x="713914" y="400318"/>
                  </a:lnTo>
                  <a:lnTo>
                    <a:pt x="718000" y="399410"/>
                  </a:lnTo>
                  <a:lnTo>
                    <a:pt x="721859" y="398503"/>
                  </a:lnTo>
                  <a:lnTo>
                    <a:pt x="725945" y="397595"/>
                  </a:lnTo>
                  <a:lnTo>
                    <a:pt x="730032" y="397141"/>
                  </a:lnTo>
                  <a:lnTo>
                    <a:pt x="734345" y="396915"/>
                  </a:lnTo>
                  <a:lnTo>
                    <a:pt x="738658" y="396688"/>
                  </a:lnTo>
                  <a:lnTo>
                    <a:pt x="744106" y="396915"/>
                  </a:lnTo>
                  <a:lnTo>
                    <a:pt x="749554" y="397595"/>
                  </a:lnTo>
                  <a:lnTo>
                    <a:pt x="754775" y="398276"/>
                  </a:lnTo>
                  <a:lnTo>
                    <a:pt x="759770" y="399637"/>
                  </a:lnTo>
                  <a:lnTo>
                    <a:pt x="764764" y="400998"/>
                  </a:lnTo>
                  <a:lnTo>
                    <a:pt x="769758" y="403040"/>
                  </a:lnTo>
                  <a:lnTo>
                    <a:pt x="774298" y="405082"/>
                  </a:lnTo>
                  <a:lnTo>
                    <a:pt x="778838" y="407577"/>
                  </a:lnTo>
                  <a:lnTo>
                    <a:pt x="916859" y="288925"/>
                  </a:lnTo>
                  <a:close/>
                  <a:moveTo>
                    <a:pt x="607752" y="120128"/>
                  </a:moveTo>
                  <a:lnTo>
                    <a:pt x="595738" y="120581"/>
                  </a:lnTo>
                  <a:lnTo>
                    <a:pt x="583950" y="121488"/>
                  </a:lnTo>
                  <a:lnTo>
                    <a:pt x="571936" y="122621"/>
                  </a:lnTo>
                  <a:lnTo>
                    <a:pt x="559921" y="123755"/>
                  </a:lnTo>
                  <a:lnTo>
                    <a:pt x="548133" y="125341"/>
                  </a:lnTo>
                  <a:lnTo>
                    <a:pt x="536119" y="127154"/>
                  </a:lnTo>
                  <a:lnTo>
                    <a:pt x="524331" y="129421"/>
                  </a:lnTo>
                  <a:lnTo>
                    <a:pt x="512543" y="131688"/>
                  </a:lnTo>
                  <a:lnTo>
                    <a:pt x="500755" y="134407"/>
                  </a:lnTo>
                  <a:lnTo>
                    <a:pt x="489194" y="137581"/>
                  </a:lnTo>
                  <a:lnTo>
                    <a:pt x="477406" y="140754"/>
                  </a:lnTo>
                  <a:lnTo>
                    <a:pt x="466072" y="144380"/>
                  </a:lnTo>
                  <a:lnTo>
                    <a:pt x="454511" y="148234"/>
                  </a:lnTo>
                  <a:lnTo>
                    <a:pt x="443176" y="152313"/>
                  </a:lnTo>
                  <a:lnTo>
                    <a:pt x="431615" y="156620"/>
                  </a:lnTo>
                  <a:lnTo>
                    <a:pt x="420508" y="161380"/>
                  </a:lnTo>
                  <a:lnTo>
                    <a:pt x="409400" y="166593"/>
                  </a:lnTo>
                  <a:lnTo>
                    <a:pt x="398519" y="171579"/>
                  </a:lnTo>
                  <a:lnTo>
                    <a:pt x="387411" y="177246"/>
                  </a:lnTo>
                  <a:lnTo>
                    <a:pt x="376530" y="183139"/>
                  </a:lnTo>
                  <a:lnTo>
                    <a:pt x="365876" y="189485"/>
                  </a:lnTo>
                  <a:lnTo>
                    <a:pt x="355221" y="195831"/>
                  </a:lnTo>
                  <a:lnTo>
                    <a:pt x="344794" y="202631"/>
                  </a:lnTo>
                  <a:lnTo>
                    <a:pt x="334593" y="209431"/>
                  </a:lnTo>
                  <a:lnTo>
                    <a:pt x="324392" y="216684"/>
                  </a:lnTo>
                  <a:lnTo>
                    <a:pt x="314191" y="224163"/>
                  </a:lnTo>
                  <a:lnTo>
                    <a:pt x="304443" y="232323"/>
                  </a:lnTo>
                  <a:lnTo>
                    <a:pt x="294695" y="240483"/>
                  </a:lnTo>
                  <a:lnTo>
                    <a:pt x="284948" y="248869"/>
                  </a:lnTo>
                  <a:lnTo>
                    <a:pt x="275654" y="257482"/>
                  </a:lnTo>
                  <a:lnTo>
                    <a:pt x="266359" y="266548"/>
                  </a:lnTo>
                  <a:lnTo>
                    <a:pt x="257518" y="275614"/>
                  </a:lnTo>
                  <a:lnTo>
                    <a:pt x="248678" y="285134"/>
                  </a:lnTo>
                  <a:lnTo>
                    <a:pt x="240290" y="294654"/>
                  </a:lnTo>
                  <a:lnTo>
                    <a:pt x="232129" y="304400"/>
                  </a:lnTo>
                  <a:lnTo>
                    <a:pt x="224195" y="314373"/>
                  </a:lnTo>
                  <a:lnTo>
                    <a:pt x="216714" y="324346"/>
                  </a:lnTo>
                  <a:lnTo>
                    <a:pt x="209460" y="334545"/>
                  </a:lnTo>
                  <a:lnTo>
                    <a:pt x="202433" y="344971"/>
                  </a:lnTo>
                  <a:lnTo>
                    <a:pt x="195632" y="355397"/>
                  </a:lnTo>
                  <a:lnTo>
                    <a:pt x="189058" y="366050"/>
                  </a:lnTo>
                  <a:lnTo>
                    <a:pt x="183164" y="376703"/>
                  </a:lnTo>
                  <a:lnTo>
                    <a:pt x="177271" y="387583"/>
                  </a:lnTo>
                  <a:lnTo>
                    <a:pt x="171603" y="398462"/>
                  </a:lnTo>
                  <a:lnTo>
                    <a:pt x="166390" y="409342"/>
                  </a:lnTo>
                  <a:lnTo>
                    <a:pt x="161402" y="420448"/>
                  </a:lnTo>
                  <a:lnTo>
                    <a:pt x="156642" y="431554"/>
                  </a:lnTo>
                  <a:lnTo>
                    <a:pt x="152108" y="443114"/>
                  </a:lnTo>
                  <a:lnTo>
                    <a:pt x="148028" y="454673"/>
                  </a:lnTo>
                  <a:lnTo>
                    <a:pt x="144174" y="466006"/>
                  </a:lnTo>
                  <a:lnTo>
                    <a:pt x="140774" y="477565"/>
                  </a:lnTo>
                  <a:lnTo>
                    <a:pt x="137373" y="489125"/>
                  </a:lnTo>
                  <a:lnTo>
                    <a:pt x="134426" y="500911"/>
                  </a:lnTo>
                  <a:lnTo>
                    <a:pt x="131706" y="512470"/>
                  </a:lnTo>
                  <a:lnTo>
                    <a:pt x="129213" y="524256"/>
                  </a:lnTo>
                  <a:lnTo>
                    <a:pt x="127172" y="536269"/>
                  </a:lnTo>
                  <a:lnTo>
                    <a:pt x="125359" y="548055"/>
                  </a:lnTo>
                  <a:lnTo>
                    <a:pt x="123772" y="560068"/>
                  </a:lnTo>
                  <a:lnTo>
                    <a:pt x="122185" y="571854"/>
                  </a:lnTo>
                  <a:lnTo>
                    <a:pt x="121278" y="583867"/>
                  </a:lnTo>
                  <a:lnTo>
                    <a:pt x="120598" y="595880"/>
                  </a:lnTo>
                  <a:lnTo>
                    <a:pt x="120145" y="607666"/>
                  </a:lnTo>
                  <a:lnTo>
                    <a:pt x="120145" y="619905"/>
                  </a:lnTo>
                  <a:lnTo>
                    <a:pt x="120145" y="631918"/>
                  </a:lnTo>
                  <a:lnTo>
                    <a:pt x="120598" y="643704"/>
                  </a:lnTo>
                  <a:lnTo>
                    <a:pt x="121278" y="655717"/>
                  </a:lnTo>
                  <a:lnTo>
                    <a:pt x="122185" y="667503"/>
                  </a:lnTo>
                  <a:lnTo>
                    <a:pt x="123772" y="679516"/>
                  </a:lnTo>
                  <a:lnTo>
                    <a:pt x="125359" y="691529"/>
                  </a:lnTo>
                  <a:lnTo>
                    <a:pt x="127172" y="703315"/>
                  </a:lnTo>
                  <a:lnTo>
                    <a:pt x="129213" y="715328"/>
                  </a:lnTo>
                  <a:lnTo>
                    <a:pt x="131706" y="726887"/>
                  </a:lnTo>
                  <a:lnTo>
                    <a:pt x="134426" y="738673"/>
                  </a:lnTo>
                  <a:lnTo>
                    <a:pt x="137373" y="750460"/>
                  </a:lnTo>
                  <a:lnTo>
                    <a:pt x="140774" y="762019"/>
                  </a:lnTo>
                  <a:lnTo>
                    <a:pt x="144174" y="773579"/>
                  </a:lnTo>
                  <a:lnTo>
                    <a:pt x="148028" y="784911"/>
                  </a:lnTo>
                  <a:lnTo>
                    <a:pt x="152108" y="796471"/>
                  </a:lnTo>
                  <a:lnTo>
                    <a:pt x="156642" y="807804"/>
                  </a:lnTo>
                  <a:lnTo>
                    <a:pt x="161402" y="819136"/>
                  </a:lnTo>
                  <a:lnTo>
                    <a:pt x="166390" y="830016"/>
                  </a:lnTo>
                  <a:lnTo>
                    <a:pt x="171603" y="841122"/>
                  </a:lnTo>
                  <a:lnTo>
                    <a:pt x="177271" y="852002"/>
                  </a:lnTo>
                  <a:lnTo>
                    <a:pt x="183164" y="862881"/>
                  </a:lnTo>
                  <a:lnTo>
                    <a:pt x="189058" y="873534"/>
                  </a:lnTo>
                  <a:lnTo>
                    <a:pt x="195632" y="884187"/>
                  </a:lnTo>
                  <a:lnTo>
                    <a:pt x="202433" y="894613"/>
                  </a:lnTo>
                  <a:lnTo>
                    <a:pt x="209460" y="904813"/>
                  </a:lnTo>
                  <a:lnTo>
                    <a:pt x="216714" y="915239"/>
                  </a:lnTo>
                  <a:lnTo>
                    <a:pt x="224195" y="925212"/>
                  </a:lnTo>
                  <a:lnTo>
                    <a:pt x="232129" y="934958"/>
                  </a:lnTo>
                  <a:lnTo>
                    <a:pt x="240290" y="944931"/>
                  </a:lnTo>
                  <a:lnTo>
                    <a:pt x="248678" y="954450"/>
                  </a:lnTo>
                  <a:lnTo>
                    <a:pt x="257518" y="963743"/>
                  </a:lnTo>
                  <a:lnTo>
                    <a:pt x="266359" y="973036"/>
                  </a:lnTo>
                  <a:lnTo>
                    <a:pt x="275654" y="982102"/>
                  </a:lnTo>
                  <a:lnTo>
                    <a:pt x="284948" y="990715"/>
                  </a:lnTo>
                  <a:lnTo>
                    <a:pt x="294695" y="999102"/>
                  </a:lnTo>
                  <a:lnTo>
                    <a:pt x="304443" y="1007261"/>
                  </a:lnTo>
                  <a:lnTo>
                    <a:pt x="314191" y="1015194"/>
                  </a:lnTo>
                  <a:lnTo>
                    <a:pt x="324392" y="1022674"/>
                  </a:lnTo>
                  <a:lnTo>
                    <a:pt x="334593" y="1029927"/>
                  </a:lnTo>
                  <a:lnTo>
                    <a:pt x="344794" y="1036953"/>
                  </a:lnTo>
                  <a:lnTo>
                    <a:pt x="355221" y="1043753"/>
                  </a:lnTo>
                  <a:lnTo>
                    <a:pt x="365876" y="1050099"/>
                  </a:lnTo>
                  <a:lnTo>
                    <a:pt x="376530" y="1056446"/>
                  </a:lnTo>
                  <a:lnTo>
                    <a:pt x="387411" y="1062339"/>
                  </a:lnTo>
                  <a:lnTo>
                    <a:pt x="398292" y="1067779"/>
                  </a:lnTo>
                  <a:lnTo>
                    <a:pt x="409400" y="1072992"/>
                  </a:lnTo>
                  <a:lnTo>
                    <a:pt x="420508" y="1078205"/>
                  </a:lnTo>
                  <a:lnTo>
                    <a:pt x="431615" y="1082738"/>
                  </a:lnTo>
                  <a:lnTo>
                    <a:pt x="443176" y="1087271"/>
                  </a:lnTo>
                  <a:lnTo>
                    <a:pt x="454511" y="1091351"/>
                  </a:lnTo>
                  <a:lnTo>
                    <a:pt x="466072" y="1095204"/>
                  </a:lnTo>
                  <a:lnTo>
                    <a:pt x="477406" y="1098830"/>
                  </a:lnTo>
                  <a:lnTo>
                    <a:pt x="489194" y="1102004"/>
                  </a:lnTo>
                  <a:lnTo>
                    <a:pt x="500755" y="1104950"/>
                  </a:lnTo>
                  <a:lnTo>
                    <a:pt x="512543" y="1107897"/>
                  </a:lnTo>
                  <a:lnTo>
                    <a:pt x="524331" y="1110163"/>
                  </a:lnTo>
                  <a:lnTo>
                    <a:pt x="536119" y="1112203"/>
                  </a:lnTo>
                  <a:lnTo>
                    <a:pt x="548133" y="1114243"/>
                  </a:lnTo>
                  <a:lnTo>
                    <a:pt x="559921" y="1115830"/>
                  </a:lnTo>
                  <a:lnTo>
                    <a:pt x="571936" y="1116963"/>
                  </a:lnTo>
                  <a:lnTo>
                    <a:pt x="583950" y="1118096"/>
                  </a:lnTo>
                  <a:lnTo>
                    <a:pt x="595738" y="1118776"/>
                  </a:lnTo>
                  <a:lnTo>
                    <a:pt x="607752" y="1119230"/>
                  </a:lnTo>
                  <a:lnTo>
                    <a:pt x="619540" y="1119230"/>
                  </a:lnTo>
                  <a:lnTo>
                    <a:pt x="631782" y="1119230"/>
                  </a:lnTo>
                  <a:lnTo>
                    <a:pt x="643796" y="1118776"/>
                  </a:lnTo>
                  <a:lnTo>
                    <a:pt x="655584" y="1118096"/>
                  </a:lnTo>
                  <a:lnTo>
                    <a:pt x="667598" y="1116963"/>
                  </a:lnTo>
                  <a:lnTo>
                    <a:pt x="679613" y="1115830"/>
                  </a:lnTo>
                  <a:lnTo>
                    <a:pt x="691401" y="1114243"/>
                  </a:lnTo>
                  <a:lnTo>
                    <a:pt x="703415" y="1112203"/>
                  </a:lnTo>
                  <a:lnTo>
                    <a:pt x="715203" y="1110163"/>
                  </a:lnTo>
                  <a:lnTo>
                    <a:pt x="726991" y="1107897"/>
                  </a:lnTo>
                  <a:lnTo>
                    <a:pt x="738779" y="1104950"/>
                  </a:lnTo>
                  <a:lnTo>
                    <a:pt x="750340" y="1102004"/>
                  </a:lnTo>
                  <a:lnTo>
                    <a:pt x="762128" y="1098830"/>
                  </a:lnTo>
                  <a:lnTo>
                    <a:pt x="773462" y="1095204"/>
                  </a:lnTo>
                  <a:lnTo>
                    <a:pt x="785023" y="1091351"/>
                  </a:lnTo>
                  <a:lnTo>
                    <a:pt x="796358" y="1087271"/>
                  </a:lnTo>
                  <a:lnTo>
                    <a:pt x="807692" y="1082738"/>
                  </a:lnTo>
                  <a:lnTo>
                    <a:pt x="819026" y="1078205"/>
                  </a:lnTo>
                  <a:lnTo>
                    <a:pt x="830134" y="1072992"/>
                  </a:lnTo>
                  <a:lnTo>
                    <a:pt x="841015" y="1067779"/>
                  </a:lnTo>
                  <a:lnTo>
                    <a:pt x="852123" y="1062339"/>
                  </a:lnTo>
                  <a:lnTo>
                    <a:pt x="862777" y="1056446"/>
                  </a:lnTo>
                  <a:lnTo>
                    <a:pt x="873658" y="1050099"/>
                  </a:lnTo>
                  <a:lnTo>
                    <a:pt x="884086" y="1043753"/>
                  </a:lnTo>
                  <a:lnTo>
                    <a:pt x="894740" y="1036953"/>
                  </a:lnTo>
                  <a:lnTo>
                    <a:pt x="904941" y="1029927"/>
                  </a:lnTo>
                  <a:lnTo>
                    <a:pt x="915142" y="1022674"/>
                  </a:lnTo>
                  <a:lnTo>
                    <a:pt x="925343" y="1015194"/>
                  </a:lnTo>
                  <a:lnTo>
                    <a:pt x="935091" y="1007261"/>
                  </a:lnTo>
                  <a:lnTo>
                    <a:pt x="944839" y="999102"/>
                  </a:lnTo>
                  <a:lnTo>
                    <a:pt x="954586" y="990715"/>
                  </a:lnTo>
                  <a:lnTo>
                    <a:pt x="963880" y="982102"/>
                  </a:lnTo>
                  <a:lnTo>
                    <a:pt x="972948" y="973036"/>
                  </a:lnTo>
                  <a:lnTo>
                    <a:pt x="982016" y="963743"/>
                  </a:lnTo>
                  <a:lnTo>
                    <a:pt x="990856" y="954450"/>
                  </a:lnTo>
                  <a:lnTo>
                    <a:pt x="999244" y="944931"/>
                  </a:lnTo>
                  <a:lnTo>
                    <a:pt x="1007405" y="934958"/>
                  </a:lnTo>
                  <a:lnTo>
                    <a:pt x="1015339" y="925212"/>
                  </a:lnTo>
                  <a:lnTo>
                    <a:pt x="1022820" y="915239"/>
                  </a:lnTo>
                  <a:lnTo>
                    <a:pt x="1030074" y="904813"/>
                  </a:lnTo>
                  <a:lnTo>
                    <a:pt x="1037101" y="894613"/>
                  </a:lnTo>
                  <a:lnTo>
                    <a:pt x="1043902" y="884187"/>
                  </a:lnTo>
                  <a:lnTo>
                    <a:pt x="1050249" y="873534"/>
                  </a:lnTo>
                  <a:lnTo>
                    <a:pt x="1056370" y="862881"/>
                  </a:lnTo>
                  <a:lnTo>
                    <a:pt x="1062263" y="852002"/>
                  </a:lnTo>
                  <a:lnTo>
                    <a:pt x="1067931" y="841122"/>
                  </a:lnTo>
                  <a:lnTo>
                    <a:pt x="1073144" y="830016"/>
                  </a:lnTo>
                  <a:lnTo>
                    <a:pt x="1078132" y="819136"/>
                  </a:lnTo>
                  <a:lnTo>
                    <a:pt x="1082892" y="807804"/>
                  </a:lnTo>
                  <a:lnTo>
                    <a:pt x="1087426" y="796471"/>
                  </a:lnTo>
                  <a:lnTo>
                    <a:pt x="1091280" y="784911"/>
                  </a:lnTo>
                  <a:lnTo>
                    <a:pt x="1095360" y="773579"/>
                  </a:lnTo>
                  <a:lnTo>
                    <a:pt x="1098760" y="762019"/>
                  </a:lnTo>
                  <a:lnTo>
                    <a:pt x="1102161" y="750460"/>
                  </a:lnTo>
                  <a:lnTo>
                    <a:pt x="1105108" y="738673"/>
                  </a:lnTo>
                  <a:lnTo>
                    <a:pt x="1107828" y="726887"/>
                  </a:lnTo>
                  <a:lnTo>
                    <a:pt x="1110321" y="715328"/>
                  </a:lnTo>
                  <a:lnTo>
                    <a:pt x="1112362" y="703315"/>
                  </a:lnTo>
                  <a:lnTo>
                    <a:pt x="1114175" y="691529"/>
                  </a:lnTo>
                  <a:lnTo>
                    <a:pt x="1115762" y="679516"/>
                  </a:lnTo>
                  <a:lnTo>
                    <a:pt x="1117122" y="667503"/>
                  </a:lnTo>
                  <a:lnTo>
                    <a:pt x="1118256" y="655717"/>
                  </a:lnTo>
                  <a:lnTo>
                    <a:pt x="1118936" y="643704"/>
                  </a:lnTo>
                  <a:lnTo>
                    <a:pt x="1119389" y="631918"/>
                  </a:lnTo>
                  <a:lnTo>
                    <a:pt x="1119389" y="619905"/>
                  </a:lnTo>
                  <a:lnTo>
                    <a:pt x="1119389" y="607666"/>
                  </a:lnTo>
                  <a:lnTo>
                    <a:pt x="1118936" y="595880"/>
                  </a:lnTo>
                  <a:lnTo>
                    <a:pt x="1118256" y="583867"/>
                  </a:lnTo>
                  <a:lnTo>
                    <a:pt x="1117122" y="571854"/>
                  </a:lnTo>
                  <a:lnTo>
                    <a:pt x="1115762" y="560068"/>
                  </a:lnTo>
                  <a:lnTo>
                    <a:pt x="1114175" y="548055"/>
                  </a:lnTo>
                  <a:lnTo>
                    <a:pt x="1112362" y="536269"/>
                  </a:lnTo>
                  <a:lnTo>
                    <a:pt x="1110321" y="524256"/>
                  </a:lnTo>
                  <a:lnTo>
                    <a:pt x="1107828" y="512470"/>
                  </a:lnTo>
                  <a:lnTo>
                    <a:pt x="1105108" y="500911"/>
                  </a:lnTo>
                  <a:lnTo>
                    <a:pt x="1102161" y="489125"/>
                  </a:lnTo>
                  <a:lnTo>
                    <a:pt x="1098760" y="477565"/>
                  </a:lnTo>
                  <a:lnTo>
                    <a:pt x="1095360" y="466006"/>
                  </a:lnTo>
                  <a:lnTo>
                    <a:pt x="1091280" y="454673"/>
                  </a:lnTo>
                  <a:lnTo>
                    <a:pt x="1087426" y="443114"/>
                  </a:lnTo>
                  <a:lnTo>
                    <a:pt x="1082892" y="431554"/>
                  </a:lnTo>
                  <a:lnTo>
                    <a:pt x="1078132" y="420448"/>
                  </a:lnTo>
                  <a:lnTo>
                    <a:pt x="1073144" y="409342"/>
                  </a:lnTo>
                  <a:lnTo>
                    <a:pt x="1067931" y="398462"/>
                  </a:lnTo>
                  <a:lnTo>
                    <a:pt x="1062263" y="387583"/>
                  </a:lnTo>
                  <a:lnTo>
                    <a:pt x="1056370" y="376703"/>
                  </a:lnTo>
                  <a:lnTo>
                    <a:pt x="1050249" y="366050"/>
                  </a:lnTo>
                  <a:lnTo>
                    <a:pt x="1043902" y="355397"/>
                  </a:lnTo>
                  <a:lnTo>
                    <a:pt x="1037101" y="344971"/>
                  </a:lnTo>
                  <a:lnTo>
                    <a:pt x="1030074" y="334545"/>
                  </a:lnTo>
                  <a:lnTo>
                    <a:pt x="1022820" y="324346"/>
                  </a:lnTo>
                  <a:lnTo>
                    <a:pt x="1015339" y="314373"/>
                  </a:lnTo>
                  <a:lnTo>
                    <a:pt x="1007405" y="304400"/>
                  </a:lnTo>
                  <a:lnTo>
                    <a:pt x="999244" y="294654"/>
                  </a:lnTo>
                  <a:lnTo>
                    <a:pt x="990856" y="285134"/>
                  </a:lnTo>
                  <a:lnTo>
                    <a:pt x="982016" y="275614"/>
                  </a:lnTo>
                  <a:lnTo>
                    <a:pt x="972948" y="266548"/>
                  </a:lnTo>
                  <a:lnTo>
                    <a:pt x="963880" y="257482"/>
                  </a:lnTo>
                  <a:lnTo>
                    <a:pt x="954586" y="248869"/>
                  </a:lnTo>
                  <a:lnTo>
                    <a:pt x="944839" y="240483"/>
                  </a:lnTo>
                  <a:lnTo>
                    <a:pt x="935091" y="232323"/>
                  </a:lnTo>
                  <a:lnTo>
                    <a:pt x="925343" y="224163"/>
                  </a:lnTo>
                  <a:lnTo>
                    <a:pt x="915142" y="216684"/>
                  </a:lnTo>
                  <a:lnTo>
                    <a:pt x="904941" y="209431"/>
                  </a:lnTo>
                  <a:lnTo>
                    <a:pt x="894740" y="202631"/>
                  </a:lnTo>
                  <a:lnTo>
                    <a:pt x="884086" y="195831"/>
                  </a:lnTo>
                  <a:lnTo>
                    <a:pt x="873658" y="189485"/>
                  </a:lnTo>
                  <a:lnTo>
                    <a:pt x="862777" y="183139"/>
                  </a:lnTo>
                  <a:lnTo>
                    <a:pt x="852123" y="177246"/>
                  </a:lnTo>
                  <a:lnTo>
                    <a:pt x="841015" y="171579"/>
                  </a:lnTo>
                  <a:lnTo>
                    <a:pt x="830134" y="166593"/>
                  </a:lnTo>
                  <a:lnTo>
                    <a:pt x="819026" y="161380"/>
                  </a:lnTo>
                  <a:lnTo>
                    <a:pt x="807692" y="156620"/>
                  </a:lnTo>
                  <a:lnTo>
                    <a:pt x="796358" y="152313"/>
                  </a:lnTo>
                  <a:lnTo>
                    <a:pt x="785023" y="148234"/>
                  </a:lnTo>
                  <a:lnTo>
                    <a:pt x="773462" y="144380"/>
                  </a:lnTo>
                  <a:lnTo>
                    <a:pt x="762128" y="140754"/>
                  </a:lnTo>
                  <a:lnTo>
                    <a:pt x="750340" y="137581"/>
                  </a:lnTo>
                  <a:lnTo>
                    <a:pt x="738779" y="134407"/>
                  </a:lnTo>
                  <a:lnTo>
                    <a:pt x="726991" y="131688"/>
                  </a:lnTo>
                  <a:lnTo>
                    <a:pt x="715203" y="129421"/>
                  </a:lnTo>
                  <a:lnTo>
                    <a:pt x="703415" y="127154"/>
                  </a:lnTo>
                  <a:lnTo>
                    <a:pt x="691401" y="125341"/>
                  </a:lnTo>
                  <a:lnTo>
                    <a:pt x="679613" y="123755"/>
                  </a:lnTo>
                  <a:lnTo>
                    <a:pt x="667598" y="122621"/>
                  </a:lnTo>
                  <a:lnTo>
                    <a:pt x="655584" y="121488"/>
                  </a:lnTo>
                  <a:lnTo>
                    <a:pt x="643796" y="120581"/>
                  </a:lnTo>
                  <a:lnTo>
                    <a:pt x="631782" y="120128"/>
                  </a:lnTo>
                  <a:lnTo>
                    <a:pt x="619540" y="120128"/>
                  </a:lnTo>
                  <a:lnTo>
                    <a:pt x="607752" y="120128"/>
                  </a:lnTo>
                  <a:close/>
                  <a:moveTo>
                    <a:pt x="619540" y="0"/>
                  </a:moveTo>
                  <a:lnTo>
                    <a:pt x="634502" y="227"/>
                  </a:lnTo>
                  <a:lnTo>
                    <a:pt x="649690" y="907"/>
                  </a:lnTo>
                  <a:lnTo>
                    <a:pt x="664198" y="1587"/>
                  </a:lnTo>
                  <a:lnTo>
                    <a:pt x="678933" y="3173"/>
                  </a:lnTo>
                  <a:lnTo>
                    <a:pt x="694121" y="4533"/>
                  </a:lnTo>
                  <a:lnTo>
                    <a:pt x="708629" y="6573"/>
                  </a:lnTo>
                  <a:lnTo>
                    <a:pt x="723364" y="8840"/>
                  </a:lnTo>
                  <a:lnTo>
                    <a:pt x="738098" y="11560"/>
                  </a:lnTo>
                  <a:lnTo>
                    <a:pt x="752607" y="14506"/>
                  </a:lnTo>
                  <a:lnTo>
                    <a:pt x="767115" y="17906"/>
                  </a:lnTo>
                  <a:lnTo>
                    <a:pt x="781623" y="21533"/>
                  </a:lnTo>
                  <a:lnTo>
                    <a:pt x="796131" y="25839"/>
                  </a:lnTo>
                  <a:lnTo>
                    <a:pt x="810412" y="30146"/>
                  </a:lnTo>
                  <a:lnTo>
                    <a:pt x="824694" y="34905"/>
                  </a:lnTo>
                  <a:lnTo>
                    <a:pt x="838975" y="40118"/>
                  </a:lnTo>
                  <a:lnTo>
                    <a:pt x="853030" y="45558"/>
                  </a:lnTo>
                  <a:lnTo>
                    <a:pt x="866858" y="51451"/>
                  </a:lnTo>
                  <a:lnTo>
                    <a:pt x="880686" y="57571"/>
                  </a:lnTo>
                  <a:lnTo>
                    <a:pt x="894514" y="64144"/>
                  </a:lnTo>
                  <a:lnTo>
                    <a:pt x="907888" y="71170"/>
                  </a:lnTo>
                  <a:lnTo>
                    <a:pt x="921263" y="78423"/>
                  </a:lnTo>
                  <a:lnTo>
                    <a:pt x="934638" y="85903"/>
                  </a:lnTo>
                  <a:lnTo>
                    <a:pt x="947786" y="93836"/>
                  </a:lnTo>
                  <a:lnTo>
                    <a:pt x="960934" y="102222"/>
                  </a:lnTo>
                  <a:lnTo>
                    <a:pt x="973401" y="110835"/>
                  </a:lnTo>
                  <a:lnTo>
                    <a:pt x="986096" y="119901"/>
                  </a:lnTo>
                  <a:lnTo>
                    <a:pt x="998791" y="129421"/>
                  </a:lnTo>
                  <a:lnTo>
                    <a:pt x="1010805" y="139167"/>
                  </a:lnTo>
                  <a:lnTo>
                    <a:pt x="1023046" y="149140"/>
                  </a:lnTo>
                  <a:lnTo>
                    <a:pt x="1034607" y="159793"/>
                  </a:lnTo>
                  <a:lnTo>
                    <a:pt x="1046395" y="170446"/>
                  </a:lnTo>
                  <a:lnTo>
                    <a:pt x="1057956" y="181779"/>
                  </a:lnTo>
                  <a:lnTo>
                    <a:pt x="1067251" y="191072"/>
                  </a:lnTo>
                  <a:lnTo>
                    <a:pt x="1076318" y="200591"/>
                  </a:lnTo>
                  <a:lnTo>
                    <a:pt x="1084932" y="210564"/>
                  </a:lnTo>
                  <a:lnTo>
                    <a:pt x="1093546" y="220310"/>
                  </a:lnTo>
                  <a:lnTo>
                    <a:pt x="1101934" y="230283"/>
                  </a:lnTo>
                  <a:lnTo>
                    <a:pt x="1110095" y="240709"/>
                  </a:lnTo>
                  <a:lnTo>
                    <a:pt x="1117802" y="250909"/>
                  </a:lnTo>
                  <a:lnTo>
                    <a:pt x="1125510" y="261108"/>
                  </a:lnTo>
                  <a:lnTo>
                    <a:pt x="1132764" y="271988"/>
                  </a:lnTo>
                  <a:lnTo>
                    <a:pt x="1139791" y="282414"/>
                  </a:lnTo>
                  <a:lnTo>
                    <a:pt x="1146592" y="293294"/>
                  </a:lnTo>
                  <a:lnTo>
                    <a:pt x="1153166" y="304173"/>
                  </a:lnTo>
                  <a:lnTo>
                    <a:pt x="1159513" y="315279"/>
                  </a:lnTo>
                  <a:lnTo>
                    <a:pt x="1165634" y="326159"/>
                  </a:lnTo>
                  <a:lnTo>
                    <a:pt x="1171527" y="337492"/>
                  </a:lnTo>
                  <a:lnTo>
                    <a:pt x="1177195" y="348598"/>
                  </a:lnTo>
                  <a:lnTo>
                    <a:pt x="1182408" y="360157"/>
                  </a:lnTo>
                  <a:lnTo>
                    <a:pt x="1187622" y="371490"/>
                  </a:lnTo>
                  <a:lnTo>
                    <a:pt x="1192610" y="383050"/>
                  </a:lnTo>
                  <a:lnTo>
                    <a:pt x="1197143" y="394609"/>
                  </a:lnTo>
                  <a:lnTo>
                    <a:pt x="1201677" y="406395"/>
                  </a:lnTo>
                  <a:lnTo>
                    <a:pt x="1205984" y="418181"/>
                  </a:lnTo>
                  <a:lnTo>
                    <a:pt x="1209611" y="429741"/>
                  </a:lnTo>
                  <a:lnTo>
                    <a:pt x="1213465" y="441754"/>
                  </a:lnTo>
                  <a:lnTo>
                    <a:pt x="1216865" y="453540"/>
                  </a:lnTo>
                  <a:lnTo>
                    <a:pt x="1219812" y="465552"/>
                  </a:lnTo>
                  <a:lnTo>
                    <a:pt x="1222986" y="477792"/>
                  </a:lnTo>
                  <a:lnTo>
                    <a:pt x="1225706" y="489578"/>
                  </a:lnTo>
                  <a:lnTo>
                    <a:pt x="1228200" y="501818"/>
                  </a:lnTo>
                  <a:lnTo>
                    <a:pt x="1230240" y="514057"/>
                  </a:lnTo>
                  <a:lnTo>
                    <a:pt x="1232280" y="526070"/>
                  </a:lnTo>
                  <a:lnTo>
                    <a:pt x="1233867" y="538536"/>
                  </a:lnTo>
                  <a:lnTo>
                    <a:pt x="1235680" y="550775"/>
                  </a:lnTo>
                  <a:lnTo>
                    <a:pt x="1236814" y="563015"/>
                  </a:lnTo>
                  <a:lnTo>
                    <a:pt x="1237720" y="575254"/>
                  </a:lnTo>
                  <a:lnTo>
                    <a:pt x="1238401" y="587720"/>
                  </a:lnTo>
                  <a:lnTo>
                    <a:pt x="1239081" y="599733"/>
                  </a:lnTo>
                  <a:lnTo>
                    <a:pt x="1239307" y="612199"/>
                  </a:lnTo>
                  <a:lnTo>
                    <a:pt x="1239307" y="624665"/>
                  </a:lnTo>
                  <a:lnTo>
                    <a:pt x="1239081" y="636678"/>
                  </a:lnTo>
                  <a:lnTo>
                    <a:pt x="1238627" y="649144"/>
                  </a:lnTo>
                  <a:lnTo>
                    <a:pt x="1237947" y="661610"/>
                  </a:lnTo>
                  <a:lnTo>
                    <a:pt x="1237040" y="673623"/>
                  </a:lnTo>
                  <a:lnTo>
                    <a:pt x="1235907" y="686089"/>
                  </a:lnTo>
                  <a:lnTo>
                    <a:pt x="1234320" y="698102"/>
                  </a:lnTo>
                  <a:lnTo>
                    <a:pt x="1232507" y="710341"/>
                  </a:lnTo>
                  <a:lnTo>
                    <a:pt x="1230693" y="722807"/>
                  </a:lnTo>
                  <a:lnTo>
                    <a:pt x="1228653" y="734820"/>
                  </a:lnTo>
                  <a:lnTo>
                    <a:pt x="1226159" y="746833"/>
                  </a:lnTo>
                  <a:lnTo>
                    <a:pt x="1223439" y="759073"/>
                  </a:lnTo>
                  <a:lnTo>
                    <a:pt x="1220719" y="771085"/>
                  </a:lnTo>
                  <a:lnTo>
                    <a:pt x="1217545" y="783098"/>
                  </a:lnTo>
                  <a:lnTo>
                    <a:pt x="1214145" y="795111"/>
                  </a:lnTo>
                  <a:lnTo>
                    <a:pt x="1210518" y="806897"/>
                  </a:lnTo>
                  <a:lnTo>
                    <a:pt x="1206664" y="818683"/>
                  </a:lnTo>
                  <a:lnTo>
                    <a:pt x="1202357" y="830469"/>
                  </a:lnTo>
                  <a:lnTo>
                    <a:pt x="1198277" y="842255"/>
                  </a:lnTo>
                  <a:lnTo>
                    <a:pt x="1193516" y="853588"/>
                  </a:lnTo>
                  <a:lnTo>
                    <a:pt x="1188529" y="865374"/>
                  </a:lnTo>
                  <a:lnTo>
                    <a:pt x="1183769" y="876934"/>
                  </a:lnTo>
                  <a:lnTo>
                    <a:pt x="1178328" y="888267"/>
                  </a:lnTo>
                  <a:lnTo>
                    <a:pt x="1172661" y="899599"/>
                  </a:lnTo>
                  <a:lnTo>
                    <a:pt x="1166767" y="910706"/>
                  </a:lnTo>
                  <a:lnTo>
                    <a:pt x="1160646" y="921812"/>
                  </a:lnTo>
                  <a:lnTo>
                    <a:pt x="1534229" y="1295115"/>
                  </a:lnTo>
                  <a:lnTo>
                    <a:pt x="1540350" y="1301461"/>
                  </a:lnTo>
                  <a:lnTo>
                    <a:pt x="1545790" y="1308034"/>
                  </a:lnTo>
                  <a:lnTo>
                    <a:pt x="1551231" y="1314607"/>
                  </a:lnTo>
                  <a:lnTo>
                    <a:pt x="1556445" y="1321407"/>
                  </a:lnTo>
                  <a:lnTo>
                    <a:pt x="1560752" y="1328433"/>
                  </a:lnTo>
                  <a:lnTo>
                    <a:pt x="1565286" y="1335460"/>
                  </a:lnTo>
                  <a:lnTo>
                    <a:pt x="1569366" y="1342713"/>
                  </a:lnTo>
                  <a:lnTo>
                    <a:pt x="1572766" y="1349966"/>
                  </a:lnTo>
                  <a:lnTo>
                    <a:pt x="1576167" y="1357219"/>
                  </a:lnTo>
                  <a:lnTo>
                    <a:pt x="1578887" y="1364698"/>
                  </a:lnTo>
                  <a:lnTo>
                    <a:pt x="1581381" y="1372178"/>
                  </a:lnTo>
                  <a:lnTo>
                    <a:pt x="1583648" y="1379658"/>
                  </a:lnTo>
                  <a:lnTo>
                    <a:pt x="1585461" y="1387137"/>
                  </a:lnTo>
                  <a:lnTo>
                    <a:pt x="1586821" y="1394617"/>
                  </a:lnTo>
                  <a:lnTo>
                    <a:pt x="1587955" y="1402323"/>
                  </a:lnTo>
                  <a:lnTo>
                    <a:pt x="1588635" y="1409803"/>
                  </a:lnTo>
                  <a:lnTo>
                    <a:pt x="1589088" y="1417283"/>
                  </a:lnTo>
                  <a:lnTo>
                    <a:pt x="1589088" y="1424762"/>
                  </a:lnTo>
                  <a:lnTo>
                    <a:pt x="1588861" y="1432242"/>
                  </a:lnTo>
                  <a:lnTo>
                    <a:pt x="1588181" y="1439495"/>
                  </a:lnTo>
                  <a:lnTo>
                    <a:pt x="1587274" y="1446748"/>
                  </a:lnTo>
                  <a:lnTo>
                    <a:pt x="1585914" y="1454001"/>
                  </a:lnTo>
                  <a:lnTo>
                    <a:pt x="1584101" y="1461027"/>
                  </a:lnTo>
                  <a:lnTo>
                    <a:pt x="1581834" y="1467827"/>
                  </a:lnTo>
                  <a:lnTo>
                    <a:pt x="1579340" y="1474627"/>
                  </a:lnTo>
                  <a:lnTo>
                    <a:pt x="1576620" y="1481200"/>
                  </a:lnTo>
                  <a:lnTo>
                    <a:pt x="1573220" y="1487773"/>
                  </a:lnTo>
                  <a:lnTo>
                    <a:pt x="1569593" y="1494119"/>
                  </a:lnTo>
                  <a:lnTo>
                    <a:pt x="1565512" y="1500239"/>
                  </a:lnTo>
                  <a:lnTo>
                    <a:pt x="1561432" y="1506132"/>
                  </a:lnTo>
                  <a:lnTo>
                    <a:pt x="1556445" y="1511572"/>
                  </a:lnTo>
                  <a:lnTo>
                    <a:pt x="1551231" y="1517011"/>
                  </a:lnTo>
                  <a:lnTo>
                    <a:pt x="1517228" y="1551237"/>
                  </a:lnTo>
                  <a:lnTo>
                    <a:pt x="1511787" y="1556223"/>
                  </a:lnTo>
                  <a:lnTo>
                    <a:pt x="1506120" y="1561209"/>
                  </a:lnTo>
                  <a:lnTo>
                    <a:pt x="1500226" y="1565516"/>
                  </a:lnTo>
                  <a:lnTo>
                    <a:pt x="1494106" y="1569369"/>
                  </a:lnTo>
                  <a:lnTo>
                    <a:pt x="1487985" y="1573222"/>
                  </a:lnTo>
                  <a:lnTo>
                    <a:pt x="1481411" y="1576395"/>
                  </a:lnTo>
                  <a:lnTo>
                    <a:pt x="1474837" y="1579342"/>
                  </a:lnTo>
                  <a:lnTo>
                    <a:pt x="1468036" y="1581835"/>
                  </a:lnTo>
                  <a:lnTo>
                    <a:pt x="1461009" y="1583875"/>
                  </a:lnTo>
                  <a:lnTo>
                    <a:pt x="1453982" y="1585688"/>
                  </a:lnTo>
                  <a:lnTo>
                    <a:pt x="1446728" y="1587275"/>
                  </a:lnTo>
                  <a:lnTo>
                    <a:pt x="1439474" y="1588182"/>
                  </a:lnTo>
                  <a:lnTo>
                    <a:pt x="1432219" y="1588862"/>
                  </a:lnTo>
                  <a:lnTo>
                    <a:pt x="1424739" y="1589088"/>
                  </a:lnTo>
                  <a:lnTo>
                    <a:pt x="1417258" y="1589088"/>
                  </a:lnTo>
                  <a:lnTo>
                    <a:pt x="1409777" y="1588862"/>
                  </a:lnTo>
                  <a:lnTo>
                    <a:pt x="1402296" y="1587955"/>
                  </a:lnTo>
                  <a:lnTo>
                    <a:pt x="1394589" y="1587048"/>
                  </a:lnTo>
                  <a:lnTo>
                    <a:pt x="1387108" y="1585235"/>
                  </a:lnTo>
                  <a:lnTo>
                    <a:pt x="1379628" y="1583422"/>
                  </a:lnTo>
                  <a:lnTo>
                    <a:pt x="1372147" y="1581382"/>
                  </a:lnTo>
                  <a:lnTo>
                    <a:pt x="1364666" y="1578662"/>
                  </a:lnTo>
                  <a:lnTo>
                    <a:pt x="1357186" y="1575942"/>
                  </a:lnTo>
                  <a:lnTo>
                    <a:pt x="1349931" y="1572769"/>
                  </a:lnTo>
                  <a:lnTo>
                    <a:pt x="1342677" y="1569142"/>
                  </a:lnTo>
                  <a:lnTo>
                    <a:pt x="1335423" y="1565289"/>
                  </a:lnTo>
                  <a:lnTo>
                    <a:pt x="1328396" y="1560756"/>
                  </a:lnTo>
                  <a:lnTo>
                    <a:pt x="1321369" y="1556223"/>
                  </a:lnTo>
                  <a:lnTo>
                    <a:pt x="1314568" y="1551237"/>
                  </a:lnTo>
                  <a:lnTo>
                    <a:pt x="1307994" y="1545797"/>
                  </a:lnTo>
                  <a:lnTo>
                    <a:pt x="1301420" y="1540130"/>
                  </a:lnTo>
                  <a:lnTo>
                    <a:pt x="1295299" y="1534011"/>
                  </a:lnTo>
                  <a:lnTo>
                    <a:pt x="921716" y="1160708"/>
                  </a:lnTo>
                  <a:lnTo>
                    <a:pt x="910835" y="1166827"/>
                  </a:lnTo>
                  <a:lnTo>
                    <a:pt x="899501" y="1172720"/>
                  </a:lnTo>
                  <a:lnTo>
                    <a:pt x="888166" y="1178160"/>
                  </a:lnTo>
                  <a:lnTo>
                    <a:pt x="876832" y="1183600"/>
                  </a:lnTo>
                  <a:lnTo>
                    <a:pt x="865498" y="1188586"/>
                  </a:lnTo>
                  <a:lnTo>
                    <a:pt x="853710" y="1193346"/>
                  </a:lnTo>
                  <a:lnTo>
                    <a:pt x="842375" y="1198106"/>
                  </a:lnTo>
                  <a:lnTo>
                    <a:pt x="830588" y="1202412"/>
                  </a:lnTo>
                  <a:lnTo>
                    <a:pt x="818573" y="1206492"/>
                  </a:lnTo>
                  <a:lnTo>
                    <a:pt x="807012" y="1210572"/>
                  </a:lnTo>
                  <a:lnTo>
                    <a:pt x="794997" y="1213972"/>
                  </a:lnTo>
                  <a:lnTo>
                    <a:pt x="783210" y="1217598"/>
                  </a:lnTo>
                  <a:lnTo>
                    <a:pt x="771195" y="1220545"/>
                  </a:lnTo>
                  <a:lnTo>
                    <a:pt x="758954" y="1223265"/>
                  </a:lnTo>
                  <a:lnTo>
                    <a:pt x="746939" y="1226211"/>
                  </a:lnTo>
                  <a:lnTo>
                    <a:pt x="734698" y="1228478"/>
                  </a:lnTo>
                  <a:lnTo>
                    <a:pt x="722457" y="1230518"/>
                  </a:lnTo>
                  <a:lnTo>
                    <a:pt x="710442" y="1232784"/>
                  </a:lnTo>
                  <a:lnTo>
                    <a:pt x="698201" y="1234371"/>
                  </a:lnTo>
                  <a:lnTo>
                    <a:pt x="685960" y="1235731"/>
                  </a:lnTo>
                  <a:lnTo>
                    <a:pt x="673719" y="1236864"/>
                  </a:lnTo>
                  <a:lnTo>
                    <a:pt x="661478" y="1237771"/>
                  </a:lnTo>
                  <a:lnTo>
                    <a:pt x="649010" y="1238451"/>
                  </a:lnTo>
                  <a:lnTo>
                    <a:pt x="636769" y="1239131"/>
                  </a:lnTo>
                  <a:lnTo>
                    <a:pt x="624527" y="1239357"/>
                  </a:lnTo>
                  <a:lnTo>
                    <a:pt x="612060" y="1239357"/>
                  </a:lnTo>
                  <a:lnTo>
                    <a:pt x="599818" y="1239131"/>
                  </a:lnTo>
                  <a:lnTo>
                    <a:pt x="587577" y="1238451"/>
                  </a:lnTo>
                  <a:lnTo>
                    <a:pt x="575109" y="1237544"/>
                  </a:lnTo>
                  <a:lnTo>
                    <a:pt x="562868" y="1236638"/>
                  </a:lnTo>
                  <a:lnTo>
                    <a:pt x="550627" y="1235504"/>
                  </a:lnTo>
                  <a:lnTo>
                    <a:pt x="538612" y="1233918"/>
                  </a:lnTo>
                  <a:lnTo>
                    <a:pt x="526145" y="1232331"/>
                  </a:lnTo>
                  <a:lnTo>
                    <a:pt x="513903" y="1230291"/>
                  </a:lnTo>
                  <a:lnTo>
                    <a:pt x="501889" y="1228025"/>
                  </a:lnTo>
                  <a:lnTo>
                    <a:pt x="489648" y="1225758"/>
                  </a:lnTo>
                  <a:lnTo>
                    <a:pt x="477633" y="1222811"/>
                  </a:lnTo>
                  <a:lnTo>
                    <a:pt x="465619" y="1219865"/>
                  </a:lnTo>
                  <a:lnTo>
                    <a:pt x="453604" y="1216918"/>
                  </a:lnTo>
                  <a:lnTo>
                    <a:pt x="441590" y="1213292"/>
                  </a:lnTo>
                  <a:lnTo>
                    <a:pt x="429802" y="1209665"/>
                  </a:lnTo>
                  <a:lnTo>
                    <a:pt x="418014" y="1205812"/>
                  </a:lnTo>
                  <a:lnTo>
                    <a:pt x="406453" y="1201506"/>
                  </a:lnTo>
                  <a:lnTo>
                    <a:pt x="394665" y="1197199"/>
                  </a:lnTo>
                  <a:lnTo>
                    <a:pt x="383104" y="1192440"/>
                  </a:lnTo>
                  <a:lnTo>
                    <a:pt x="371543" y="1187680"/>
                  </a:lnTo>
                  <a:lnTo>
                    <a:pt x="359982" y="1182467"/>
                  </a:lnTo>
                  <a:lnTo>
                    <a:pt x="348647" y="1177027"/>
                  </a:lnTo>
                  <a:lnTo>
                    <a:pt x="337313" y="1171360"/>
                  </a:lnTo>
                  <a:lnTo>
                    <a:pt x="326205" y="1165694"/>
                  </a:lnTo>
                  <a:lnTo>
                    <a:pt x="315097" y="1159574"/>
                  </a:lnTo>
                  <a:lnTo>
                    <a:pt x="304216" y="1153228"/>
                  </a:lnTo>
                  <a:lnTo>
                    <a:pt x="293109" y="1146655"/>
                  </a:lnTo>
                  <a:lnTo>
                    <a:pt x="282454" y="1139629"/>
                  </a:lnTo>
                  <a:lnTo>
                    <a:pt x="272026" y="1132602"/>
                  </a:lnTo>
                  <a:lnTo>
                    <a:pt x="261145" y="1125349"/>
                  </a:lnTo>
                  <a:lnTo>
                    <a:pt x="250944" y="1117643"/>
                  </a:lnTo>
                  <a:lnTo>
                    <a:pt x="240517" y="1109937"/>
                  </a:lnTo>
                  <a:lnTo>
                    <a:pt x="230316" y="1101777"/>
                  </a:lnTo>
                  <a:lnTo>
                    <a:pt x="220341" y="1093617"/>
                  </a:lnTo>
                  <a:lnTo>
                    <a:pt x="210367" y="1085004"/>
                  </a:lnTo>
                  <a:lnTo>
                    <a:pt x="200620" y="1076391"/>
                  </a:lnTo>
                  <a:lnTo>
                    <a:pt x="191099" y="1067099"/>
                  </a:lnTo>
                  <a:lnTo>
                    <a:pt x="181578" y="1057806"/>
                  </a:lnTo>
                  <a:lnTo>
                    <a:pt x="170470" y="1046473"/>
                  </a:lnTo>
                  <a:lnTo>
                    <a:pt x="159589" y="1034913"/>
                  </a:lnTo>
                  <a:lnTo>
                    <a:pt x="149161" y="1022901"/>
                  </a:lnTo>
                  <a:lnTo>
                    <a:pt x="139187" y="1010888"/>
                  </a:lnTo>
                  <a:lnTo>
                    <a:pt x="129213" y="998648"/>
                  </a:lnTo>
                  <a:lnTo>
                    <a:pt x="119918" y="985956"/>
                  </a:lnTo>
                  <a:lnTo>
                    <a:pt x="110851" y="973489"/>
                  </a:lnTo>
                  <a:lnTo>
                    <a:pt x="102237" y="960797"/>
                  </a:lnTo>
                  <a:lnTo>
                    <a:pt x="93849" y="947651"/>
                  </a:lnTo>
                  <a:lnTo>
                    <a:pt x="85688" y="934505"/>
                  </a:lnTo>
                  <a:lnTo>
                    <a:pt x="78208" y="921358"/>
                  </a:lnTo>
                  <a:lnTo>
                    <a:pt x="70954" y="907986"/>
                  </a:lnTo>
                  <a:lnTo>
                    <a:pt x="64153" y="894386"/>
                  </a:lnTo>
                  <a:lnTo>
                    <a:pt x="57579" y="880560"/>
                  </a:lnTo>
                  <a:lnTo>
                    <a:pt x="51232" y="866734"/>
                  </a:lnTo>
                  <a:lnTo>
                    <a:pt x="45338" y="852908"/>
                  </a:lnTo>
                  <a:lnTo>
                    <a:pt x="39897" y="838856"/>
                  </a:lnTo>
                  <a:lnTo>
                    <a:pt x="34910" y="824803"/>
                  </a:lnTo>
                  <a:lnTo>
                    <a:pt x="30150" y="810524"/>
                  </a:lnTo>
                  <a:lnTo>
                    <a:pt x="25616" y="796244"/>
                  </a:lnTo>
                  <a:lnTo>
                    <a:pt x="21535" y="781738"/>
                  </a:lnTo>
                  <a:lnTo>
                    <a:pt x="17682" y="767232"/>
                  </a:lnTo>
                  <a:lnTo>
                    <a:pt x="14508" y="752726"/>
                  </a:lnTo>
                  <a:lnTo>
                    <a:pt x="11334" y="738220"/>
                  </a:lnTo>
                  <a:lnTo>
                    <a:pt x="8841" y="723487"/>
                  </a:lnTo>
                  <a:lnTo>
                    <a:pt x="6574" y="708755"/>
                  </a:lnTo>
                  <a:lnTo>
                    <a:pt x="4307" y="694022"/>
                  </a:lnTo>
                  <a:lnTo>
                    <a:pt x="2947" y="679289"/>
                  </a:lnTo>
                  <a:lnTo>
                    <a:pt x="1587" y="664330"/>
                  </a:lnTo>
                  <a:lnTo>
                    <a:pt x="680" y="649597"/>
                  </a:lnTo>
                  <a:lnTo>
                    <a:pt x="227" y="634638"/>
                  </a:lnTo>
                  <a:lnTo>
                    <a:pt x="0" y="619905"/>
                  </a:lnTo>
                  <a:lnTo>
                    <a:pt x="227" y="604946"/>
                  </a:lnTo>
                  <a:lnTo>
                    <a:pt x="680" y="589987"/>
                  </a:lnTo>
                  <a:lnTo>
                    <a:pt x="1587" y="575254"/>
                  </a:lnTo>
                  <a:lnTo>
                    <a:pt x="2947" y="560295"/>
                  </a:lnTo>
                  <a:lnTo>
                    <a:pt x="4307" y="545562"/>
                  </a:lnTo>
                  <a:lnTo>
                    <a:pt x="6574" y="530830"/>
                  </a:lnTo>
                  <a:lnTo>
                    <a:pt x="8841" y="516097"/>
                  </a:lnTo>
                  <a:lnTo>
                    <a:pt x="11334" y="501364"/>
                  </a:lnTo>
                  <a:lnTo>
                    <a:pt x="14508" y="486858"/>
                  </a:lnTo>
                  <a:lnTo>
                    <a:pt x="17682" y="472352"/>
                  </a:lnTo>
                  <a:lnTo>
                    <a:pt x="21535" y="457846"/>
                  </a:lnTo>
                  <a:lnTo>
                    <a:pt x="25616" y="443340"/>
                  </a:lnTo>
                  <a:lnTo>
                    <a:pt x="30150" y="429061"/>
                  </a:lnTo>
                  <a:lnTo>
                    <a:pt x="34910" y="414781"/>
                  </a:lnTo>
                  <a:lnTo>
                    <a:pt x="39897" y="400502"/>
                  </a:lnTo>
                  <a:lnTo>
                    <a:pt x="45338" y="386449"/>
                  </a:lnTo>
                  <a:lnTo>
                    <a:pt x="51232" y="372850"/>
                  </a:lnTo>
                  <a:lnTo>
                    <a:pt x="57579" y="359024"/>
                  </a:lnTo>
                  <a:lnTo>
                    <a:pt x="64153" y="345198"/>
                  </a:lnTo>
                  <a:lnTo>
                    <a:pt x="70954" y="331599"/>
                  </a:lnTo>
                  <a:lnTo>
                    <a:pt x="78208" y="318226"/>
                  </a:lnTo>
                  <a:lnTo>
                    <a:pt x="85688" y="304853"/>
                  </a:lnTo>
                  <a:lnTo>
                    <a:pt x="93849" y="291934"/>
                  </a:lnTo>
                  <a:lnTo>
                    <a:pt x="102237" y="278788"/>
                  </a:lnTo>
                  <a:lnTo>
                    <a:pt x="110851" y="266095"/>
                  </a:lnTo>
                  <a:lnTo>
                    <a:pt x="119918" y="253402"/>
                  </a:lnTo>
                  <a:lnTo>
                    <a:pt x="129213" y="240936"/>
                  </a:lnTo>
                  <a:lnTo>
                    <a:pt x="139187" y="228697"/>
                  </a:lnTo>
                  <a:lnTo>
                    <a:pt x="149161" y="216457"/>
                  </a:lnTo>
                  <a:lnTo>
                    <a:pt x="159589" y="204671"/>
                  </a:lnTo>
                  <a:lnTo>
                    <a:pt x="170470" y="193111"/>
                  </a:lnTo>
                  <a:lnTo>
                    <a:pt x="181578" y="181779"/>
                  </a:lnTo>
                  <a:lnTo>
                    <a:pt x="193139" y="170446"/>
                  </a:lnTo>
                  <a:lnTo>
                    <a:pt x="204473" y="159793"/>
                  </a:lnTo>
                  <a:lnTo>
                    <a:pt x="216488" y="149140"/>
                  </a:lnTo>
                  <a:lnTo>
                    <a:pt x="228729" y="139167"/>
                  </a:lnTo>
                  <a:lnTo>
                    <a:pt x="240743" y="129421"/>
                  </a:lnTo>
                  <a:lnTo>
                    <a:pt x="253438" y="119901"/>
                  </a:lnTo>
                  <a:lnTo>
                    <a:pt x="266133" y="110835"/>
                  </a:lnTo>
                  <a:lnTo>
                    <a:pt x="278600" y="102222"/>
                  </a:lnTo>
                  <a:lnTo>
                    <a:pt x="291748" y="93836"/>
                  </a:lnTo>
                  <a:lnTo>
                    <a:pt x="304896" y="85903"/>
                  </a:lnTo>
                  <a:lnTo>
                    <a:pt x="318271" y="78423"/>
                  </a:lnTo>
                  <a:lnTo>
                    <a:pt x="331646" y="71170"/>
                  </a:lnTo>
                  <a:lnTo>
                    <a:pt x="345020" y="64144"/>
                  </a:lnTo>
                  <a:lnTo>
                    <a:pt x="358848" y="57571"/>
                  </a:lnTo>
                  <a:lnTo>
                    <a:pt x="372676" y="51451"/>
                  </a:lnTo>
                  <a:lnTo>
                    <a:pt x="386504" y="45558"/>
                  </a:lnTo>
                  <a:lnTo>
                    <a:pt x="400559" y="40118"/>
                  </a:lnTo>
                  <a:lnTo>
                    <a:pt x="414840" y="34905"/>
                  </a:lnTo>
                  <a:lnTo>
                    <a:pt x="429122" y="30146"/>
                  </a:lnTo>
                  <a:lnTo>
                    <a:pt x="443403" y="25839"/>
                  </a:lnTo>
                  <a:lnTo>
                    <a:pt x="457911" y="21533"/>
                  </a:lnTo>
                  <a:lnTo>
                    <a:pt x="472419" y="17906"/>
                  </a:lnTo>
                  <a:lnTo>
                    <a:pt x="486927" y="14506"/>
                  </a:lnTo>
                  <a:lnTo>
                    <a:pt x="501435" y="11560"/>
                  </a:lnTo>
                  <a:lnTo>
                    <a:pt x="515944" y="8840"/>
                  </a:lnTo>
                  <a:lnTo>
                    <a:pt x="530678" y="6573"/>
                  </a:lnTo>
                  <a:lnTo>
                    <a:pt x="545413" y="4533"/>
                  </a:lnTo>
                  <a:lnTo>
                    <a:pt x="560148" y="3173"/>
                  </a:lnTo>
                  <a:lnTo>
                    <a:pt x="575109" y="1587"/>
                  </a:lnTo>
                  <a:lnTo>
                    <a:pt x="589844" y="907"/>
                  </a:lnTo>
                  <a:lnTo>
                    <a:pt x="604806" y="227"/>
                  </a:lnTo>
                  <a:lnTo>
                    <a:pt x="619540" y="0"/>
                  </a:lnTo>
                  <a:close/>
                </a:path>
              </a:pathLst>
            </a:custGeom>
            <a:solidFill>
              <a:sysClr val="window" lastClr="FFFFFF">
                <a:alpha val="75000"/>
              </a:sysClr>
            </a:solidFill>
            <a:ln>
              <a:noFill/>
            </a:ln>
          </p:spPr>
          <p:txBody>
            <a:bodyPr anchor="ctr">
              <a:scene3d>
                <a:camera prst="orthographicFront"/>
                <a:lightRig rig="threePt" dir="t"/>
              </a:scene3d>
              <a:sp3d>
                <a:contourClr>
                  <a:srgbClr val="FFFFFF"/>
                </a:contourClr>
              </a:sp3d>
            </a:bodyPr>
            <a:lstStyle/>
            <a:p>
              <a:pPr algn="ctr" defTabSz="913765">
                <a:defRPr/>
              </a:pPr>
              <a:endParaRPr lang="zh-CN" altLang="en-US" sz="2000" kern="0">
                <a:solidFill>
                  <a:schemeClr val="bg1"/>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7" name="文本框 62"/>
            <p:cNvSpPr txBox="1"/>
            <p:nvPr/>
          </p:nvSpPr>
          <p:spPr>
            <a:xfrm>
              <a:off x="6329724" y="3989042"/>
              <a:ext cx="1237550" cy="400214"/>
            </a:xfrm>
            <a:prstGeom prst="rect">
              <a:avLst/>
            </a:prstGeom>
            <a:noFill/>
          </p:spPr>
          <p:txBody>
            <a:bodyPr wrap="square" rtlCol="0">
              <a:spAutoFit/>
            </a:bodyPr>
            <a:lstStyle/>
            <a:p>
              <a:pPr defTabSz="913765">
                <a:defRPr/>
              </a:pPr>
              <a:r>
                <a:rPr lang="zh-CN" altLang="en-US" sz="2000" kern="0" dirty="0">
                  <a:solidFill>
                    <a:schemeClr val="bg1"/>
                  </a:solidFill>
                  <a:latin typeface="Noto Sans S Chinese DemiLight" panose="020B0400000000000000" pitchFamily="34" charset="-122"/>
                  <a:ea typeface="Noto Sans S Chinese DemiLight" panose="020B0400000000000000" pitchFamily="34" charset="-122"/>
                  <a:cs typeface="+mn-ea"/>
                  <a:sym typeface="+mn-lt"/>
                </a:rPr>
                <a:t>输入标题</a:t>
              </a:r>
              <a:endParaRPr lang="zh-CN" altLang="en-US" sz="2000" kern="0" dirty="0">
                <a:solidFill>
                  <a:schemeClr val="bg1"/>
                </a:solidFill>
                <a:latin typeface="Noto Sans S Chinese DemiLight" panose="020B0400000000000000" pitchFamily="34" charset="-122"/>
                <a:ea typeface="Noto Sans S Chinese DemiLight" panose="020B0400000000000000" pitchFamily="34" charset="-122"/>
                <a:cs typeface="+mn-ea"/>
                <a:sym typeface="+mn-lt"/>
              </a:endParaRPr>
            </a:p>
          </p:txBody>
        </p:sp>
      </p:grpSp>
      <p:cxnSp>
        <p:nvCxnSpPr>
          <p:cNvPr id="8" name="直接连接符 7"/>
          <p:cNvCxnSpPr/>
          <p:nvPr/>
        </p:nvCxnSpPr>
        <p:spPr>
          <a:xfrm>
            <a:off x="1804741" y="3639712"/>
            <a:ext cx="8837900" cy="0"/>
          </a:xfrm>
          <a:prstGeom prst="line">
            <a:avLst/>
          </a:prstGeom>
          <a:noFill/>
          <a:ln w="9525" cap="flat" cmpd="sng" algn="ctr">
            <a:solidFill>
              <a:srgbClr val="2C3637"/>
            </a:solidFill>
            <a:prstDash val="solid"/>
          </a:ln>
          <a:effectLst/>
        </p:spPr>
      </p:cxnSp>
      <p:sp>
        <p:nvSpPr>
          <p:cNvPr id="9" name="椭圆 8"/>
          <p:cNvSpPr/>
          <p:nvPr/>
        </p:nvSpPr>
        <p:spPr>
          <a:xfrm>
            <a:off x="1704657" y="3566533"/>
            <a:ext cx="146361" cy="146361"/>
          </a:xfrm>
          <a:prstGeom prst="ellipse">
            <a:avLst/>
          </a:prstGeom>
          <a:solidFill>
            <a:srgbClr val="2C3637"/>
          </a:solidFill>
          <a:ln w="25400" cap="flat" cmpd="sng" algn="ctr">
            <a:solidFill>
              <a:srgbClr val="2C3637"/>
            </a:solidFill>
            <a:prstDash val="solid"/>
          </a:ln>
          <a:effectLst/>
        </p:spPr>
        <p:txBody>
          <a:bodyPr rtlCol="0" anchor="ctr"/>
          <a:lstStyle/>
          <a:p>
            <a:pPr algn="ctr" defTabSz="913765">
              <a:defRPr/>
            </a:pPr>
            <a:endParaRPr lang="zh-CN" altLang="en-US" sz="2000" kern="0">
              <a:solidFill>
                <a:srgbClr val="414455"/>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10" name="椭圆 9"/>
          <p:cNvSpPr/>
          <p:nvPr/>
        </p:nvSpPr>
        <p:spPr>
          <a:xfrm>
            <a:off x="10569460" y="3566533"/>
            <a:ext cx="146361" cy="146361"/>
          </a:xfrm>
          <a:prstGeom prst="ellipse">
            <a:avLst/>
          </a:prstGeom>
          <a:solidFill>
            <a:srgbClr val="2C3637"/>
          </a:solidFill>
          <a:ln w="25400" cap="flat" cmpd="sng" algn="ctr">
            <a:solidFill>
              <a:srgbClr val="2C3637"/>
            </a:solidFill>
            <a:prstDash val="solid"/>
          </a:ln>
          <a:effectLst/>
        </p:spPr>
        <p:txBody>
          <a:bodyPr rtlCol="0" anchor="ctr"/>
          <a:lstStyle/>
          <a:p>
            <a:pPr algn="ctr" defTabSz="913765">
              <a:defRPr/>
            </a:pPr>
            <a:endParaRPr lang="zh-CN" altLang="en-US" sz="2000" kern="0">
              <a:solidFill>
                <a:srgbClr val="414455"/>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11" name="椭圆 10"/>
          <p:cNvSpPr/>
          <p:nvPr/>
        </p:nvSpPr>
        <p:spPr>
          <a:xfrm>
            <a:off x="3050924" y="3566533"/>
            <a:ext cx="146361" cy="146361"/>
          </a:xfrm>
          <a:prstGeom prst="ellipse">
            <a:avLst/>
          </a:prstGeom>
          <a:solidFill>
            <a:srgbClr val="2C3637"/>
          </a:solidFill>
          <a:ln w="25400" cap="flat" cmpd="sng" algn="ctr">
            <a:solidFill>
              <a:srgbClr val="2C3637"/>
            </a:solidFill>
            <a:prstDash val="solid"/>
          </a:ln>
          <a:effectLst/>
        </p:spPr>
        <p:txBody>
          <a:bodyPr rtlCol="0" anchor="ctr"/>
          <a:lstStyle/>
          <a:p>
            <a:pPr algn="ctr" defTabSz="913765">
              <a:defRPr/>
            </a:pPr>
            <a:endParaRPr lang="zh-CN" altLang="en-US" sz="2000" kern="0">
              <a:solidFill>
                <a:srgbClr val="414455"/>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12" name="椭圆 11"/>
          <p:cNvSpPr/>
          <p:nvPr/>
        </p:nvSpPr>
        <p:spPr>
          <a:xfrm>
            <a:off x="5119705" y="3566533"/>
            <a:ext cx="146361" cy="146361"/>
          </a:xfrm>
          <a:prstGeom prst="ellipse">
            <a:avLst/>
          </a:prstGeom>
          <a:solidFill>
            <a:srgbClr val="2C3637"/>
          </a:solidFill>
          <a:ln w="25400" cap="flat" cmpd="sng" algn="ctr">
            <a:solidFill>
              <a:srgbClr val="2C3637"/>
            </a:solidFill>
            <a:prstDash val="solid"/>
          </a:ln>
          <a:effectLst/>
        </p:spPr>
        <p:txBody>
          <a:bodyPr rtlCol="0" anchor="ctr"/>
          <a:lstStyle/>
          <a:p>
            <a:pPr algn="ctr" defTabSz="913765">
              <a:defRPr/>
            </a:pPr>
            <a:endParaRPr lang="zh-CN" altLang="en-US" sz="2000" kern="0">
              <a:solidFill>
                <a:srgbClr val="414455"/>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13" name="椭圆 12"/>
          <p:cNvSpPr/>
          <p:nvPr/>
        </p:nvSpPr>
        <p:spPr>
          <a:xfrm>
            <a:off x="7223788" y="3566533"/>
            <a:ext cx="146361" cy="146361"/>
          </a:xfrm>
          <a:prstGeom prst="ellipse">
            <a:avLst/>
          </a:prstGeom>
          <a:solidFill>
            <a:srgbClr val="2C3637"/>
          </a:solidFill>
          <a:ln w="25400" cap="flat" cmpd="sng" algn="ctr">
            <a:solidFill>
              <a:srgbClr val="2C3637"/>
            </a:solidFill>
            <a:prstDash val="solid"/>
          </a:ln>
          <a:effectLst/>
        </p:spPr>
        <p:txBody>
          <a:bodyPr rtlCol="0" anchor="ctr"/>
          <a:lstStyle/>
          <a:p>
            <a:pPr algn="ctr" defTabSz="913765">
              <a:defRPr/>
            </a:pPr>
            <a:endParaRPr lang="zh-CN" altLang="en-US" sz="2000" kern="0">
              <a:solidFill>
                <a:srgbClr val="414455"/>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14" name="椭圆 13"/>
          <p:cNvSpPr/>
          <p:nvPr/>
        </p:nvSpPr>
        <p:spPr>
          <a:xfrm>
            <a:off x="9074789" y="3566533"/>
            <a:ext cx="146361" cy="146361"/>
          </a:xfrm>
          <a:prstGeom prst="ellipse">
            <a:avLst/>
          </a:prstGeom>
          <a:solidFill>
            <a:srgbClr val="2C3637"/>
          </a:solidFill>
          <a:ln w="25400" cap="flat" cmpd="sng" algn="ctr">
            <a:solidFill>
              <a:srgbClr val="2C3637"/>
            </a:solidFill>
            <a:prstDash val="solid"/>
          </a:ln>
          <a:effectLst/>
        </p:spPr>
        <p:txBody>
          <a:bodyPr rtlCol="0" anchor="ctr"/>
          <a:lstStyle/>
          <a:p>
            <a:pPr algn="ctr" defTabSz="913765">
              <a:defRPr/>
            </a:pPr>
            <a:endParaRPr lang="zh-CN" altLang="en-US" sz="2000" kern="0">
              <a:solidFill>
                <a:srgbClr val="414455"/>
              </a:solidFill>
              <a:latin typeface="Noto Sans S Chinese DemiLight" panose="020B0400000000000000" pitchFamily="34" charset="-122"/>
              <a:ea typeface="Noto Sans S Chinese DemiLight" panose="020B0400000000000000" pitchFamily="34" charset="-122"/>
              <a:cs typeface="+mn-ea"/>
              <a:sym typeface="+mn-lt"/>
            </a:endParaRPr>
          </a:p>
        </p:txBody>
      </p:sp>
      <p:grpSp>
        <p:nvGrpSpPr>
          <p:cNvPr id="15" name="组合 14"/>
          <p:cNvGrpSpPr/>
          <p:nvPr/>
        </p:nvGrpSpPr>
        <p:grpSpPr>
          <a:xfrm>
            <a:off x="2352560" y="1761497"/>
            <a:ext cx="1575329" cy="1759393"/>
            <a:chOff x="2940476" y="3272285"/>
            <a:chExt cx="1575740" cy="1759852"/>
          </a:xfrm>
        </p:grpSpPr>
        <p:sp>
          <p:nvSpPr>
            <p:cNvPr id="16" name="任意多边形 43"/>
            <p:cNvSpPr/>
            <p:nvPr/>
          </p:nvSpPr>
          <p:spPr>
            <a:xfrm>
              <a:off x="2940476" y="3272285"/>
              <a:ext cx="1575740" cy="1759852"/>
            </a:xfrm>
            <a:custGeom>
              <a:avLst/>
              <a:gdLst>
                <a:gd name="connsiteX0" fmla="*/ 787870 w 1575740"/>
                <a:gd name="connsiteY0" fmla="*/ 0 h 1759852"/>
                <a:gd name="connsiteX1" fmla="*/ 1575740 w 1575740"/>
                <a:gd name="connsiteY1" fmla="*/ 787870 h 1759852"/>
                <a:gd name="connsiteX2" fmla="*/ 946654 w 1575740"/>
                <a:gd name="connsiteY2" fmla="*/ 1559734 h 1759852"/>
                <a:gd name="connsiteX3" fmla="*/ 870324 w 1575740"/>
                <a:gd name="connsiteY3" fmla="*/ 1567428 h 1759852"/>
                <a:gd name="connsiteX4" fmla="*/ 771966 w 1575740"/>
                <a:gd name="connsiteY4" fmla="*/ 1759852 h 1759852"/>
                <a:gd name="connsiteX5" fmla="*/ 677385 w 1575740"/>
                <a:gd name="connsiteY5" fmla="*/ 1564602 h 1759852"/>
                <a:gd name="connsiteX6" fmla="*/ 629087 w 1575740"/>
                <a:gd name="connsiteY6" fmla="*/ 1559734 h 1759852"/>
                <a:gd name="connsiteX7" fmla="*/ 0 w 1575740"/>
                <a:gd name="connsiteY7" fmla="*/ 787870 h 1759852"/>
                <a:gd name="connsiteX8" fmla="*/ 787870 w 1575740"/>
                <a:gd name="connsiteY8" fmla="*/ 0 h 1759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75740" h="1759852">
                  <a:moveTo>
                    <a:pt x="787870" y="0"/>
                  </a:moveTo>
                  <a:cubicBezTo>
                    <a:pt x="1222999" y="0"/>
                    <a:pt x="1575740" y="352741"/>
                    <a:pt x="1575740" y="787870"/>
                  </a:cubicBezTo>
                  <a:cubicBezTo>
                    <a:pt x="1575740" y="1168608"/>
                    <a:pt x="1305673" y="1486268"/>
                    <a:pt x="946654" y="1559734"/>
                  </a:cubicBezTo>
                  <a:lnTo>
                    <a:pt x="870324" y="1567428"/>
                  </a:lnTo>
                  <a:lnTo>
                    <a:pt x="771966" y="1759852"/>
                  </a:lnTo>
                  <a:lnTo>
                    <a:pt x="677385" y="1564602"/>
                  </a:lnTo>
                  <a:lnTo>
                    <a:pt x="629087" y="1559734"/>
                  </a:lnTo>
                  <a:cubicBezTo>
                    <a:pt x="270067" y="1486268"/>
                    <a:pt x="0" y="1168608"/>
                    <a:pt x="0" y="787870"/>
                  </a:cubicBezTo>
                  <a:cubicBezTo>
                    <a:pt x="0" y="352741"/>
                    <a:pt x="352741" y="0"/>
                    <a:pt x="787870" y="0"/>
                  </a:cubicBezTo>
                  <a:close/>
                </a:path>
              </a:pathLst>
            </a:custGeom>
            <a:solidFill>
              <a:schemeClr val="accent3"/>
            </a:solidFill>
            <a:ln w="25400" cap="flat" cmpd="sng" algn="ctr">
              <a:noFill/>
              <a:prstDash val="solid"/>
            </a:ln>
            <a:effectLst/>
          </p:spPr>
          <p:txBody>
            <a:bodyPr rtlCol="0" anchor="ctr"/>
            <a:lstStyle/>
            <a:p>
              <a:pPr algn="ctr" defTabSz="913765">
                <a:defRPr/>
              </a:pPr>
              <a:endParaRPr lang="zh-CN" altLang="en-US" sz="2000" kern="0" dirty="0">
                <a:solidFill>
                  <a:schemeClr val="bg1"/>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17" name="KSO_Shape"/>
            <p:cNvSpPr/>
            <p:nvPr/>
          </p:nvSpPr>
          <p:spPr bwMode="auto">
            <a:xfrm>
              <a:off x="3513033" y="3586933"/>
              <a:ext cx="430626" cy="439414"/>
            </a:xfrm>
            <a:custGeom>
              <a:avLst/>
              <a:gdLst>
                <a:gd name="T0" fmla="*/ 1524318 w 3543300"/>
                <a:gd name="T1" fmla="*/ 1132523 h 3617913"/>
                <a:gd name="T2" fmla="*/ 1313498 w 3543300"/>
                <a:gd name="T3" fmla="*/ 1253173 h 3617913"/>
                <a:gd name="T4" fmla="*/ 1155382 w 3543300"/>
                <a:gd name="T5" fmla="*/ 1435418 h 3617913"/>
                <a:gd name="T6" fmla="*/ 1066122 w 3543300"/>
                <a:gd name="T7" fmla="*/ 1663327 h 3617913"/>
                <a:gd name="T8" fmla="*/ 1059774 w 3543300"/>
                <a:gd name="T9" fmla="*/ 1918696 h 3617913"/>
                <a:gd name="T10" fmla="*/ 1138484 w 3543300"/>
                <a:gd name="T11" fmla="*/ 2152467 h 3617913"/>
                <a:gd name="T12" fmla="*/ 1287651 w 3543300"/>
                <a:gd name="T13" fmla="*/ 2342088 h 3617913"/>
                <a:gd name="T14" fmla="*/ 1491724 w 3543300"/>
                <a:gd name="T15" fmla="*/ 2472632 h 3617913"/>
                <a:gd name="T16" fmla="*/ 1734517 w 3543300"/>
                <a:gd name="T17" fmla="*/ 2528533 h 3617913"/>
                <a:gd name="T18" fmla="*/ 1985879 w 3543300"/>
                <a:gd name="T19" fmla="*/ 2496771 h 3617913"/>
                <a:gd name="T20" fmla="*/ 2202647 w 3543300"/>
                <a:gd name="T21" fmla="*/ 2386238 h 3617913"/>
                <a:gd name="T22" fmla="*/ 2368635 w 3543300"/>
                <a:gd name="T23" fmla="*/ 2211863 h 3617913"/>
                <a:gd name="T24" fmla="*/ 2469244 w 3543300"/>
                <a:gd name="T25" fmla="*/ 1988891 h 3617913"/>
                <a:gd name="T26" fmla="*/ 2487969 w 3543300"/>
                <a:gd name="T27" fmla="*/ 1735110 h 3617913"/>
                <a:gd name="T28" fmla="*/ 2420685 w 3543300"/>
                <a:gd name="T29" fmla="*/ 1496257 h 3617913"/>
                <a:gd name="T30" fmla="*/ 2280920 w 3543300"/>
                <a:gd name="T31" fmla="*/ 1299528 h 3617913"/>
                <a:gd name="T32" fmla="*/ 2083752 w 3543300"/>
                <a:gd name="T33" fmla="*/ 1159510 h 3617913"/>
                <a:gd name="T34" fmla="*/ 1845310 w 3543300"/>
                <a:gd name="T35" fmla="*/ 1092518 h 3617913"/>
                <a:gd name="T36" fmla="*/ 1957705 w 3543300"/>
                <a:gd name="T37" fmla="*/ 6985 h 3617913"/>
                <a:gd name="T38" fmla="*/ 2011998 w 3543300"/>
                <a:gd name="T39" fmla="*/ 89217 h 3617913"/>
                <a:gd name="T40" fmla="*/ 2341562 w 3543300"/>
                <a:gd name="T41" fmla="*/ 485457 h 3617913"/>
                <a:gd name="T42" fmla="*/ 2646362 w 3543300"/>
                <a:gd name="T43" fmla="*/ 240665 h 3617913"/>
                <a:gd name="T44" fmla="*/ 2970848 w 3543300"/>
                <a:gd name="T45" fmla="*/ 446087 h 3617913"/>
                <a:gd name="T46" fmla="*/ 2979738 w 3543300"/>
                <a:gd name="T47" fmla="*/ 554990 h 3617913"/>
                <a:gd name="T48" fmla="*/ 2996248 w 3543300"/>
                <a:gd name="T49" fmla="*/ 1049655 h 3617913"/>
                <a:gd name="T50" fmla="*/ 3393440 w 3543300"/>
                <a:gd name="T51" fmla="*/ 1051243 h 3617913"/>
                <a:gd name="T52" fmla="*/ 3542030 w 3543300"/>
                <a:gd name="T53" fmla="*/ 1406843 h 3617913"/>
                <a:gd name="T54" fmla="*/ 3490278 w 3543300"/>
                <a:gd name="T55" fmla="*/ 1502728 h 3617913"/>
                <a:gd name="T56" fmla="*/ 3210242 w 3543300"/>
                <a:gd name="T57" fmla="*/ 1889125 h 3617913"/>
                <a:gd name="T58" fmla="*/ 3529330 w 3543300"/>
                <a:gd name="T59" fmla="*/ 2149158 h 3617913"/>
                <a:gd name="T60" fmla="*/ 3442335 w 3543300"/>
                <a:gd name="T61" fmla="*/ 2520315 h 3617913"/>
                <a:gd name="T62" fmla="*/ 3346450 w 3543300"/>
                <a:gd name="T63" fmla="*/ 2572068 h 3617913"/>
                <a:gd name="T64" fmla="*/ 2905125 w 3543300"/>
                <a:gd name="T65" fmla="*/ 2698115 h 3617913"/>
                <a:gd name="T66" fmla="*/ 2994025 w 3543300"/>
                <a:gd name="T67" fmla="*/ 3108643 h 3617913"/>
                <a:gd name="T68" fmla="*/ 2709228 w 3543300"/>
                <a:gd name="T69" fmla="*/ 3363913 h 3617913"/>
                <a:gd name="T70" fmla="*/ 2600325 w 3543300"/>
                <a:gd name="T71" fmla="*/ 3355023 h 3617913"/>
                <a:gd name="T72" fmla="*/ 2193608 w 3543300"/>
                <a:gd name="T73" fmla="*/ 3187066 h 3617913"/>
                <a:gd name="T74" fmla="*/ 2005012 w 3543300"/>
                <a:gd name="T75" fmla="*/ 3563621 h 3617913"/>
                <a:gd name="T76" fmla="*/ 1620520 w 3543300"/>
                <a:gd name="T77" fmla="*/ 3617913 h 3617913"/>
                <a:gd name="T78" fmla="*/ 1535430 w 3543300"/>
                <a:gd name="T79" fmla="*/ 3555366 h 3617913"/>
                <a:gd name="T80" fmla="*/ 1324928 w 3543300"/>
                <a:gd name="T81" fmla="*/ 3179128 h 3617913"/>
                <a:gd name="T82" fmla="*/ 935990 w 3543300"/>
                <a:gd name="T83" fmla="*/ 3361056 h 3617913"/>
                <a:gd name="T84" fmla="*/ 830262 w 3543300"/>
                <a:gd name="T85" fmla="*/ 3361056 h 3617913"/>
                <a:gd name="T86" fmla="*/ 550545 w 3543300"/>
                <a:gd name="T87" fmla="*/ 3100071 h 3617913"/>
                <a:gd name="T88" fmla="*/ 638492 w 3543300"/>
                <a:gd name="T89" fmla="*/ 2698115 h 3617913"/>
                <a:gd name="T90" fmla="*/ 196850 w 3543300"/>
                <a:gd name="T91" fmla="*/ 2572068 h 3617913"/>
                <a:gd name="T92" fmla="*/ 101282 w 3543300"/>
                <a:gd name="T93" fmla="*/ 2520315 h 3617913"/>
                <a:gd name="T94" fmla="*/ 13970 w 3543300"/>
                <a:gd name="T95" fmla="*/ 2149158 h 3617913"/>
                <a:gd name="T96" fmla="*/ 334962 w 3543300"/>
                <a:gd name="T97" fmla="*/ 1915478 h 3617913"/>
                <a:gd name="T98" fmla="*/ 57467 w 3543300"/>
                <a:gd name="T99" fmla="*/ 1504633 h 3617913"/>
                <a:gd name="T100" fmla="*/ 635 w 3543300"/>
                <a:gd name="T101" fmla="*/ 1411288 h 3617913"/>
                <a:gd name="T102" fmla="*/ 134620 w 3543300"/>
                <a:gd name="T103" fmla="*/ 1058863 h 3617913"/>
                <a:gd name="T104" fmla="*/ 520382 w 3543300"/>
                <a:gd name="T105" fmla="*/ 1095375 h 3617913"/>
                <a:gd name="T106" fmla="*/ 742632 w 3543300"/>
                <a:gd name="T107" fmla="*/ 801052 h 3617913"/>
                <a:gd name="T108" fmla="*/ 558482 w 3543300"/>
                <a:gd name="T109" fmla="*/ 467677 h 3617913"/>
                <a:gd name="T110" fmla="*/ 862648 w 3543300"/>
                <a:gd name="T111" fmla="*/ 242252 h 3617913"/>
                <a:gd name="T112" fmla="*/ 955040 w 3543300"/>
                <a:gd name="T113" fmla="*/ 276542 h 3617913"/>
                <a:gd name="T114" fmla="*/ 1452245 w 3543300"/>
                <a:gd name="T115" fmla="*/ 404177 h 3617913"/>
                <a:gd name="T116" fmla="*/ 1557655 w 3543300"/>
                <a:gd name="T117" fmla="*/ 26352 h 3617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543300" h="3617913">
                  <a:moveTo>
                    <a:pt x="1752918" y="1088708"/>
                  </a:moveTo>
                  <a:lnTo>
                    <a:pt x="1734502" y="1089660"/>
                  </a:lnTo>
                  <a:lnTo>
                    <a:pt x="1716088" y="1090613"/>
                  </a:lnTo>
                  <a:lnTo>
                    <a:pt x="1697990" y="1092518"/>
                  </a:lnTo>
                  <a:lnTo>
                    <a:pt x="1679892" y="1094423"/>
                  </a:lnTo>
                  <a:lnTo>
                    <a:pt x="1662112" y="1097280"/>
                  </a:lnTo>
                  <a:lnTo>
                    <a:pt x="1644332" y="1100138"/>
                  </a:lnTo>
                  <a:lnTo>
                    <a:pt x="1626552" y="1103630"/>
                  </a:lnTo>
                  <a:lnTo>
                    <a:pt x="1608772" y="1107440"/>
                  </a:lnTo>
                  <a:lnTo>
                    <a:pt x="1591628" y="1111568"/>
                  </a:lnTo>
                  <a:lnTo>
                    <a:pt x="1574800" y="1116013"/>
                  </a:lnTo>
                  <a:lnTo>
                    <a:pt x="1557338" y="1121093"/>
                  </a:lnTo>
                  <a:lnTo>
                    <a:pt x="1540828" y="1126490"/>
                  </a:lnTo>
                  <a:lnTo>
                    <a:pt x="1524318" y="1132523"/>
                  </a:lnTo>
                  <a:lnTo>
                    <a:pt x="1507808" y="1138555"/>
                  </a:lnTo>
                  <a:lnTo>
                    <a:pt x="1491615" y="1145223"/>
                  </a:lnTo>
                  <a:lnTo>
                    <a:pt x="1475422" y="1152525"/>
                  </a:lnTo>
                  <a:lnTo>
                    <a:pt x="1459548" y="1159510"/>
                  </a:lnTo>
                  <a:lnTo>
                    <a:pt x="1443672" y="1167448"/>
                  </a:lnTo>
                  <a:lnTo>
                    <a:pt x="1428432" y="1175703"/>
                  </a:lnTo>
                  <a:lnTo>
                    <a:pt x="1413192" y="1183958"/>
                  </a:lnTo>
                  <a:lnTo>
                    <a:pt x="1398270" y="1193165"/>
                  </a:lnTo>
                  <a:lnTo>
                    <a:pt x="1383665" y="1202055"/>
                  </a:lnTo>
                  <a:lnTo>
                    <a:pt x="1368742" y="1211898"/>
                  </a:lnTo>
                  <a:lnTo>
                    <a:pt x="1354772" y="1221740"/>
                  </a:lnTo>
                  <a:lnTo>
                    <a:pt x="1340485" y="1231900"/>
                  </a:lnTo>
                  <a:lnTo>
                    <a:pt x="1327150" y="1242378"/>
                  </a:lnTo>
                  <a:lnTo>
                    <a:pt x="1313498" y="1253173"/>
                  </a:lnTo>
                  <a:lnTo>
                    <a:pt x="1300480" y="1264285"/>
                  </a:lnTo>
                  <a:lnTo>
                    <a:pt x="1287462" y="1275715"/>
                  </a:lnTo>
                  <a:lnTo>
                    <a:pt x="1274762" y="1287463"/>
                  </a:lnTo>
                  <a:lnTo>
                    <a:pt x="1262380" y="1299528"/>
                  </a:lnTo>
                  <a:lnTo>
                    <a:pt x="1250315" y="1311910"/>
                  </a:lnTo>
                  <a:lnTo>
                    <a:pt x="1238568" y="1324928"/>
                  </a:lnTo>
                  <a:lnTo>
                    <a:pt x="1227138" y="1337628"/>
                  </a:lnTo>
                  <a:lnTo>
                    <a:pt x="1215708" y="1350645"/>
                  </a:lnTo>
                  <a:lnTo>
                    <a:pt x="1205230" y="1364298"/>
                  </a:lnTo>
                  <a:lnTo>
                    <a:pt x="1194752" y="1377950"/>
                  </a:lnTo>
                  <a:lnTo>
                    <a:pt x="1183958" y="1392238"/>
                  </a:lnTo>
                  <a:lnTo>
                    <a:pt x="1174432" y="1406525"/>
                  </a:lnTo>
                  <a:lnTo>
                    <a:pt x="1164908" y="1420813"/>
                  </a:lnTo>
                  <a:lnTo>
                    <a:pt x="1155382" y="1435418"/>
                  </a:lnTo>
                  <a:lnTo>
                    <a:pt x="1146810" y="1450340"/>
                  </a:lnTo>
                  <a:lnTo>
                    <a:pt x="1138391" y="1465309"/>
                  </a:lnTo>
                  <a:lnTo>
                    <a:pt x="1130549" y="1480376"/>
                  </a:lnTo>
                  <a:lnTo>
                    <a:pt x="1122615" y="1496257"/>
                  </a:lnTo>
                  <a:lnTo>
                    <a:pt x="1114998" y="1512138"/>
                  </a:lnTo>
                  <a:lnTo>
                    <a:pt x="1108333" y="1528337"/>
                  </a:lnTo>
                  <a:lnTo>
                    <a:pt x="1101668" y="1544536"/>
                  </a:lnTo>
                  <a:lnTo>
                    <a:pt x="1095321" y="1561052"/>
                  </a:lnTo>
                  <a:lnTo>
                    <a:pt x="1089608" y="1577568"/>
                  </a:lnTo>
                  <a:lnTo>
                    <a:pt x="1083895" y="1594402"/>
                  </a:lnTo>
                  <a:lnTo>
                    <a:pt x="1079134" y="1611554"/>
                  </a:lnTo>
                  <a:lnTo>
                    <a:pt x="1074056" y="1628388"/>
                  </a:lnTo>
                  <a:lnTo>
                    <a:pt x="1069931" y="1646175"/>
                  </a:lnTo>
                  <a:lnTo>
                    <a:pt x="1066122" y="1663327"/>
                  </a:lnTo>
                  <a:lnTo>
                    <a:pt x="1062948" y="1681114"/>
                  </a:lnTo>
                  <a:lnTo>
                    <a:pt x="1059774" y="1698901"/>
                  </a:lnTo>
                  <a:lnTo>
                    <a:pt x="1057553" y="1717005"/>
                  </a:lnTo>
                  <a:lnTo>
                    <a:pt x="1055331" y="1735110"/>
                  </a:lnTo>
                  <a:lnTo>
                    <a:pt x="1053744" y="1753532"/>
                  </a:lnTo>
                  <a:lnTo>
                    <a:pt x="1052792" y="1771319"/>
                  </a:lnTo>
                  <a:lnTo>
                    <a:pt x="1051840" y="1790376"/>
                  </a:lnTo>
                  <a:lnTo>
                    <a:pt x="1051523" y="1808798"/>
                  </a:lnTo>
                  <a:lnTo>
                    <a:pt x="1051840" y="1827221"/>
                  </a:lnTo>
                  <a:lnTo>
                    <a:pt x="1052792" y="1845960"/>
                  </a:lnTo>
                  <a:lnTo>
                    <a:pt x="1053744" y="1864065"/>
                  </a:lnTo>
                  <a:lnTo>
                    <a:pt x="1055331" y="1882487"/>
                  </a:lnTo>
                  <a:lnTo>
                    <a:pt x="1057553" y="1900592"/>
                  </a:lnTo>
                  <a:lnTo>
                    <a:pt x="1059774" y="1918696"/>
                  </a:lnTo>
                  <a:lnTo>
                    <a:pt x="1062948" y="1936483"/>
                  </a:lnTo>
                  <a:lnTo>
                    <a:pt x="1066122" y="1953952"/>
                  </a:lnTo>
                  <a:lnTo>
                    <a:pt x="1069931" y="1971739"/>
                  </a:lnTo>
                  <a:lnTo>
                    <a:pt x="1074056" y="1988891"/>
                  </a:lnTo>
                  <a:lnTo>
                    <a:pt x="1079134" y="2006043"/>
                  </a:lnTo>
                  <a:lnTo>
                    <a:pt x="1083895" y="2022877"/>
                  </a:lnTo>
                  <a:lnTo>
                    <a:pt x="1089608" y="2039711"/>
                  </a:lnTo>
                  <a:lnTo>
                    <a:pt x="1095321" y="2056545"/>
                  </a:lnTo>
                  <a:lnTo>
                    <a:pt x="1101668" y="2073061"/>
                  </a:lnTo>
                  <a:lnTo>
                    <a:pt x="1108333" y="2089260"/>
                  </a:lnTo>
                  <a:lnTo>
                    <a:pt x="1114998" y="2105459"/>
                  </a:lnTo>
                  <a:lnTo>
                    <a:pt x="1122615" y="2121022"/>
                  </a:lnTo>
                  <a:lnTo>
                    <a:pt x="1130549" y="2136904"/>
                  </a:lnTo>
                  <a:lnTo>
                    <a:pt x="1138484" y="2152467"/>
                  </a:lnTo>
                  <a:lnTo>
                    <a:pt x="1147053" y="2167395"/>
                  </a:lnTo>
                  <a:lnTo>
                    <a:pt x="1155622" y="2182641"/>
                  </a:lnTo>
                  <a:lnTo>
                    <a:pt x="1165144" y="2197252"/>
                  </a:lnTo>
                  <a:lnTo>
                    <a:pt x="1174665" y="2211863"/>
                  </a:lnTo>
                  <a:lnTo>
                    <a:pt x="1184186" y="2225838"/>
                  </a:lnTo>
                  <a:lnTo>
                    <a:pt x="1194977" y="2240131"/>
                  </a:lnTo>
                  <a:lnTo>
                    <a:pt x="1205450" y="2253789"/>
                  </a:lnTo>
                  <a:lnTo>
                    <a:pt x="1215924" y="2267129"/>
                  </a:lnTo>
                  <a:lnTo>
                    <a:pt x="1227349" y="2280469"/>
                  </a:lnTo>
                  <a:lnTo>
                    <a:pt x="1238775" y="2293174"/>
                  </a:lnTo>
                  <a:lnTo>
                    <a:pt x="1250518" y="2305879"/>
                  </a:lnTo>
                  <a:lnTo>
                    <a:pt x="1262578" y="2318267"/>
                  </a:lnTo>
                  <a:lnTo>
                    <a:pt x="1274956" y="2330336"/>
                  </a:lnTo>
                  <a:lnTo>
                    <a:pt x="1287651" y="2342088"/>
                  </a:lnTo>
                  <a:lnTo>
                    <a:pt x="1300663" y="2353840"/>
                  </a:lnTo>
                  <a:lnTo>
                    <a:pt x="1313676" y="2364640"/>
                  </a:lnTo>
                  <a:lnTo>
                    <a:pt x="1327323" y="2375756"/>
                  </a:lnTo>
                  <a:lnTo>
                    <a:pt x="1340653" y="2386238"/>
                  </a:lnTo>
                  <a:lnTo>
                    <a:pt x="1354935" y="2396402"/>
                  </a:lnTo>
                  <a:lnTo>
                    <a:pt x="1368899" y="2406566"/>
                  </a:lnTo>
                  <a:lnTo>
                    <a:pt x="1383816" y="2415777"/>
                  </a:lnTo>
                  <a:lnTo>
                    <a:pt x="1398415" y="2424988"/>
                  </a:lnTo>
                  <a:lnTo>
                    <a:pt x="1413332" y="2433882"/>
                  </a:lnTo>
                  <a:lnTo>
                    <a:pt x="1428566" y="2442775"/>
                  </a:lnTo>
                  <a:lnTo>
                    <a:pt x="1443800" y="2450398"/>
                  </a:lnTo>
                  <a:lnTo>
                    <a:pt x="1459669" y="2458339"/>
                  </a:lnTo>
                  <a:lnTo>
                    <a:pt x="1475538" y="2465644"/>
                  </a:lnTo>
                  <a:lnTo>
                    <a:pt x="1491724" y="2472632"/>
                  </a:lnTo>
                  <a:lnTo>
                    <a:pt x="1507910" y="2479619"/>
                  </a:lnTo>
                  <a:lnTo>
                    <a:pt x="1524414" y="2485654"/>
                  </a:lnTo>
                  <a:lnTo>
                    <a:pt x="1540917" y="2491689"/>
                  </a:lnTo>
                  <a:lnTo>
                    <a:pt x="1557421" y="2496771"/>
                  </a:lnTo>
                  <a:lnTo>
                    <a:pt x="1574877" y="2502171"/>
                  </a:lnTo>
                  <a:lnTo>
                    <a:pt x="1591698" y="2506617"/>
                  </a:lnTo>
                  <a:lnTo>
                    <a:pt x="1608836" y="2510746"/>
                  </a:lnTo>
                  <a:lnTo>
                    <a:pt x="1626609" y="2514876"/>
                  </a:lnTo>
                  <a:lnTo>
                    <a:pt x="1644382" y="2518369"/>
                  </a:lnTo>
                  <a:lnTo>
                    <a:pt x="1662155" y="2520910"/>
                  </a:lnTo>
                  <a:lnTo>
                    <a:pt x="1679928" y="2523451"/>
                  </a:lnTo>
                  <a:lnTo>
                    <a:pt x="1698019" y="2525675"/>
                  </a:lnTo>
                  <a:lnTo>
                    <a:pt x="1716109" y="2527263"/>
                  </a:lnTo>
                  <a:lnTo>
                    <a:pt x="1734517" y="2528533"/>
                  </a:lnTo>
                  <a:lnTo>
                    <a:pt x="1752925" y="2529169"/>
                  </a:lnTo>
                  <a:lnTo>
                    <a:pt x="1771967" y="2529169"/>
                  </a:lnTo>
                  <a:lnTo>
                    <a:pt x="1790375" y="2529169"/>
                  </a:lnTo>
                  <a:lnTo>
                    <a:pt x="1808783" y="2528533"/>
                  </a:lnTo>
                  <a:lnTo>
                    <a:pt x="1827191" y="2527263"/>
                  </a:lnTo>
                  <a:lnTo>
                    <a:pt x="1845281" y="2525675"/>
                  </a:lnTo>
                  <a:lnTo>
                    <a:pt x="1863372" y="2523451"/>
                  </a:lnTo>
                  <a:lnTo>
                    <a:pt x="1881145" y="2520910"/>
                  </a:lnTo>
                  <a:lnTo>
                    <a:pt x="1898918" y="2518369"/>
                  </a:lnTo>
                  <a:lnTo>
                    <a:pt x="1916691" y="2514876"/>
                  </a:lnTo>
                  <a:lnTo>
                    <a:pt x="1934464" y="2510746"/>
                  </a:lnTo>
                  <a:lnTo>
                    <a:pt x="1951602" y="2506617"/>
                  </a:lnTo>
                  <a:lnTo>
                    <a:pt x="1969058" y="2502171"/>
                  </a:lnTo>
                  <a:lnTo>
                    <a:pt x="1985879" y="2496771"/>
                  </a:lnTo>
                  <a:lnTo>
                    <a:pt x="2002383" y="2491689"/>
                  </a:lnTo>
                  <a:lnTo>
                    <a:pt x="2019204" y="2485654"/>
                  </a:lnTo>
                  <a:lnTo>
                    <a:pt x="2035390" y="2479619"/>
                  </a:lnTo>
                  <a:lnTo>
                    <a:pt x="2051894" y="2472632"/>
                  </a:lnTo>
                  <a:lnTo>
                    <a:pt x="2067762" y="2465644"/>
                  </a:lnTo>
                  <a:lnTo>
                    <a:pt x="2083631" y="2458339"/>
                  </a:lnTo>
                  <a:lnTo>
                    <a:pt x="2099500" y="2450398"/>
                  </a:lnTo>
                  <a:lnTo>
                    <a:pt x="2114734" y="2442775"/>
                  </a:lnTo>
                  <a:lnTo>
                    <a:pt x="2129968" y="2433882"/>
                  </a:lnTo>
                  <a:lnTo>
                    <a:pt x="2144885" y="2424988"/>
                  </a:lnTo>
                  <a:lnTo>
                    <a:pt x="2159484" y="2415777"/>
                  </a:lnTo>
                  <a:lnTo>
                    <a:pt x="2174401" y="2406566"/>
                  </a:lnTo>
                  <a:lnTo>
                    <a:pt x="2188683" y="2396402"/>
                  </a:lnTo>
                  <a:lnTo>
                    <a:pt x="2202647" y="2386238"/>
                  </a:lnTo>
                  <a:lnTo>
                    <a:pt x="2215977" y="2375756"/>
                  </a:lnTo>
                  <a:lnTo>
                    <a:pt x="2229624" y="2364640"/>
                  </a:lnTo>
                  <a:lnTo>
                    <a:pt x="2242637" y="2353840"/>
                  </a:lnTo>
                  <a:lnTo>
                    <a:pt x="2255966" y="2342088"/>
                  </a:lnTo>
                  <a:lnTo>
                    <a:pt x="2268344" y="2330336"/>
                  </a:lnTo>
                  <a:lnTo>
                    <a:pt x="2280722" y="2318267"/>
                  </a:lnTo>
                  <a:lnTo>
                    <a:pt x="2292782" y="2305879"/>
                  </a:lnTo>
                  <a:lnTo>
                    <a:pt x="2304525" y="2293174"/>
                  </a:lnTo>
                  <a:lnTo>
                    <a:pt x="2315951" y="2280469"/>
                  </a:lnTo>
                  <a:lnTo>
                    <a:pt x="2327376" y="2267129"/>
                  </a:lnTo>
                  <a:lnTo>
                    <a:pt x="2338167" y="2253789"/>
                  </a:lnTo>
                  <a:lnTo>
                    <a:pt x="2348958" y="2240131"/>
                  </a:lnTo>
                  <a:lnTo>
                    <a:pt x="2359114" y="2225838"/>
                  </a:lnTo>
                  <a:lnTo>
                    <a:pt x="2368635" y="2211863"/>
                  </a:lnTo>
                  <a:lnTo>
                    <a:pt x="2378156" y="2197252"/>
                  </a:lnTo>
                  <a:lnTo>
                    <a:pt x="2387678" y="2182641"/>
                  </a:lnTo>
                  <a:lnTo>
                    <a:pt x="2396247" y="2167395"/>
                  </a:lnTo>
                  <a:lnTo>
                    <a:pt x="2404816" y="2152467"/>
                  </a:lnTo>
                  <a:lnTo>
                    <a:pt x="2412750" y="2136904"/>
                  </a:lnTo>
                  <a:lnTo>
                    <a:pt x="2420685" y="2121022"/>
                  </a:lnTo>
                  <a:lnTo>
                    <a:pt x="2428302" y="2105459"/>
                  </a:lnTo>
                  <a:lnTo>
                    <a:pt x="2434967" y="2089260"/>
                  </a:lnTo>
                  <a:lnTo>
                    <a:pt x="2441632" y="2073061"/>
                  </a:lnTo>
                  <a:lnTo>
                    <a:pt x="2447979" y="2056545"/>
                  </a:lnTo>
                  <a:lnTo>
                    <a:pt x="2453692" y="2039711"/>
                  </a:lnTo>
                  <a:lnTo>
                    <a:pt x="2459405" y="2022877"/>
                  </a:lnTo>
                  <a:lnTo>
                    <a:pt x="2464166" y="2006043"/>
                  </a:lnTo>
                  <a:lnTo>
                    <a:pt x="2469244" y="1988891"/>
                  </a:lnTo>
                  <a:lnTo>
                    <a:pt x="2473370" y="1971739"/>
                  </a:lnTo>
                  <a:lnTo>
                    <a:pt x="2477178" y="1953952"/>
                  </a:lnTo>
                  <a:lnTo>
                    <a:pt x="2480352" y="1936483"/>
                  </a:lnTo>
                  <a:lnTo>
                    <a:pt x="2483526" y="1918696"/>
                  </a:lnTo>
                  <a:lnTo>
                    <a:pt x="2486064" y="1900592"/>
                  </a:lnTo>
                  <a:lnTo>
                    <a:pt x="2487969" y="1882487"/>
                  </a:lnTo>
                  <a:lnTo>
                    <a:pt x="2489556" y="1864065"/>
                  </a:lnTo>
                  <a:lnTo>
                    <a:pt x="2490508" y="1845960"/>
                  </a:lnTo>
                  <a:lnTo>
                    <a:pt x="2491460" y="1827221"/>
                  </a:lnTo>
                  <a:lnTo>
                    <a:pt x="2491777" y="1808798"/>
                  </a:lnTo>
                  <a:lnTo>
                    <a:pt x="2491460" y="1790376"/>
                  </a:lnTo>
                  <a:lnTo>
                    <a:pt x="2490508" y="1771319"/>
                  </a:lnTo>
                  <a:lnTo>
                    <a:pt x="2489556" y="1753532"/>
                  </a:lnTo>
                  <a:lnTo>
                    <a:pt x="2487969" y="1735110"/>
                  </a:lnTo>
                  <a:lnTo>
                    <a:pt x="2486064" y="1717005"/>
                  </a:lnTo>
                  <a:lnTo>
                    <a:pt x="2483526" y="1698901"/>
                  </a:lnTo>
                  <a:lnTo>
                    <a:pt x="2480352" y="1681114"/>
                  </a:lnTo>
                  <a:lnTo>
                    <a:pt x="2477178" y="1663327"/>
                  </a:lnTo>
                  <a:lnTo>
                    <a:pt x="2473370" y="1646175"/>
                  </a:lnTo>
                  <a:lnTo>
                    <a:pt x="2469244" y="1628388"/>
                  </a:lnTo>
                  <a:lnTo>
                    <a:pt x="2464166" y="1611554"/>
                  </a:lnTo>
                  <a:lnTo>
                    <a:pt x="2459405" y="1594402"/>
                  </a:lnTo>
                  <a:lnTo>
                    <a:pt x="2453692" y="1577568"/>
                  </a:lnTo>
                  <a:lnTo>
                    <a:pt x="2447979" y="1561052"/>
                  </a:lnTo>
                  <a:lnTo>
                    <a:pt x="2441632" y="1544536"/>
                  </a:lnTo>
                  <a:lnTo>
                    <a:pt x="2434967" y="1528337"/>
                  </a:lnTo>
                  <a:lnTo>
                    <a:pt x="2428302" y="1512138"/>
                  </a:lnTo>
                  <a:lnTo>
                    <a:pt x="2420685" y="1496257"/>
                  </a:lnTo>
                  <a:lnTo>
                    <a:pt x="2412750" y="1480376"/>
                  </a:lnTo>
                  <a:lnTo>
                    <a:pt x="2404909" y="1465308"/>
                  </a:lnTo>
                  <a:lnTo>
                    <a:pt x="2396490" y="1450340"/>
                  </a:lnTo>
                  <a:lnTo>
                    <a:pt x="2387918" y="1435418"/>
                  </a:lnTo>
                  <a:lnTo>
                    <a:pt x="2378392" y="1420813"/>
                  </a:lnTo>
                  <a:lnTo>
                    <a:pt x="2368868" y="1406525"/>
                  </a:lnTo>
                  <a:lnTo>
                    <a:pt x="2359342" y="1392238"/>
                  </a:lnTo>
                  <a:lnTo>
                    <a:pt x="2349182" y="1377950"/>
                  </a:lnTo>
                  <a:lnTo>
                    <a:pt x="2338388" y="1364298"/>
                  </a:lnTo>
                  <a:lnTo>
                    <a:pt x="2327592" y="1350645"/>
                  </a:lnTo>
                  <a:lnTo>
                    <a:pt x="2316162" y="1337628"/>
                  </a:lnTo>
                  <a:lnTo>
                    <a:pt x="2304732" y="1324928"/>
                  </a:lnTo>
                  <a:lnTo>
                    <a:pt x="2292985" y="1311910"/>
                  </a:lnTo>
                  <a:lnTo>
                    <a:pt x="2280920" y="1299528"/>
                  </a:lnTo>
                  <a:lnTo>
                    <a:pt x="2268538" y="1287463"/>
                  </a:lnTo>
                  <a:lnTo>
                    <a:pt x="2256155" y="1275715"/>
                  </a:lnTo>
                  <a:lnTo>
                    <a:pt x="2242820" y="1264285"/>
                  </a:lnTo>
                  <a:lnTo>
                    <a:pt x="2229802" y="1253173"/>
                  </a:lnTo>
                  <a:lnTo>
                    <a:pt x="2216150" y="1242378"/>
                  </a:lnTo>
                  <a:lnTo>
                    <a:pt x="2202815" y="1231900"/>
                  </a:lnTo>
                  <a:lnTo>
                    <a:pt x="2188845" y="1221740"/>
                  </a:lnTo>
                  <a:lnTo>
                    <a:pt x="2174558" y="1211898"/>
                  </a:lnTo>
                  <a:lnTo>
                    <a:pt x="2159635" y="1202055"/>
                  </a:lnTo>
                  <a:lnTo>
                    <a:pt x="2145030" y="1193165"/>
                  </a:lnTo>
                  <a:lnTo>
                    <a:pt x="2130108" y="1183958"/>
                  </a:lnTo>
                  <a:lnTo>
                    <a:pt x="2114868" y="1175703"/>
                  </a:lnTo>
                  <a:lnTo>
                    <a:pt x="2099628" y="1167448"/>
                  </a:lnTo>
                  <a:lnTo>
                    <a:pt x="2083752" y="1159510"/>
                  </a:lnTo>
                  <a:lnTo>
                    <a:pt x="2067878" y="1152525"/>
                  </a:lnTo>
                  <a:lnTo>
                    <a:pt x="2052002" y="1145223"/>
                  </a:lnTo>
                  <a:lnTo>
                    <a:pt x="2035492" y="1138555"/>
                  </a:lnTo>
                  <a:lnTo>
                    <a:pt x="2019300" y="1132523"/>
                  </a:lnTo>
                  <a:lnTo>
                    <a:pt x="2002472" y="1126490"/>
                  </a:lnTo>
                  <a:lnTo>
                    <a:pt x="1985962" y="1121093"/>
                  </a:lnTo>
                  <a:lnTo>
                    <a:pt x="1969135" y="1116013"/>
                  </a:lnTo>
                  <a:lnTo>
                    <a:pt x="1951672" y="1111568"/>
                  </a:lnTo>
                  <a:lnTo>
                    <a:pt x="1934528" y="1107440"/>
                  </a:lnTo>
                  <a:lnTo>
                    <a:pt x="1916748" y="1103630"/>
                  </a:lnTo>
                  <a:lnTo>
                    <a:pt x="1898968" y="1100138"/>
                  </a:lnTo>
                  <a:lnTo>
                    <a:pt x="1881188" y="1097280"/>
                  </a:lnTo>
                  <a:lnTo>
                    <a:pt x="1863408" y="1094423"/>
                  </a:lnTo>
                  <a:lnTo>
                    <a:pt x="1845310" y="1092518"/>
                  </a:lnTo>
                  <a:lnTo>
                    <a:pt x="1827212" y="1090613"/>
                  </a:lnTo>
                  <a:lnTo>
                    <a:pt x="1808798" y="1089660"/>
                  </a:lnTo>
                  <a:lnTo>
                    <a:pt x="1790382" y="1088708"/>
                  </a:lnTo>
                  <a:lnTo>
                    <a:pt x="1771968" y="1088708"/>
                  </a:lnTo>
                  <a:lnTo>
                    <a:pt x="1752918" y="1088708"/>
                  </a:lnTo>
                  <a:close/>
                  <a:moveTo>
                    <a:pt x="1615758" y="0"/>
                  </a:moveTo>
                  <a:lnTo>
                    <a:pt x="1620520" y="0"/>
                  </a:lnTo>
                  <a:lnTo>
                    <a:pt x="1922780" y="0"/>
                  </a:lnTo>
                  <a:lnTo>
                    <a:pt x="1927225" y="0"/>
                  </a:lnTo>
                  <a:lnTo>
                    <a:pt x="1931670" y="317"/>
                  </a:lnTo>
                  <a:lnTo>
                    <a:pt x="1936115" y="952"/>
                  </a:lnTo>
                  <a:lnTo>
                    <a:pt x="1940878" y="1905"/>
                  </a:lnTo>
                  <a:lnTo>
                    <a:pt x="1949450" y="4127"/>
                  </a:lnTo>
                  <a:lnTo>
                    <a:pt x="1957705" y="6985"/>
                  </a:lnTo>
                  <a:lnTo>
                    <a:pt x="1965325" y="10795"/>
                  </a:lnTo>
                  <a:lnTo>
                    <a:pt x="1972628" y="14922"/>
                  </a:lnTo>
                  <a:lnTo>
                    <a:pt x="1979612" y="20320"/>
                  </a:lnTo>
                  <a:lnTo>
                    <a:pt x="1985962" y="26035"/>
                  </a:lnTo>
                  <a:lnTo>
                    <a:pt x="1991678" y="32385"/>
                  </a:lnTo>
                  <a:lnTo>
                    <a:pt x="1996758" y="39052"/>
                  </a:lnTo>
                  <a:lnTo>
                    <a:pt x="2001202" y="46672"/>
                  </a:lnTo>
                  <a:lnTo>
                    <a:pt x="2005012" y="54610"/>
                  </a:lnTo>
                  <a:lnTo>
                    <a:pt x="2007870" y="62230"/>
                  </a:lnTo>
                  <a:lnTo>
                    <a:pt x="2010092" y="71120"/>
                  </a:lnTo>
                  <a:lnTo>
                    <a:pt x="2010728" y="75565"/>
                  </a:lnTo>
                  <a:lnTo>
                    <a:pt x="2011362" y="80010"/>
                  </a:lnTo>
                  <a:lnTo>
                    <a:pt x="2011998" y="84455"/>
                  </a:lnTo>
                  <a:lnTo>
                    <a:pt x="2011998" y="89217"/>
                  </a:lnTo>
                  <a:lnTo>
                    <a:pt x="2011998" y="388620"/>
                  </a:lnTo>
                  <a:lnTo>
                    <a:pt x="2038350" y="393065"/>
                  </a:lnTo>
                  <a:lnTo>
                    <a:pt x="2064702" y="398462"/>
                  </a:lnTo>
                  <a:lnTo>
                    <a:pt x="2091055" y="404177"/>
                  </a:lnTo>
                  <a:lnTo>
                    <a:pt x="2116772" y="410210"/>
                  </a:lnTo>
                  <a:lnTo>
                    <a:pt x="2142490" y="416877"/>
                  </a:lnTo>
                  <a:lnTo>
                    <a:pt x="2167890" y="423545"/>
                  </a:lnTo>
                  <a:lnTo>
                    <a:pt x="2193608" y="431165"/>
                  </a:lnTo>
                  <a:lnTo>
                    <a:pt x="2218690" y="439102"/>
                  </a:lnTo>
                  <a:lnTo>
                    <a:pt x="2243772" y="447675"/>
                  </a:lnTo>
                  <a:lnTo>
                    <a:pt x="2268538" y="456247"/>
                  </a:lnTo>
                  <a:lnTo>
                    <a:pt x="2292985" y="465772"/>
                  </a:lnTo>
                  <a:lnTo>
                    <a:pt x="2317432" y="475615"/>
                  </a:lnTo>
                  <a:lnTo>
                    <a:pt x="2341562" y="485457"/>
                  </a:lnTo>
                  <a:lnTo>
                    <a:pt x="2365692" y="496252"/>
                  </a:lnTo>
                  <a:lnTo>
                    <a:pt x="2388870" y="507047"/>
                  </a:lnTo>
                  <a:lnTo>
                    <a:pt x="2412682" y="518477"/>
                  </a:lnTo>
                  <a:lnTo>
                    <a:pt x="2588260" y="276542"/>
                  </a:lnTo>
                  <a:lnTo>
                    <a:pt x="2591435" y="272732"/>
                  </a:lnTo>
                  <a:lnTo>
                    <a:pt x="2593975" y="269240"/>
                  </a:lnTo>
                  <a:lnTo>
                    <a:pt x="2597468" y="266065"/>
                  </a:lnTo>
                  <a:lnTo>
                    <a:pt x="2600325" y="262890"/>
                  </a:lnTo>
                  <a:lnTo>
                    <a:pt x="2606992" y="257175"/>
                  </a:lnTo>
                  <a:lnTo>
                    <a:pt x="2614295" y="252412"/>
                  </a:lnTo>
                  <a:lnTo>
                    <a:pt x="2621915" y="248602"/>
                  </a:lnTo>
                  <a:lnTo>
                    <a:pt x="2629852" y="245110"/>
                  </a:lnTo>
                  <a:lnTo>
                    <a:pt x="2638108" y="242570"/>
                  </a:lnTo>
                  <a:lnTo>
                    <a:pt x="2646362" y="240665"/>
                  </a:lnTo>
                  <a:lnTo>
                    <a:pt x="2654935" y="240030"/>
                  </a:lnTo>
                  <a:lnTo>
                    <a:pt x="2663508" y="240030"/>
                  </a:lnTo>
                  <a:lnTo>
                    <a:pt x="2671762" y="240665"/>
                  </a:lnTo>
                  <a:lnTo>
                    <a:pt x="2680652" y="242252"/>
                  </a:lnTo>
                  <a:lnTo>
                    <a:pt x="2688908" y="244475"/>
                  </a:lnTo>
                  <a:lnTo>
                    <a:pt x="2697162" y="247967"/>
                  </a:lnTo>
                  <a:lnTo>
                    <a:pt x="2705100" y="251777"/>
                  </a:lnTo>
                  <a:lnTo>
                    <a:pt x="2709228" y="254317"/>
                  </a:lnTo>
                  <a:lnTo>
                    <a:pt x="2712720" y="256857"/>
                  </a:lnTo>
                  <a:lnTo>
                    <a:pt x="2957512" y="434022"/>
                  </a:lnTo>
                  <a:lnTo>
                    <a:pt x="2960688" y="437197"/>
                  </a:lnTo>
                  <a:lnTo>
                    <a:pt x="2964498" y="439737"/>
                  </a:lnTo>
                  <a:lnTo>
                    <a:pt x="2967672" y="443230"/>
                  </a:lnTo>
                  <a:lnTo>
                    <a:pt x="2970848" y="446087"/>
                  </a:lnTo>
                  <a:lnTo>
                    <a:pt x="2976245" y="453072"/>
                  </a:lnTo>
                  <a:lnTo>
                    <a:pt x="2981008" y="460375"/>
                  </a:lnTo>
                  <a:lnTo>
                    <a:pt x="2985452" y="467995"/>
                  </a:lnTo>
                  <a:lnTo>
                    <a:pt x="2988628" y="475932"/>
                  </a:lnTo>
                  <a:lnTo>
                    <a:pt x="2991168" y="484187"/>
                  </a:lnTo>
                  <a:lnTo>
                    <a:pt x="2992755" y="492442"/>
                  </a:lnTo>
                  <a:lnTo>
                    <a:pt x="2994025" y="501015"/>
                  </a:lnTo>
                  <a:lnTo>
                    <a:pt x="2994025" y="509270"/>
                  </a:lnTo>
                  <a:lnTo>
                    <a:pt x="2993072" y="518160"/>
                  </a:lnTo>
                  <a:lnTo>
                    <a:pt x="2991802" y="526732"/>
                  </a:lnTo>
                  <a:lnTo>
                    <a:pt x="2988945" y="534987"/>
                  </a:lnTo>
                  <a:lnTo>
                    <a:pt x="2986088" y="543242"/>
                  </a:lnTo>
                  <a:lnTo>
                    <a:pt x="2981960" y="551180"/>
                  </a:lnTo>
                  <a:lnTo>
                    <a:pt x="2979738" y="554990"/>
                  </a:lnTo>
                  <a:lnTo>
                    <a:pt x="2976880" y="558800"/>
                  </a:lnTo>
                  <a:lnTo>
                    <a:pt x="2800985" y="801052"/>
                  </a:lnTo>
                  <a:lnTo>
                    <a:pt x="2819082" y="819785"/>
                  </a:lnTo>
                  <a:lnTo>
                    <a:pt x="2837180" y="839470"/>
                  </a:lnTo>
                  <a:lnTo>
                    <a:pt x="2854642" y="858837"/>
                  </a:lnTo>
                  <a:lnTo>
                    <a:pt x="2871788" y="878840"/>
                  </a:lnTo>
                  <a:lnTo>
                    <a:pt x="2888615" y="899160"/>
                  </a:lnTo>
                  <a:lnTo>
                    <a:pt x="2905125" y="919797"/>
                  </a:lnTo>
                  <a:lnTo>
                    <a:pt x="2921318" y="940752"/>
                  </a:lnTo>
                  <a:lnTo>
                    <a:pt x="2937192" y="962025"/>
                  </a:lnTo>
                  <a:lnTo>
                    <a:pt x="2952432" y="983615"/>
                  </a:lnTo>
                  <a:lnTo>
                    <a:pt x="2967672" y="1005205"/>
                  </a:lnTo>
                  <a:lnTo>
                    <a:pt x="2981960" y="1027113"/>
                  </a:lnTo>
                  <a:lnTo>
                    <a:pt x="2996248" y="1049655"/>
                  </a:lnTo>
                  <a:lnTo>
                    <a:pt x="3010218" y="1072198"/>
                  </a:lnTo>
                  <a:lnTo>
                    <a:pt x="3023235" y="1095375"/>
                  </a:lnTo>
                  <a:lnTo>
                    <a:pt x="3036570" y="1118553"/>
                  </a:lnTo>
                  <a:lnTo>
                    <a:pt x="3048952" y="1142048"/>
                  </a:lnTo>
                  <a:lnTo>
                    <a:pt x="3333115" y="1049338"/>
                  </a:lnTo>
                  <a:lnTo>
                    <a:pt x="3337560" y="1048068"/>
                  </a:lnTo>
                  <a:lnTo>
                    <a:pt x="3342005" y="1047115"/>
                  </a:lnTo>
                  <a:lnTo>
                    <a:pt x="3346450" y="1046480"/>
                  </a:lnTo>
                  <a:lnTo>
                    <a:pt x="3350578" y="1045528"/>
                  </a:lnTo>
                  <a:lnTo>
                    <a:pt x="3359785" y="1044893"/>
                  </a:lnTo>
                  <a:lnTo>
                    <a:pt x="3368358" y="1045210"/>
                  </a:lnTo>
                  <a:lnTo>
                    <a:pt x="3376930" y="1046480"/>
                  </a:lnTo>
                  <a:lnTo>
                    <a:pt x="3385185" y="1048068"/>
                  </a:lnTo>
                  <a:lnTo>
                    <a:pt x="3393440" y="1051243"/>
                  </a:lnTo>
                  <a:lnTo>
                    <a:pt x="3401060" y="1054735"/>
                  </a:lnTo>
                  <a:lnTo>
                    <a:pt x="3408680" y="1058863"/>
                  </a:lnTo>
                  <a:lnTo>
                    <a:pt x="3415665" y="1063625"/>
                  </a:lnTo>
                  <a:lnTo>
                    <a:pt x="3422015" y="1069340"/>
                  </a:lnTo>
                  <a:lnTo>
                    <a:pt x="3428048" y="1075690"/>
                  </a:lnTo>
                  <a:lnTo>
                    <a:pt x="3433445" y="1082358"/>
                  </a:lnTo>
                  <a:lnTo>
                    <a:pt x="3438208" y="1089978"/>
                  </a:lnTo>
                  <a:lnTo>
                    <a:pt x="3442335" y="1097915"/>
                  </a:lnTo>
                  <a:lnTo>
                    <a:pt x="3443922" y="1102043"/>
                  </a:lnTo>
                  <a:lnTo>
                    <a:pt x="3445510" y="1106488"/>
                  </a:lnTo>
                  <a:lnTo>
                    <a:pt x="3538855" y="1393508"/>
                  </a:lnTo>
                  <a:lnTo>
                    <a:pt x="3539808" y="1397635"/>
                  </a:lnTo>
                  <a:lnTo>
                    <a:pt x="3541078" y="1402398"/>
                  </a:lnTo>
                  <a:lnTo>
                    <a:pt x="3542030" y="1406843"/>
                  </a:lnTo>
                  <a:lnTo>
                    <a:pt x="3542665" y="1411288"/>
                  </a:lnTo>
                  <a:lnTo>
                    <a:pt x="3543300" y="1419860"/>
                  </a:lnTo>
                  <a:lnTo>
                    <a:pt x="3542982" y="1428750"/>
                  </a:lnTo>
                  <a:lnTo>
                    <a:pt x="3541712" y="1437323"/>
                  </a:lnTo>
                  <a:lnTo>
                    <a:pt x="3539808" y="1445578"/>
                  </a:lnTo>
                  <a:lnTo>
                    <a:pt x="3537268" y="1453833"/>
                  </a:lnTo>
                  <a:lnTo>
                    <a:pt x="3533458" y="1461453"/>
                  </a:lnTo>
                  <a:lnTo>
                    <a:pt x="3529330" y="1468755"/>
                  </a:lnTo>
                  <a:lnTo>
                    <a:pt x="3524568" y="1476058"/>
                  </a:lnTo>
                  <a:lnTo>
                    <a:pt x="3518852" y="1482408"/>
                  </a:lnTo>
                  <a:lnTo>
                    <a:pt x="3512502" y="1488440"/>
                  </a:lnTo>
                  <a:lnTo>
                    <a:pt x="3505518" y="1494155"/>
                  </a:lnTo>
                  <a:lnTo>
                    <a:pt x="3498215" y="1498600"/>
                  </a:lnTo>
                  <a:lnTo>
                    <a:pt x="3490278" y="1502728"/>
                  </a:lnTo>
                  <a:lnTo>
                    <a:pt x="3486150" y="1504633"/>
                  </a:lnTo>
                  <a:lnTo>
                    <a:pt x="3481705" y="1506220"/>
                  </a:lnTo>
                  <a:lnTo>
                    <a:pt x="3197225" y="1598295"/>
                  </a:lnTo>
                  <a:lnTo>
                    <a:pt x="3200400" y="1624330"/>
                  </a:lnTo>
                  <a:lnTo>
                    <a:pt x="3203892" y="1650365"/>
                  </a:lnTo>
                  <a:lnTo>
                    <a:pt x="3206115" y="1676718"/>
                  </a:lnTo>
                  <a:lnTo>
                    <a:pt x="3208338" y="1703070"/>
                  </a:lnTo>
                  <a:lnTo>
                    <a:pt x="3210242" y="1729423"/>
                  </a:lnTo>
                  <a:lnTo>
                    <a:pt x="3211512" y="1755775"/>
                  </a:lnTo>
                  <a:lnTo>
                    <a:pt x="3212148" y="1782445"/>
                  </a:lnTo>
                  <a:lnTo>
                    <a:pt x="3212465" y="1809115"/>
                  </a:lnTo>
                  <a:lnTo>
                    <a:pt x="3212148" y="1835785"/>
                  </a:lnTo>
                  <a:lnTo>
                    <a:pt x="3211512" y="1862455"/>
                  </a:lnTo>
                  <a:lnTo>
                    <a:pt x="3210242" y="1889125"/>
                  </a:lnTo>
                  <a:lnTo>
                    <a:pt x="3208338" y="1915478"/>
                  </a:lnTo>
                  <a:lnTo>
                    <a:pt x="3206115" y="1941830"/>
                  </a:lnTo>
                  <a:lnTo>
                    <a:pt x="3203892" y="1967865"/>
                  </a:lnTo>
                  <a:lnTo>
                    <a:pt x="3200400" y="1993900"/>
                  </a:lnTo>
                  <a:lnTo>
                    <a:pt x="3197225" y="2019618"/>
                  </a:lnTo>
                  <a:lnTo>
                    <a:pt x="3481705" y="2112328"/>
                  </a:lnTo>
                  <a:lnTo>
                    <a:pt x="3486150" y="2113915"/>
                  </a:lnTo>
                  <a:lnTo>
                    <a:pt x="3490278" y="2115820"/>
                  </a:lnTo>
                  <a:lnTo>
                    <a:pt x="3498215" y="2119630"/>
                  </a:lnTo>
                  <a:lnTo>
                    <a:pt x="3505518" y="2124393"/>
                  </a:lnTo>
                  <a:lnTo>
                    <a:pt x="3512502" y="2129790"/>
                  </a:lnTo>
                  <a:lnTo>
                    <a:pt x="3518852" y="2135505"/>
                  </a:lnTo>
                  <a:lnTo>
                    <a:pt x="3524568" y="2142173"/>
                  </a:lnTo>
                  <a:lnTo>
                    <a:pt x="3529330" y="2149158"/>
                  </a:lnTo>
                  <a:lnTo>
                    <a:pt x="3533458" y="2156778"/>
                  </a:lnTo>
                  <a:lnTo>
                    <a:pt x="3537268" y="2164398"/>
                  </a:lnTo>
                  <a:lnTo>
                    <a:pt x="3539808" y="2172653"/>
                  </a:lnTo>
                  <a:lnTo>
                    <a:pt x="3541712" y="2180908"/>
                  </a:lnTo>
                  <a:lnTo>
                    <a:pt x="3542982" y="2189480"/>
                  </a:lnTo>
                  <a:lnTo>
                    <a:pt x="3543300" y="2198053"/>
                  </a:lnTo>
                  <a:lnTo>
                    <a:pt x="3542665" y="2206625"/>
                  </a:lnTo>
                  <a:lnTo>
                    <a:pt x="3542030" y="2211388"/>
                  </a:lnTo>
                  <a:lnTo>
                    <a:pt x="3541078" y="2215833"/>
                  </a:lnTo>
                  <a:lnTo>
                    <a:pt x="3539808" y="2220278"/>
                  </a:lnTo>
                  <a:lnTo>
                    <a:pt x="3538855" y="2224405"/>
                  </a:lnTo>
                  <a:lnTo>
                    <a:pt x="3445510" y="2512060"/>
                  </a:lnTo>
                  <a:lnTo>
                    <a:pt x="3443922" y="2516188"/>
                  </a:lnTo>
                  <a:lnTo>
                    <a:pt x="3442335" y="2520315"/>
                  </a:lnTo>
                  <a:lnTo>
                    <a:pt x="3438208" y="2528253"/>
                  </a:lnTo>
                  <a:lnTo>
                    <a:pt x="3433445" y="2535555"/>
                  </a:lnTo>
                  <a:lnTo>
                    <a:pt x="3428048" y="2542540"/>
                  </a:lnTo>
                  <a:lnTo>
                    <a:pt x="3422015" y="2548890"/>
                  </a:lnTo>
                  <a:lnTo>
                    <a:pt x="3415665" y="2554605"/>
                  </a:lnTo>
                  <a:lnTo>
                    <a:pt x="3408680" y="2559368"/>
                  </a:lnTo>
                  <a:lnTo>
                    <a:pt x="3401060" y="2563495"/>
                  </a:lnTo>
                  <a:lnTo>
                    <a:pt x="3393440" y="2567305"/>
                  </a:lnTo>
                  <a:lnTo>
                    <a:pt x="3385185" y="2569845"/>
                  </a:lnTo>
                  <a:lnTo>
                    <a:pt x="3376930" y="2571750"/>
                  </a:lnTo>
                  <a:lnTo>
                    <a:pt x="3368358" y="2573020"/>
                  </a:lnTo>
                  <a:lnTo>
                    <a:pt x="3359785" y="2573338"/>
                  </a:lnTo>
                  <a:lnTo>
                    <a:pt x="3350578" y="2573020"/>
                  </a:lnTo>
                  <a:lnTo>
                    <a:pt x="3346450" y="2572068"/>
                  </a:lnTo>
                  <a:lnTo>
                    <a:pt x="3342005" y="2571433"/>
                  </a:lnTo>
                  <a:lnTo>
                    <a:pt x="3337560" y="2570163"/>
                  </a:lnTo>
                  <a:lnTo>
                    <a:pt x="3333115" y="2568893"/>
                  </a:lnTo>
                  <a:lnTo>
                    <a:pt x="3048952" y="2476500"/>
                  </a:lnTo>
                  <a:lnTo>
                    <a:pt x="3035935" y="2499995"/>
                  </a:lnTo>
                  <a:lnTo>
                    <a:pt x="3023235" y="2523173"/>
                  </a:lnTo>
                  <a:lnTo>
                    <a:pt x="3009900" y="2546033"/>
                  </a:lnTo>
                  <a:lnTo>
                    <a:pt x="2996248" y="2568893"/>
                  </a:lnTo>
                  <a:lnTo>
                    <a:pt x="2981960" y="2590800"/>
                  </a:lnTo>
                  <a:lnTo>
                    <a:pt x="2967355" y="2613025"/>
                  </a:lnTo>
                  <a:lnTo>
                    <a:pt x="2952115" y="2634933"/>
                  </a:lnTo>
                  <a:lnTo>
                    <a:pt x="2936875" y="2656523"/>
                  </a:lnTo>
                  <a:lnTo>
                    <a:pt x="2921318" y="2677478"/>
                  </a:lnTo>
                  <a:lnTo>
                    <a:pt x="2905125" y="2698115"/>
                  </a:lnTo>
                  <a:lnTo>
                    <a:pt x="2888615" y="2718753"/>
                  </a:lnTo>
                  <a:lnTo>
                    <a:pt x="2871788" y="2739073"/>
                  </a:lnTo>
                  <a:lnTo>
                    <a:pt x="2854325" y="2759076"/>
                  </a:lnTo>
                  <a:lnTo>
                    <a:pt x="2837180" y="2778761"/>
                  </a:lnTo>
                  <a:lnTo>
                    <a:pt x="2819082" y="2797811"/>
                  </a:lnTo>
                  <a:lnTo>
                    <a:pt x="2800985" y="2817178"/>
                  </a:lnTo>
                  <a:lnTo>
                    <a:pt x="2976880" y="3059431"/>
                  </a:lnTo>
                  <a:lnTo>
                    <a:pt x="2979738" y="3063241"/>
                  </a:lnTo>
                  <a:lnTo>
                    <a:pt x="2981960" y="3067368"/>
                  </a:lnTo>
                  <a:lnTo>
                    <a:pt x="2986088" y="3075306"/>
                  </a:lnTo>
                  <a:lnTo>
                    <a:pt x="2988945" y="3083243"/>
                  </a:lnTo>
                  <a:lnTo>
                    <a:pt x="2991802" y="3091816"/>
                  </a:lnTo>
                  <a:lnTo>
                    <a:pt x="2993072" y="3100071"/>
                  </a:lnTo>
                  <a:lnTo>
                    <a:pt x="2994025" y="3108643"/>
                  </a:lnTo>
                  <a:lnTo>
                    <a:pt x="2994025" y="3117216"/>
                  </a:lnTo>
                  <a:lnTo>
                    <a:pt x="2992755" y="3125788"/>
                  </a:lnTo>
                  <a:lnTo>
                    <a:pt x="2991168" y="3134043"/>
                  </a:lnTo>
                  <a:lnTo>
                    <a:pt x="2988628" y="3142298"/>
                  </a:lnTo>
                  <a:lnTo>
                    <a:pt x="2985770" y="3150236"/>
                  </a:lnTo>
                  <a:lnTo>
                    <a:pt x="2981642" y="3157538"/>
                  </a:lnTo>
                  <a:lnTo>
                    <a:pt x="2976562" y="3165158"/>
                  </a:lnTo>
                  <a:lnTo>
                    <a:pt x="2970848" y="3171826"/>
                  </a:lnTo>
                  <a:lnTo>
                    <a:pt x="2967990" y="3175001"/>
                  </a:lnTo>
                  <a:lnTo>
                    <a:pt x="2964498" y="3177858"/>
                  </a:lnTo>
                  <a:lnTo>
                    <a:pt x="2961322" y="3181033"/>
                  </a:lnTo>
                  <a:lnTo>
                    <a:pt x="2957512" y="3183573"/>
                  </a:lnTo>
                  <a:lnTo>
                    <a:pt x="2712720" y="3361056"/>
                  </a:lnTo>
                  <a:lnTo>
                    <a:pt x="2709228" y="3363913"/>
                  </a:lnTo>
                  <a:lnTo>
                    <a:pt x="2705100" y="3366453"/>
                  </a:lnTo>
                  <a:lnTo>
                    <a:pt x="2697162" y="3370581"/>
                  </a:lnTo>
                  <a:lnTo>
                    <a:pt x="2688908" y="3373756"/>
                  </a:lnTo>
                  <a:lnTo>
                    <a:pt x="2680652" y="3376296"/>
                  </a:lnTo>
                  <a:lnTo>
                    <a:pt x="2671762" y="3377883"/>
                  </a:lnTo>
                  <a:lnTo>
                    <a:pt x="2663508" y="3378518"/>
                  </a:lnTo>
                  <a:lnTo>
                    <a:pt x="2654935" y="3378518"/>
                  </a:lnTo>
                  <a:lnTo>
                    <a:pt x="2646362" y="3377248"/>
                  </a:lnTo>
                  <a:lnTo>
                    <a:pt x="2638108" y="3375978"/>
                  </a:lnTo>
                  <a:lnTo>
                    <a:pt x="2629852" y="3373121"/>
                  </a:lnTo>
                  <a:lnTo>
                    <a:pt x="2621915" y="3369946"/>
                  </a:lnTo>
                  <a:lnTo>
                    <a:pt x="2614295" y="3365818"/>
                  </a:lnTo>
                  <a:lnTo>
                    <a:pt x="2606992" y="3360738"/>
                  </a:lnTo>
                  <a:lnTo>
                    <a:pt x="2600325" y="3355023"/>
                  </a:lnTo>
                  <a:lnTo>
                    <a:pt x="2597468" y="3352166"/>
                  </a:lnTo>
                  <a:lnTo>
                    <a:pt x="2593975" y="3348673"/>
                  </a:lnTo>
                  <a:lnTo>
                    <a:pt x="2591435" y="3345498"/>
                  </a:lnTo>
                  <a:lnTo>
                    <a:pt x="2588260" y="3341688"/>
                  </a:lnTo>
                  <a:lnTo>
                    <a:pt x="2412682" y="3099753"/>
                  </a:lnTo>
                  <a:lnTo>
                    <a:pt x="2388870" y="3110866"/>
                  </a:lnTo>
                  <a:lnTo>
                    <a:pt x="2365692" y="3122296"/>
                  </a:lnTo>
                  <a:lnTo>
                    <a:pt x="2341562" y="3132773"/>
                  </a:lnTo>
                  <a:lnTo>
                    <a:pt x="2317432" y="3142933"/>
                  </a:lnTo>
                  <a:lnTo>
                    <a:pt x="2292985" y="3152776"/>
                  </a:lnTo>
                  <a:lnTo>
                    <a:pt x="2268538" y="3161666"/>
                  </a:lnTo>
                  <a:lnTo>
                    <a:pt x="2243772" y="3170873"/>
                  </a:lnTo>
                  <a:lnTo>
                    <a:pt x="2218690" y="3179128"/>
                  </a:lnTo>
                  <a:lnTo>
                    <a:pt x="2193608" y="3187066"/>
                  </a:lnTo>
                  <a:lnTo>
                    <a:pt x="2167890" y="3194368"/>
                  </a:lnTo>
                  <a:lnTo>
                    <a:pt x="2142490" y="3201671"/>
                  </a:lnTo>
                  <a:lnTo>
                    <a:pt x="2116772" y="3208021"/>
                  </a:lnTo>
                  <a:lnTo>
                    <a:pt x="2091055" y="3214371"/>
                  </a:lnTo>
                  <a:lnTo>
                    <a:pt x="2064702" y="3220086"/>
                  </a:lnTo>
                  <a:lnTo>
                    <a:pt x="2038350" y="3225483"/>
                  </a:lnTo>
                  <a:lnTo>
                    <a:pt x="2011998" y="3229928"/>
                  </a:lnTo>
                  <a:lnTo>
                    <a:pt x="2011998" y="3529013"/>
                  </a:lnTo>
                  <a:lnTo>
                    <a:pt x="2011998" y="3533458"/>
                  </a:lnTo>
                  <a:lnTo>
                    <a:pt x="2011362" y="3537903"/>
                  </a:lnTo>
                  <a:lnTo>
                    <a:pt x="2010728" y="3542666"/>
                  </a:lnTo>
                  <a:lnTo>
                    <a:pt x="2010092" y="3547111"/>
                  </a:lnTo>
                  <a:lnTo>
                    <a:pt x="2007870" y="3555366"/>
                  </a:lnTo>
                  <a:lnTo>
                    <a:pt x="2005012" y="3563621"/>
                  </a:lnTo>
                  <a:lnTo>
                    <a:pt x="2001202" y="3571558"/>
                  </a:lnTo>
                  <a:lnTo>
                    <a:pt x="1996758" y="3578543"/>
                  </a:lnTo>
                  <a:lnTo>
                    <a:pt x="1991678" y="3585846"/>
                  </a:lnTo>
                  <a:lnTo>
                    <a:pt x="1985962" y="3591878"/>
                  </a:lnTo>
                  <a:lnTo>
                    <a:pt x="1979612" y="3597911"/>
                  </a:lnTo>
                  <a:lnTo>
                    <a:pt x="1972628" y="3602673"/>
                  </a:lnTo>
                  <a:lnTo>
                    <a:pt x="1965325" y="3607118"/>
                  </a:lnTo>
                  <a:lnTo>
                    <a:pt x="1957705" y="3610928"/>
                  </a:lnTo>
                  <a:lnTo>
                    <a:pt x="1949450" y="3614103"/>
                  </a:lnTo>
                  <a:lnTo>
                    <a:pt x="1940878" y="3616326"/>
                  </a:lnTo>
                  <a:lnTo>
                    <a:pt x="1931670" y="3617278"/>
                  </a:lnTo>
                  <a:lnTo>
                    <a:pt x="1927225" y="3617913"/>
                  </a:lnTo>
                  <a:lnTo>
                    <a:pt x="1922780" y="3617913"/>
                  </a:lnTo>
                  <a:lnTo>
                    <a:pt x="1620520" y="3617913"/>
                  </a:lnTo>
                  <a:lnTo>
                    <a:pt x="1615758" y="3617913"/>
                  </a:lnTo>
                  <a:lnTo>
                    <a:pt x="1611630" y="3617278"/>
                  </a:lnTo>
                  <a:lnTo>
                    <a:pt x="1602422" y="3616326"/>
                  </a:lnTo>
                  <a:lnTo>
                    <a:pt x="1594168" y="3614103"/>
                  </a:lnTo>
                  <a:lnTo>
                    <a:pt x="1585912" y="3610928"/>
                  </a:lnTo>
                  <a:lnTo>
                    <a:pt x="1577975" y="3607118"/>
                  </a:lnTo>
                  <a:lnTo>
                    <a:pt x="1570990" y="3602673"/>
                  </a:lnTo>
                  <a:lnTo>
                    <a:pt x="1563688" y="3597911"/>
                  </a:lnTo>
                  <a:lnTo>
                    <a:pt x="1557655" y="3591878"/>
                  </a:lnTo>
                  <a:lnTo>
                    <a:pt x="1551622" y="3585846"/>
                  </a:lnTo>
                  <a:lnTo>
                    <a:pt x="1546860" y="3578543"/>
                  </a:lnTo>
                  <a:lnTo>
                    <a:pt x="1542415" y="3571558"/>
                  </a:lnTo>
                  <a:lnTo>
                    <a:pt x="1538605" y="3563621"/>
                  </a:lnTo>
                  <a:lnTo>
                    <a:pt x="1535430" y="3555366"/>
                  </a:lnTo>
                  <a:lnTo>
                    <a:pt x="1533208" y="3547111"/>
                  </a:lnTo>
                  <a:lnTo>
                    <a:pt x="1532572" y="3542666"/>
                  </a:lnTo>
                  <a:lnTo>
                    <a:pt x="1531620" y="3537903"/>
                  </a:lnTo>
                  <a:lnTo>
                    <a:pt x="1531302" y="3533458"/>
                  </a:lnTo>
                  <a:lnTo>
                    <a:pt x="1531302" y="3529013"/>
                  </a:lnTo>
                  <a:lnTo>
                    <a:pt x="1531302" y="3229928"/>
                  </a:lnTo>
                  <a:lnTo>
                    <a:pt x="1504950" y="3225483"/>
                  </a:lnTo>
                  <a:lnTo>
                    <a:pt x="1478598" y="3220086"/>
                  </a:lnTo>
                  <a:lnTo>
                    <a:pt x="1452245" y="3214371"/>
                  </a:lnTo>
                  <a:lnTo>
                    <a:pt x="1426845" y="3208021"/>
                  </a:lnTo>
                  <a:lnTo>
                    <a:pt x="1400810" y="3201671"/>
                  </a:lnTo>
                  <a:lnTo>
                    <a:pt x="1375092" y="3194368"/>
                  </a:lnTo>
                  <a:lnTo>
                    <a:pt x="1350010" y="3187066"/>
                  </a:lnTo>
                  <a:lnTo>
                    <a:pt x="1324928" y="3179128"/>
                  </a:lnTo>
                  <a:lnTo>
                    <a:pt x="1299528" y="3170873"/>
                  </a:lnTo>
                  <a:lnTo>
                    <a:pt x="1274762" y="3161666"/>
                  </a:lnTo>
                  <a:lnTo>
                    <a:pt x="1250315" y="3152776"/>
                  </a:lnTo>
                  <a:lnTo>
                    <a:pt x="1225868" y="3142933"/>
                  </a:lnTo>
                  <a:lnTo>
                    <a:pt x="1201738" y="3132773"/>
                  </a:lnTo>
                  <a:lnTo>
                    <a:pt x="1177925" y="3122296"/>
                  </a:lnTo>
                  <a:lnTo>
                    <a:pt x="1154430" y="3110866"/>
                  </a:lnTo>
                  <a:lnTo>
                    <a:pt x="1130618" y="3099753"/>
                  </a:lnTo>
                  <a:lnTo>
                    <a:pt x="955040" y="3342006"/>
                  </a:lnTo>
                  <a:lnTo>
                    <a:pt x="952182" y="3345816"/>
                  </a:lnTo>
                  <a:lnTo>
                    <a:pt x="949325" y="3349308"/>
                  </a:lnTo>
                  <a:lnTo>
                    <a:pt x="946150" y="3352483"/>
                  </a:lnTo>
                  <a:lnTo>
                    <a:pt x="942975" y="3355658"/>
                  </a:lnTo>
                  <a:lnTo>
                    <a:pt x="935990" y="3361056"/>
                  </a:lnTo>
                  <a:lnTo>
                    <a:pt x="929005" y="3366136"/>
                  </a:lnTo>
                  <a:lnTo>
                    <a:pt x="921385" y="3369946"/>
                  </a:lnTo>
                  <a:lnTo>
                    <a:pt x="913448" y="3373121"/>
                  </a:lnTo>
                  <a:lnTo>
                    <a:pt x="905192" y="3375978"/>
                  </a:lnTo>
                  <a:lnTo>
                    <a:pt x="896938" y="3377248"/>
                  </a:lnTo>
                  <a:lnTo>
                    <a:pt x="888365" y="3378518"/>
                  </a:lnTo>
                  <a:lnTo>
                    <a:pt x="879792" y="3378518"/>
                  </a:lnTo>
                  <a:lnTo>
                    <a:pt x="870902" y="3377883"/>
                  </a:lnTo>
                  <a:lnTo>
                    <a:pt x="862648" y="3376296"/>
                  </a:lnTo>
                  <a:lnTo>
                    <a:pt x="854075" y="3373756"/>
                  </a:lnTo>
                  <a:lnTo>
                    <a:pt x="846138" y="3370581"/>
                  </a:lnTo>
                  <a:lnTo>
                    <a:pt x="837882" y="3366453"/>
                  </a:lnTo>
                  <a:lnTo>
                    <a:pt x="834072" y="3363913"/>
                  </a:lnTo>
                  <a:lnTo>
                    <a:pt x="830262" y="3361056"/>
                  </a:lnTo>
                  <a:lnTo>
                    <a:pt x="586105" y="3183573"/>
                  </a:lnTo>
                  <a:lnTo>
                    <a:pt x="582930" y="3181033"/>
                  </a:lnTo>
                  <a:lnTo>
                    <a:pt x="579438" y="3177858"/>
                  </a:lnTo>
                  <a:lnTo>
                    <a:pt x="575945" y="3175001"/>
                  </a:lnTo>
                  <a:lnTo>
                    <a:pt x="573088" y="3171826"/>
                  </a:lnTo>
                  <a:lnTo>
                    <a:pt x="567372" y="3165158"/>
                  </a:lnTo>
                  <a:lnTo>
                    <a:pt x="562610" y="3157538"/>
                  </a:lnTo>
                  <a:lnTo>
                    <a:pt x="558482" y="3150236"/>
                  </a:lnTo>
                  <a:lnTo>
                    <a:pt x="554990" y="3142298"/>
                  </a:lnTo>
                  <a:lnTo>
                    <a:pt x="552450" y="3134043"/>
                  </a:lnTo>
                  <a:lnTo>
                    <a:pt x="550862" y="3125788"/>
                  </a:lnTo>
                  <a:lnTo>
                    <a:pt x="549592" y="3117216"/>
                  </a:lnTo>
                  <a:lnTo>
                    <a:pt x="549592" y="3108643"/>
                  </a:lnTo>
                  <a:lnTo>
                    <a:pt x="550545" y="3100071"/>
                  </a:lnTo>
                  <a:lnTo>
                    <a:pt x="551815" y="3091816"/>
                  </a:lnTo>
                  <a:lnTo>
                    <a:pt x="554355" y="3083243"/>
                  </a:lnTo>
                  <a:lnTo>
                    <a:pt x="557530" y="3075306"/>
                  </a:lnTo>
                  <a:lnTo>
                    <a:pt x="559435" y="3071178"/>
                  </a:lnTo>
                  <a:lnTo>
                    <a:pt x="561340" y="3067368"/>
                  </a:lnTo>
                  <a:lnTo>
                    <a:pt x="563880" y="3063241"/>
                  </a:lnTo>
                  <a:lnTo>
                    <a:pt x="566738" y="3059431"/>
                  </a:lnTo>
                  <a:lnTo>
                    <a:pt x="742632" y="2817178"/>
                  </a:lnTo>
                  <a:lnTo>
                    <a:pt x="724218" y="2797811"/>
                  </a:lnTo>
                  <a:lnTo>
                    <a:pt x="706755" y="2778761"/>
                  </a:lnTo>
                  <a:lnTo>
                    <a:pt x="688975" y="2759076"/>
                  </a:lnTo>
                  <a:lnTo>
                    <a:pt x="671512" y="2739073"/>
                  </a:lnTo>
                  <a:lnTo>
                    <a:pt x="655002" y="2718753"/>
                  </a:lnTo>
                  <a:lnTo>
                    <a:pt x="638492" y="2698115"/>
                  </a:lnTo>
                  <a:lnTo>
                    <a:pt x="622300" y="2677478"/>
                  </a:lnTo>
                  <a:lnTo>
                    <a:pt x="606425" y="2656523"/>
                  </a:lnTo>
                  <a:lnTo>
                    <a:pt x="591185" y="2634933"/>
                  </a:lnTo>
                  <a:lnTo>
                    <a:pt x="576580" y="2613025"/>
                  </a:lnTo>
                  <a:lnTo>
                    <a:pt x="561658" y="2590800"/>
                  </a:lnTo>
                  <a:lnTo>
                    <a:pt x="547370" y="2568893"/>
                  </a:lnTo>
                  <a:lnTo>
                    <a:pt x="534035" y="2546033"/>
                  </a:lnTo>
                  <a:lnTo>
                    <a:pt x="520382" y="2523173"/>
                  </a:lnTo>
                  <a:lnTo>
                    <a:pt x="507682" y="2499995"/>
                  </a:lnTo>
                  <a:lnTo>
                    <a:pt x="494665" y="2476500"/>
                  </a:lnTo>
                  <a:lnTo>
                    <a:pt x="209868" y="2568893"/>
                  </a:lnTo>
                  <a:lnTo>
                    <a:pt x="205740" y="2570163"/>
                  </a:lnTo>
                  <a:lnTo>
                    <a:pt x="201295" y="2571433"/>
                  </a:lnTo>
                  <a:lnTo>
                    <a:pt x="196850" y="2572068"/>
                  </a:lnTo>
                  <a:lnTo>
                    <a:pt x="192722" y="2573020"/>
                  </a:lnTo>
                  <a:lnTo>
                    <a:pt x="183515" y="2573338"/>
                  </a:lnTo>
                  <a:lnTo>
                    <a:pt x="174942" y="2573020"/>
                  </a:lnTo>
                  <a:lnTo>
                    <a:pt x="166688" y="2571750"/>
                  </a:lnTo>
                  <a:lnTo>
                    <a:pt x="158115" y="2569845"/>
                  </a:lnTo>
                  <a:lnTo>
                    <a:pt x="150177" y="2567305"/>
                  </a:lnTo>
                  <a:lnTo>
                    <a:pt x="142240" y="2563495"/>
                  </a:lnTo>
                  <a:lnTo>
                    <a:pt x="134620" y="2559368"/>
                  </a:lnTo>
                  <a:lnTo>
                    <a:pt x="127952" y="2554605"/>
                  </a:lnTo>
                  <a:lnTo>
                    <a:pt x="121602" y="2548890"/>
                  </a:lnTo>
                  <a:lnTo>
                    <a:pt x="115570" y="2542540"/>
                  </a:lnTo>
                  <a:lnTo>
                    <a:pt x="109855" y="2535555"/>
                  </a:lnTo>
                  <a:lnTo>
                    <a:pt x="105410" y="2528253"/>
                  </a:lnTo>
                  <a:lnTo>
                    <a:pt x="101282" y="2520315"/>
                  </a:lnTo>
                  <a:lnTo>
                    <a:pt x="99377" y="2516188"/>
                  </a:lnTo>
                  <a:lnTo>
                    <a:pt x="97790" y="2512060"/>
                  </a:lnTo>
                  <a:lnTo>
                    <a:pt x="4445" y="2224405"/>
                  </a:lnTo>
                  <a:lnTo>
                    <a:pt x="3492" y="2220278"/>
                  </a:lnTo>
                  <a:lnTo>
                    <a:pt x="2222" y="2215833"/>
                  </a:lnTo>
                  <a:lnTo>
                    <a:pt x="1587" y="2211388"/>
                  </a:lnTo>
                  <a:lnTo>
                    <a:pt x="635" y="2206625"/>
                  </a:lnTo>
                  <a:lnTo>
                    <a:pt x="0" y="2198053"/>
                  </a:lnTo>
                  <a:lnTo>
                    <a:pt x="317" y="2189480"/>
                  </a:lnTo>
                  <a:lnTo>
                    <a:pt x="1587" y="2180908"/>
                  </a:lnTo>
                  <a:lnTo>
                    <a:pt x="3810" y="2172653"/>
                  </a:lnTo>
                  <a:lnTo>
                    <a:pt x="6350" y="2164398"/>
                  </a:lnTo>
                  <a:lnTo>
                    <a:pt x="9842" y="2156778"/>
                  </a:lnTo>
                  <a:lnTo>
                    <a:pt x="13970" y="2149158"/>
                  </a:lnTo>
                  <a:lnTo>
                    <a:pt x="19050" y="2142173"/>
                  </a:lnTo>
                  <a:lnTo>
                    <a:pt x="24447" y="2135505"/>
                  </a:lnTo>
                  <a:lnTo>
                    <a:pt x="30797" y="2129790"/>
                  </a:lnTo>
                  <a:lnTo>
                    <a:pt x="37465" y="2124393"/>
                  </a:lnTo>
                  <a:lnTo>
                    <a:pt x="45085" y="2119630"/>
                  </a:lnTo>
                  <a:lnTo>
                    <a:pt x="49212" y="2117725"/>
                  </a:lnTo>
                  <a:lnTo>
                    <a:pt x="53340" y="2115820"/>
                  </a:lnTo>
                  <a:lnTo>
                    <a:pt x="57467" y="2113915"/>
                  </a:lnTo>
                  <a:lnTo>
                    <a:pt x="61595" y="2112328"/>
                  </a:lnTo>
                  <a:lnTo>
                    <a:pt x="346392" y="2019618"/>
                  </a:lnTo>
                  <a:lnTo>
                    <a:pt x="342900" y="1993900"/>
                  </a:lnTo>
                  <a:lnTo>
                    <a:pt x="339725" y="1967865"/>
                  </a:lnTo>
                  <a:lnTo>
                    <a:pt x="337185" y="1941830"/>
                  </a:lnTo>
                  <a:lnTo>
                    <a:pt x="334962" y="1915478"/>
                  </a:lnTo>
                  <a:lnTo>
                    <a:pt x="333375" y="1889125"/>
                  </a:lnTo>
                  <a:lnTo>
                    <a:pt x="331788" y="1862455"/>
                  </a:lnTo>
                  <a:lnTo>
                    <a:pt x="331152" y="1835785"/>
                  </a:lnTo>
                  <a:lnTo>
                    <a:pt x="331152" y="1809115"/>
                  </a:lnTo>
                  <a:lnTo>
                    <a:pt x="331152" y="1782445"/>
                  </a:lnTo>
                  <a:lnTo>
                    <a:pt x="331788" y="1755775"/>
                  </a:lnTo>
                  <a:lnTo>
                    <a:pt x="333375" y="1729423"/>
                  </a:lnTo>
                  <a:lnTo>
                    <a:pt x="334962" y="1703070"/>
                  </a:lnTo>
                  <a:lnTo>
                    <a:pt x="337185" y="1676718"/>
                  </a:lnTo>
                  <a:lnTo>
                    <a:pt x="339725" y="1650365"/>
                  </a:lnTo>
                  <a:lnTo>
                    <a:pt x="342900" y="1624330"/>
                  </a:lnTo>
                  <a:lnTo>
                    <a:pt x="346392" y="1598295"/>
                  </a:lnTo>
                  <a:lnTo>
                    <a:pt x="61595" y="1506220"/>
                  </a:lnTo>
                  <a:lnTo>
                    <a:pt x="57467" y="1504633"/>
                  </a:lnTo>
                  <a:lnTo>
                    <a:pt x="53340" y="1502728"/>
                  </a:lnTo>
                  <a:lnTo>
                    <a:pt x="45085" y="1498600"/>
                  </a:lnTo>
                  <a:lnTo>
                    <a:pt x="37465" y="1494155"/>
                  </a:lnTo>
                  <a:lnTo>
                    <a:pt x="30797" y="1488440"/>
                  </a:lnTo>
                  <a:lnTo>
                    <a:pt x="24447" y="1482408"/>
                  </a:lnTo>
                  <a:lnTo>
                    <a:pt x="19050" y="1476058"/>
                  </a:lnTo>
                  <a:lnTo>
                    <a:pt x="13970" y="1468755"/>
                  </a:lnTo>
                  <a:lnTo>
                    <a:pt x="9842" y="1461453"/>
                  </a:lnTo>
                  <a:lnTo>
                    <a:pt x="6350" y="1453833"/>
                  </a:lnTo>
                  <a:lnTo>
                    <a:pt x="3810" y="1445578"/>
                  </a:lnTo>
                  <a:lnTo>
                    <a:pt x="1587" y="1437323"/>
                  </a:lnTo>
                  <a:lnTo>
                    <a:pt x="317" y="1428750"/>
                  </a:lnTo>
                  <a:lnTo>
                    <a:pt x="0" y="1419860"/>
                  </a:lnTo>
                  <a:lnTo>
                    <a:pt x="635" y="1411288"/>
                  </a:lnTo>
                  <a:lnTo>
                    <a:pt x="1587" y="1406843"/>
                  </a:lnTo>
                  <a:lnTo>
                    <a:pt x="2222" y="1402398"/>
                  </a:lnTo>
                  <a:lnTo>
                    <a:pt x="3492" y="1397635"/>
                  </a:lnTo>
                  <a:lnTo>
                    <a:pt x="4445" y="1393508"/>
                  </a:lnTo>
                  <a:lnTo>
                    <a:pt x="97790" y="1106488"/>
                  </a:lnTo>
                  <a:lnTo>
                    <a:pt x="99377" y="1102043"/>
                  </a:lnTo>
                  <a:lnTo>
                    <a:pt x="101282" y="1097915"/>
                  </a:lnTo>
                  <a:lnTo>
                    <a:pt x="103187" y="1093788"/>
                  </a:lnTo>
                  <a:lnTo>
                    <a:pt x="105410" y="1089978"/>
                  </a:lnTo>
                  <a:lnTo>
                    <a:pt x="109855" y="1082358"/>
                  </a:lnTo>
                  <a:lnTo>
                    <a:pt x="115570" y="1075690"/>
                  </a:lnTo>
                  <a:lnTo>
                    <a:pt x="121602" y="1069340"/>
                  </a:lnTo>
                  <a:lnTo>
                    <a:pt x="127952" y="1063625"/>
                  </a:lnTo>
                  <a:lnTo>
                    <a:pt x="134620" y="1058863"/>
                  </a:lnTo>
                  <a:lnTo>
                    <a:pt x="142240" y="1054735"/>
                  </a:lnTo>
                  <a:lnTo>
                    <a:pt x="150177" y="1051243"/>
                  </a:lnTo>
                  <a:lnTo>
                    <a:pt x="158115" y="1048068"/>
                  </a:lnTo>
                  <a:lnTo>
                    <a:pt x="166688" y="1046480"/>
                  </a:lnTo>
                  <a:lnTo>
                    <a:pt x="174942" y="1045210"/>
                  </a:lnTo>
                  <a:lnTo>
                    <a:pt x="183515" y="1044893"/>
                  </a:lnTo>
                  <a:lnTo>
                    <a:pt x="192722" y="1045528"/>
                  </a:lnTo>
                  <a:lnTo>
                    <a:pt x="196850" y="1046480"/>
                  </a:lnTo>
                  <a:lnTo>
                    <a:pt x="201295" y="1047115"/>
                  </a:lnTo>
                  <a:lnTo>
                    <a:pt x="205740" y="1048068"/>
                  </a:lnTo>
                  <a:lnTo>
                    <a:pt x="209868" y="1049338"/>
                  </a:lnTo>
                  <a:lnTo>
                    <a:pt x="494665" y="1141413"/>
                  </a:lnTo>
                  <a:lnTo>
                    <a:pt x="507682" y="1118235"/>
                  </a:lnTo>
                  <a:lnTo>
                    <a:pt x="520382" y="1095375"/>
                  </a:lnTo>
                  <a:lnTo>
                    <a:pt x="534035" y="1072198"/>
                  </a:lnTo>
                  <a:lnTo>
                    <a:pt x="547370" y="1049655"/>
                  </a:lnTo>
                  <a:lnTo>
                    <a:pt x="561658" y="1027113"/>
                  </a:lnTo>
                  <a:lnTo>
                    <a:pt x="576580" y="1005205"/>
                  </a:lnTo>
                  <a:lnTo>
                    <a:pt x="591185" y="983615"/>
                  </a:lnTo>
                  <a:lnTo>
                    <a:pt x="606425" y="961707"/>
                  </a:lnTo>
                  <a:lnTo>
                    <a:pt x="622300" y="940752"/>
                  </a:lnTo>
                  <a:lnTo>
                    <a:pt x="638492" y="919797"/>
                  </a:lnTo>
                  <a:lnTo>
                    <a:pt x="655002" y="899160"/>
                  </a:lnTo>
                  <a:lnTo>
                    <a:pt x="671512" y="878840"/>
                  </a:lnTo>
                  <a:lnTo>
                    <a:pt x="688975" y="858837"/>
                  </a:lnTo>
                  <a:lnTo>
                    <a:pt x="706755" y="839470"/>
                  </a:lnTo>
                  <a:lnTo>
                    <a:pt x="724218" y="819785"/>
                  </a:lnTo>
                  <a:lnTo>
                    <a:pt x="742632" y="801052"/>
                  </a:lnTo>
                  <a:lnTo>
                    <a:pt x="566420" y="558800"/>
                  </a:lnTo>
                  <a:lnTo>
                    <a:pt x="563562" y="554990"/>
                  </a:lnTo>
                  <a:lnTo>
                    <a:pt x="561340" y="551180"/>
                  </a:lnTo>
                  <a:lnTo>
                    <a:pt x="559118" y="547370"/>
                  </a:lnTo>
                  <a:lnTo>
                    <a:pt x="557212" y="543242"/>
                  </a:lnTo>
                  <a:lnTo>
                    <a:pt x="554355" y="534987"/>
                  </a:lnTo>
                  <a:lnTo>
                    <a:pt x="551498" y="526732"/>
                  </a:lnTo>
                  <a:lnTo>
                    <a:pt x="550228" y="518160"/>
                  </a:lnTo>
                  <a:lnTo>
                    <a:pt x="549592" y="509270"/>
                  </a:lnTo>
                  <a:lnTo>
                    <a:pt x="549592" y="500697"/>
                  </a:lnTo>
                  <a:lnTo>
                    <a:pt x="550862" y="492442"/>
                  </a:lnTo>
                  <a:lnTo>
                    <a:pt x="552450" y="483870"/>
                  </a:lnTo>
                  <a:lnTo>
                    <a:pt x="554990" y="475932"/>
                  </a:lnTo>
                  <a:lnTo>
                    <a:pt x="558482" y="467677"/>
                  </a:lnTo>
                  <a:lnTo>
                    <a:pt x="562610" y="460057"/>
                  </a:lnTo>
                  <a:lnTo>
                    <a:pt x="567372" y="453072"/>
                  </a:lnTo>
                  <a:lnTo>
                    <a:pt x="573088" y="446087"/>
                  </a:lnTo>
                  <a:lnTo>
                    <a:pt x="575945" y="442912"/>
                  </a:lnTo>
                  <a:lnTo>
                    <a:pt x="579438" y="439737"/>
                  </a:lnTo>
                  <a:lnTo>
                    <a:pt x="582930" y="436880"/>
                  </a:lnTo>
                  <a:lnTo>
                    <a:pt x="586105" y="434022"/>
                  </a:lnTo>
                  <a:lnTo>
                    <a:pt x="830898" y="256857"/>
                  </a:lnTo>
                  <a:lnTo>
                    <a:pt x="834708" y="254317"/>
                  </a:lnTo>
                  <a:lnTo>
                    <a:pt x="838200" y="251777"/>
                  </a:lnTo>
                  <a:lnTo>
                    <a:pt x="842328" y="249872"/>
                  </a:lnTo>
                  <a:lnTo>
                    <a:pt x="846138" y="247967"/>
                  </a:lnTo>
                  <a:lnTo>
                    <a:pt x="854392" y="244475"/>
                  </a:lnTo>
                  <a:lnTo>
                    <a:pt x="862648" y="242252"/>
                  </a:lnTo>
                  <a:lnTo>
                    <a:pt x="871538" y="240665"/>
                  </a:lnTo>
                  <a:lnTo>
                    <a:pt x="880110" y="240030"/>
                  </a:lnTo>
                  <a:lnTo>
                    <a:pt x="888365" y="240030"/>
                  </a:lnTo>
                  <a:lnTo>
                    <a:pt x="896938" y="240665"/>
                  </a:lnTo>
                  <a:lnTo>
                    <a:pt x="905192" y="242570"/>
                  </a:lnTo>
                  <a:lnTo>
                    <a:pt x="913448" y="245110"/>
                  </a:lnTo>
                  <a:lnTo>
                    <a:pt x="921385" y="248602"/>
                  </a:lnTo>
                  <a:lnTo>
                    <a:pt x="929005" y="252412"/>
                  </a:lnTo>
                  <a:lnTo>
                    <a:pt x="935990" y="257175"/>
                  </a:lnTo>
                  <a:lnTo>
                    <a:pt x="942975" y="262890"/>
                  </a:lnTo>
                  <a:lnTo>
                    <a:pt x="946150" y="266065"/>
                  </a:lnTo>
                  <a:lnTo>
                    <a:pt x="949325" y="269240"/>
                  </a:lnTo>
                  <a:lnTo>
                    <a:pt x="952182" y="272732"/>
                  </a:lnTo>
                  <a:lnTo>
                    <a:pt x="955040" y="276542"/>
                  </a:lnTo>
                  <a:lnTo>
                    <a:pt x="1130618" y="518477"/>
                  </a:lnTo>
                  <a:lnTo>
                    <a:pt x="1154430" y="507047"/>
                  </a:lnTo>
                  <a:lnTo>
                    <a:pt x="1177925" y="496252"/>
                  </a:lnTo>
                  <a:lnTo>
                    <a:pt x="1201738" y="485457"/>
                  </a:lnTo>
                  <a:lnTo>
                    <a:pt x="1225868" y="475615"/>
                  </a:lnTo>
                  <a:lnTo>
                    <a:pt x="1250315" y="465772"/>
                  </a:lnTo>
                  <a:lnTo>
                    <a:pt x="1274762" y="456247"/>
                  </a:lnTo>
                  <a:lnTo>
                    <a:pt x="1299528" y="447675"/>
                  </a:lnTo>
                  <a:lnTo>
                    <a:pt x="1324928" y="439102"/>
                  </a:lnTo>
                  <a:lnTo>
                    <a:pt x="1350010" y="431165"/>
                  </a:lnTo>
                  <a:lnTo>
                    <a:pt x="1375092" y="423545"/>
                  </a:lnTo>
                  <a:lnTo>
                    <a:pt x="1400810" y="416877"/>
                  </a:lnTo>
                  <a:lnTo>
                    <a:pt x="1426845" y="410210"/>
                  </a:lnTo>
                  <a:lnTo>
                    <a:pt x="1452245" y="404177"/>
                  </a:lnTo>
                  <a:lnTo>
                    <a:pt x="1478598" y="398462"/>
                  </a:lnTo>
                  <a:lnTo>
                    <a:pt x="1504950" y="393065"/>
                  </a:lnTo>
                  <a:lnTo>
                    <a:pt x="1531302" y="388620"/>
                  </a:lnTo>
                  <a:lnTo>
                    <a:pt x="1531302" y="89217"/>
                  </a:lnTo>
                  <a:lnTo>
                    <a:pt x="1531302" y="84455"/>
                  </a:lnTo>
                  <a:lnTo>
                    <a:pt x="1531620" y="80010"/>
                  </a:lnTo>
                  <a:lnTo>
                    <a:pt x="1532572" y="75565"/>
                  </a:lnTo>
                  <a:lnTo>
                    <a:pt x="1533208" y="71120"/>
                  </a:lnTo>
                  <a:lnTo>
                    <a:pt x="1535430" y="62865"/>
                  </a:lnTo>
                  <a:lnTo>
                    <a:pt x="1538605" y="54610"/>
                  </a:lnTo>
                  <a:lnTo>
                    <a:pt x="1542415" y="46672"/>
                  </a:lnTo>
                  <a:lnTo>
                    <a:pt x="1546860" y="39370"/>
                  </a:lnTo>
                  <a:lnTo>
                    <a:pt x="1551622" y="32385"/>
                  </a:lnTo>
                  <a:lnTo>
                    <a:pt x="1557655" y="26352"/>
                  </a:lnTo>
                  <a:lnTo>
                    <a:pt x="1563688" y="20320"/>
                  </a:lnTo>
                  <a:lnTo>
                    <a:pt x="1570990" y="15240"/>
                  </a:lnTo>
                  <a:lnTo>
                    <a:pt x="1577975" y="10795"/>
                  </a:lnTo>
                  <a:lnTo>
                    <a:pt x="1585912" y="6985"/>
                  </a:lnTo>
                  <a:lnTo>
                    <a:pt x="1594168" y="4127"/>
                  </a:lnTo>
                  <a:lnTo>
                    <a:pt x="1602422" y="1905"/>
                  </a:lnTo>
                  <a:lnTo>
                    <a:pt x="1607185" y="952"/>
                  </a:lnTo>
                  <a:lnTo>
                    <a:pt x="1611630" y="317"/>
                  </a:lnTo>
                  <a:lnTo>
                    <a:pt x="1615758" y="0"/>
                  </a:lnTo>
                  <a:close/>
                </a:path>
              </a:pathLst>
            </a:custGeom>
            <a:solidFill>
              <a:sysClr val="window" lastClr="FFFFFF"/>
            </a:solidFill>
            <a:ln>
              <a:noFill/>
            </a:ln>
          </p:spPr>
          <p:txBody>
            <a:bodyPr anchor="ctr">
              <a:scene3d>
                <a:camera prst="orthographicFront"/>
                <a:lightRig rig="threePt" dir="t"/>
              </a:scene3d>
              <a:sp3d>
                <a:contourClr>
                  <a:srgbClr val="FFFFFF"/>
                </a:contourClr>
              </a:sp3d>
            </a:bodyPr>
            <a:lstStyle/>
            <a:p>
              <a:pPr algn="ctr" defTabSz="913765">
                <a:defRPr/>
              </a:pPr>
              <a:endParaRPr lang="zh-CN" altLang="en-US" sz="2000" kern="0">
                <a:solidFill>
                  <a:schemeClr val="bg1"/>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18" name="文本框 59"/>
            <p:cNvSpPr txBox="1"/>
            <p:nvPr/>
          </p:nvSpPr>
          <p:spPr>
            <a:xfrm>
              <a:off x="3102007" y="4128107"/>
              <a:ext cx="1357226" cy="400214"/>
            </a:xfrm>
            <a:prstGeom prst="rect">
              <a:avLst/>
            </a:prstGeom>
            <a:noFill/>
          </p:spPr>
          <p:txBody>
            <a:bodyPr wrap="square" rtlCol="0">
              <a:spAutoFit/>
            </a:bodyPr>
            <a:lstStyle/>
            <a:p>
              <a:pPr defTabSz="913765">
                <a:defRPr/>
              </a:pPr>
              <a:r>
                <a:rPr lang="zh-CN" altLang="en-US" sz="2000" kern="0" dirty="0">
                  <a:solidFill>
                    <a:schemeClr val="bg1"/>
                  </a:solidFill>
                  <a:latin typeface="Noto Sans S Chinese DemiLight" panose="020B0400000000000000" pitchFamily="34" charset="-122"/>
                  <a:ea typeface="Noto Sans S Chinese DemiLight" panose="020B0400000000000000" pitchFamily="34" charset="-122"/>
                  <a:cs typeface="+mn-ea"/>
                  <a:sym typeface="+mn-lt"/>
                </a:rPr>
                <a:t>输入标题</a:t>
              </a:r>
              <a:endParaRPr lang="zh-CN" altLang="en-US" sz="2000" kern="0" dirty="0">
                <a:solidFill>
                  <a:schemeClr val="bg1"/>
                </a:solidFill>
                <a:latin typeface="Noto Sans S Chinese DemiLight" panose="020B0400000000000000" pitchFamily="34" charset="-122"/>
                <a:ea typeface="Noto Sans S Chinese DemiLight" panose="020B0400000000000000" pitchFamily="34" charset="-122"/>
                <a:cs typeface="+mn-ea"/>
                <a:sym typeface="+mn-lt"/>
              </a:endParaRPr>
            </a:p>
          </p:txBody>
        </p:sp>
      </p:grpSp>
      <p:grpSp>
        <p:nvGrpSpPr>
          <p:cNvPr id="19" name="组合 18"/>
          <p:cNvGrpSpPr/>
          <p:nvPr/>
        </p:nvGrpSpPr>
        <p:grpSpPr>
          <a:xfrm>
            <a:off x="3965487" y="968074"/>
            <a:ext cx="2368741" cy="2552817"/>
            <a:chOff x="4078604" y="2478655"/>
            <a:chExt cx="2369358" cy="2553482"/>
          </a:xfrm>
          <a:solidFill>
            <a:schemeClr val="accent2"/>
          </a:solidFill>
        </p:grpSpPr>
        <p:sp>
          <p:nvSpPr>
            <p:cNvPr id="20" name="任意多边形 47"/>
            <p:cNvSpPr/>
            <p:nvPr/>
          </p:nvSpPr>
          <p:spPr>
            <a:xfrm>
              <a:off x="4078604" y="2478655"/>
              <a:ext cx="2369358" cy="2553482"/>
            </a:xfrm>
            <a:custGeom>
              <a:avLst/>
              <a:gdLst>
                <a:gd name="connsiteX0" fmla="*/ 1184679 w 2369358"/>
                <a:gd name="connsiteY0" fmla="*/ 0 h 2553482"/>
                <a:gd name="connsiteX1" fmla="*/ 2369358 w 2369358"/>
                <a:gd name="connsiteY1" fmla="*/ 1184679 h 2553482"/>
                <a:gd name="connsiteX2" fmla="*/ 1423433 w 2369358"/>
                <a:gd name="connsiteY2" fmla="*/ 2345290 h 2553482"/>
                <a:gd name="connsiteX3" fmla="*/ 1321945 w 2369358"/>
                <a:gd name="connsiteY3" fmla="*/ 2360779 h 2553482"/>
                <a:gd name="connsiteX4" fmla="*/ 1223444 w 2369358"/>
                <a:gd name="connsiteY4" fmla="*/ 2553482 h 2553482"/>
                <a:gd name="connsiteX5" fmla="*/ 1132988 w 2369358"/>
                <a:gd name="connsiteY5" fmla="*/ 2366748 h 2553482"/>
                <a:gd name="connsiteX6" fmla="*/ 1063553 w 2369358"/>
                <a:gd name="connsiteY6" fmla="*/ 2363242 h 2553482"/>
                <a:gd name="connsiteX7" fmla="*/ 0 w 2369358"/>
                <a:gd name="connsiteY7" fmla="*/ 1184679 h 2553482"/>
                <a:gd name="connsiteX8" fmla="*/ 1184679 w 2369358"/>
                <a:gd name="connsiteY8" fmla="*/ 0 h 2553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9358" h="2553482">
                  <a:moveTo>
                    <a:pt x="1184679" y="0"/>
                  </a:moveTo>
                  <a:cubicBezTo>
                    <a:pt x="1838959" y="0"/>
                    <a:pt x="2369358" y="530399"/>
                    <a:pt x="2369358" y="1184679"/>
                  </a:cubicBezTo>
                  <a:cubicBezTo>
                    <a:pt x="2369358" y="1757174"/>
                    <a:pt x="1963272" y="2234823"/>
                    <a:pt x="1423433" y="2345290"/>
                  </a:cubicBezTo>
                  <a:lnTo>
                    <a:pt x="1321945" y="2360779"/>
                  </a:lnTo>
                  <a:lnTo>
                    <a:pt x="1223444" y="2553482"/>
                  </a:lnTo>
                  <a:lnTo>
                    <a:pt x="1132988" y="2366748"/>
                  </a:lnTo>
                  <a:lnTo>
                    <a:pt x="1063553" y="2363242"/>
                  </a:lnTo>
                  <a:cubicBezTo>
                    <a:pt x="466171" y="2302574"/>
                    <a:pt x="0" y="1798067"/>
                    <a:pt x="0" y="1184679"/>
                  </a:cubicBezTo>
                  <a:cubicBezTo>
                    <a:pt x="0" y="530399"/>
                    <a:pt x="530399" y="0"/>
                    <a:pt x="1184679" y="0"/>
                  </a:cubicBezTo>
                  <a:close/>
                </a:path>
              </a:pathLst>
            </a:custGeom>
            <a:grpFill/>
            <a:ln w="25400" cap="flat" cmpd="sng" algn="ctr">
              <a:noFill/>
              <a:prstDash val="solid"/>
            </a:ln>
            <a:effectLst/>
          </p:spPr>
          <p:txBody>
            <a:bodyPr rtlCol="0" anchor="ctr"/>
            <a:lstStyle/>
            <a:p>
              <a:pPr algn="ctr" defTabSz="913765">
                <a:defRPr/>
              </a:pPr>
              <a:endParaRPr lang="zh-CN" altLang="en-US" sz="2000" kern="0" dirty="0">
                <a:solidFill>
                  <a:schemeClr val="bg1"/>
                </a:solidFill>
                <a:latin typeface="Noto Sans S Chinese DemiLight" panose="020B0400000000000000" pitchFamily="34" charset="-122"/>
                <a:ea typeface="Noto Sans S Chinese DemiLight" panose="020B0400000000000000" pitchFamily="34" charset="-122"/>
                <a:cs typeface="+mn-ea"/>
                <a:sym typeface="+mn-lt"/>
              </a:endParaRPr>
            </a:p>
          </p:txBody>
        </p:sp>
        <p:grpSp>
          <p:nvGrpSpPr>
            <p:cNvPr id="21" name="组合 20"/>
            <p:cNvGrpSpPr/>
            <p:nvPr/>
          </p:nvGrpSpPr>
          <p:grpSpPr>
            <a:xfrm>
              <a:off x="4614176" y="3268683"/>
              <a:ext cx="1562853" cy="1004307"/>
              <a:chOff x="4716874" y="2621791"/>
              <a:chExt cx="1562853" cy="1004307"/>
            </a:xfrm>
            <a:grpFill/>
          </p:grpSpPr>
          <p:sp>
            <p:nvSpPr>
              <p:cNvPr id="22" name="KSO_Shape"/>
              <p:cNvSpPr/>
              <p:nvPr/>
            </p:nvSpPr>
            <p:spPr bwMode="auto">
              <a:xfrm>
                <a:off x="5143687" y="2621791"/>
                <a:ext cx="441100" cy="441836"/>
              </a:xfrm>
              <a:custGeom>
                <a:avLst/>
                <a:gdLst>
                  <a:gd name="T0" fmla="*/ 923363 w 1752600"/>
                  <a:gd name="T1" fmla="*/ 1417153 h 1754188"/>
                  <a:gd name="T2" fmla="*/ 958587 w 1752600"/>
                  <a:gd name="T3" fmla="*/ 1476612 h 1754188"/>
                  <a:gd name="T4" fmla="*/ 945181 w 1752600"/>
                  <a:gd name="T5" fmla="*/ 1530763 h 1754188"/>
                  <a:gd name="T6" fmla="*/ 886299 w 1752600"/>
                  <a:gd name="T7" fmla="*/ 1566067 h 1754188"/>
                  <a:gd name="T8" fmla="*/ 832675 w 1752600"/>
                  <a:gd name="T9" fmla="*/ 1552795 h 1754188"/>
                  <a:gd name="T10" fmla="*/ 797714 w 1752600"/>
                  <a:gd name="T11" fmla="*/ 1493335 h 1754188"/>
                  <a:gd name="T12" fmla="*/ 810857 w 1752600"/>
                  <a:gd name="T13" fmla="*/ 1439185 h 1754188"/>
                  <a:gd name="T14" fmla="*/ 869739 w 1752600"/>
                  <a:gd name="T15" fmla="*/ 1403616 h 1754188"/>
                  <a:gd name="T16" fmla="*/ 1526266 w 1752600"/>
                  <a:gd name="T17" fmla="*/ 809406 h 1754188"/>
                  <a:gd name="T18" fmla="*/ 1561836 w 1752600"/>
                  <a:gd name="T19" fmla="*/ 868866 h 1754188"/>
                  <a:gd name="T20" fmla="*/ 1548298 w 1752600"/>
                  <a:gd name="T21" fmla="*/ 923016 h 1754188"/>
                  <a:gd name="T22" fmla="*/ 1488839 w 1752600"/>
                  <a:gd name="T23" fmla="*/ 958586 h 1754188"/>
                  <a:gd name="T24" fmla="*/ 1434954 w 1752600"/>
                  <a:gd name="T25" fmla="*/ 945048 h 1754188"/>
                  <a:gd name="T26" fmla="*/ 1399385 w 1752600"/>
                  <a:gd name="T27" fmla="*/ 885589 h 1754188"/>
                  <a:gd name="T28" fmla="*/ 1412922 w 1752600"/>
                  <a:gd name="T29" fmla="*/ 831438 h 1754188"/>
                  <a:gd name="T30" fmla="*/ 1472116 w 1752600"/>
                  <a:gd name="T31" fmla="*/ 795869 h 1754188"/>
                  <a:gd name="T32" fmla="*/ 931422 w 1752600"/>
                  <a:gd name="T33" fmla="*/ 210375 h 1754188"/>
                  <a:gd name="T34" fmla="*/ 985331 w 1752600"/>
                  <a:gd name="T35" fmla="*/ 812351 h 1754188"/>
                  <a:gd name="T36" fmla="*/ 997223 w 1752600"/>
                  <a:gd name="T37" fmla="*/ 915108 h 1754188"/>
                  <a:gd name="T38" fmla="*/ 946749 w 1752600"/>
                  <a:gd name="T39" fmla="*/ 982906 h 1754188"/>
                  <a:gd name="T40" fmla="*/ 857693 w 1752600"/>
                  <a:gd name="T41" fmla="*/ 1003564 h 1754188"/>
                  <a:gd name="T42" fmla="*/ 763351 w 1752600"/>
                  <a:gd name="T43" fmla="*/ 937354 h 1754188"/>
                  <a:gd name="T44" fmla="*/ 353480 w 1752600"/>
                  <a:gd name="T45" fmla="*/ 893921 h 1754188"/>
                  <a:gd name="T46" fmla="*/ 383342 w 1752600"/>
                  <a:gd name="T47" fmla="*/ 820296 h 1754188"/>
                  <a:gd name="T48" fmla="*/ 815147 w 1752600"/>
                  <a:gd name="T49" fmla="*/ 764945 h 1754188"/>
                  <a:gd name="T50" fmla="*/ 858486 w 1752600"/>
                  <a:gd name="T51" fmla="*/ 180713 h 1754188"/>
                  <a:gd name="T52" fmla="*/ 670516 w 1752600"/>
                  <a:gd name="T53" fmla="*/ 152975 h 1754188"/>
                  <a:gd name="T54" fmla="*/ 441192 w 1752600"/>
                  <a:gd name="T55" fmla="*/ 263340 h 1754188"/>
                  <a:gd name="T56" fmla="*/ 263181 w 1752600"/>
                  <a:gd name="T57" fmla="*/ 441458 h 1754188"/>
                  <a:gd name="T58" fmla="*/ 152883 w 1752600"/>
                  <a:gd name="T59" fmla="*/ 670921 h 1754188"/>
                  <a:gd name="T60" fmla="*/ 126168 w 1752600"/>
                  <a:gd name="T61" fmla="*/ 934791 h 1754188"/>
                  <a:gd name="T62" fmla="*/ 190707 w 1752600"/>
                  <a:gd name="T63" fmla="*/ 1186485 h 1754188"/>
                  <a:gd name="T64" fmla="*/ 332216 w 1752600"/>
                  <a:gd name="T65" fmla="*/ 1396099 h 1754188"/>
                  <a:gd name="T66" fmla="*/ 534297 w 1752600"/>
                  <a:gd name="T67" fmla="*/ 1547221 h 1754188"/>
                  <a:gd name="T68" fmla="*/ 780550 w 1752600"/>
                  <a:gd name="T69" fmla="*/ 1623709 h 1754188"/>
                  <a:gd name="T70" fmla="*/ 1045847 w 1752600"/>
                  <a:gd name="T71" fmla="*/ 1610476 h 1754188"/>
                  <a:gd name="T72" fmla="*/ 1281255 w 1752600"/>
                  <a:gd name="T73" fmla="*/ 1511227 h 1754188"/>
                  <a:gd name="T74" fmla="*/ 1467730 w 1752600"/>
                  <a:gd name="T75" fmla="*/ 1341578 h 1754188"/>
                  <a:gd name="T76" fmla="*/ 1588873 w 1752600"/>
                  <a:gd name="T77" fmla="*/ 1118202 h 1754188"/>
                  <a:gd name="T78" fmla="*/ 1628019 w 1752600"/>
                  <a:gd name="T79" fmla="*/ 857509 h 1754188"/>
                  <a:gd name="T80" fmla="*/ 1576176 w 1752600"/>
                  <a:gd name="T81" fmla="*/ 601315 h 1754188"/>
                  <a:gd name="T82" fmla="*/ 1444718 w 1752600"/>
                  <a:gd name="T83" fmla="*/ 384820 h 1754188"/>
                  <a:gd name="T84" fmla="*/ 1250573 w 1752600"/>
                  <a:gd name="T85" fmla="*/ 224170 h 1754188"/>
                  <a:gd name="T86" fmla="*/ 1009345 w 1752600"/>
                  <a:gd name="T87" fmla="*/ 136037 h 1754188"/>
                  <a:gd name="T88" fmla="*/ 987656 w 1752600"/>
                  <a:gd name="T89" fmla="*/ 7146 h 1754188"/>
                  <a:gd name="T90" fmla="*/ 1274907 w 1752600"/>
                  <a:gd name="T91" fmla="*/ 96337 h 1754188"/>
                  <a:gd name="T92" fmla="*/ 1510315 w 1752600"/>
                  <a:gd name="T93" fmla="*/ 272074 h 1754188"/>
                  <a:gd name="T94" fmla="*/ 1675101 w 1752600"/>
                  <a:gd name="T95" fmla="*/ 516358 h 1754188"/>
                  <a:gd name="T96" fmla="*/ 1749955 w 1752600"/>
                  <a:gd name="T97" fmla="*/ 809605 h 1754188"/>
                  <a:gd name="T98" fmla="*/ 1719273 w 1752600"/>
                  <a:gd name="T99" fmla="*/ 1116879 h 1754188"/>
                  <a:gd name="T100" fmla="*/ 1590724 w 1752600"/>
                  <a:gd name="T101" fmla="*/ 1384453 h 1754188"/>
                  <a:gd name="T102" fmla="*/ 1383353 w 1752600"/>
                  <a:gd name="T103" fmla="*/ 1591949 h 1754188"/>
                  <a:gd name="T104" fmla="*/ 1115940 w 1752600"/>
                  <a:gd name="T105" fmla="*/ 1720576 h 1754188"/>
                  <a:gd name="T106" fmla="*/ 809116 w 1752600"/>
                  <a:gd name="T107" fmla="*/ 1751277 h 1754188"/>
                  <a:gd name="T108" fmla="*/ 516046 w 1752600"/>
                  <a:gd name="T109" fmla="*/ 1676377 h 1754188"/>
                  <a:gd name="T110" fmla="*/ 271909 w 1752600"/>
                  <a:gd name="T111" fmla="*/ 1511492 h 1754188"/>
                  <a:gd name="T112" fmla="*/ 95750 w 1752600"/>
                  <a:gd name="T113" fmla="*/ 1275941 h 1754188"/>
                  <a:gd name="T114" fmla="*/ 6877 w 1752600"/>
                  <a:gd name="T115" fmla="*/ 988782 h 1754188"/>
                  <a:gd name="T116" fmla="*/ 22483 w 1752600"/>
                  <a:gd name="T117" fmla="*/ 679126 h 1754188"/>
                  <a:gd name="T118" fmla="*/ 138071 w 1752600"/>
                  <a:gd name="T119" fmla="*/ 404935 h 1754188"/>
                  <a:gd name="T120" fmla="*/ 335655 w 1752600"/>
                  <a:gd name="T121" fmla="*/ 187117 h 1754188"/>
                  <a:gd name="T122" fmla="*/ 595662 w 1752600"/>
                  <a:gd name="T123" fmla="*/ 46051 h 1754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52600" h="1754188">
                    <a:moveTo>
                      <a:pt x="873945" y="1403350"/>
                    </a:moveTo>
                    <a:lnTo>
                      <a:pt x="877888" y="1403350"/>
                    </a:lnTo>
                    <a:lnTo>
                      <a:pt x="882356" y="1403350"/>
                    </a:lnTo>
                    <a:lnTo>
                      <a:pt x="886299" y="1403616"/>
                    </a:lnTo>
                    <a:lnTo>
                      <a:pt x="890505" y="1404146"/>
                    </a:lnTo>
                    <a:lnTo>
                      <a:pt x="894448" y="1404943"/>
                    </a:lnTo>
                    <a:lnTo>
                      <a:pt x="898128" y="1405739"/>
                    </a:lnTo>
                    <a:lnTo>
                      <a:pt x="901808" y="1406801"/>
                    </a:lnTo>
                    <a:lnTo>
                      <a:pt x="906014" y="1408393"/>
                    </a:lnTo>
                    <a:lnTo>
                      <a:pt x="909432" y="1409455"/>
                    </a:lnTo>
                    <a:lnTo>
                      <a:pt x="913112" y="1411048"/>
                    </a:lnTo>
                    <a:lnTo>
                      <a:pt x="916529" y="1412906"/>
                    </a:lnTo>
                    <a:lnTo>
                      <a:pt x="919946" y="1415030"/>
                    </a:lnTo>
                    <a:lnTo>
                      <a:pt x="923363" y="1417153"/>
                    </a:lnTo>
                    <a:lnTo>
                      <a:pt x="929672" y="1421931"/>
                    </a:lnTo>
                    <a:lnTo>
                      <a:pt x="935192" y="1427240"/>
                    </a:lnTo>
                    <a:lnTo>
                      <a:pt x="940450" y="1432814"/>
                    </a:lnTo>
                    <a:lnTo>
                      <a:pt x="945181" y="1439185"/>
                    </a:lnTo>
                    <a:lnTo>
                      <a:pt x="947284" y="1442636"/>
                    </a:lnTo>
                    <a:lnTo>
                      <a:pt x="949124" y="1446086"/>
                    </a:lnTo>
                    <a:lnTo>
                      <a:pt x="951227" y="1449537"/>
                    </a:lnTo>
                    <a:lnTo>
                      <a:pt x="952804" y="1452988"/>
                    </a:lnTo>
                    <a:lnTo>
                      <a:pt x="953856" y="1456704"/>
                    </a:lnTo>
                    <a:lnTo>
                      <a:pt x="955433" y="1460420"/>
                    </a:lnTo>
                    <a:lnTo>
                      <a:pt x="956484" y="1464667"/>
                    </a:lnTo>
                    <a:lnTo>
                      <a:pt x="957273" y="1468384"/>
                    </a:lnTo>
                    <a:lnTo>
                      <a:pt x="958062" y="1472365"/>
                    </a:lnTo>
                    <a:lnTo>
                      <a:pt x="958587" y="1476612"/>
                    </a:lnTo>
                    <a:lnTo>
                      <a:pt x="958850" y="1480594"/>
                    </a:lnTo>
                    <a:lnTo>
                      <a:pt x="958850" y="1485107"/>
                    </a:lnTo>
                    <a:lnTo>
                      <a:pt x="958850" y="1489088"/>
                    </a:lnTo>
                    <a:lnTo>
                      <a:pt x="958587" y="1493335"/>
                    </a:lnTo>
                    <a:lnTo>
                      <a:pt x="958062" y="1497317"/>
                    </a:lnTo>
                    <a:lnTo>
                      <a:pt x="957273" y="1501299"/>
                    </a:lnTo>
                    <a:lnTo>
                      <a:pt x="956484" y="1505546"/>
                    </a:lnTo>
                    <a:lnTo>
                      <a:pt x="955433" y="1509262"/>
                    </a:lnTo>
                    <a:lnTo>
                      <a:pt x="953856" y="1512978"/>
                    </a:lnTo>
                    <a:lnTo>
                      <a:pt x="952804" y="1516694"/>
                    </a:lnTo>
                    <a:lnTo>
                      <a:pt x="951227" y="1520145"/>
                    </a:lnTo>
                    <a:lnTo>
                      <a:pt x="949124" y="1524127"/>
                    </a:lnTo>
                    <a:lnTo>
                      <a:pt x="947284" y="1527312"/>
                    </a:lnTo>
                    <a:lnTo>
                      <a:pt x="945181" y="1530763"/>
                    </a:lnTo>
                    <a:lnTo>
                      <a:pt x="940450" y="1536868"/>
                    </a:lnTo>
                    <a:lnTo>
                      <a:pt x="935192" y="1542973"/>
                    </a:lnTo>
                    <a:lnTo>
                      <a:pt x="929672" y="1548017"/>
                    </a:lnTo>
                    <a:lnTo>
                      <a:pt x="923363" y="1552795"/>
                    </a:lnTo>
                    <a:lnTo>
                      <a:pt x="919946" y="1554918"/>
                    </a:lnTo>
                    <a:lnTo>
                      <a:pt x="916529" y="1556776"/>
                    </a:lnTo>
                    <a:lnTo>
                      <a:pt x="913112" y="1558634"/>
                    </a:lnTo>
                    <a:lnTo>
                      <a:pt x="909432" y="1560227"/>
                    </a:lnTo>
                    <a:lnTo>
                      <a:pt x="906014" y="1561820"/>
                    </a:lnTo>
                    <a:lnTo>
                      <a:pt x="901808" y="1563147"/>
                    </a:lnTo>
                    <a:lnTo>
                      <a:pt x="898128" y="1564209"/>
                    </a:lnTo>
                    <a:lnTo>
                      <a:pt x="894448" y="1565005"/>
                    </a:lnTo>
                    <a:lnTo>
                      <a:pt x="890505" y="1565801"/>
                    </a:lnTo>
                    <a:lnTo>
                      <a:pt x="886299" y="1566067"/>
                    </a:lnTo>
                    <a:lnTo>
                      <a:pt x="882356" y="1566598"/>
                    </a:lnTo>
                    <a:lnTo>
                      <a:pt x="877888" y="1566863"/>
                    </a:lnTo>
                    <a:lnTo>
                      <a:pt x="873945" y="1566598"/>
                    </a:lnTo>
                    <a:lnTo>
                      <a:pt x="869739" y="1566067"/>
                    </a:lnTo>
                    <a:lnTo>
                      <a:pt x="865796" y="1565801"/>
                    </a:lnTo>
                    <a:lnTo>
                      <a:pt x="861853" y="1565005"/>
                    </a:lnTo>
                    <a:lnTo>
                      <a:pt x="857647" y="1564209"/>
                    </a:lnTo>
                    <a:lnTo>
                      <a:pt x="853967" y="1563147"/>
                    </a:lnTo>
                    <a:lnTo>
                      <a:pt x="850287" y="1561820"/>
                    </a:lnTo>
                    <a:lnTo>
                      <a:pt x="846607" y="1560227"/>
                    </a:lnTo>
                    <a:lnTo>
                      <a:pt x="842664" y="1558634"/>
                    </a:lnTo>
                    <a:lnTo>
                      <a:pt x="839247" y="1556776"/>
                    </a:lnTo>
                    <a:lnTo>
                      <a:pt x="835829" y="1554918"/>
                    </a:lnTo>
                    <a:lnTo>
                      <a:pt x="832675" y="1552795"/>
                    </a:lnTo>
                    <a:lnTo>
                      <a:pt x="826629" y="1548017"/>
                    </a:lnTo>
                    <a:lnTo>
                      <a:pt x="820583" y="1542973"/>
                    </a:lnTo>
                    <a:lnTo>
                      <a:pt x="815589" y="1536868"/>
                    </a:lnTo>
                    <a:lnTo>
                      <a:pt x="810857" y="1530763"/>
                    </a:lnTo>
                    <a:lnTo>
                      <a:pt x="808754" y="1527312"/>
                    </a:lnTo>
                    <a:lnTo>
                      <a:pt x="806914" y="1524127"/>
                    </a:lnTo>
                    <a:lnTo>
                      <a:pt x="805074" y="1520145"/>
                    </a:lnTo>
                    <a:lnTo>
                      <a:pt x="803497" y="1516694"/>
                    </a:lnTo>
                    <a:lnTo>
                      <a:pt x="801920" y="1512978"/>
                    </a:lnTo>
                    <a:lnTo>
                      <a:pt x="800605" y="1509262"/>
                    </a:lnTo>
                    <a:lnTo>
                      <a:pt x="799554" y="1505546"/>
                    </a:lnTo>
                    <a:lnTo>
                      <a:pt x="798765" y="1501299"/>
                    </a:lnTo>
                    <a:lnTo>
                      <a:pt x="797977" y="1497317"/>
                    </a:lnTo>
                    <a:lnTo>
                      <a:pt x="797714" y="1493335"/>
                    </a:lnTo>
                    <a:lnTo>
                      <a:pt x="797188" y="1489088"/>
                    </a:lnTo>
                    <a:lnTo>
                      <a:pt x="796925" y="1485107"/>
                    </a:lnTo>
                    <a:lnTo>
                      <a:pt x="797188" y="1480594"/>
                    </a:lnTo>
                    <a:lnTo>
                      <a:pt x="797714" y="1476612"/>
                    </a:lnTo>
                    <a:lnTo>
                      <a:pt x="797977" y="1472365"/>
                    </a:lnTo>
                    <a:lnTo>
                      <a:pt x="798765" y="1468384"/>
                    </a:lnTo>
                    <a:lnTo>
                      <a:pt x="799554" y="1464667"/>
                    </a:lnTo>
                    <a:lnTo>
                      <a:pt x="800605" y="1460420"/>
                    </a:lnTo>
                    <a:lnTo>
                      <a:pt x="801920" y="1456704"/>
                    </a:lnTo>
                    <a:lnTo>
                      <a:pt x="803497" y="1452988"/>
                    </a:lnTo>
                    <a:lnTo>
                      <a:pt x="805074" y="1449537"/>
                    </a:lnTo>
                    <a:lnTo>
                      <a:pt x="806914" y="1446086"/>
                    </a:lnTo>
                    <a:lnTo>
                      <a:pt x="808754" y="1442636"/>
                    </a:lnTo>
                    <a:lnTo>
                      <a:pt x="810857" y="1439185"/>
                    </a:lnTo>
                    <a:lnTo>
                      <a:pt x="815589" y="1432814"/>
                    </a:lnTo>
                    <a:lnTo>
                      <a:pt x="820583" y="1427240"/>
                    </a:lnTo>
                    <a:lnTo>
                      <a:pt x="826629" y="1421931"/>
                    </a:lnTo>
                    <a:lnTo>
                      <a:pt x="832675" y="1417153"/>
                    </a:lnTo>
                    <a:lnTo>
                      <a:pt x="835829" y="1415030"/>
                    </a:lnTo>
                    <a:lnTo>
                      <a:pt x="839247" y="1412906"/>
                    </a:lnTo>
                    <a:lnTo>
                      <a:pt x="842664" y="1411048"/>
                    </a:lnTo>
                    <a:lnTo>
                      <a:pt x="846607" y="1409455"/>
                    </a:lnTo>
                    <a:lnTo>
                      <a:pt x="850287" y="1408393"/>
                    </a:lnTo>
                    <a:lnTo>
                      <a:pt x="853967" y="1406801"/>
                    </a:lnTo>
                    <a:lnTo>
                      <a:pt x="857647" y="1405739"/>
                    </a:lnTo>
                    <a:lnTo>
                      <a:pt x="861853" y="1404943"/>
                    </a:lnTo>
                    <a:lnTo>
                      <a:pt x="865796" y="1404146"/>
                    </a:lnTo>
                    <a:lnTo>
                      <a:pt x="869739" y="1403616"/>
                    </a:lnTo>
                    <a:lnTo>
                      <a:pt x="873945" y="1403350"/>
                    </a:lnTo>
                    <a:close/>
                    <a:moveTo>
                      <a:pt x="1480345" y="795338"/>
                    </a:moveTo>
                    <a:lnTo>
                      <a:pt x="1484857" y="795603"/>
                    </a:lnTo>
                    <a:lnTo>
                      <a:pt x="1488839" y="795869"/>
                    </a:lnTo>
                    <a:lnTo>
                      <a:pt x="1493086" y="796134"/>
                    </a:lnTo>
                    <a:lnTo>
                      <a:pt x="1497068" y="797196"/>
                    </a:lnTo>
                    <a:lnTo>
                      <a:pt x="1500784" y="797727"/>
                    </a:lnTo>
                    <a:lnTo>
                      <a:pt x="1505031" y="799054"/>
                    </a:lnTo>
                    <a:lnTo>
                      <a:pt x="1508747" y="800381"/>
                    </a:lnTo>
                    <a:lnTo>
                      <a:pt x="1512198" y="801974"/>
                    </a:lnTo>
                    <a:lnTo>
                      <a:pt x="1515914" y="803567"/>
                    </a:lnTo>
                    <a:lnTo>
                      <a:pt x="1519365" y="805425"/>
                    </a:lnTo>
                    <a:lnTo>
                      <a:pt x="1522816" y="807283"/>
                    </a:lnTo>
                    <a:lnTo>
                      <a:pt x="1526266" y="809406"/>
                    </a:lnTo>
                    <a:lnTo>
                      <a:pt x="1532637" y="814184"/>
                    </a:lnTo>
                    <a:lnTo>
                      <a:pt x="1538211" y="819228"/>
                    </a:lnTo>
                    <a:lnTo>
                      <a:pt x="1543520" y="825068"/>
                    </a:lnTo>
                    <a:lnTo>
                      <a:pt x="1548298" y="831438"/>
                    </a:lnTo>
                    <a:lnTo>
                      <a:pt x="1550422" y="834624"/>
                    </a:lnTo>
                    <a:lnTo>
                      <a:pt x="1552545" y="838074"/>
                    </a:lnTo>
                    <a:lnTo>
                      <a:pt x="1554403" y="841791"/>
                    </a:lnTo>
                    <a:lnTo>
                      <a:pt x="1555996" y="845241"/>
                    </a:lnTo>
                    <a:lnTo>
                      <a:pt x="1557589" y="848958"/>
                    </a:lnTo>
                    <a:lnTo>
                      <a:pt x="1558650" y="852939"/>
                    </a:lnTo>
                    <a:lnTo>
                      <a:pt x="1559712" y="856655"/>
                    </a:lnTo>
                    <a:lnTo>
                      <a:pt x="1560509" y="860637"/>
                    </a:lnTo>
                    <a:lnTo>
                      <a:pt x="1561305" y="864884"/>
                    </a:lnTo>
                    <a:lnTo>
                      <a:pt x="1561836" y="868866"/>
                    </a:lnTo>
                    <a:lnTo>
                      <a:pt x="1562101" y="872847"/>
                    </a:lnTo>
                    <a:lnTo>
                      <a:pt x="1562101" y="877094"/>
                    </a:lnTo>
                    <a:lnTo>
                      <a:pt x="1562101" y="881342"/>
                    </a:lnTo>
                    <a:lnTo>
                      <a:pt x="1561836" y="885589"/>
                    </a:lnTo>
                    <a:lnTo>
                      <a:pt x="1561305" y="889570"/>
                    </a:lnTo>
                    <a:lnTo>
                      <a:pt x="1560509" y="893817"/>
                    </a:lnTo>
                    <a:lnTo>
                      <a:pt x="1559712" y="897534"/>
                    </a:lnTo>
                    <a:lnTo>
                      <a:pt x="1558650" y="901515"/>
                    </a:lnTo>
                    <a:lnTo>
                      <a:pt x="1557589" y="905497"/>
                    </a:lnTo>
                    <a:lnTo>
                      <a:pt x="1555996" y="908948"/>
                    </a:lnTo>
                    <a:lnTo>
                      <a:pt x="1554403" y="912664"/>
                    </a:lnTo>
                    <a:lnTo>
                      <a:pt x="1552545" y="916115"/>
                    </a:lnTo>
                    <a:lnTo>
                      <a:pt x="1550422" y="919565"/>
                    </a:lnTo>
                    <a:lnTo>
                      <a:pt x="1548298" y="923016"/>
                    </a:lnTo>
                    <a:lnTo>
                      <a:pt x="1543520" y="929387"/>
                    </a:lnTo>
                    <a:lnTo>
                      <a:pt x="1538211" y="934961"/>
                    </a:lnTo>
                    <a:lnTo>
                      <a:pt x="1532637" y="940270"/>
                    </a:lnTo>
                    <a:lnTo>
                      <a:pt x="1526266" y="945048"/>
                    </a:lnTo>
                    <a:lnTo>
                      <a:pt x="1522816" y="947171"/>
                    </a:lnTo>
                    <a:lnTo>
                      <a:pt x="1519365" y="949030"/>
                    </a:lnTo>
                    <a:lnTo>
                      <a:pt x="1515914" y="950888"/>
                    </a:lnTo>
                    <a:lnTo>
                      <a:pt x="1512198" y="952480"/>
                    </a:lnTo>
                    <a:lnTo>
                      <a:pt x="1508747" y="953808"/>
                    </a:lnTo>
                    <a:lnTo>
                      <a:pt x="1505031" y="955400"/>
                    </a:lnTo>
                    <a:lnTo>
                      <a:pt x="1500784" y="956197"/>
                    </a:lnTo>
                    <a:lnTo>
                      <a:pt x="1497068" y="957258"/>
                    </a:lnTo>
                    <a:lnTo>
                      <a:pt x="1493086" y="957789"/>
                    </a:lnTo>
                    <a:lnTo>
                      <a:pt x="1488839" y="958586"/>
                    </a:lnTo>
                    <a:lnTo>
                      <a:pt x="1484857" y="958851"/>
                    </a:lnTo>
                    <a:lnTo>
                      <a:pt x="1480345" y="958851"/>
                    </a:lnTo>
                    <a:lnTo>
                      <a:pt x="1476363" y="958851"/>
                    </a:lnTo>
                    <a:lnTo>
                      <a:pt x="1472116" y="958586"/>
                    </a:lnTo>
                    <a:lnTo>
                      <a:pt x="1468134" y="957789"/>
                    </a:lnTo>
                    <a:lnTo>
                      <a:pt x="1464153" y="957258"/>
                    </a:lnTo>
                    <a:lnTo>
                      <a:pt x="1459906" y="956197"/>
                    </a:lnTo>
                    <a:lnTo>
                      <a:pt x="1456189" y="955400"/>
                    </a:lnTo>
                    <a:lnTo>
                      <a:pt x="1452473" y="953808"/>
                    </a:lnTo>
                    <a:lnTo>
                      <a:pt x="1448757" y="952480"/>
                    </a:lnTo>
                    <a:lnTo>
                      <a:pt x="1445306" y="950888"/>
                    </a:lnTo>
                    <a:lnTo>
                      <a:pt x="1441325" y="949030"/>
                    </a:lnTo>
                    <a:lnTo>
                      <a:pt x="1437874" y="947171"/>
                    </a:lnTo>
                    <a:lnTo>
                      <a:pt x="1434954" y="945048"/>
                    </a:lnTo>
                    <a:lnTo>
                      <a:pt x="1428583" y="940270"/>
                    </a:lnTo>
                    <a:lnTo>
                      <a:pt x="1422478" y="934961"/>
                    </a:lnTo>
                    <a:lnTo>
                      <a:pt x="1417435" y="929387"/>
                    </a:lnTo>
                    <a:lnTo>
                      <a:pt x="1412922" y="923016"/>
                    </a:lnTo>
                    <a:lnTo>
                      <a:pt x="1410533" y="919565"/>
                    </a:lnTo>
                    <a:lnTo>
                      <a:pt x="1408675" y="916115"/>
                    </a:lnTo>
                    <a:lnTo>
                      <a:pt x="1406817" y="912664"/>
                    </a:lnTo>
                    <a:lnTo>
                      <a:pt x="1405224" y="908948"/>
                    </a:lnTo>
                    <a:lnTo>
                      <a:pt x="1403632" y="905497"/>
                    </a:lnTo>
                    <a:lnTo>
                      <a:pt x="1402304" y="901515"/>
                    </a:lnTo>
                    <a:lnTo>
                      <a:pt x="1401243" y="897534"/>
                    </a:lnTo>
                    <a:lnTo>
                      <a:pt x="1400446" y="893817"/>
                    </a:lnTo>
                    <a:lnTo>
                      <a:pt x="1399650" y="889570"/>
                    </a:lnTo>
                    <a:lnTo>
                      <a:pt x="1399385" y="885589"/>
                    </a:lnTo>
                    <a:lnTo>
                      <a:pt x="1398854" y="881342"/>
                    </a:lnTo>
                    <a:lnTo>
                      <a:pt x="1398588" y="877094"/>
                    </a:lnTo>
                    <a:lnTo>
                      <a:pt x="1398854" y="872847"/>
                    </a:lnTo>
                    <a:lnTo>
                      <a:pt x="1399385" y="868866"/>
                    </a:lnTo>
                    <a:lnTo>
                      <a:pt x="1399650" y="864884"/>
                    </a:lnTo>
                    <a:lnTo>
                      <a:pt x="1400446" y="860637"/>
                    </a:lnTo>
                    <a:lnTo>
                      <a:pt x="1401243" y="856655"/>
                    </a:lnTo>
                    <a:lnTo>
                      <a:pt x="1402304" y="852939"/>
                    </a:lnTo>
                    <a:lnTo>
                      <a:pt x="1403632" y="848958"/>
                    </a:lnTo>
                    <a:lnTo>
                      <a:pt x="1405224" y="845241"/>
                    </a:lnTo>
                    <a:lnTo>
                      <a:pt x="1406817" y="841791"/>
                    </a:lnTo>
                    <a:lnTo>
                      <a:pt x="1408675" y="838074"/>
                    </a:lnTo>
                    <a:lnTo>
                      <a:pt x="1410533" y="834624"/>
                    </a:lnTo>
                    <a:lnTo>
                      <a:pt x="1412922" y="831438"/>
                    </a:lnTo>
                    <a:lnTo>
                      <a:pt x="1417435" y="825068"/>
                    </a:lnTo>
                    <a:lnTo>
                      <a:pt x="1422478" y="819228"/>
                    </a:lnTo>
                    <a:lnTo>
                      <a:pt x="1428583" y="814184"/>
                    </a:lnTo>
                    <a:lnTo>
                      <a:pt x="1434954" y="809406"/>
                    </a:lnTo>
                    <a:lnTo>
                      <a:pt x="1437874" y="807283"/>
                    </a:lnTo>
                    <a:lnTo>
                      <a:pt x="1441325" y="805425"/>
                    </a:lnTo>
                    <a:lnTo>
                      <a:pt x="1445306" y="803567"/>
                    </a:lnTo>
                    <a:lnTo>
                      <a:pt x="1448757" y="801974"/>
                    </a:lnTo>
                    <a:lnTo>
                      <a:pt x="1452473" y="800381"/>
                    </a:lnTo>
                    <a:lnTo>
                      <a:pt x="1456189" y="799054"/>
                    </a:lnTo>
                    <a:lnTo>
                      <a:pt x="1459906" y="797727"/>
                    </a:lnTo>
                    <a:lnTo>
                      <a:pt x="1464153" y="797196"/>
                    </a:lnTo>
                    <a:lnTo>
                      <a:pt x="1468134" y="796134"/>
                    </a:lnTo>
                    <a:lnTo>
                      <a:pt x="1472116" y="795869"/>
                    </a:lnTo>
                    <a:lnTo>
                      <a:pt x="1476363" y="795603"/>
                    </a:lnTo>
                    <a:lnTo>
                      <a:pt x="1480345" y="795338"/>
                    </a:lnTo>
                    <a:close/>
                    <a:moveTo>
                      <a:pt x="876984" y="177800"/>
                    </a:moveTo>
                    <a:lnTo>
                      <a:pt x="883326" y="178065"/>
                    </a:lnTo>
                    <a:lnTo>
                      <a:pt x="889669" y="179124"/>
                    </a:lnTo>
                    <a:lnTo>
                      <a:pt x="895482" y="180713"/>
                    </a:lnTo>
                    <a:lnTo>
                      <a:pt x="901032" y="182832"/>
                    </a:lnTo>
                    <a:lnTo>
                      <a:pt x="906581" y="185215"/>
                    </a:lnTo>
                    <a:lnTo>
                      <a:pt x="911867" y="188393"/>
                    </a:lnTo>
                    <a:lnTo>
                      <a:pt x="916359" y="191836"/>
                    </a:lnTo>
                    <a:lnTo>
                      <a:pt x="920851" y="196074"/>
                    </a:lnTo>
                    <a:lnTo>
                      <a:pt x="924815" y="200311"/>
                    </a:lnTo>
                    <a:lnTo>
                      <a:pt x="928251" y="205078"/>
                    </a:lnTo>
                    <a:lnTo>
                      <a:pt x="931422" y="210375"/>
                    </a:lnTo>
                    <a:lnTo>
                      <a:pt x="934065" y="215672"/>
                    </a:lnTo>
                    <a:lnTo>
                      <a:pt x="936179" y="221498"/>
                    </a:lnTo>
                    <a:lnTo>
                      <a:pt x="937764" y="227325"/>
                    </a:lnTo>
                    <a:lnTo>
                      <a:pt x="938821" y="233681"/>
                    </a:lnTo>
                    <a:lnTo>
                      <a:pt x="939086" y="240037"/>
                    </a:lnTo>
                    <a:lnTo>
                      <a:pt x="939086" y="766534"/>
                    </a:lnTo>
                    <a:lnTo>
                      <a:pt x="945956" y="770772"/>
                    </a:lnTo>
                    <a:lnTo>
                      <a:pt x="952827" y="775539"/>
                    </a:lnTo>
                    <a:lnTo>
                      <a:pt x="959169" y="780835"/>
                    </a:lnTo>
                    <a:lnTo>
                      <a:pt x="964983" y="786397"/>
                    </a:lnTo>
                    <a:lnTo>
                      <a:pt x="971061" y="792488"/>
                    </a:lnTo>
                    <a:lnTo>
                      <a:pt x="976082" y="798844"/>
                    </a:lnTo>
                    <a:lnTo>
                      <a:pt x="980839" y="805465"/>
                    </a:lnTo>
                    <a:lnTo>
                      <a:pt x="985331" y="812351"/>
                    </a:lnTo>
                    <a:lnTo>
                      <a:pt x="989295" y="819502"/>
                    </a:lnTo>
                    <a:lnTo>
                      <a:pt x="992995" y="826917"/>
                    </a:lnTo>
                    <a:lnTo>
                      <a:pt x="995902" y="834862"/>
                    </a:lnTo>
                    <a:lnTo>
                      <a:pt x="998545" y="843072"/>
                    </a:lnTo>
                    <a:lnTo>
                      <a:pt x="1000394" y="851282"/>
                    </a:lnTo>
                    <a:lnTo>
                      <a:pt x="1001980" y="859757"/>
                    </a:lnTo>
                    <a:lnTo>
                      <a:pt x="1002773" y="868497"/>
                    </a:lnTo>
                    <a:lnTo>
                      <a:pt x="1003301" y="877236"/>
                    </a:lnTo>
                    <a:lnTo>
                      <a:pt x="1002773" y="883857"/>
                    </a:lnTo>
                    <a:lnTo>
                      <a:pt x="1002244" y="889948"/>
                    </a:lnTo>
                    <a:lnTo>
                      <a:pt x="1001716" y="896569"/>
                    </a:lnTo>
                    <a:lnTo>
                      <a:pt x="1000394" y="902925"/>
                    </a:lnTo>
                    <a:lnTo>
                      <a:pt x="999073" y="909017"/>
                    </a:lnTo>
                    <a:lnTo>
                      <a:pt x="997223" y="915108"/>
                    </a:lnTo>
                    <a:lnTo>
                      <a:pt x="995373" y="921199"/>
                    </a:lnTo>
                    <a:lnTo>
                      <a:pt x="993259" y="926761"/>
                    </a:lnTo>
                    <a:lnTo>
                      <a:pt x="990352" y="932322"/>
                    </a:lnTo>
                    <a:lnTo>
                      <a:pt x="987445" y="938149"/>
                    </a:lnTo>
                    <a:lnTo>
                      <a:pt x="984803" y="943446"/>
                    </a:lnTo>
                    <a:lnTo>
                      <a:pt x="981367" y="948478"/>
                    </a:lnTo>
                    <a:lnTo>
                      <a:pt x="977932" y="953509"/>
                    </a:lnTo>
                    <a:lnTo>
                      <a:pt x="973968" y="958541"/>
                    </a:lnTo>
                    <a:lnTo>
                      <a:pt x="970004" y="962779"/>
                    </a:lnTo>
                    <a:lnTo>
                      <a:pt x="965512" y="967281"/>
                    </a:lnTo>
                    <a:lnTo>
                      <a:pt x="961284" y="971783"/>
                    </a:lnTo>
                    <a:lnTo>
                      <a:pt x="956527" y="975756"/>
                    </a:lnTo>
                    <a:lnTo>
                      <a:pt x="951770" y="979464"/>
                    </a:lnTo>
                    <a:lnTo>
                      <a:pt x="946749" y="982906"/>
                    </a:lnTo>
                    <a:lnTo>
                      <a:pt x="941728" y="986349"/>
                    </a:lnTo>
                    <a:lnTo>
                      <a:pt x="936443" y="989527"/>
                    </a:lnTo>
                    <a:lnTo>
                      <a:pt x="930893" y="992441"/>
                    </a:lnTo>
                    <a:lnTo>
                      <a:pt x="925344" y="994824"/>
                    </a:lnTo>
                    <a:lnTo>
                      <a:pt x="919530" y="996943"/>
                    </a:lnTo>
                    <a:lnTo>
                      <a:pt x="913716" y="999062"/>
                    </a:lnTo>
                    <a:lnTo>
                      <a:pt x="907374" y="1000915"/>
                    </a:lnTo>
                    <a:lnTo>
                      <a:pt x="901560" y="1001975"/>
                    </a:lnTo>
                    <a:lnTo>
                      <a:pt x="895218" y="1003299"/>
                    </a:lnTo>
                    <a:lnTo>
                      <a:pt x="888611" y="1004358"/>
                    </a:lnTo>
                    <a:lnTo>
                      <a:pt x="882269" y="1004623"/>
                    </a:lnTo>
                    <a:lnTo>
                      <a:pt x="875663" y="1004888"/>
                    </a:lnTo>
                    <a:lnTo>
                      <a:pt x="866678" y="1004623"/>
                    </a:lnTo>
                    <a:lnTo>
                      <a:pt x="857693" y="1003564"/>
                    </a:lnTo>
                    <a:lnTo>
                      <a:pt x="849236" y="1001975"/>
                    </a:lnTo>
                    <a:lnTo>
                      <a:pt x="840780" y="999856"/>
                    </a:lnTo>
                    <a:lnTo>
                      <a:pt x="832324" y="997473"/>
                    </a:lnTo>
                    <a:lnTo>
                      <a:pt x="824396" y="994030"/>
                    </a:lnTo>
                    <a:lnTo>
                      <a:pt x="816732" y="990587"/>
                    </a:lnTo>
                    <a:lnTo>
                      <a:pt x="809333" y="986084"/>
                    </a:lnTo>
                    <a:lnTo>
                      <a:pt x="802198" y="981317"/>
                    </a:lnTo>
                    <a:lnTo>
                      <a:pt x="795591" y="976286"/>
                    </a:lnTo>
                    <a:lnTo>
                      <a:pt x="788984" y="970724"/>
                    </a:lnTo>
                    <a:lnTo>
                      <a:pt x="783170" y="964633"/>
                    </a:lnTo>
                    <a:lnTo>
                      <a:pt x="777357" y="958541"/>
                    </a:lnTo>
                    <a:lnTo>
                      <a:pt x="772600" y="951920"/>
                    </a:lnTo>
                    <a:lnTo>
                      <a:pt x="767843" y="944770"/>
                    </a:lnTo>
                    <a:lnTo>
                      <a:pt x="763351" y="937354"/>
                    </a:lnTo>
                    <a:lnTo>
                      <a:pt x="413204" y="937354"/>
                    </a:lnTo>
                    <a:lnTo>
                      <a:pt x="406597" y="937090"/>
                    </a:lnTo>
                    <a:lnTo>
                      <a:pt x="400519" y="936295"/>
                    </a:lnTo>
                    <a:lnTo>
                      <a:pt x="394705" y="934706"/>
                    </a:lnTo>
                    <a:lnTo>
                      <a:pt x="388627" y="932322"/>
                    </a:lnTo>
                    <a:lnTo>
                      <a:pt x="383342" y="929939"/>
                    </a:lnTo>
                    <a:lnTo>
                      <a:pt x="378321" y="926761"/>
                    </a:lnTo>
                    <a:lnTo>
                      <a:pt x="373564" y="923053"/>
                    </a:lnTo>
                    <a:lnTo>
                      <a:pt x="368808" y="919345"/>
                    </a:lnTo>
                    <a:lnTo>
                      <a:pt x="365108" y="914843"/>
                    </a:lnTo>
                    <a:lnTo>
                      <a:pt x="361408" y="909811"/>
                    </a:lnTo>
                    <a:lnTo>
                      <a:pt x="358237" y="904779"/>
                    </a:lnTo>
                    <a:lnTo>
                      <a:pt x="355859" y="899483"/>
                    </a:lnTo>
                    <a:lnTo>
                      <a:pt x="353480" y="893921"/>
                    </a:lnTo>
                    <a:lnTo>
                      <a:pt x="352159" y="887830"/>
                    </a:lnTo>
                    <a:lnTo>
                      <a:pt x="351102" y="881474"/>
                    </a:lnTo>
                    <a:lnTo>
                      <a:pt x="350838" y="875382"/>
                    </a:lnTo>
                    <a:lnTo>
                      <a:pt x="351102" y="868761"/>
                    </a:lnTo>
                    <a:lnTo>
                      <a:pt x="352159" y="862670"/>
                    </a:lnTo>
                    <a:lnTo>
                      <a:pt x="353480" y="856844"/>
                    </a:lnTo>
                    <a:lnTo>
                      <a:pt x="355859" y="850752"/>
                    </a:lnTo>
                    <a:lnTo>
                      <a:pt x="358237" y="845456"/>
                    </a:lnTo>
                    <a:lnTo>
                      <a:pt x="361408" y="840424"/>
                    </a:lnTo>
                    <a:lnTo>
                      <a:pt x="365108" y="835392"/>
                    </a:lnTo>
                    <a:lnTo>
                      <a:pt x="368808" y="831154"/>
                    </a:lnTo>
                    <a:lnTo>
                      <a:pt x="373564" y="827447"/>
                    </a:lnTo>
                    <a:lnTo>
                      <a:pt x="378321" y="823474"/>
                    </a:lnTo>
                    <a:lnTo>
                      <a:pt x="383342" y="820296"/>
                    </a:lnTo>
                    <a:lnTo>
                      <a:pt x="388627" y="817913"/>
                    </a:lnTo>
                    <a:lnTo>
                      <a:pt x="394705" y="815794"/>
                    </a:lnTo>
                    <a:lnTo>
                      <a:pt x="400519" y="814205"/>
                    </a:lnTo>
                    <a:lnTo>
                      <a:pt x="406597" y="813146"/>
                    </a:lnTo>
                    <a:lnTo>
                      <a:pt x="413204" y="812881"/>
                    </a:lnTo>
                    <a:lnTo>
                      <a:pt x="765465" y="812881"/>
                    </a:lnTo>
                    <a:lnTo>
                      <a:pt x="770222" y="805730"/>
                    </a:lnTo>
                    <a:lnTo>
                      <a:pt x="775507" y="798579"/>
                    </a:lnTo>
                    <a:lnTo>
                      <a:pt x="780792" y="791959"/>
                    </a:lnTo>
                    <a:lnTo>
                      <a:pt x="786870" y="785602"/>
                    </a:lnTo>
                    <a:lnTo>
                      <a:pt x="793477" y="779511"/>
                    </a:lnTo>
                    <a:lnTo>
                      <a:pt x="800348" y="774214"/>
                    </a:lnTo>
                    <a:lnTo>
                      <a:pt x="807483" y="769183"/>
                    </a:lnTo>
                    <a:lnTo>
                      <a:pt x="815147" y="764945"/>
                    </a:lnTo>
                    <a:lnTo>
                      <a:pt x="815147" y="240037"/>
                    </a:lnTo>
                    <a:lnTo>
                      <a:pt x="815411" y="233681"/>
                    </a:lnTo>
                    <a:lnTo>
                      <a:pt x="816204" y="227325"/>
                    </a:lnTo>
                    <a:lnTo>
                      <a:pt x="817789" y="221498"/>
                    </a:lnTo>
                    <a:lnTo>
                      <a:pt x="819639" y="215672"/>
                    </a:lnTo>
                    <a:lnTo>
                      <a:pt x="822546" y="210375"/>
                    </a:lnTo>
                    <a:lnTo>
                      <a:pt x="825717" y="205078"/>
                    </a:lnTo>
                    <a:lnTo>
                      <a:pt x="829153" y="200311"/>
                    </a:lnTo>
                    <a:lnTo>
                      <a:pt x="833116" y="196074"/>
                    </a:lnTo>
                    <a:lnTo>
                      <a:pt x="837609" y="191836"/>
                    </a:lnTo>
                    <a:lnTo>
                      <a:pt x="842366" y="188393"/>
                    </a:lnTo>
                    <a:lnTo>
                      <a:pt x="847387" y="185215"/>
                    </a:lnTo>
                    <a:lnTo>
                      <a:pt x="852936" y="182832"/>
                    </a:lnTo>
                    <a:lnTo>
                      <a:pt x="858486" y="180713"/>
                    </a:lnTo>
                    <a:lnTo>
                      <a:pt x="864564" y="179124"/>
                    </a:lnTo>
                    <a:lnTo>
                      <a:pt x="870642" y="178065"/>
                    </a:lnTo>
                    <a:lnTo>
                      <a:pt x="876984" y="177800"/>
                    </a:lnTo>
                    <a:close/>
                    <a:moveTo>
                      <a:pt x="856991" y="124392"/>
                    </a:moveTo>
                    <a:lnTo>
                      <a:pt x="837683" y="125450"/>
                    </a:lnTo>
                    <a:lnTo>
                      <a:pt x="818374" y="126774"/>
                    </a:lnTo>
                    <a:lnTo>
                      <a:pt x="799594" y="128362"/>
                    </a:lnTo>
                    <a:lnTo>
                      <a:pt x="780550" y="130479"/>
                    </a:lnTo>
                    <a:lnTo>
                      <a:pt x="762034" y="132861"/>
                    </a:lnTo>
                    <a:lnTo>
                      <a:pt x="743255" y="136037"/>
                    </a:lnTo>
                    <a:lnTo>
                      <a:pt x="725004" y="139478"/>
                    </a:lnTo>
                    <a:lnTo>
                      <a:pt x="706489" y="143712"/>
                    </a:lnTo>
                    <a:lnTo>
                      <a:pt x="688502" y="147947"/>
                    </a:lnTo>
                    <a:lnTo>
                      <a:pt x="670516" y="152975"/>
                    </a:lnTo>
                    <a:lnTo>
                      <a:pt x="653059" y="158269"/>
                    </a:lnTo>
                    <a:lnTo>
                      <a:pt x="635337" y="164091"/>
                    </a:lnTo>
                    <a:lnTo>
                      <a:pt x="617880" y="169914"/>
                    </a:lnTo>
                    <a:lnTo>
                      <a:pt x="600687" y="176530"/>
                    </a:lnTo>
                    <a:lnTo>
                      <a:pt x="583759" y="183412"/>
                    </a:lnTo>
                    <a:lnTo>
                      <a:pt x="567095" y="191087"/>
                    </a:lnTo>
                    <a:lnTo>
                      <a:pt x="550432" y="198762"/>
                    </a:lnTo>
                    <a:lnTo>
                      <a:pt x="534297" y="206967"/>
                    </a:lnTo>
                    <a:lnTo>
                      <a:pt x="517898" y="215436"/>
                    </a:lnTo>
                    <a:lnTo>
                      <a:pt x="502292" y="224170"/>
                    </a:lnTo>
                    <a:lnTo>
                      <a:pt x="486686" y="233698"/>
                    </a:lnTo>
                    <a:lnTo>
                      <a:pt x="471345" y="242961"/>
                    </a:lnTo>
                    <a:lnTo>
                      <a:pt x="456268" y="253018"/>
                    </a:lnTo>
                    <a:lnTo>
                      <a:pt x="441192" y="263340"/>
                    </a:lnTo>
                    <a:lnTo>
                      <a:pt x="426379" y="274191"/>
                    </a:lnTo>
                    <a:lnTo>
                      <a:pt x="412361" y="285042"/>
                    </a:lnTo>
                    <a:lnTo>
                      <a:pt x="398342" y="296423"/>
                    </a:lnTo>
                    <a:lnTo>
                      <a:pt x="384588" y="308333"/>
                    </a:lnTo>
                    <a:lnTo>
                      <a:pt x="371098" y="320243"/>
                    </a:lnTo>
                    <a:lnTo>
                      <a:pt x="357608" y="332417"/>
                    </a:lnTo>
                    <a:lnTo>
                      <a:pt x="344648" y="344856"/>
                    </a:lnTo>
                    <a:lnTo>
                      <a:pt x="332216" y="358089"/>
                    </a:lnTo>
                    <a:lnTo>
                      <a:pt x="319784" y="371323"/>
                    </a:lnTo>
                    <a:lnTo>
                      <a:pt x="307617" y="384820"/>
                    </a:lnTo>
                    <a:lnTo>
                      <a:pt x="295979" y="398583"/>
                    </a:lnTo>
                    <a:lnTo>
                      <a:pt x="284870" y="412610"/>
                    </a:lnTo>
                    <a:lnTo>
                      <a:pt x="273761" y="427167"/>
                    </a:lnTo>
                    <a:lnTo>
                      <a:pt x="263181" y="441458"/>
                    </a:lnTo>
                    <a:lnTo>
                      <a:pt x="252865" y="456544"/>
                    </a:lnTo>
                    <a:lnTo>
                      <a:pt x="242814" y="471630"/>
                    </a:lnTo>
                    <a:lnTo>
                      <a:pt x="233027" y="486980"/>
                    </a:lnTo>
                    <a:lnTo>
                      <a:pt x="224034" y="502596"/>
                    </a:lnTo>
                    <a:lnTo>
                      <a:pt x="215041" y="518740"/>
                    </a:lnTo>
                    <a:lnTo>
                      <a:pt x="206577" y="534620"/>
                    </a:lnTo>
                    <a:lnTo>
                      <a:pt x="198377" y="551029"/>
                    </a:lnTo>
                    <a:lnTo>
                      <a:pt x="190707" y="567438"/>
                    </a:lnTo>
                    <a:lnTo>
                      <a:pt x="183301" y="584112"/>
                    </a:lnTo>
                    <a:lnTo>
                      <a:pt x="176424" y="601315"/>
                    </a:lnTo>
                    <a:lnTo>
                      <a:pt x="169811" y="618253"/>
                    </a:lnTo>
                    <a:lnTo>
                      <a:pt x="163992" y="635986"/>
                    </a:lnTo>
                    <a:lnTo>
                      <a:pt x="157908" y="653454"/>
                    </a:lnTo>
                    <a:lnTo>
                      <a:pt x="152883" y="670921"/>
                    </a:lnTo>
                    <a:lnTo>
                      <a:pt x="147857" y="689183"/>
                    </a:lnTo>
                    <a:lnTo>
                      <a:pt x="143625" y="707180"/>
                    </a:lnTo>
                    <a:lnTo>
                      <a:pt x="139393" y="725707"/>
                    </a:lnTo>
                    <a:lnTo>
                      <a:pt x="135955" y="743704"/>
                    </a:lnTo>
                    <a:lnTo>
                      <a:pt x="132781" y="762495"/>
                    </a:lnTo>
                    <a:lnTo>
                      <a:pt x="130400" y="781551"/>
                    </a:lnTo>
                    <a:lnTo>
                      <a:pt x="128019" y="800342"/>
                    </a:lnTo>
                    <a:lnTo>
                      <a:pt x="126168" y="819133"/>
                    </a:lnTo>
                    <a:lnTo>
                      <a:pt x="125110" y="838189"/>
                    </a:lnTo>
                    <a:lnTo>
                      <a:pt x="124316" y="857509"/>
                    </a:lnTo>
                    <a:lnTo>
                      <a:pt x="124052" y="877094"/>
                    </a:lnTo>
                    <a:lnTo>
                      <a:pt x="124316" y="896414"/>
                    </a:lnTo>
                    <a:lnTo>
                      <a:pt x="125110" y="915735"/>
                    </a:lnTo>
                    <a:lnTo>
                      <a:pt x="126168" y="934791"/>
                    </a:lnTo>
                    <a:lnTo>
                      <a:pt x="128019" y="953846"/>
                    </a:lnTo>
                    <a:lnTo>
                      <a:pt x="130400" y="972637"/>
                    </a:lnTo>
                    <a:lnTo>
                      <a:pt x="132781" y="991428"/>
                    </a:lnTo>
                    <a:lnTo>
                      <a:pt x="135955" y="1009955"/>
                    </a:lnTo>
                    <a:lnTo>
                      <a:pt x="139393" y="1028481"/>
                    </a:lnTo>
                    <a:lnTo>
                      <a:pt x="143625" y="1046743"/>
                    </a:lnTo>
                    <a:lnTo>
                      <a:pt x="147857" y="1065005"/>
                    </a:lnTo>
                    <a:lnTo>
                      <a:pt x="152883" y="1082737"/>
                    </a:lnTo>
                    <a:lnTo>
                      <a:pt x="157908" y="1100734"/>
                    </a:lnTo>
                    <a:lnTo>
                      <a:pt x="163992" y="1118202"/>
                    </a:lnTo>
                    <a:lnTo>
                      <a:pt x="169811" y="1135405"/>
                    </a:lnTo>
                    <a:lnTo>
                      <a:pt x="176424" y="1152608"/>
                    </a:lnTo>
                    <a:lnTo>
                      <a:pt x="183301" y="1169547"/>
                    </a:lnTo>
                    <a:lnTo>
                      <a:pt x="190707" y="1186485"/>
                    </a:lnTo>
                    <a:lnTo>
                      <a:pt x="198377" y="1203159"/>
                    </a:lnTo>
                    <a:lnTo>
                      <a:pt x="206577" y="1219568"/>
                    </a:lnTo>
                    <a:lnTo>
                      <a:pt x="215041" y="1235448"/>
                    </a:lnTo>
                    <a:lnTo>
                      <a:pt x="224034" y="1251592"/>
                    </a:lnTo>
                    <a:lnTo>
                      <a:pt x="233027" y="1267208"/>
                    </a:lnTo>
                    <a:lnTo>
                      <a:pt x="242814" y="1282558"/>
                    </a:lnTo>
                    <a:lnTo>
                      <a:pt x="252865" y="1297644"/>
                    </a:lnTo>
                    <a:lnTo>
                      <a:pt x="263181" y="1312200"/>
                    </a:lnTo>
                    <a:lnTo>
                      <a:pt x="273761" y="1327021"/>
                    </a:lnTo>
                    <a:lnTo>
                      <a:pt x="284870" y="1341578"/>
                    </a:lnTo>
                    <a:lnTo>
                      <a:pt x="295979" y="1355605"/>
                    </a:lnTo>
                    <a:lnTo>
                      <a:pt x="307617" y="1369368"/>
                    </a:lnTo>
                    <a:lnTo>
                      <a:pt x="319784" y="1382865"/>
                    </a:lnTo>
                    <a:lnTo>
                      <a:pt x="332216" y="1396099"/>
                    </a:lnTo>
                    <a:lnTo>
                      <a:pt x="344648" y="1408803"/>
                    </a:lnTo>
                    <a:lnTo>
                      <a:pt x="357608" y="1421771"/>
                    </a:lnTo>
                    <a:lnTo>
                      <a:pt x="371098" y="1433946"/>
                    </a:lnTo>
                    <a:lnTo>
                      <a:pt x="384588" y="1445855"/>
                    </a:lnTo>
                    <a:lnTo>
                      <a:pt x="398342" y="1457501"/>
                    </a:lnTo>
                    <a:lnTo>
                      <a:pt x="412361" y="1469146"/>
                    </a:lnTo>
                    <a:lnTo>
                      <a:pt x="426379" y="1479997"/>
                    </a:lnTo>
                    <a:lnTo>
                      <a:pt x="441192" y="1490848"/>
                    </a:lnTo>
                    <a:lnTo>
                      <a:pt x="456268" y="1501170"/>
                    </a:lnTo>
                    <a:lnTo>
                      <a:pt x="471345" y="1511227"/>
                    </a:lnTo>
                    <a:lnTo>
                      <a:pt x="486686" y="1520490"/>
                    </a:lnTo>
                    <a:lnTo>
                      <a:pt x="502292" y="1530018"/>
                    </a:lnTo>
                    <a:lnTo>
                      <a:pt x="517898" y="1538752"/>
                    </a:lnTo>
                    <a:lnTo>
                      <a:pt x="534297" y="1547221"/>
                    </a:lnTo>
                    <a:lnTo>
                      <a:pt x="550432" y="1555426"/>
                    </a:lnTo>
                    <a:lnTo>
                      <a:pt x="567095" y="1563101"/>
                    </a:lnTo>
                    <a:lnTo>
                      <a:pt x="583759" y="1570512"/>
                    </a:lnTo>
                    <a:lnTo>
                      <a:pt x="600687" y="1577393"/>
                    </a:lnTo>
                    <a:lnTo>
                      <a:pt x="617880" y="1583745"/>
                    </a:lnTo>
                    <a:lnTo>
                      <a:pt x="635337" y="1590097"/>
                    </a:lnTo>
                    <a:lnTo>
                      <a:pt x="653059" y="1595655"/>
                    </a:lnTo>
                    <a:lnTo>
                      <a:pt x="670516" y="1601213"/>
                    </a:lnTo>
                    <a:lnTo>
                      <a:pt x="688502" y="1605712"/>
                    </a:lnTo>
                    <a:lnTo>
                      <a:pt x="706489" y="1610476"/>
                    </a:lnTo>
                    <a:lnTo>
                      <a:pt x="725004" y="1614181"/>
                    </a:lnTo>
                    <a:lnTo>
                      <a:pt x="743255" y="1618151"/>
                    </a:lnTo>
                    <a:lnTo>
                      <a:pt x="762034" y="1620798"/>
                    </a:lnTo>
                    <a:lnTo>
                      <a:pt x="780550" y="1623709"/>
                    </a:lnTo>
                    <a:lnTo>
                      <a:pt x="799594" y="1625826"/>
                    </a:lnTo>
                    <a:lnTo>
                      <a:pt x="818374" y="1627414"/>
                    </a:lnTo>
                    <a:lnTo>
                      <a:pt x="837683" y="1628738"/>
                    </a:lnTo>
                    <a:lnTo>
                      <a:pt x="856991" y="1629267"/>
                    </a:lnTo>
                    <a:lnTo>
                      <a:pt x="876300" y="1629532"/>
                    </a:lnTo>
                    <a:lnTo>
                      <a:pt x="895873" y="1629267"/>
                    </a:lnTo>
                    <a:lnTo>
                      <a:pt x="914918" y="1628738"/>
                    </a:lnTo>
                    <a:lnTo>
                      <a:pt x="933962" y="1627414"/>
                    </a:lnTo>
                    <a:lnTo>
                      <a:pt x="953271" y="1625826"/>
                    </a:lnTo>
                    <a:lnTo>
                      <a:pt x="972050" y="1623709"/>
                    </a:lnTo>
                    <a:lnTo>
                      <a:pt x="990830" y="1620798"/>
                    </a:lnTo>
                    <a:lnTo>
                      <a:pt x="1009345" y="1618151"/>
                    </a:lnTo>
                    <a:lnTo>
                      <a:pt x="1027861" y="1614181"/>
                    </a:lnTo>
                    <a:lnTo>
                      <a:pt x="1045847" y="1610476"/>
                    </a:lnTo>
                    <a:lnTo>
                      <a:pt x="1064098" y="1605712"/>
                    </a:lnTo>
                    <a:lnTo>
                      <a:pt x="1082084" y="1601213"/>
                    </a:lnTo>
                    <a:lnTo>
                      <a:pt x="1099806" y="1595655"/>
                    </a:lnTo>
                    <a:lnTo>
                      <a:pt x="1117263" y="1590097"/>
                    </a:lnTo>
                    <a:lnTo>
                      <a:pt x="1134720" y="1583745"/>
                    </a:lnTo>
                    <a:lnTo>
                      <a:pt x="1151913" y="1577393"/>
                    </a:lnTo>
                    <a:lnTo>
                      <a:pt x="1168841" y="1570512"/>
                    </a:lnTo>
                    <a:lnTo>
                      <a:pt x="1185769" y="1563101"/>
                    </a:lnTo>
                    <a:lnTo>
                      <a:pt x="1201904" y="1555426"/>
                    </a:lnTo>
                    <a:lnTo>
                      <a:pt x="1218568" y="1547221"/>
                    </a:lnTo>
                    <a:lnTo>
                      <a:pt x="1234702" y="1538752"/>
                    </a:lnTo>
                    <a:lnTo>
                      <a:pt x="1250573" y="1530018"/>
                    </a:lnTo>
                    <a:lnTo>
                      <a:pt x="1265914" y="1520490"/>
                    </a:lnTo>
                    <a:lnTo>
                      <a:pt x="1281255" y="1511227"/>
                    </a:lnTo>
                    <a:lnTo>
                      <a:pt x="1296596" y="1501170"/>
                    </a:lnTo>
                    <a:lnTo>
                      <a:pt x="1311408" y="1490848"/>
                    </a:lnTo>
                    <a:lnTo>
                      <a:pt x="1325956" y="1479997"/>
                    </a:lnTo>
                    <a:lnTo>
                      <a:pt x="1340504" y="1469146"/>
                    </a:lnTo>
                    <a:lnTo>
                      <a:pt x="1354522" y="1457501"/>
                    </a:lnTo>
                    <a:lnTo>
                      <a:pt x="1368277" y="1445855"/>
                    </a:lnTo>
                    <a:lnTo>
                      <a:pt x="1381766" y="1433946"/>
                    </a:lnTo>
                    <a:lnTo>
                      <a:pt x="1394991" y="1421771"/>
                    </a:lnTo>
                    <a:lnTo>
                      <a:pt x="1407952" y="1408803"/>
                    </a:lnTo>
                    <a:lnTo>
                      <a:pt x="1420384" y="1396099"/>
                    </a:lnTo>
                    <a:lnTo>
                      <a:pt x="1432815" y="1382865"/>
                    </a:lnTo>
                    <a:lnTo>
                      <a:pt x="1444718" y="1369368"/>
                    </a:lnTo>
                    <a:lnTo>
                      <a:pt x="1456356" y="1355605"/>
                    </a:lnTo>
                    <a:lnTo>
                      <a:pt x="1467730" y="1341578"/>
                    </a:lnTo>
                    <a:lnTo>
                      <a:pt x="1479104" y="1327021"/>
                    </a:lnTo>
                    <a:lnTo>
                      <a:pt x="1489684" y="1312200"/>
                    </a:lnTo>
                    <a:lnTo>
                      <a:pt x="1499735" y="1297644"/>
                    </a:lnTo>
                    <a:lnTo>
                      <a:pt x="1509786" y="1282558"/>
                    </a:lnTo>
                    <a:lnTo>
                      <a:pt x="1519308" y="1267208"/>
                    </a:lnTo>
                    <a:lnTo>
                      <a:pt x="1528830" y="1251592"/>
                    </a:lnTo>
                    <a:lnTo>
                      <a:pt x="1537559" y="1235448"/>
                    </a:lnTo>
                    <a:lnTo>
                      <a:pt x="1546023" y="1219568"/>
                    </a:lnTo>
                    <a:lnTo>
                      <a:pt x="1554223" y="1203159"/>
                    </a:lnTo>
                    <a:lnTo>
                      <a:pt x="1561893" y="1186485"/>
                    </a:lnTo>
                    <a:lnTo>
                      <a:pt x="1569299" y="1169547"/>
                    </a:lnTo>
                    <a:lnTo>
                      <a:pt x="1576176" y="1152608"/>
                    </a:lnTo>
                    <a:lnTo>
                      <a:pt x="1582789" y="1135405"/>
                    </a:lnTo>
                    <a:lnTo>
                      <a:pt x="1588873" y="1118202"/>
                    </a:lnTo>
                    <a:lnTo>
                      <a:pt x="1594692" y="1100734"/>
                    </a:lnTo>
                    <a:lnTo>
                      <a:pt x="1599982" y="1082737"/>
                    </a:lnTo>
                    <a:lnTo>
                      <a:pt x="1604743" y="1065005"/>
                    </a:lnTo>
                    <a:lnTo>
                      <a:pt x="1608975" y="1046743"/>
                    </a:lnTo>
                    <a:lnTo>
                      <a:pt x="1613207" y="1028481"/>
                    </a:lnTo>
                    <a:lnTo>
                      <a:pt x="1616645" y="1009955"/>
                    </a:lnTo>
                    <a:lnTo>
                      <a:pt x="1619555" y="991428"/>
                    </a:lnTo>
                    <a:lnTo>
                      <a:pt x="1622464" y="972637"/>
                    </a:lnTo>
                    <a:lnTo>
                      <a:pt x="1624581" y="953846"/>
                    </a:lnTo>
                    <a:lnTo>
                      <a:pt x="1626168" y="934791"/>
                    </a:lnTo>
                    <a:lnTo>
                      <a:pt x="1627490" y="915735"/>
                    </a:lnTo>
                    <a:lnTo>
                      <a:pt x="1628019" y="896414"/>
                    </a:lnTo>
                    <a:lnTo>
                      <a:pt x="1628548" y="877094"/>
                    </a:lnTo>
                    <a:lnTo>
                      <a:pt x="1628019" y="857509"/>
                    </a:lnTo>
                    <a:lnTo>
                      <a:pt x="1627490" y="838189"/>
                    </a:lnTo>
                    <a:lnTo>
                      <a:pt x="1626168" y="819133"/>
                    </a:lnTo>
                    <a:lnTo>
                      <a:pt x="1624581" y="800342"/>
                    </a:lnTo>
                    <a:lnTo>
                      <a:pt x="1622464" y="781551"/>
                    </a:lnTo>
                    <a:lnTo>
                      <a:pt x="1619555" y="762495"/>
                    </a:lnTo>
                    <a:lnTo>
                      <a:pt x="1616645" y="743704"/>
                    </a:lnTo>
                    <a:lnTo>
                      <a:pt x="1613207" y="725707"/>
                    </a:lnTo>
                    <a:lnTo>
                      <a:pt x="1608975" y="707180"/>
                    </a:lnTo>
                    <a:lnTo>
                      <a:pt x="1604743" y="689183"/>
                    </a:lnTo>
                    <a:lnTo>
                      <a:pt x="1599982" y="670921"/>
                    </a:lnTo>
                    <a:lnTo>
                      <a:pt x="1594692" y="653454"/>
                    </a:lnTo>
                    <a:lnTo>
                      <a:pt x="1588873" y="635986"/>
                    </a:lnTo>
                    <a:lnTo>
                      <a:pt x="1582789" y="618253"/>
                    </a:lnTo>
                    <a:lnTo>
                      <a:pt x="1576176" y="601315"/>
                    </a:lnTo>
                    <a:lnTo>
                      <a:pt x="1569299" y="584112"/>
                    </a:lnTo>
                    <a:lnTo>
                      <a:pt x="1561893" y="567438"/>
                    </a:lnTo>
                    <a:lnTo>
                      <a:pt x="1554223" y="551029"/>
                    </a:lnTo>
                    <a:lnTo>
                      <a:pt x="1546023" y="534620"/>
                    </a:lnTo>
                    <a:lnTo>
                      <a:pt x="1537559" y="518740"/>
                    </a:lnTo>
                    <a:lnTo>
                      <a:pt x="1528830" y="502596"/>
                    </a:lnTo>
                    <a:lnTo>
                      <a:pt x="1519308" y="486980"/>
                    </a:lnTo>
                    <a:lnTo>
                      <a:pt x="1509786" y="471630"/>
                    </a:lnTo>
                    <a:lnTo>
                      <a:pt x="1499735" y="456544"/>
                    </a:lnTo>
                    <a:lnTo>
                      <a:pt x="1489684" y="441458"/>
                    </a:lnTo>
                    <a:lnTo>
                      <a:pt x="1479104" y="427167"/>
                    </a:lnTo>
                    <a:lnTo>
                      <a:pt x="1467730" y="412610"/>
                    </a:lnTo>
                    <a:lnTo>
                      <a:pt x="1456356" y="398583"/>
                    </a:lnTo>
                    <a:lnTo>
                      <a:pt x="1444718" y="384820"/>
                    </a:lnTo>
                    <a:lnTo>
                      <a:pt x="1432815" y="371323"/>
                    </a:lnTo>
                    <a:lnTo>
                      <a:pt x="1420384" y="358089"/>
                    </a:lnTo>
                    <a:lnTo>
                      <a:pt x="1407952" y="344856"/>
                    </a:lnTo>
                    <a:lnTo>
                      <a:pt x="1394991" y="332417"/>
                    </a:lnTo>
                    <a:lnTo>
                      <a:pt x="1381766" y="320243"/>
                    </a:lnTo>
                    <a:lnTo>
                      <a:pt x="1368277" y="308333"/>
                    </a:lnTo>
                    <a:lnTo>
                      <a:pt x="1354522" y="296423"/>
                    </a:lnTo>
                    <a:lnTo>
                      <a:pt x="1340504" y="285042"/>
                    </a:lnTo>
                    <a:lnTo>
                      <a:pt x="1325956" y="274191"/>
                    </a:lnTo>
                    <a:lnTo>
                      <a:pt x="1311408" y="263340"/>
                    </a:lnTo>
                    <a:lnTo>
                      <a:pt x="1296596" y="253018"/>
                    </a:lnTo>
                    <a:lnTo>
                      <a:pt x="1281255" y="242961"/>
                    </a:lnTo>
                    <a:lnTo>
                      <a:pt x="1265914" y="233698"/>
                    </a:lnTo>
                    <a:lnTo>
                      <a:pt x="1250573" y="224170"/>
                    </a:lnTo>
                    <a:lnTo>
                      <a:pt x="1234702" y="215436"/>
                    </a:lnTo>
                    <a:lnTo>
                      <a:pt x="1218568" y="206967"/>
                    </a:lnTo>
                    <a:lnTo>
                      <a:pt x="1201904" y="198762"/>
                    </a:lnTo>
                    <a:lnTo>
                      <a:pt x="1185769" y="191087"/>
                    </a:lnTo>
                    <a:lnTo>
                      <a:pt x="1168841" y="183412"/>
                    </a:lnTo>
                    <a:lnTo>
                      <a:pt x="1151913" y="176530"/>
                    </a:lnTo>
                    <a:lnTo>
                      <a:pt x="1134720" y="169914"/>
                    </a:lnTo>
                    <a:lnTo>
                      <a:pt x="1117263" y="164091"/>
                    </a:lnTo>
                    <a:lnTo>
                      <a:pt x="1099806" y="158269"/>
                    </a:lnTo>
                    <a:lnTo>
                      <a:pt x="1082084" y="152975"/>
                    </a:lnTo>
                    <a:lnTo>
                      <a:pt x="1064098" y="147947"/>
                    </a:lnTo>
                    <a:lnTo>
                      <a:pt x="1045847" y="143712"/>
                    </a:lnTo>
                    <a:lnTo>
                      <a:pt x="1027861" y="139478"/>
                    </a:lnTo>
                    <a:lnTo>
                      <a:pt x="1009345" y="136037"/>
                    </a:lnTo>
                    <a:lnTo>
                      <a:pt x="990830" y="132861"/>
                    </a:lnTo>
                    <a:lnTo>
                      <a:pt x="972050" y="130479"/>
                    </a:lnTo>
                    <a:lnTo>
                      <a:pt x="953271" y="128362"/>
                    </a:lnTo>
                    <a:lnTo>
                      <a:pt x="933962" y="126774"/>
                    </a:lnTo>
                    <a:lnTo>
                      <a:pt x="914918" y="125450"/>
                    </a:lnTo>
                    <a:lnTo>
                      <a:pt x="895873" y="124392"/>
                    </a:lnTo>
                    <a:lnTo>
                      <a:pt x="876300" y="124392"/>
                    </a:lnTo>
                    <a:lnTo>
                      <a:pt x="856991" y="124392"/>
                    </a:lnTo>
                    <a:close/>
                    <a:moveTo>
                      <a:pt x="876300" y="0"/>
                    </a:moveTo>
                    <a:lnTo>
                      <a:pt x="899048" y="265"/>
                    </a:lnTo>
                    <a:lnTo>
                      <a:pt x="921266" y="1323"/>
                    </a:lnTo>
                    <a:lnTo>
                      <a:pt x="943749" y="2382"/>
                    </a:lnTo>
                    <a:lnTo>
                      <a:pt x="965702" y="4764"/>
                    </a:lnTo>
                    <a:lnTo>
                      <a:pt x="987656" y="7146"/>
                    </a:lnTo>
                    <a:lnTo>
                      <a:pt x="1009610" y="10057"/>
                    </a:lnTo>
                    <a:lnTo>
                      <a:pt x="1031299" y="13763"/>
                    </a:lnTo>
                    <a:lnTo>
                      <a:pt x="1052724" y="17997"/>
                    </a:lnTo>
                    <a:lnTo>
                      <a:pt x="1074149" y="22496"/>
                    </a:lnTo>
                    <a:lnTo>
                      <a:pt x="1095045" y="27525"/>
                    </a:lnTo>
                    <a:lnTo>
                      <a:pt x="1115940" y="33348"/>
                    </a:lnTo>
                    <a:lnTo>
                      <a:pt x="1136572" y="39435"/>
                    </a:lnTo>
                    <a:lnTo>
                      <a:pt x="1157203" y="46051"/>
                    </a:lnTo>
                    <a:lnTo>
                      <a:pt x="1177305" y="53197"/>
                    </a:lnTo>
                    <a:lnTo>
                      <a:pt x="1197407" y="60873"/>
                    </a:lnTo>
                    <a:lnTo>
                      <a:pt x="1216981" y="69077"/>
                    </a:lnTo>
                    <a:lnTo>
                      <a:pt x="1236818" y="77811"/>
                    </a:lnTo>
                    <a:lnTo>
                      <a:pt x="1255863" y="86545"/>
                    </a:lnTo>
                    <a:lnTo>
                      <a:pt x="1274907" y="96337"/>
                    </a:lnTo>
                    <a:lnTo>
                      <a:pt x="1293687" y="105865"/>
                    </a:lnTo>
                    <a:lnTo>
                      <a:pt x="1312202" y="116452"/>
                    </a:lnTo>
                    <a:lnTo>
                      <a:pt x="1330453" y="127303"/>
                    </a:lnTo>
                    <a:lnTo>
                      <a:pt x="1348439" y="138154"/>
                    </a:lnTo>
                    <a:lnTo>
                      <a:pt x="1365896" y="149799"/>
                    </a:lnTo>
                    <a:lnTo>
                      <a:pt x="1383353" y="162239"/>
                    </a:lnTo>
                    <a:lnTo>
                      <a:pt x="1400282" y="174413"/>
                    </a:lnTo>
                    <a:lnTo>
                      <a:pt x="1416945" y="187117"/>
                    </a:lnTo>
                    <a:lnTo>
                      <a:pt x="1433609" y="200615"/>
                    </a:lnTo>
                    <a:lnTo>
                      <a:pt x="1449479" y="214113"/>
                    </a:lnTo>
                    <a:lnTo>
                      <a:pt x="1465085" y="228404"/>
                    </a:lnTo>
                    <a:lnTo>
                      <a:pt x="1480426" y="242432"/>
                    </a:lnTo>
                    <a:lnTo>
                      <a:pt x="1495503" y="257253"/>
                    </a:lnTo>
                    <a:lnTo>
                      <a:pt x="1510315" y="272074"/>
                    </a:lnTo>
                    <a:lnTo>
                      <a:pt x="1524863" y="287424"/>
                    </a:lnTo>
                    <a:lnTo>
                      <a:pt x="1538881" y="303569"/>
                    </a:lnTo>
                    <a:lnTo>
                      <a:pt x="1552371" y="319449"/>
                    </a:lnTo>
                    <a:lnTo>
                      <a:pt x="1565596" y="335858"/>
                    </a:lnTo>
                    <a:lnTo>
                      <a:pt x="1578292" y="352796"/>
                    </a:lnTo>
                    <a:lnTo>
                      <a:pt x="1590724" y="369735"/>
                    </a:lnTo>
                    <a:lnTo>
                      <a:pt x="1602627" y="386938"/>
                    </a:lnTo>
                    <a:lnTo>
                      <a:pt x="1614265" y="404935"/>
                    </a:lnTo>
                    <a:lnTo>
                      <a:pt x="1625639" y="422667"/>
                    </a:lnTo>
                    <a:lnTo>
                      <a:pt x="1636219" y="440929"/>
                    </a:lnTo>
                    <a:lnTo>
                      <a:pt x="1646534" y="459455"/>
                    </a:lnTo>
                    <a:lnTo>
                      <a:pt x="1656585" y="478247"/>
                    </a:lnTo>
                    <a:lnTo>
                      <a:pt x="1666108" y="497038"/>
                    </a:lnTo>
                    <a:lnTo>
                      <a:pt x="1675101" y="516358"/>
                    </a:lnTo>
                    <a:lnTo>
                      <a:pt x="1683565" y="535943"/>
                    </a:lnTo>
                    <a:lnTo>
                      <a:pt x="1691764" y="555528"/>
                    </a:lnTo>
                    <a:lnTo>
                      <a:pt x="1699170" y="575643"/>
                    </a:lnTo>
                    <a:lnTo>
                      <a:pt x="1706577" y="596022"/>
                    </a:lnTo>
                    <a:lnTo>
                      <a:pt x="1712925" y="616401"/>
                    </a:lnTo>
                    <a:lnTo>
                      <a:pt x="1719273" y="637309"/>
                    </a:lnTo>
                    <a:lnTo>
                      <a:pt x="1725092" y="658218"/>
                    </a:lnTo>
                    <a:lnTo>
                      <a:pt x="1730382" y="679126"/>
                    </a:lnTo>
                    <a:lnTo>
                      <a:pt x="1734614" y="700564"/>
                    </a:lnTo>
                    <a:lnTo>
                      <a:pt x="1739111" y="721737"/>
                    </a:lnTo>
                    <a:lnTo>
                      <a:pt x="1742549" y="743439"/>
                    </a:lnTo>
                    <a:lnTo>
                      <a:pt x="1745723" y="765406"/>
                    </a:lnTo>
                    <a:lnTo>
                      <a:pt x="1748104" y="787373"/>
                    </a:lnTo>
                    <a:lnTo>
                      <a:pt x="1749955" y="809605"/>
                    </a:lnTo>
                    <a:lnTo>
                      <a:pt x="1751542" y="831837"/>
                    </a:lnTo>
                    <a:lnTo>
                      <a:pt x="1752336" y="854598"/>
                    </a:lnTo>
                    <a:lnTo>
                      <a:pt x="1752600" y="877094"/>
                    </a:lnTo>
                    <a:lnTo>
                      <a:pt x="1752336" y="899590"/>
                    </a:lnTo>
                    <a:lnTo>
                      <a:pt x="1751542" y="922351"/>
                    </a:lnTo>
                    <a:lnTo>
                      <a:pt x="1749955" y="944583"/>
                    </a:lnTo>
                    <a:lnTo>
                      <a:pt x="1748104" y="966550"/>
                    </a:lnTo>
                    <a:lnTo>
                      <a:pt x="1745723" y="988782"/>
                    </a:lnTo>
                    <a:lnTo>
                      <a:pt x="1742549" y="1010220"/>
                    </a:lnTo>
                    <a:lnTo>
                      <a:pt x="1739111" y="1031922"/>
                    </a:lnTo>
                    <a:lnTo>
                      <a:pt x="1734614" y="1053624"/>
                    </a:lnTo>
                    <a:lnTo>
                      <a:pt x="1730382" y="1075062"/>
                    </a:lnTo>
                    <a:lnTo>
                      <a:pt x="1725092" y="1095970"/>
                    </a:lnTo>
                    <a:lnTo>
                      <a:pt x="1719273" y="1116879"/>
                    </a:lnTo>
                    <a:lnTo>
                      <a:pt x="1712925" y="1137523"/>
                    </a:lnTo>
                    <a:lnTo>
                      <a:pt x="1706577" y="1157902"/>
                    </a:lnTo>
                    <a:lnTo>
                      <a:pt x="1699170" y="1178016"/>
                    </a:lnTo>
                    <a:lnTo>
                      <a:pt x="1691764" y="1198130"/>
                    </a:lnTo>
                    <a:lnTo>
                      <a:pt x="1683565" y="1217980"/>
                    </a:lnTo>
                    <a:lnTo>
                      <a:pt x="1675101" y="1237565"/>
                    </a:lnTo>
                    <a:lnTo>
                      <a:pt x="1666108" y="1256886"/>
                    </a:lnTo>
                    <a:lnTo>
                      <a:pt x="1656585" y="1275941"/>
                    </a:lnTo>
                    <a:lnTo>
                      <a:pt x="1646534" y="1294733"/>
                    </a:lnTo>
                    <a:lnTo>
                      <a:pt x="1636219" y="1313259"/>
                    </a:lnTo>
                    <a:lnTo>
                      <a:pt x="1625639" y="1331521"/>
                    </a:lnTo>
                    <a:lnTo>
                      <a:pt x="1614265" y="1349253"/>
                    </a:lnTo>
                    <a:lnTo>
                      <a:pt x="1602627" y="1366986"/>
                    </a:lnTo>
                    <a:lnTo>
                      <a:pt x="1590724" y="1384453"/>
                    </a:lnTo>
                    <a:lnTo>
                      <a:pt x="1578292" y="1401392"/>
                    </a:lnTo>
                    <a:lnTo>
                      <a:pt x="1565596" y="1418066"/>
                    </a:lnTo>
                    <a:lnTo>
                      <a:pt x="1552371" y="1434475"/>
                    </a:lnTo>
                    <a:lnTo>
                      <a:pt x="1538881" y="1450619"/>
                    </a:lnTo>
                    <a:lnTo>
                      <a:pt x="1524863" y="1466234"/>
                    </a:lnTo>
                    <a:lnTo>
                      <a:pt x="1510315" y="1481585"/>
                    </a:lnTo>
                    <a:lnTo>
                      <a:pt x="1495503" y="1496671"/>
                    </a:lnTo>
                    <a:lnTo>
                      <a:pt x="1480426" y="1511492"/>
                    </a:lnTo>
                    <a:lnTo>
                      <a:pt x="1465085" y="1525784"/>
                    </a:lnTo>
                    <a:lnTo>
                      <a:pt x="1449479" y="1540075"/>
                    </a:lnTo>
                    <a:lnTo>
                      <a:pt x="1433609" y="1553573"/>
                    </a:lnTo>
                    <a:lnTo>
                      <a:pt x="1416945" y="1566542"/>
                    </a:lnTo>
                    <a:lnTo>
                      <a:pt x="1400282" y="1579510"/>
                    </a:lnTo>
                    <a:lnTo>
                      <a:pt x="1383353" y="1591949"/>
                    </a:lnTo>
                    <a:lnTo>
                      <a:pt x="1365896" y="1603859"/>
                    </a:lnTo>
                    <a:lnTo>
                      <a:pt x="1348439" y="1615505"/>
                    </a:lnTo>
                    <a:lnTo>
                      <a:pt x="1330453" y="1626885"/>
                    </a:lnTo>
                    <a:lnTo>
                      <a:pt x="1312202" y="1637472"/>
                    </a:lnTo>
                    <a:lnTo>
                      <a:pt x="1293687" y="1647793"/>
                    </a:lnTo>
                    <a:lnTo>
                      <a:pt x="1274907" y="1657851"/>
                    </a:lnTo>
                    <a:lnTo>
                      <a:pt x="1255863" y="1667379"/>
                    </a:lnTo>
                    <a:lnTo>
                      <a:pt x="1236818" y="1676377"/>
                    </a:lnTo>
                    <a:lnTo>
                      <a:pt x="1216981" y="1684846"/>
                    </a:lnTo>
                    <a:lnTo>
                      <a:pt x="1197407" y="1693051"/>
                    </a:lnTo>
                    <a:lnTo>
                      <a:pt x="1177305" y="1700726"/>
                    </a:lnTo>
                    <a:lnTo>
                      <a:pt x="1157203" y="1707607"/>
                    </a:lnTo>
                    <a:lnTo>
                      <a:pt x="1136572" y="1714753"/>
                    </a:lnTo>
                    <a:lnTo>
                      <a:pt x="1115940" y="1720576"/>
                    </a:lnTo>
                    <a:lnTo>
                      <a:pt x="1095045" y="1726134"/>
                    </a:lnTo>
                    <a:lnTo>
                      <a:pt x="1074149" y="1731427"/>
                    </a:lnTo>
                    <a:lnTo>
                      <a:pt x="1052724" y="1736191"/>
                    </a:lnTo>
                    <a:lnTo>
                      <a:pt x="1031299" y="1740426"/>
                    </a:lnTo>
                    <a:lnTo>
                      <a:pt x="1009610" y="1743866"/>
                    </a:lnTo>
                    <a:lnTo>
                      <a:pt x="987656" y="1747042"/>
                    </a:lnTo>
                    <a:lnTo>
                      <a:pt x="965702" y="1749424"/>
                    </a:lnTo>
                    <a:lnTo>
                      <a:pt x="943749" y="1751277"/>
                    </a:lnTo>
                    <a:lnTo>
                      <a:pt x="921266" y="1752865"/>
                    </a:lnTo>
                    <a:lnTo>
                      <a:pt x="899048" y="1753923"/>
                    </a:lnTo>
                    <a:lnTo>
                      <a:pt x="876300" y="1754188"/>
                    </a:lnTo>
                    <a:lnTo>
                      <a:pt x="853817" y="1753923"/>
                    </a:lnTo>
                    <a:lnTo>
                      <a:pt x="831335" y="1752865"/>
                    </a:lnTo>
                    <a:lnTo>
                      <a:pt x="809116" y="1751277"/>
                    </a:lnTo>
                    <a:lnTo>
                      <a:pt x="786898" y="1749424"/>
                    </a:lnTo>
                    <a:lnTo>
                      <a:pt x="764944" y="1747042"/>
                    </a:lnTo>
                    <a:lnTo>
                      <a:pt x="742990" y="1743866"/>
                    </a:lnTo>
                    <a:lnTo>
                      <a:pt x="721301" y="1740426"/>
                    </a:lnTo>
                    <a:lnTo>
                      <a:pt x="699876" y="1736191"/>
                    </a:lnTo>
                    <a:lnTo>
                      <a:pt x="678716" y="1731427"/>
                    </a:lnTo>
                    <a:lnTo>
                      <a:pt x="657820" y="1726134"/>
                    </a:lnTo>
                    <a:lnTo>
                      <a:pt x="636660" y="1720576"/>
                    </a:lnTo>
                    <a:lnTo>
                      <a:pt x="616028" y="1714753"/>
                    </a:lnTo>
                    <a:lnTo>
                      <a:pt x="595662" y="1707607"/>
                    </a:lnTo>
                    <a:lnTo>
                      <a:pt x="575295" y="1700726"/>
                    </a:lnTo>
                    <a:lnTo>
                      <a:pt x="555193" y="1693051"/>
                    </a:lnTo>
                    <a:lnTo>
                      <a:pt x="535619" y="1684846"/>
                    </a:lnTo>
                    <a:lnTo>
                      <a:pt x="516046" y="1676377"/>
                    </a:lnTo>
                    <a:lnTo>
                      <a:pt x="496737" y="1667379"/>
                    </a:lnTo>
                    <a:lnTo>
                      <a:pt x="477958" y="1657851"/>
                    </a:lnTo>
                    <a:lnTo>
                      <a:pt x="458913" y="1647793"/>
                    </a:lnTo>
                    <a:lnTo>
                      <a:pt x="440663" y="1637472"/>
                    </a:lnTo>
                    <a:lnTo>
                      <a:pt x="422412" y="1626885"/>
                    </a:lnTo>
                    <a:lnTo>
                      <a:pt x="404161" y="1615505"/>
                    </a:lnTo>
                    <a:lnTo>
                      <a:pt x="386704" y="1603859"/>
                    </a:lnTo>
                    <a:lnTo>
                      <a:pt x="369511" y="1591949"/>
                    </a:lnTo>
                    <a:lnTo>
                      <a:pt x="352318" y="1579510"/>
                    </a:lnTo>
                    <a:lnTo>
                      <a:pt x="335655" y="1566542"/>
                    </a:lnTo>
                    <a:lnTo>
                      <a:pt x="319255" y="1553573"/>
                    </a:lnTo>
                    <a:lnTo>
                      <a:pt x="303121" y="1540075"/>
                    </a:lnTo>
                    <a:lnTo>
                      <a:pt x="287251" y="1525784"/>
                    </a:lnTo>
                    <a:lnTo>
                      <a:pt x="271909" y="1511492"/>
                    </a:lnTo>
                    <a:lnTo>
                      <a:pt x="256833" y="1496671"/>
                    </a:lnTo>
                    <a:lnTo>
                      <a:pt x="242285" y="1481585"/>
                    </a:lnTo>
                    <a:lnTo>
                      <a:pt x="227737" y="1466234"/>
                    </a:lnTo>
                    <a:lnTo>
                      <a:pt x="213983" y="1450619"/>
                    </a:lnTo>
                    <a:lnTo>
                      <a:pt x="200229" y="1434475"/>
                    </a:lnTo>
                    <a:lnTo>
                      <a:pt x="187004" y="1418066"/>
                    </a:lnTo>
                    <a:lnTo>
                      <a:pt x="174308" y="1401392"/>
                    </a:lnTo>
                    <a:lnTo>
                      <a:pt x="161876" y="1384453"/>
                    </a:lnTo>
                    <a:lnTo>
                      <a:pt x="149709" y="1366986"/>
                    </a:lnTo>
                    <a:lnTo>
                      <a:pt x="138071" y="1349253"/>
                    </a:lnTo>
                    <a:lnTo>
                      <a:pt x="126961" y="1331521"/>
                    </a:lnTo>
                    <a:lnTo>
                      <a:pt x="116117" y="1313259"/>
                    </a:lnTo>
                    <a:lnTo>
                      <a:pt x="105801" y="1294733"/>
                    </a:lnTo>
                    <a:lnTo>
                      <a:pt x="95750" y="1275941"/>
                    </a:lnTo>
                    <a:lnTo>
                      <a:pt x="86492" y="1256886"/>
                    </a:lnTo>
                    <a:lnTo>
                      <a:pt x="77499" y="1237565"/>
                    </a:lnTo>
                    <a:lnTo>
                      <a:pt x="69035" y="1217980"/>
                    </a:lnTo>
                    <a:lnTo>
                      <a:pt x="60836" y="1198130"/>
                    </a:lnTo>
                    <a:lnTo>
                      <a:pt x="53165" y="1178016"/>
                    </a:lnTo>
                    <a:lnTo>
                      <a:pt x="46023" y="1157902"/>
                    </a:lnTo>
                    <a:lnTo>
                      <a:pt x="39411" y="1137523"/>
                    </a:lnTo>
                    <a:lnTo>
                      <a:pt x="33327" y="1116879"/>
                    </a:lnTo>
                    <a:lnTo>
                      <a:pt x="27508" y="1095970"/>
                    </a:lnTo>
                    <a:lnTo>
                      <a:pt x="22483" y="1075062"/>
                    </a:lnTo>
                    <a:lnTo>
                      <a:pt x="17721" y="1053624"/>
                    </a:lnTo>
                    <a:lnTo>
                      <a:pt x="13754" y="1031922"/>
                    </a:lnTo>
                    <a:lnTo>
                      <a:pt x="10051" y="1010220"/>
                    </a:lnTo>
                    <a:lnTo>
                      <a:pt x="6877" y="988782"/>
                    </a:lnTo>
                    <a:lnTo>
                      <a:pt x="4496" y="966550"/>
                    </a:lnTo>
                    <a:lnTo>
                      <a:pt x="2380" y="944583"/>
                    </a:lnTo>
                    <a:lnTo>
                      <a:pt x="1322" y="922351"/>
                    </a:lnTo>
                    <a:lnTo>
                      <a:pt x="264" y="899590"/>
                    </a:lnTo>
                    <a:lnTo>
                      <a:pt x="0" y="877094"/>
                    </a:lnTo>
                    <a:lnTo>
                      <a:pt x="264" y="854598"/>
                    </a:lnTo>
                    <a:lnTo>
                      <a:pt x="1322" y="831837"/>
                    </a:lnTo>
                    <a:lnTo>
                      <a:pt x="2380" y="809605"/>
                    </a:lnTo>
                    <a:lnTo>
                      <a:pt x="4496" y="787373"/>
                    </a:lnTo>
                    <a:lnTo>
                      <a:pt x="6877" y="765406"/>
                    </a:lnTo>
                    <a:lnTo>
                      <a:pt x="10051" y="743439"/>
                    </a:lnTo>
                    <a:lnTo>
                      <a:pt x="13754" y="721737"/>
                    </a:lnTo>
                    <a:lnTo>
                      <a:pt x="17721" y="700564"/>
                    </a:lnTo>
                    <a:lnTo>
                      <a:pt x="22483" y="679126"/>
                    </a:lnTo>
                    <a:lnTo>
                      <a:pt x="27508" y="658218"/>
                    </a:lnTo>
                    <a:lnTo>
                      <a:pt x="33327" y="637309"/>
                    </a:lnTo>
                    <a:lnTo>
                      <a:pt x="39411" y="616401"/>
                    </a:lnTo>
                    <a:lnTo>
                      <a:pt x="46023" y="596022"/>
                    </a:lnTo>
                    <a:lnTo>
                      <a:pt x="53165" y="575643"/>
                    </a:lnTo>
                    <a:lnTo>
                      <a:pt x="60836" y="555528"/>
                    </a:lnTo>
                    <a:lnTo>
                      <a:pt x="69035" y="535943"/>
                    </a:lnTo>
                    <a:lnTo>
                      <a:pt x="77499" y="516358"/>
                    </a:lnTo>
                    <a:lnTo>
                      <a:pt x="86492" y="497038"/>
                    </a:lnTo>
                    <a:lnTo>
                      <a:pt x="95750" y="478247"/>
                    </a:lnTo>
                    <a:lnTo>
                      <a:pt x="105801" y="459455"/>
                    </a:lnTo>
                    <a:lnTo>
                      <a:pt x="116117" y="440929"/>
                    </a:lnTo>
                    <a:lnTo>
                      <a:pt x="126961" y="422667"/>
                    </a:lnTo>
                    <a:lnTo>
                      <a:pt x="138071" y="404935"/>
                    </a:lnTo>
                    <a:lnTo>
                      <a:pt x="149709" y="386938"/>
                    </a:lnTo>
                    <a:lnTo>
                      <a:pt x="161876" y="369735"/>
                    </a:lnTo>
                    <a:lnTo>
                      <a:pt x="174308" y="352796"/>
                    </a:lnTo>
                    <a:lnTo>
                      <a:pt x="187004" y="335858"/>
                    </a:lnTo>
                    <a:lnTo>
                      <a:pt x="200229" y="319449"/>
                    </a:lnTo>
                    <a:lnTo>
                      <a:pt x="213983" y="303569"/>
                    </a:lnTo>
                    <a:lnTo>
                      <a:pt x="227737" y="287424"/>
                    </a:lnTo>
                    <a:lnTo>
                      <a:pt x="242285" y="272074"/>
                    </a:lnTo>
                    <a:lnTo>
                      <a:pt x="256833" y="257253"/>
                    </a:lnTo>
                    <a:lnTo>
                      <a:pt x="271909" y="242432"/>
                    </a:lnTo>
                    <a:lnTo>
                      <a:pt x="287251" y="228404"/>
                    </a:lnTo>
                    <a:lnTo>
                      <a:pt x="303121" y="214113"/>
                    </a:lnTo>
                    <a:lnTo>
                      <a:pt x="319255" y="200615"/>
                    </a:lnTo>
                    <a:lnTo>
                      <a:pt x="335655" y="187117"/>
                    </a:lnTo>
                    <a:lnTo>
                      <a:pt x="352318" y="174413"/>
                    </a:lnTo>
                    <a:lnTo>
                      <a:pt x="369511" y="162239"/>
                    </a:lnTo>
                    <a:lnTo>
                      <a:pt x="386704" y="149799"/>
                    </a:lnTo>
                    <a:lnTo>
                      <a:pt x="404161" y="138154"/>
                    </a:lnTo>
                    <a:lnTo>
                      <a:pt x="422412" y="127303"/>
                    </a:lnTo>
                    <a:lnTo>
                      <a:pt x="440663" y="116452"/>
                    </a:lnTo>
                    <a:lnTo>
                      <a:pt x="458913" y="105865"/>
                    </a:lnTo>
                    <a:lnTo>
                      <a:pt x="477958" y="96337"/>
                    </a:lnTo>
                    <a:lnTo>
                      <a:pt x="496737" y="86545"/>
                    </a:lnTo>
                    <a:lnTo>
                      <a:pt x="516046" y="77811"/>
                    </a:lnTo>
                    <a:lnTo>
                      <a:pt x="535619" y="69077"/>
                    </a:lnTo>
                    <a:lnTo>
                      <a:pt x="555193" y="60873"/>
                    </a:lnTo>
                    <a:lnTo>
                      <a:pt x="575295" y="53197"/>
                    </a:lnTo>
                    <a:lnTo>
                      <a:pt x="595662" y="46051"/>
                    </a:lnTo>
                    <a:lnTo>
                      <a:pt x="616028" y="39435"/>
                    </a:lnTo>
                    <a:lnTo>
                      <a:pt x="636660" y="33348"/>
                    </a:lnTo>
                    <a:lnTo>
                      <a:pt x="657820" y="27525"/>
                    </a:lnTo>
                    <a:lnTo>
                      <a:pt x="678716" y="22496"/>
                    </a:lnTo>
                    <a:lnTo>
                      <a:pt x="699876" y="17997"/>
                    </a:lnTo>
                    <a:lnTo>
                      <a:pt x="721301" y="13763"/>
                    </a:lnTo>
                    <a:lnTo>
                      <a:pt x="742990" y="10057"/>
                    </a:lnTo>
                    <a:lnTo>
                      <a:pt x="764944" y="7146"/>
                    </a:lnTo>
                    <a:lnTo>
                      <a:pt x="786898" y="4764"/>
                    </a:lnTo>
                    <a:lnTo>
                      <a:pt x="809116" y="2382"/>
                    </a:lnTo>
                    <a:lnTo>
                      <a:pt x="831335" y="1323"/>
                    </a:lnTo>
                    <a:lnTo>
                      <a:pt x="853817" y="265"/>
                    </a:lnTo>
                    <a:lnTo>
                      <a:pt x="876300" y="0"/>
                    </a:lnTo>
                    <a:close/>
                  </a:path>
                </a:pathLst>
              </a:custGeom>
              <a:grpFill/>
              <a:ln>
                <a:noFill/>
              </a:ln>
            </p:spPr>
            <p:txBody>
              <a:bodyPr anchor="ctr">
                <a:scene3d>
                  <a:camera prst="orthographicFront"/>
                  <a:lightRig rig="threePt" dir="t"/>
                </a:scene3d>
                <a:sp3d>
                  <a:contourClr>
                    <a:srgbClr val="FFFFFF"/>
                  </a:contourClr>
                </a:sp3d>
              </a:bodyPr>
              <a:lstStyle/>
              <a:p>
                <a:pPr algn="ctr" defTabSz="913765">
                  <a:defRPr/>
                </a:pPr>
                <a:endParaRPr lang="zh-CN" altLang="en-US" sz="2000" kern="0">
                  <a:solidFill>
                    <a:schemeClr val="bg1"/>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23" name="文本框 60"/>
              <p:cNvSpPr txBox="1"/>
              <p:nvPr/>
            </p:nvSpPr>
            <p:spPr>
              <a:xfrm>
                <a:off x="4716874" y="3225884"/>
                <a:ext cx="1562853" cy="400214"/>
              </a:xfrm>
              <a:prstGeom prst="rect">
                <a:avLst/>
              </a:prstGeom>
              <a:grpFill/>
            </p:spPr>
            <p:txBody>
              <a:bodyPr wrap="square" rtlCol="0">
                <a:spAutoFit/>
              </a:bodyPr>
              <a:lstStyle/>
              <a:p>
                <a:pPr defTabSz="913765">
                  <a:defRPr/>
                </a:pPr>
                <a:r>
                  <a:rPr lang="zh-CN" altLang="en-US" sz="2000" kern="0" dirty="0">
                    <a:solidFill>
                      <a:schemeClr val="bg1"/>
                    </a:solidFill>
                    <a:latin typeface="Noto Sans S Chinese DemiLight" panose="020B0400000000000000" pitchFamily="34" charset="-122"/>
                    <a:ea typeface="Noto Sans S Chinese DemiLight" panose="020B0400000000000000" pitchFamily="34" charset="-122"/>
                    <a:cs typeface="+mn-ea"/>
                    <a:sym typeface="+mn-lt"/>
                  </a:rPr>
                  <a:t>输入标题</a:t>
                </a:r>
                <a:endParaRPr lang="zh-CN" altLang="en-US" sz="2000" kern="0" dirty="0">
                  <a:solidFill>
                    <a:schemeClr val="bg1"/>
                  </a:solidFill>
                  <a:latin typeface="Noto Sans S Chinese DemiLight" panose="020B0400000000000000" pitchFamily="34" charset="-122"/>
                  <a:ea typeface="Noto Sans S Chinese DemiLight" panose="020B0400000000000000" pitchFamily="34" charset="-122"/>
                  <a:cs typeface="+mn-ea"/>
                  <a:sym typeface="+mn-lt"/>
                </a:endParaRPr>
              </a:p>
            </p:txBody>
          </p:sp>
        </p:grpSp>
      </p:grpSp>
      <p:grpSp>
        <p:nvGrpSpPr>
          <p:cNvPr id="24" name="组合 23"/>
          <p:cNvGrpSpPr/>
          <p:nvPr/>
        </p:nvGrpSpPr>
        <p:grpSpPr>
          <a:xfrm>
            <a:off x="8220961" y="1516786"/>
            <a:ext cx="1834448" cy="1997157"/>
            <a:chOff x="7567273" y="3027509"/>
            <a:chExt cx="1834926" cy="1997677"/>
          </a:xfrm>
          <a:solidFill>
            <a:schemeClr val="accent2"/>
          </a:solidFill>
        </p:grpSpPr>
        <p:sp>
          <p:nvSpPr>
            <p:cNvPr id="25" name="任意多边形 52"/>
            <p:cNvSpPr/>
            <p:nvPr/>
          </p:nvSpPr>
          <p:spPr>
            <a:xfrm>
              <a:off x="7567273" y="3027509"/>
              <a:ext cx="1834926" cy="1997677"/>
            </a:xfrm>
            <a:custGeom>
              <a:avLst/>
              <a:gdLst>
                <a:gd name="connsiteX0" fmla="*/ 917463 w 1834926"/>
                <a:gd name="connsiteY0" fmla="*/ 0 h 1997677"/>
                <a:gd name="connsiteX1" fmla="*/ 1834926 w 1834926"/>
                <a:gd name="connsiteY1" fmla="*/ 917463 h 1997677"/>
                <a:gd name="connsiteX2" fmla="*/ 1102364 w 1834926"/>
                <a:gd name="connsiteY2" fmla="*/ 1816287 h 1997677"/>
                <a:gd name="connsiteX3" fmla="*/ 1016983 w 1834926"/>
                <a:gd name="connsiteY3" fmla="*/ 1829317 h 1997677"/>
                <a:gd name="connsiteX4" fmla="*/ 930925 w 1834926"/>
                <a:gd name="connsiteY4" fmla="*/ 1997677 h 1997677"/>
                <a:gd name="connsiteX5" fmla="*/ 850447 w 1834926"/>
                <a:gd name="connsiteY5" fmla="*/ 1831542 h 1997677"/>
                <a:gd name="connsiteX6" fmla="*/ 823658 w 1834926"/>
                <a:gd name="connsiteY6" fmla="*/ 1830189 h 1997677"/>
                <a:gd name="connsiteX7" fmla="*/ 0 w 1834926"/>
                <a:gd name="connsiteY7" fmla="*/ 917463 h 1997677"/>
                <a:gd name="connsiteX8" fmla="*/ 917463 w 1834926"/>
                <a:gd name="connsiteY8" fmla="*/ 0 h 1997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34926" h="1997677">
                  <a:moveTo>
                    <a:pt x="917463" y="0"/>
                  </a:moveTo>
                  <a:cubicBezTo>
                    <a:pt x="1424164" y="0"/>
                    <a:pt x="1834926" y="410762"/>
                    <a:pt x="1834926" y="917463"/>
                  </a:cubicBezTo>
                  <a:cubicBezTo>
                    <a:pt x="1834926" y="1360827"/>
                    <a:pt x="1520436" y="1730737"/>
                    <a:pt x="1102364" y="1816287"/>
                  </a:cubicBezTo>
                  <a:lnTo>
                    <a:pt x="1016983" y="1829317"/>
                  </a:lnTo>
                  <a:lnTo>
                    <a:pt x="930925" y="1997677"/>
                  </a:lnTo>
                  <a:lnTo>
                    <a:pt x="850447" y="1831542"/>
                  </a:lnTo>
                  <a:lnTo>
                    <a:pt x="823658" y="1830189"/>
                  </a:lnTo>
                  <a:cubicBezTo>
                    <a:pt x="361022" y="1783206"/>
                    <a:pt x="0" y="1392495"/>
                    <a:pt x="0" y="917463"/>
                  </a:cubicBezTo>
                  <a:cubicBezTo>
                    <a:pt x="0" y="410762"/>
                    <a:pt x="410762" y="0"/>
                    <a:pt x="917463" y="0"/>
                  </a:cubicBezTo>
                  <a:close/>
                </a:path>
              </a:pathLst>
            </a:custGeom>
            <a:grpFill/>
            <a:ln w="25400" cap="flat" cmpd="sng" algn="ctr">
              <a:noFill/>
              <a:prstDash val="solid"/>
            </a:ln>
            <a:effectLst/>
          </p:spPr>
          <p:txBody>
            <a:bodyPr rtlCol="0" anchor="ctr"/>
            <a:lstStyle/>
            <a:p>
              <a:pPr algn="ctr" defTabSz="913765">
                <a:defRPr/>
              </a:pPr>
              <a:endParaRPr lang="zh-CN" altLang="en-US" sz="2000" kern="0" dirty="0">
                <a:solidFill>
                  <a:schemeClr val="bg1"/>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26" name="KSO_Shape"/>
            <p:cNvSpPr/>
            <p:nvPr/>
          </p:nvSpPr>
          <p:spPr bwMode="auto">
            <a:xfrm>
              <a:off x="8272488" y="3431336"/>
              <a:ext cx="520284" cy="433570"/>
            </a:xfrm>
            <a:custGeom>
              <a:avLst/>
              <a:gdLst>
                <a:gd name="T0" fmla="*/ 2147483646 w 282"/>
                <a:gd name="T1" fmla="*/ 2147483646 h 235"/>
                <a:gd name="T2" fmla="*/ 2147483646 w 282"/>
                <a:gd name="T3" fmla="*/ 2147483646 h 235"/>
                <a:gd name="T4" fmla="*/ 2147483646 w 282"/>
                <a:gd name="T5" fmla="*/ 2147483646 h 235"/>
                <a:gd name="T6" fmla="*/ 2147483646 w 282"/>
                <a:gd name="T7" fmla="*/ 2147483646 h 235"/>
                <a:gd name="T8" fmla="*/ 2147483646 w 282"/>
                <a:gd name="T9" fmla="*/ 2147483646 h 235"/>
                <a:gd name="T10" fmla="*/ 2147483646 w 282"/>
                <a:gd name="T11" fmla="*/ 2147483646 h 235"/>
                <a:gd name="T12" fmla="*/ 2147483646 w 282"/>
                <a:gd name="T13" fmla="*/ 2147483646 h 235"/>
                <a:gd name="T14" fmla="*/ 2147483646 w 282"/>
                <a:gd name="T15" fmla="*/ 2147483646 h 235"/>
                <a:gd name="T16" fmla="*/ 2147483646 w 282"/>
                <a:gd name="T17" fmla="*/ 2147483646 h 235"/>
                <a:gd name="T18" fmla="*/ 2147483646 w 282"/>
                <a:gd name="T19" fmla="*/ 2147483646 h 235"/>
                <a:gd name="T20" fmla="*/ 2147483646 w 282"/>
                <a:gd name="T21" fmla="*/ 2147483646 h 235"/>
                <a:gd name="T22" fmla="*/ 2147483646 w 282"/>
                <a:gd name="T23" fmla="*/ 2147483646 h 235"/>
                <a:gd name="T24" fmla="*/ 2147483646 w 282"/>
                <a:gd name="T25" fmla="*/ 2147483646 h 235"/>
                <a:gd name="T26" fmla="*/ 2147483646 w 282"/>
                <a:gd name="T27" fmla="*/ 2147483646 h 235"/>
                <a:gd name="T28" fmla="*/ 2147483646 w 282"/>
                <a:gd name="T29" fmla="*/ 2147483646 h 235"/>
                <a:gd name="T30" fmla="*/ 2147483646 w 282"/>
                <a:gd name="T31" fmla="*/ 2147483646 h 235"/>
                <a:gd name="T32" fmla="*/ 2147483646 w 282"/>
                <a:gd name="T33" fmla="*/ 2147483646 h 235"/>
                <a:gd name="T34" fmla="*/ 2147483646 w 282"/>
                <a:gd name="T35" fmla="*/ 2147483646 h 235"/>
                <a:gd name="T36" fmla="*/ 2147483646 w 282"/>
                <a:gd name="T37" fmla="*/ 2147483646 h 235"/>
                <a:gd name="T38" fmla="*/ 2147483646 w 282"/>
                <a:gd name="T39" fmla="*/ 2147483646 h 235"/>
                <a:gd name="T40" fmla="*/ 2147483646 w 282"/>
                <a:gd name="T41" fmla="*/ 2147483646 h 235"/>
                <a:gd name="T42" fmla="*/ 2147483646 w 282"/>
                <a:gd name="T43" fmla="*/ 2147483646 h 235"/>
                <a:gd name="T44" fmla="*/ 2147483646 w 282"/>
                <a:gd name="T45" fmla="*/ 2147483646 h 235"/>
                <a:gd name="T46" fmla="*/ 2147483646 w 282"/>
                <a:gd name="T47" fmla="*/ 2147483646 h 235"/>
                <a:gd name="T48" fmla="*/ 2147483646 w 282"/>
                <a:gd name="T49" fmla="*/ 2147483646 h 235"/>
                <a:gd name="T50" fmla="*/ 2147483646 w 282"/>
                <a:gd name="T51" fmla="*/ 2147483646 h 235"/>
                <a:gd name="T52" fmla="*/ 2147483646 w 282"/>
                <a:gd name="T53" fmla="*/ 2147483646 h 235"/>
                <a:gd name="T54" fmla="*/ 2147483646 w 282"/>
                <a:gd name="T55" fmla="*/ 2147483646 h 235"/>
                <a:gd name="T56" fmla="*/ 2147483646 w 282"/>
                <a:gd name="T57" fmla="*/ 2147483646 h 235"/>
                <a:gd name="T58" fmla="*/ 2147483646 w 282"/>
                <a:gd name="T59" fmla="*/ 2147483646 h 235"/>
                <a:gd name="T60" fmla="*/ 2147483646 w 282"/>
                <a:gd name="T61" fmla="*/ 2147483646 h 235"/>
                <a:gd name="T62" fmla="*/ 2147483646 w 282"/>
                <a:gd name="T63" fmla="*/ 2147483646 h 235"/>
                <a:gd name="T64" fmla="*/ 2147483646 w 282"/>
                <a:gd name="T65" fmla="*/ 2147483646 h 235"/>
                <a:gd name="T66" fmla="*/ 2147483646 w 282"/>
                <a:gd name="T67" fmla="*/ 2147483646 h 235"/>
                <a:gd name="T68" fmla="*/ 2147483646 w 282"/>
                <a:gd name="T69" fmla="*/ 2147483646 h 235"/>
                <a:gd name="T70" fmla="*/ 2147483646 w 282"/>
                <a:gd name="T71" fmla="*/ 2147483646 h 235"/>
                <a:gd name="T72" fmla="*/ 2147483646 w 282"/>
                <a:gd name="T73" fmla="*/ 2147483646 h 235"/>
                <a:gd name="T74" fmla="*/ 2147483646 w 282"/>
                <a:gd name="T75" fmla="*/ 2147483646 h 235"/>
                <a:gd name="T76" fmla="*/ 2147483646 w 282"/>
                <a:gd name="T77" fmla="*/ 2147483646 h 235"/>
                <a:gd name="T78" fmla="*/ 2147483646 w 282"/>
                <a:gd name="T79" fmla="*/ 2147483646 h 235"/>
                <a:gd name="T80" fmla="*/ 2147483646 w 282"/>
                <a:gd name="T81" fmla="*/ 2147483646 h 235"/>
                <a:gd name="T82" fmla="*/ 2147483646 w 282"/>
                <a:gd name="T83" fmla="*/ 2147483646 h 235"/>
                <a:gd name="T84" fmla="*/ 2147483646 w 282"/>
                <a:gd name="T85" fmla="*/ 2147483646 h 235"/>
                <a:gd name="T86" fmla="*/ 2147483646 w 282"/>
                <a:gd name="T87" fmla="*/ 2147483646 h 235"/>
                <a:gd name="T88" fmla="*/ 2147483646 w 282"/>
                <a:gd name="T89" fmla="*/ 2147483646 h 235"/>
                <a:gd name="T90" fmla="*/ 2147483646 w 282"/>
                <a:gd name="T91" fmla="*/ 2147483646 h 235"/>
                <a:gd name="T92" fmla="*/ 2147483646 w 282"/>
                <a:gd name="T93" fmla="*/ 2147483646 h 235"/>
                <a:gd name="T94" fmla="*/ 2147483646 w 282"/>
                <a:gd name="T95" fmla="*/ 2147483646 h 235"/>
                <a:gd name="T96" fmla="*/ 2147483646 w 282"/>
                <a:gd name="T97" fmla="*/ 2147483646 h 235"/>
                <a:gd name="T98" fmla="*/ 2147483646 w 282"/>
                <a:gd name="T99" fmla="*/ 2147483646 h 235"/>
                <a:gd name="T100" fmla="*/ 2147483646 w 282"/>
                <a:gd name="T101" fmla="*/ 2147483646 h 235"/>
                <a:gd name="T102" fmla="*/ 0 w 282"/>
                <a:gd name="T103" fmla="*/ 2147483646 h 235"/>
                <a:gd name="T104" fmla="*/ 0 w 282"/>
                <a:gd name="T105" fmla="*/ 2147483646 h 235"/>
                <a:gd name="T106" fmla="*/ 2147483646 w 282"/>
                <a:gd name="T107" fmla="*/ 2147483646 h 235"/>
                <a:gd name="T108" fmla="*/ 2147483646 w 282"/>
                <a:gd name="T109" fmla="*/ 2147483646 h 235"/>
                <a:gd name="T110" fmla="*/ 2147483646 w 282"/>
                <a:gd name="T111" fmla="*/ 2147483646 h 235"/>
                <a:gd name="T112" fmla="*/ 2147483646 w 282"/>
                <a:gd name="T113" fmla="*/ 2147483646 h 235"/>
                <a:gd name="T114" fmla="*/ 2147483646 w 282"/>
                <a:gd name="T115" fmla="*/ 2147483646 h 235"/>
                <a:gd name="T116" fmla="*/ 2147483646 w 282"/>
                <a:gd name="T117" fmla="*/ 2147483646 h 235"/>
                <a:gd name="T118" fmla="*/ 2147483646 w 282"/>
                <a:gd name="T119" fmla="*/ 2147483646 h 235"/>
                <a:gd name="T120" fmla="*/ 2147483646 w 282"/>
                <a:gd name="T121" fmla="*/ 2147483646 h 235"/>
                <a:gd name="T122" fmla="*/ 2147483646 w 282"/>
                <a:gd name="T123" fmla="*/ 2147483646 h 23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82" h="235">
                  <a:moveTo>
                    <a:pt x="28" y="131"/>
                  </a:moveTo>
                  <a:cubicBezTo>
                    <a:pt x="28" y="53"/>
                    <a:pt x="28" y="53"/>
                    <a:pt x="28" y="53"/>
                  </a:cubicBezTo>
                  <a:cubicBezTo>
                    <a:pt x="28" y="44"/>
                    <a:pt x="36" y="36"/>
                    <a:pt x="46" y="36"/>
                  </a:cubicBezTo>
                  <a:cubicBezTo>
                    <a:pt x="62" y="36"/>
                    <a:pt x="62" y="36"/>
                    <a:pt x="62" y="36"/>
                  </a:cubicBezTo>
                  <a:cubicBezTo>
                    <a:pt x="62" y="148"/>
                    <a:pt x="62" y="148"/>
                    <a:pt x="62" y="148"/>
                  </a:cubicBezTo>
                  <a:cubicBezTo>
                    <a:pt x="46" y="148"/>
                    <a:pt x="46" y="148"/>
                    <a:pt x="46" y="148"/>
                  </a:cubicBezTo>
                  <a:cubicBezTo>
                    <a:pt x="36" y="148"/>
                    <a:pt x="28" y="140"/>
                    <a:pt x="28" y="131"/>
                  </a:cubicBezTo>
                  <a:close/>
                  <a:moveTo>
                    <a:pt x="214" y="131"/>
                  </a:moveTo>
                  <a:cubicBezTo>
                    <a:pt x="214" y="53"/>
                    <a:pt x="214" y="53"/>
                    <a:pt x="214" y="53"/>
                  </a:cubicBezTo>
                  <a:cubicBezTo>
                    <a:pt x="214" y="44"/>
                    <a:pt x="207" y="36"/>
                    <a:pt x="197" y="36"/>
                  </a:cubicBezTo>
                  <a:cubicBezTo>
                    <a:pt x="180" y="36"/>
                    <a:pt x="180" y="36"/>
                    <a:pt x="180" y="36"/>
                  </a:cubicBezTo>
                  <a:cubicBezTo>
                    <a:pt x="180" y="148"/>
                    <a:pt x="180" y="148"/>
                    <a:pt x="180" y="148"/>
                  </a:cubicBezTo>
                  <a:cubicBezTo>
                    <a:pt x="197" y="148"/>
                    <a:pt x="197" y="148"/>
                    <a:pt x="197" y="148"/>
                  </a:cubicBezTo>
                  <a:cubicBezTo>
                    <a:pt x="207" y="148"/>
                    <a:pt x="214" y="140"/>
                    <a:pt x="214" y="131"/>
                  </a:cubicBezTo>
                  <a:close/>
                  <a:moveTo>
                    <a:pt x="154" y="36"/>
                  </a:moveTo>
                  <a:cubicBezTo>
                    <a:pt x="152" y="21"/>
                    <a:pt x="143" y="13"/>
                    <a:pt x="131" y="13"/>
                  </a:cubicBezTo>
                  <a:cubicBezTo>
                    <a:pt x="112" y="13"/>
                    <a:pt x="112" y="13"/>
                    <a:pt x="112" y="13"/>
                  </a:cubicBezTo>
                  <a:cubicBezTo>
                    <a:pt x="100" y="13"/>
                    <a:pt x="91" y="21"/>
                    <a:pt x="89" y="36"/>
                  </a:cubicBezTo>
                  <a:cubicBezTo>
                    <a:pt x="77" y="36"/>
                    <a:pt x="77" y="36"/>
                    <a:pt x="77" y="36"/>
                  </a:cubicBezTo>
                  <a:cubicBezTo>
                    <a:pt x="77" y="148"/>
                    <a:pt x="77" y="148"/>
                    <a:pt x="77" y="148"/>
                  </a:cubicBezTo>
                  <a:cubicBezTo>
                    <a:pt x="166" y="148"/>
                    <a:pt x="166" y="148"/>
                    <a:pt x="166" y="148"/>
                  </a:cubicBezTo>
                  <a:cubicBezTo>
                    <a:pt x="166" y="36"/>
                    <a:pt x="166" y="36"/>
                    <a:pt x="166" y="36"/>
                  </a:cubicBezTo>
                  <a:lnTo>
                    <a:pt x="154" y="36"/>
                  </a:lnTo>
                  <a:close/>
                  <a:moveTo>
                    <a:pt x="101" y="36"/>
                  </a:moveTo>
                  <a:cubicBezTo>
                    <a:pt x="102" y="23"/>
                    <a:pt x="110" y="23"/>
                    <a:pt x="112" y="23"/>
                  </a:cubicBezTo>
                  <a:cubicBezTo>
                    <a:pt x="131" y="23"/>
                    <a:pt x="131" y="23"/>
                    <a:pt x="131" y="23"/>
                  </a:cubicBezTo>
                  <a:cubicBezTo>
                    <a:pt x="137" y="23"/>
                    <a:pt x="141" y="27"/>
                    <a:pt x="142" y="36"/>
                  </a:cubicBezTo>
                  <a:lnTo>
                    <a:pt x="101" y="36"/>
                  </a:lnTo>
                  <a:close/>
                  <a:moveTo>
                    <a:pt x="42" y="187"/>
                  </a:moveTo>
                  <a:cubicBezTo>
                    <a:pt x="28" y="187"/>
                    <a:pt x="17" y="198"/>
                    <a:pt x="17" y="211"/>
                  </a:cubicBezTo>
                  <a:cubicBezTo>
                    <a:pt x="17" y="224"/>
                    <a:pt x="28" y="235"/>
                    <a:pt x="42" y="235"/>
                  </a:cubicBezTo>
                  <a:cubicBezTo>
                    <a:pt x="55" y="235"/>
                    <a:pt x="66" y="224"/>
                    <a:pt x="66" y="211"/>
                  </a:cubicBezTo>
                  <a:cubicBezTo>
                    <a:pt x="66" y="198"/>
                    <a:pt x="55" y="187"/>
                    <a:pt x="42" y="187"/>
                  </a:cubicBezTo>
                  <a:close/>
                  <a:moveTo>
                    <a:pt x="42" y="224"/>
                  </a:moveTo>
                  <a:cubicBezTo>
                    <a:pt x="34" y="224"/>
                    <a:pt x="29" y="218"/>
                    <a:pt x="29" y="211"/>
                  </a:cubicBezTo>
                  <a:cubicBezTo>
                    <a:pt x="29" y="204"/>
                    <a:pt x="34" y="198"/>
                    <a:pt x="42" y="198"/>
                  </a:cubicBezTo>
                  <a:cubicBezTo>
                    <a:pt x="49" y="198"/>
                    <a:pt x="54" y="204"/>
                    <a:pt x="54" y="211"/>
                  </a:cubicBezTo>
                  <a:cubicBezTo>
                    <a:pt x="54" y="218"/>
                    <a:pt x="49" y="224"/>
                    <a:pt x="42" y="224"/>
                  </a:cubicBezTo>
                  <a:close/>
                  <a:moveTo>
                    <a:pt x="202" y="187"/>
                  </a:moveTo>
                  <a:cubicBezTo>
                    <a:pt x="188" y="187"/>
                    <a:pt x="177" y="198"/>
                    <a:pt x="177" y="211"/>
                  </a:cubicBezTo>
                  <a:cubicBezTo>
                    <a:pt x="177" y="224"/>
                    <a:pt x="188" y="235"/>
                    <a:pt x="202" y="235"/>
                  </a:cubicBezTo>
                  <a:cubicBezTo>
                    <a:pt x="215" y="235"/>
                    <a:pt x="226" y="224"/>
                    <a:pt x="226" y="211"/>
                  </a:cubicBezTo>
                  <a:cubicBezTo>
                    <a:pt x="226" y="198"/>
                    <a:pt x="215" y="187"/>
                    <a:pt x="202" y="187"/>
                  </a:cubicBezTo>
                  <a:close/>
                  <a:moveTo>
                    <a:pt x="202" y="224"/>
                  </a:moveTo>
                  <a:cubicBezTo>
                    <a:pt x="194" y="224"/>
                    <a:pt x="189" y="218"/>
                    <a:pt x="189" y="211"/>
                  </a:cubicBezTo>
                  <a:cubicBezTo>
                    <a:pt x="189" y="204"/>
                    <a:pt x="194" y="198"/>
                    <a:pt x="202" y="198"/>
                  </a:cubicBezTo>
                  <a:cubicBezTo>
                    <a:pt x="209" y="198"/>
                    <a:pt x="214" y="204"/>
                    <a:pt x="214" y="211"/>
                  </a:cubicBezTo>
                  <a:cubicBezTo>
                    <a:pt x="214" y="218"/>
                    <a:pt x="209" y="224"/>
                    <a:pt x="202" y="224"/>
                  </a:cubicBezTo>
                  <a:close/>
                  <a:moveTo>
                    <a:pt x="275" y="20"/>
                  </a:moveTo>
                  <a:cubicBezTo>
                    <a:pt x="246" y="36"/>
                    <a:pt x="246" y="36"/>
                    <a:pt x="246" y="36"/>
                  </a:cubicBezTo>
                  <a:cubicBezTo>
                    <a:pt x="246" y="179"/>
                    <a:pt x="246" y="179"/>
                    <a:pt x="246" y="179"/>
                  </a:cubicBezTo>
                  <a:cubicBezTo>
                    <a:pt x="0" y="179"/>
                    <a:pt x="0" y="179"/>
                    <a:pt x="0" y="179"/>
                  </a:cubicBezTo>
                  <a:cubicBezTo>
                    <a:pt x="0" y="140"/>
                    <a:pt x="0" y="140"/>
                    <a:pt x="0" y="140"/>
                  </a:cubicBezTo>
                  <a:cubicBezTo>
                    <a:pt x="19" y="140"/>
                    <a:pt x="19" y="140"/>
                    <a:pt x="19" y="140"/>
                  </a:cubicBezTo>
                  <a:cubicBezTo>
                    <a:pt x="19" y="160"/>
                    <a:pt x="19" y="160"/>
                    <a:pt x="19" y="160"/>
                  </a:cubicBezTo>
                  <a:cubicBezTo>
                    <a:pt x="226" y="160"/>
                    <a:pt x="226" y="160"/>
                    <a:pt x="226" y="160"/>
                  </a:cubicBezTo>
                  <a:cubicBezTo>
                    <a:pt x="226" y="31"/>
                    <a:pt x="226" y="31"/>
                    <a:pt x="226" y="31"/>
                  </a:cubicBezTo>
                  <a:cubicBezTo>
                    <a:pt x="226" y="31"/>
                    <a:pt x="226" y="30"/>
                    <a:pt x="226" y="29"/>
                  </a:cubicBezTo>
                  <a:cubicBezTo>
                    <a:pt x="227" y="26"/>
                    <a:pt x="228" y="23"/>
                    <a:pt x="231" y="22"/>
                  </a:cubicBezTo>
                  <a:cubicBezTo>
                    <a:pt x="266" y="3"/>
                    <a:pt x="266" y="3"/>
                    <a:pt x="266" y="3"/>
                  </a:cubicBezTo>
                  <a:cubicBezTo>
                    <a:pt x="271" y="0"/>
                    <a:pt x="277" y="2"/>
                    <a:pt x="279" y="7"/>
                  </a:cubicBezTo>
                  <a:cubicBezTo>
                    <a:pt x="282" y="12"/>
                    <a:pt x="280" y="17"/>
                    <a:pt x="275" y="20"/>
                  </a:cubicBezTo>
                  <a:close/>
                </a:path>
              </a:pathLst>
            </a:custGeom>
            <a:grpFill/>
            <a:ln>
              <a:noFill/>
            </a:ln>
          </p:spPr>
          <p:txBody>
            <a:bodyPr anchor="ctr"/>
            <a:lstStyle/>
            <a:p>
              <a:pPr defTabSz="913765">
                <a:defRPr/>
              </a:pPr>
              <a:endParaRPr lang="zh-CN" altLang="en-US" sz="2000" kern="0">
                <a:solidFill>
                  <a:schemeClr val="bg1"/>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27" name="文本框 63"/>
            <p:cNvSpPr txBox="1"/>
            <p:nvPr/>
          </p:nvSpPr>
          <p:spPr>
            <a:xfrm>
              <a:off x="7925165" y="3989043"/>
              <a:ext cx="1477034" cy="400214"/>
            </a:xfrm>
            <a:prstGeom prst="rect">
              <a:avLst/>
            </a:prstGeom>
            <a:grpFill/>
          </p:spPr>
          <p:txBody>
            <a:bodyPr wrap="square" rtlCol="0">
              <a:spAutoFit/>
            </a:bodyPr>
            <a:lstStyle/>
            <a:p>
              <a:pPr defTabSz="913765">
                <a:defRPr/>
              </a:pPr>
              <a:r>
                <a:rPr lang="zh-CN" altLang="en-US" sz="2000" kern="0" dirty="0">
                  <a:solidFill>
                    <a:schemeClr val="bg1"/>
                  </a:solidFill>
                  <a:latin typeface="Noto Sans S Chinese DemiLight" panose="020B0400000000000000" pitchFamily="34" charset="-122"/>
                  <a:ea typeface="Noto Sans S Chinese DemiLight" panose="020B0400000000000000" pitchFamily="34" charset="-122"/>
                  <a:cs typeface="+mn-ea"/>
                  <a:sym typeface="+mn-lt"/>
                </a:rPr>
                <a:t>输入标题</a:t>
              </a:r>
              <a:endParaRPr lang="zh-CN" altLang="en-US" sz="2000" kern="0" dirty="0">
                <a:solidFill>
                  <a:schemeClr val="bg1"/>
                </a:solidFill>
                <a:latin typeface="Noto Sans S Chinese DemiLight" panose="020B0400000000000000" pitchFamily="34" charset="-122"/>
                <a:ea typeface="Noto Sans S Chinese DemiLight" panose="020B0400000000000000" pitchFamily="34" charset="-122"/>
                <a:cs typeface="+mn-ea"/>
                <a:sym typeface="+mn-lt"/>
              </a:endParaRPr>
            </a:p>
          </p:txBody>
        </p:sp>
      </p:grpSp>
      <p:sp>
        <p:nvSpPr>
          <p:cNvPr id="46" name="išľíďè"/>
          <p:cNvSpPr/>
          <p:nvPr/>
        </p:nvSpPr>
        <p:spPr bwMode="auto">
          <a:xfrm>
            <a:off x="680720" y="4903470"/>
            <a:ext cx="2153920" cy="557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输入替换内容</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 </a:t>
            </a:r>
            <a:endParaRPr kumimoji="0" lang="en-US" altLang="zh-CN"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输入替换内容</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 </a:t>
            </a:r>
            <a:endPar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47" name="iSlíďè"/>
          <p:cNvSpPr txBox="1"/>
          <p:nvPr/>
        </p:nvSpPr>
        <p:spPr bwMode="auto">
          <a:xfrm>
            <a:off x="994895" y="4580309"/>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48" name="išľíďè"/>
          <p:cNvSpPr/>
          <p:nvPr/>
        </p:nvSpPr>
        <p:spPr bwMode="auto">
          <a:xfrm>
            <a:off x="3744595" y="4908550"/>
            <a:ext cx="2319020" cy="557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lang="zh-CN" altLang="en-US"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输入替换内容</a:t>
            </a:r>
            <a:r>
              <a:rPr lang="en-US" altLang="zh-CN"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 </a:t>
            </a:r>
            <a:endParaRPr kumimoji="0" lang="en-US" altLang="zh-CN"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a:p>
            <a:pPr marL="0" marR="0" lvl="0" indent="0" algn="l" defTabSz="913765" rtl="0" eaLnBrk="1" fontAlgn="auto" latinLnBrk="0" hangingPunct="1">
              <a:lnSpc>
                <a:spcPct val="120000"/>
              </a:lnSpc>
              <a:spcBef>
                <a:spcPct val="0"/>
              </a:spcBef>
              <a:spcAft>
                <a:spcPts val="0"/>
              </a:spcAft>
              <a:buClrTx/>
              <a:buSzTx/>
              <a:buFontTx/>
              <a:buNone/>
              <a:defRPr/>
            </a:pPr>
            <a:r>
              <a:rPr lang="zh-CN" altLang="en-US"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输入替换内容</a:t>
            </a:r>
            <a:r>
              <a:rPr lang="en-US" altLang="zh-CN"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 </a:t>
            </a:r>
            <a:endPar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49" name="iSlíďè"/>
          <p:cNvSpPr txBox="1"/>
          <p:nvPr/>
        </p:nvSpPr>
        <p:spPr bwMode="auto">
          <a:xfrm>
            <a:off x="3912669" y="4585755"/>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50" name="išľíďè"/>
          <p:cNvSpPr/>
          <p:nvPr/>
        </p:nvSpPr>
        <p:spPr bwMode="auto">
          <a:xfrm>
            <a:off x="6661785" y="4903470"/>
            <a:ext cx="2369820" cy="557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lang="zh-CN" altLang="en-US"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输入替换内容</a:t>
            </a:r>
            <a:r>
              <a:rPr lang="en-US" altLang="zh-CN"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 </a:t>
            </a:r>
            <a:endParaRPr kumimoji="0" lang="en-US" altLang="zh-CN"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a:p>
            <a:pPr marL="0" marR="0" lvl="0" indent="0" algn="l" defTabSz="913765" rtl="0" eaLnBrk="1" fontAlgn="auto" latinLnBrk="0" hangingPunct="1">
              <a:lnSpc>
                <a:spcPct val="120000"/>
              </a:lnSpc>
              <a:spcBef>
                <a:spcPct val="0"/>
              </a:spcBef>
              <a:spcAft>
                <a:spcPts val="0"/>
              </a:spcAft>
              <a:buClrTx/>
              <a:buSzTx/>
              <a:buFontTx/>
              <a:buNone/>
              <a:defRPr/>
            </a:pPr>
            <a:r>
              <a:rPr lang="zh-CN" altLang="en-US"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输入替换内容</a:t>
            </a:r>
            <a:r>
              <a:rPr lang="en-US" altLang="zh-CN"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 </a:t>
            </a:r>
            <a:endPar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51" name="iSlíďè"/>
          <p:cNvSpPr txBox="1"/>
          <p:nvPr/>
        </p:nvSpPr>
        <p:spPr bwMode="auto">
          <a:xfrm>
            <a:off x="6830443" y="4580275"/>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52" name="išľíďè"/>
          <p:cNvSpPr/>
          <p:nvPr/>
        </p:nvSpPr>
        <p:spPr bwMode="auto">
          <a:xfrm>
            <a:off x="9446260" y="4903470"/>
            <a:ext cx="2115820" cy="557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lang="zh-CN" altLang="en-US"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输入替换内容</a:t>
            </a:r>
            <a:r>
              <a:rPr lang="en-US" altLang="zh-CN"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 </a:t>
            </a:r>
            <a:endParaRPr kumimoji="0" lang="en-US" altLang="zh-CN"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a:p>
            <a:pPr marL="0" marR="0" lvl="0" indent="0" algn="l" defTabSz="913765" rtl="0" eaLnBrk="1" fontAlgn="auto" latinLnBrk="0" hangingPunct="1">
              <a:lnSpc>
                <a:spcPct val="120000"/>
              </a:lnSpc>
              <a:spcBef>
                <a:spcPct val="0"/>
              </a:spcBef>
              <a:spcAft>
                <a:spcPts val="0"/>
              </a:spcAft>
              <a:buClrTx/>
              <a:buSzTx/>
              <a:buFontTx/>
              <a:buNone/>
              <a:defRPr/>
            </a:pPr>
            <a:r>
              <a:rPr lang="zh-CN" altLang="en-US"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输入替换内容</a:t>
            </a:r>
            <a:r>
              <a:rPr lang="en-US" altLang="zh-CN"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 </a:t>
            </a:r>
            <a:endPar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53" name="iSlíďè"/>
          <p:cNvSpPr txBox="1"/>
          <p:nvPr/>
        </p:nvSpPr>
        <p:spPr bwMode="auto">
          <a:xfrm>
            <a:off x="9614488" y="4580275"/>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600" advClick="0" advTm="2000">
        <p14:prism isInverted="1"/>
      </p:transition>
    </mc:Choice>
    <mc:Fallback>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 calcmode="lin" valueType="num">
                                      <p:cBhvr>
                                        <p:cTn id="9" dur="500" fill="hold"/>
                                        <p:tgtEl>
                                          <p:spTgt spid="9"/>
                                        </p:tgtEl>
                                        <p:attrNameLst>
                                          <p:attrName>style.rotation</p:attrName>
                                        </p:attrNameLst>
                                      </p:cBhvr>
                                      <p:tavLst>
                                        <p:tav tm="0">
                                          <p:val>
                                            <p:fltVal val="360"/>
                                          </p:val>
                                        </p:tav>
                                        <p:tav tm="100000">
                                          <p:val>
                                            <p:fltVal val="0"/>
                                          </p:val>
                                        </p:tav>
                                      </p:tavLst>
                                    </p:anim>
                                    <p:animEffect transition="in" filter="fade">
                                      <p:cBhvr>
                                        <p:cTn id="10" dur="500"/>
                                        <p:tgtEl>
                                          <p:spTgt spid="9"/>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left)">
                                      <p:cBhvr>
                                        <p:cTn id="14" dur="3000"/>
                                        <p:tgtEl>
                                          <p:spTgt spid="8"/>
                                        </p:tgtEl>
                                      </p:cBhvr>
                                    </p:animEffect>
                                  </p:childTnLst>
                                </p:cTn>
                              </p:par>
                              <p:par>
                                <p:cTn id="15" presetID="49" presetClass="entr" presetSubtype="0" decel="100000" fill="hold" grpId="0" nodeType="withEffect">
                                  <p:stCondLst>
                                    <p:cond delay="25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fltVal val="0"/>
                                          </p:val>
                                        </p:tav>
                                        <p:tav tm="100000">
                                          <p:val>
                                            <p:strVal val="#ppt_h"/>
                                          </p:val>
                                        </p:tav>
                                      </p:tavLst>
                                    </p:anim>
                                    <p:anim calcmode="lin" valueType="num">
                                      <p:cBhvr>
                                        <p:cTn id="19" dur="500" fill="hold"/>
                                        <p:tgtEl>
                                          <p:spTgt spid="11"/>
                                        </p:tgtEl>
                                        <p:attrNameLst>
                                          <p:attrName>style.rotation</p:attrName>
                                        </p:attrNameLst>
                                      </p:cBhvr>
                                      <p:tavLst>
                                        <p:tav tm="0">
                                          <p:val>
                                            <p:fltVal val="360"/>
                                          </p:val>
                                        </p:tav>
                                        <p:tav tm="100000">
                                          <p:val>
                                            <p:fltVal val="0"/>
                                          </p:val>
                                        </p:tav>
                                      </p:tavLst>
                                    </p:anim>
                                    <p:animEffect transition="in" filter="fade">
                                      <p:cBhvr>
                                        <p:cTn id="20" dur="500"/>
                                        <p:tgtEl>
                                          <p:spTgt spid="11"/>
                                        </p:tgtEl>
                                      </p:cBhvr>
                                    </p:animEffect>
                                  </p:childTnLst>
                                </p:cTn>
                              </p:par>
                              <p:par>
                                <p:cTn id="21" presetID="49" presetClass="entr" presetSubtype="0" decel="100000" fill="hold" grpId="0" nodeType="withEffect">
                                  <p:stCondLst>
                                    <p:cond delay="750"/>
                                  </p:stCondLst>
                                  <p:childTnLst>
                                    <p:set>
                                      <p:cBhvr>
                                        <p:cTn id="22" dur="1" fill="hold">
                                          <p:stCondLst>
                                            <p:cond delay="0"/>
                                          </p:stCondLst>
                                        </p:cTn>
                                        <p:tgtEl>
                                          <p:spTgt spid="12"/>
                                        </p:tgtEl>
                                        <p:attrNameLst>
                                          <p:attrName>style.visibility</p:attrName>
                                        </p:attrNameLst>
                                      </p:cBhvr>
                                      <p:to>
                                        <p:strVal val="visible"/>
                                      </p:to>
                                    </p:set>
                                    <p:anim calcmode="lin" valueType="num">
                                      <p:cBhvr>
                                        <p:cTn id="23" dur="500" fill="hold"/>
                                        <p:tgtEl>
                                          <p:spTgt spid="12"/>
                                        </p:tgtEl>
                                        <p:attrNameLst>
                                          <p:attrName>ppt_w</p:attrName>
                                        </p:attrNameLst>
                                      </p:cBhvr>
                                      <p:tavLst>
                                        <p:tav tm="0">
                                          <p:val>
                                            <p:fltVal val="0"/>
                                          </p:val>
                                        </p:tav>
                                        <p:tav tm="100000">
                                          <p:val>
                                            <p:strVal val="#ppt_w"/>
                                          </p:val>
                                        </p:tav>
                                      </p:tavLst>
                                    </p:anim>
                                    <p:anim calcmode="lin" valueType="num">
                                      <p:cBhvr>
                                        <p:cTn id="24" dur="500" fill="hold"/>
                                        <p:tgtEl>
                                          <p:spTgt spid="12"/>
                                        </p:tgtEl>
                                        <p:attrNameLst>
                                          <p:attrName>ppt_h</p:attrName>
                                        </p:attrNameLst>
                                      </p:cBhvr>
                                      <p:tavLst>
                                        <p:tav tm="0">
                                          <p:val>
                                            <p:fltVal val="0"/>
                                          </p:val>
                                        </p:tav>
                                        <p:tav tm="100000">
                                          <p:val>
                                            <p:strVal val="#ppt_h"/>
                                          </p:val>
                                        </p:tav>
                                      </p:tavLst>
                                    </p:anim>
                                    <p:anim calcmode="lin" valueType="num">
                                      <p:cBhvr>
                                        <p:cTn id="25" dur="500" fill="hold"/>
                                        <p:tgtEl>
                                          <p:spTgt spid="12"/>
                                        </p:tgtEl>
                                        <p:attrNameLst>
                                          <p:attrName>style.rotation</p:attrName>
                                        </p:attrNameLst>
                                      </p:cBhvr>
                                      <p:tavLst>
                                        <p:tav tm="0">
                                          <p:val>
                                            <p:fltVal val="360"/>
                                          </p:val>
                                        </p:tav>
                                        <p:tav tm="100000">
                                          <p:val>
                                            <p:fltVal val="0"/>
                                          </p:val>
                                        </p:tav>
                                      </p:tavLst>
                                    </p:anim>
                                    <p:animEffect transition="in" filter="fade">
                                      <p:cBhvr>
                                        <p:cTn id="26" dur="500"/>
                                        <p:tgtEl>
                                          <p:spTgt spid="12"/>
                                        </p:tgtEl>
                                      </p:cBhvr>
                                    </p:animEffect>
                                  </p:childTnLst>
                                </p:cTn>
                              </p:par>
                              <p:par>
                                <p:cTn id="27" presetID="49" presetClass="entr" presetSubtype="0" decel="100000" fill="hold" grpId="0" nodeType="withEffect">
                                  <p:stCondLst>
                                    <p:cond delay="1250"/>
                                  </p:stCondLst>
                                  <p:childTnLst>
                                    <p:set>
                                      <p:cBhvr>
                                        <p:cTn id="28" dur="1" fill="hold">
                                          <p:stCondLst>
                                            <p:cond delay="0"/>
                                          </p:stCondLst>
                                        </p:cTn>
                                        <p:tgtEl>
                                          <p:spTgt spid="13"/>
                                        </p:tgtEl>
                                        <p:attrNameLst>
                                          <p:attrName>style.visibility</p:attrName>
                                        </p:attrNameLst>
                                      </p:cBhvr>
                                      <p:to>
                                        <p:strVal val="visible"/>
                                      </p:to>
                                    </p:set>
                                    <p:anim calcmode="lin" valueType="num">
                                      <p:cBhvr>
                                        <p:cTn id="29" dur="500" fill="hold"/>
                                        <p:tgtEl>
                                          <p:spTgt spid="13"/>
                                        </p:tgtEl>
                                        <p:attrNameLst>
                                          <p:attrName>ppt_w</p:attrName>
                                        </p:attrNameLst>
                                      </p:cBhvr>
                                      <p:tavLst>
                                        <p:tav tm="0">
                                          <p:val>
                                            <p:fltVal val="0"/>
                                          </p:val>
                                        </p:tav>
                                        <p:tav tm="100000">
                                          <p:val>
                                            <p:strVal val="#ppt_w"/>
                                          </p:val>
                                        </p:tav>
                                      </p:tavLst>
                                    </p:anim>
                                    <p:anim calcmode="lin" valueType="num">
                                      <p:cBhvr>
                                        <p:cTn id="30" dur="500" fill="hold"/>
                                        <p:tgtEl>
                                          <p:spTgt spid="13"/>
                                        </p:tgtEl>
                                        <p:attrNameLst>
                                          <p:attrName>ppt_h</p:attrName>
                                        </p:attrNameLst>
                                      </p:cBhvr>
                                      <p:tavLst>
                                        <p:tav tm="0">
                                          <p:val>
                                            <p:fltVal val="0"/>
                                          </p:val>
                                        </p:tav>
                                        <p:tav tm="100000">
                                          <p:val>
                                            <p:strVal val="#ppt_h"/>
                                          </p:val>
                                        </p:tav>
                                      </p:tavLst>
                                    </p:anim>
                                    <p:anim calcmode="lin" valueType="num">
                                      <p:cBhvr>
                                        <p:cTn id="31" dur="500" fill="hold"/>
                                        <p:tgtEl>
                                          <p:spTgt spid="13"/>
                                        </p:tgtEl>
                                        <p:attrNameLst>
                                          <p:attrName>style.rotation</p:attrName>
                                        </p:attrNameLst>
                                      </p:cBhvr>
                                      <p:tavLst>
                                        <p:tav tm="0">
                                          <p:val>
                                            <p:fltVal val="360"/>
                                          </p:val>
                                        </p:tav>
                                        <p:tav tm="100000">
                                          <p:val>
                                            <p:fltVal val="0"/>
                                          </p:val>
                                        </p:tav>
                                      </p:tavLst>
                                    </p:anim>
                                    <p:animEffect transition="in" filter="fade">
                                      <p:cBhvr>
                                        <p:cTn id="32" dur="500"/>
                                        <p:tgtEl>
                                          <p:spTgt spid="13"/>
                                        </p:tgtEl>
                                      </p:cBhvr>
                                    </p:animEffect>
                                  </p:childTnLst>
                                </p:cTn>
                              </p:par>
                              <p:par>
                                <p:cTn id="33" presetID="49" presetClass="entr" presetSubtype="0" decel="100000" fill="hold" grpId="0" nodeType="withEffect">
                                  <p:stCondLst>
                                    <p:cond delay="1750"/>
                                  </p:stCondLst>
                                  <p:childTnLst>
                                    <p:set>
                                      <p:cBhvr>
                                        <p:cTn id="34" dur="1" fill="hold">
                                          <p:stCondLst>
                                            <p:cond delay="0"/>
                                          </p:stCondLst>
                                        </p:cTn>
                                        <p:tgtEl>
                                          <p:spTgt spid="14"/>
                                        </p:tgtEl>
                                        <p:attrNameLst>
                                          <p:attrName>style.visibility</p:attrName>
                                        </p:attrNameLst>
                                      </p:cBhvr>
                                      <p:to>
                                        <p:strVal val="visible"/>
                                      </p:to>
                                    </p:set>
                                    <p:anim calcmode="lin" valueType="num">
                                      <p:cBhvr>
                                        <p:cTn id="35" dur="500" fill="hold"/>
                                        <p:tgtEl>
                                          <p:spTgt spid="14"/>
                                        </p:tgtEl>
                                        <p:attrNameLst>
                                          <p:attrName>ppt_w</p:attrName>
                                        </p:attrNameLst>
                                      </p:cBhvr>
                                      <p:tavLst>
                                        <p:tav tm="0">
                                          <p:val>
                                            <p:fltVal val="0"/>
                                          </p:val>
                                        </p:tav>
                                        <p:tav tm="100000">
                                          <p:val>
                                            <p:strVal val="#ppt_w"/>
                                          </p:val>
                                        </p:tav>
                                      </p:tavLst>
                                    </p:anim>
                                    <p:anim calcmode="lin" valueType="num">
                                      <p:cBhvr>
                                        <p:cTn id="36" dur="500" fill="hold"/>
                                        <p:tgtEl>
                                          <p:spTgt spid="14"/>
                                        </p:tgtEl>
                                        <p:attrNameLst>
                                          <p:attrName>ppt_h</p:attrName>
                                        </p:attrNameLst>
                                      </p:cBhvr>
                                      <p:tavLst>
                                        <p:tav tm="0">
                                          <p:val>
                                            <p:fltVal val="0"/>
                                          </p:val>
                                        </p:tav>
                                        <p:tav tm="100000">
                                          <p:val>
                                            <p:strVal val="#ppt_h"/>
                                          </p:val>
                                        </p:tav>
                                      </p:tavLst>
                                    </p:anim>
                                    <p:anim calcmode="lin" valueType="num">
                                      <p:cBhvr>
                                        <p:cTn id="37" dur="500" fill="hold"/>
                                        <p:tgtEl>
                                          <p:spTgt spid="14"/>
                                        </p:tgtEl>
                                        <p:attrNameLst>
                                          <p:attrName>style.rotation</p:attrName>
                                        </p:attrNameLst>
                                      </p:cBhvr>
                                      <p:tavLst>
                                        <p:tav tm="0">
                                          <p:val>
                                            <p:fltVal val="360"/>
                                          </p:val>
                                        </p:tav>
                                        <p:tav tm="100000">
                                          <p:val>
                                            <p:fltVal val="0"/>
                                          </p:val>
                                        </p:tav>
                                      </p:tavLst>
                                    </p:anim>
                                    <p:animEffect transition="in" filter="fade">
                                      <p:cBhvr>
                                        <p:cTn id="38" dur="500"/>
                                        <p:tgtEl>
                                          <p:spTgt spid="14"/>
                                        </p:tgtEl>
                                      </p:cBhvr>
                                    </p:animEffect>
                                  </p:childTnLst>
                                </p:cTn>
                              </p:par>
                              <p:par>
                                <p:cTn id="39" presetID="49" presetClass="entr" presetSubtype="0" decel="100000" fill="hold" grpId="0" nodeType="withEffect">
                                  <p:stCondLst>
                                    <p:cond delay="2250"/>
                                  </p:stCondLst>
                                  <p:childTnLst>
                                    <p:set>
                                      <p:cBhvr>
                                        <p:cTn id="40" dur="1" fill="hold">
                                          <p:stCondLst>
                                            <p:cond delay="0"/>
                                          </p:stCondLst>
                                        </p:cTn>
                                        <p:tgtEl>
                                          <p:spTgt spid="10"/>
                                        </p:tgtEl>
                                        <p:attrNameLst>
                                          <p:attrName>style.visibility</p:attrName>
                                        </p:attrNameLst>
                                      </p:cBhvr>
                                      <p:to>
                                        <p:strVal val="visible"/>
                                      </p:to>
                                    </p:set>
                                    <p:anim calcmode="lin" valueType="num">
                                      <p:cBhvr>
                                        <p:cTn id="41" dur="500" fill="hold"/>
                                        <p:tgtEl>
                                          <p:spTgt spid="10"/>
                                        </p:tgtEl>
                                        <p:attrNameLst>
                                          <p:attrName>ppt_w</p:attrName>
                                        </p:attrNameLst>
                                      </p:cBhvr>
                                      <p:tavLst>
                                        <p:tav tm="0">
                                          <p:val>
                                            <p:fltVal val="0"/>
                                          </p:val>
                                        </p:tav>
                                        <p:tav tm="100000">
                                          <p:val>
                                            <p:strVal val="#ppt_w"/>
                                          </p:val>
                                        </p:tav>
                                      </p:tavLst>
                                    </p:anim>
                                    <p:anim calcmode="lin" valueType="num">
                                      <p:cBhvr>
                                        <p:cTn id="42" dur="500" fill="hold"/>
                                        <p:tgtEl>
                                          <p:spTgt spid="10"/>
                                        </p:tgtEl>
                                        <p:attrNameLst>
                                          <p:attrName>ppt_h</p:attrName>
                                        </p:attrNameLst>
                                      </p:cBhvr>
                                      <p:tavLst>
                                        <p:tav tm="0">
                                          <p:val>
                                            <p:fltVal val="0"/>
                                          </p:val>
                                        </p:tav>
                                        <p:tav tm="100000">
                                          <p:val>
                                            <p:strVal val="#ppt_h"/>
                                          </p:val>
                                        </p:tav>
                                      </p:tavLst>
                                    </p:anim>
                                    <p:anim calcmode="lin" valueType="num">
                                      <p:cBhvr>
                                        <p:cTn id="43" dur="500" fill="hold"/>
                                        <p:tgtEl>
                                          <p:spTgt spid="10"/>
                                        </p:tgtEl>
                                        <p:attrNameLst>
                                          <p:attrName>style.rotation</p:attrName>
                                        </p:attrNameLst>
                                      </p:cBhvr>
                                      <p:tavLst>
                                        <p:tav tm="0">
                                          <p:val>
                                            <p:fltVal val="360"/>
                                          </p:val>
                                        </p:tav>
                                        <p:tav tm="100000">
                                          <p:val>
                                            <p:fltVal val="0"/>
                                          </p:val>
                                        </p:tav>
                                      </p:tavLst>
                                    </p:anim>
                                    <p:animEffect transition="in" filter="fade">
                                      <p:cBhvr>
                                        <p:cTn id="44" dur="500"/>
                                        <p:tgtEl>
                                          <p:spTgt spid="10"/>
                                        </p:tgtEl>
                                      </p:cBhvr>
                                    </p:animEffect>
                                  </p:childTnLst>
                                </p:cTn>
                              </p:par>
                            </p:childTnLst>
                          </p:cTn>
                        </p:par>
                        <p:par>
                          <p:cTn id="45" fill="hold">
                            <p:stCondLst>
                              <p:cond delay="3500"/>
                            </p:stCondLst>
                            <p:childTnLst>
                              <p:par>
                                <p:cTn id="46" presetID="42" presetClass="entr" presetSubtype="0" fill="hold" nodeType="after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fade">
                                      <p:cBhvr>
                                        <p:cTn id="48" dur="1000"/>
                                        <p:tgtEl>
                                          <p:spTgt spid="15"/>
                                        </p:tgtEl>
                                      </p:cBhvr>
                                    </p:animEffect>
                                    <p:anim calcmode="lin" valueType="num">
                                      <p:cBhvr>
                                        <p:cTn id="49" dur="1000" fill="hold"/>
                                        <p:tgtEl>
                                          <p:spTgt spid="15"/>
                                        </p:tgtEl>
                                        <p:attrNameLst>
                                          <p:attrName>ppt_x</p:attrName>
                                        </p:attrNameLst>
                                      </p:cBhvr>
                                      <p:tavLst>
                                        <p:tav tm="0">
                                          <p:val>
                                            <p:strVal val="#ppt_x"/>
                                          </p:val>
                                        </p:tav>
                                        <p:tav tm="100000">
                                          <p:val>
                                            <p:strVal val="#ppt_x"/>
                                          </p:val>
                                        </p:tav>
                                      </p:tavLst>
                                    </p:anim>
                                    <p:anim calcmode="lin" valueType="num">
                                      <p:cBhvr>
                                        <p:cTn id="50" dur="1000" fill="hold"/>
                                        <p:tgtEl>
                                          <p:spTgt spid="15"/>
                                        </p:tgtEl>
                                        <p:attrNameLst>
                                          <p:attrName>ppt_y</p:attrName>
                                        </p:attrNameLst>
                                      </p:cBhvr>
                                      <p:tavLst>
                                        <p:tav tm="0">
                                          <p:val>
                                            <p:strVal val="#ppt_y+.1"/>
                                          </p:val>
                                        </p:tav>
                                        <p:tav tm="100000">
                                          <p:val>
                                            <p:strVal val="#ppt_y"/>
                                          </p:val>
                                        </p:tav>
                                      </p:tavLst>
                                    </p:anim>
                                  </p:childTnLst>
                                </p:cTn>
                              </p:par>
                            </p:childTnLst>
                          </p:cTn>
                        </p:par>
                        <p:par>
                          <p:cTn id="51" fill="hold">
                            <p:stCondLst>
                              <p:cond delay="4500"/>
                            </p:stCondLst>
                            <p:childTnLst>
                              <p:par>
                                <p:cTn id="52" presetID="42" presetClass="entr" presetSubtype="0" fill="hold" nodeType="after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fade">
                                      <p:cBhvr>
                                        <p:cTn id="54" dur="1000"/>
                                        <p:tgtEl>
                                          <p:spTgt spid="19"/>
                                        </p:tgtEl>
                                      </p:cBhvr>
                                    </p:animEffect>
                                    <p:anim calcmode="lin" valueType="num">
                                      <p:cBhvr>
                                        <p:cTn id="55" dur="1000" fill="hold"/>
                                        <p:tgtEl>
                                          <p:spTgt spid="19"/>
                                        </p:tgtEl>
                                        <p:attrNameLst>
                                          <p:attrName>ppt_x</p:attrName>
                                        </p:attrNameLst>
                                      </p:cBhvr>
                                      <p:tavLst>
                                        <p:tav tm="0">
                                          <p:val>
                                            <p:strVal val="#ppt_x"/>
                                          </p:val>
                                        </p:tav>
                                        <p:tav tm="100000">
                                          <p:val>
                                            <p:strVal val="#ppt_x"/>
                                          </p:val>
                                        </p:tav>
                                      </p:tavLst>
                                    </p:anim>
                                    <p:anim calcmode="lin" valueType="num">
                                      <p:cBhvr>
                                        <p:cTn id="56" dur="1000" fill="hold"/>
                                        <p:tgtEl>
                                          <p:spTgt spid="19"/>
                                        </p:tgtEl>
                                        <p:attrNameLst>
                                          <p:attrName>ppt_y</p:attrName>
                                        </p:attrNameLst>
                                      </p:cBhvr>
                                      <p:tavLst>
                                        <p:tav tm="0">
                                          <p:val>
                                            <p:strVal val="#ppt_y+.1"/>
                                          </p:val>
                                        </p:tav>
                                        <p:tav tm="100000">
                                          <p:val>
                                            <p:strVal val="#ppt_y"/>
                                          </p:val>
                                        </p:tav>
                                      </p:tavLst>
                                    </p:anim>
                                  </p:childTnLst>
                                </p:cTn>
                              </p:par>
                            </p:childTnLst>
                          </p:cTn>
                        </p:par>
                        <p:par>
                          <p:cTn id="57" fill="hold">
                            <p:stCondLst>
                              <p:cond delay="5500"/>
                            </p:stCondLst>
                            <p:childTnLst>
                              <p:par>
                                <p:cTn id="58" presetID="42" presetClass="entr" presetSubtype="0" fill="hold" nodeType="afterEffect">
                                  <p:stCondLst>
                                    <p:cond delay="0"/>
                                  </p:stCondLst>
                                  <p:childTnLst>
                                    <p:set>
                                      <p:cBhvr>
                                        <p:cTn id="59" dur="1" fill="hold">
                                          <p:stCondLst>
                                            <p:cond delay="0"/>
                                          </p:stCondLst>
                                        </p:cTn>
                                        <p:tgtEl>
                                          <p:spTgt spid="4"/>
                                        </p:tgtEl>
                                        <p:attrNameLst>
                                          <p:attrName>style.visibility</p:attrName>
                                        </p:attrNameLst>
                                      </p:cBhvr>
                                      <p:to>
                                        <p:strVal val="visible"/>
                                      </p:to>
                                    </p:set>
                                    <p:animEffect transition="in" filter="fade">
                                      <p:cBhvr>
                                        <p:cTn id="60" dur="1000"/>
                                        <p:tgtEl>
                                          <p:spTgt spid="4"/>
                                        </p:tgtEl>
                                      </p:cBhvr>
                                    </p:animEffect>
                                    <p:anim calcmode="lin" valueType="num">
                                      <p:cBhvr>
                                        <p:cTn id="61" dur="1000" fill="hold"/>
                                        <p:tgtEl>
                                          <p:spTgt spid="4"/>
                                        </p:tgtEl>
                                        <p:attrNameLst>
                                          <p:attrName>ppt_x</p:attrName>
                                        </p:attrNameLst>
                                      </p:cBhvr>
                                      <p:tavLst>
                                        <p:tav tm="0">
                                          <p:val>
                                            <p:strVal val="#ppt_x"/>
                                          </p:val>
                                        </p:tav>
                                        <p:tav tm="100000">
                                          <p:val>
                                            <p:strVal val="#ppt_x"/>
                                          </p:val>
                                        </p:tav>
                                      </p:tavLst>
                                    </p:anim>
                                    <p:anim calcmode="lin" valueType="num">
                                      <p:cBhvr>
                                        <p:cTn id="62" dur="1000" fill="hold"/>
                                        <p:tgtEl>
                                          <p:spTgt spid="4"/>
                                        </p:tgtEl>
                                        <p:attrNameLst>
                                          <p:attrName>ppt_y</p:attrName>
                                        </p:attrNameLst>
                                      </p:cBhvr>
                                      <p:tavLst>
                                        <p:tav tm="0">
                                          <p:val>
                                            <p:strVal val="#ppt_y+.1"/>
                                          </p:val>
                                        </p:tav>
                                        <p:tav tm="100000">
                                          <p:val>
                                            <p:strVal val="#ppt_y"/>
                                          </p:val>
                                        </p:tav>
                                      </p:tavLst>
                                    </p:anim>
                                  </p:childTnLst>
                                </p:cTn>
                              </p:par>
                            </p:childTnLst>
                          </p:cTn>
                        </p:par>
                        <p:par>
                          <p:cTn id="63" fill="hold">
                            <p:stCondLst>
                              <p:cond delay="6500"/>
                            </p:stCondLst>
                            <p:childTnLst>
                              <p:par>
                                <p:cTn id="64" presetID="42" presetClass="entr" presetSubtype="0" fill="hold" nodeType="afterEffect">
                                  <p:stCondLst>
                                    <p:cond delay="0"/>
                                  </p:stCondLst>
                                  <p:childTnLst>
                                    <p:set>
                                      <p:cBhvr>
                                        <p:cTn id="65" dur="1" fill="hold">
                                          <p:stCondLst>
                                            <p:cond delay="0"/>
                                          </p:stCondLst>
                                        </p:cTn>
                                        <p:tgtEl>
                                          <p:spTgt spid="24"/>
                                        </p:tgtEl>
                                        <p:attrNameLst>
                                          <p:attrName>style.visibility</p:attrName>
                                        </p:attrNameLst>
                                      </p:cBhvr>
                                      <p:to>
                                        <p:strVal val="visible"/>
                                      </p:to>
                                    </p:set>
                                    <p:animEffect transition="in" filter="fade">
                                      <p:cBhvr>
                                        <p:cTn id="66" dur="1000"/>
                                        <p:tgtEl>
                                          <p:spTgt spid="24"/>
                                        </p:tgtEl>
                                      </p:cBhvr>
                                    </p:animEffect>
                                    <p:anim calcmode="lin" valueType="num">
                                      <p:cBhvr>
                                        <p:cTn id="67" dur="1000" fill="hold"/>
                                        <p:tgtEl>
                                          <p:spTgt spid="24"/>
                                        </p:tgtEl>
                                        <p:attrNameLst>
                                          <p:attrName>ppt_x</p:attrName>
                                        </p:attrNameLst>
                                      </p:cBhvr>
                                      <p:tavLst>
                                        <p:tav tm="0">
                                          <p:val>
                                            <p:strVal val="#ppt_x"/>
                                          </p:val>
                                        </p:tav>
                                        <p:tav tm="100000">
                                          <p:val>
                                            <p:strVal val="#ppt_x"/>
                                          </p:val>
                                        </p:tav>
                                      </p:tavLst>
                                    </p:anim>
                                    <p:anim calcmode="lin" valueType="num">
                                      <p:cBhvr>
                                        <p:cTn id="68"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47"/>
                                        </p:tgtEl>
                                        <p:attrNameLst>
                                          <p:attrName>style.visibility</p:attrName>
                                        </p:attrNameLst>
                                      </p:cBhvr>
                                      <p:to>
                                        <p:strVal val="visible"/>
                                      </p:to>
                                    </p:set>
                                    <p:animEffect transition="in" filter="wipe(down)">
                                      <p:cBhvr>
                                        <p:cTn id="73" dur="500"/>
                                        <p:tgtEl>
                                          <p:spTgt spid="47"/>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4" fill="hold" grpId="0" nodeType="clickEffect">
                                  <p:stCondLst>
                                    <p:cond delay="0"/>
                                  </p:stCondLst>
                                  <p:childTnLst>
                                    <p:set>
                                      <p:cBhvr>
                                        <p:cTn id="77" dur="1" fill="hold">
                                          <p:stCondLst>
                                            <p:cond delay="0"/>
                                          </p:stCondLst>
                                        </p:cTn>
                                        <p:tgtEl>
                                          <p:spTgt spid="46"/>
                                        </p:tgtEl>
                                        <p:attrNameLst>
                                          <p:attrName>style.visibility</p:attrName>
                                        </p:attrNameLst>
                                      </p:cBhvr>
                                      <p:to>
                                        <p:strVal val="visible"/>
                                      </p:to>
                                    </p:set>
                                    <p:animEffect transition="in" filter="wipe(down)">
                                      <p:cBhvr>
                                        <p:cTn id="78" dur="500"/>
                                        <p:tgtEl>
                                          <p:spTgt spid="46"/>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4" fill="hold" grpId="0" nodeType="clickEffect">
                                  <p:stCondLst>
                                    <p:cond delay="0"/>
                                  </p:stCondLst>
                                  <p:childTnLst>
                                    <p:set>
                                      <p:cBhvr>
                                        <p:cTn id="82" dur="1" fill="hold">
                                          <p:stCondLst>
                                            <p:cond delay="0"/>
                                          </p:stCondLst>
                                        </p:cTn>
                                        <p:tgtEl>
                                          <p:spTgt spid="49"/>
                                        </p:tgtEl>
                                        <p:attrNameLst>
                                          <p:attrName>style.visibility</p:attrName>
                                        </p:attrNameLst>
                                      </p:cBhvr>
                                      <p:to>
                                        <p:strVal val="visible"/>
                                      </p:to>
                                    </p:set>
                                    <p:animEffect transition="in" filter="wipe(down)">
                                      <p:cBhvr>
                                        <p:cTn id="83" dur="500"/>
                                        <p:tgtEl>
                                          <p:spTgt spid="49"/>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4" fill="hold" grpId="0" nodeType="clickEffect">
                                  <p:stCondLst>
                                    <p:cond delay="0"/>
                                  </p:stCondLst>
                                  <p:childTnLst>
                                    <p:set>
                                      <p:cBhvr>
                                        <p:cTn id="87" dur="1" fill="hold">
                                          <p:stCondLst>
                                            <p:cond delay="0"/>
                                          </p:stCondLst>
                                        </p:cTn>
                                        <p:tgtEl>
                                          <p:spTgt spid="48"/>
                                        </p:tgtEl>
                                        <p:attrNameLst>
                                          <p:attrName>style.visibility</p:attrName>
                                        </p:attrNameLst>
                                      </p:cBhvr>
                                      <p:to>
                                        <p:strVal val="visible"/>
                                      </p:to>
                                    </p:set>
                                    <p:animEffect transition="in" filter="wipe(down)">
                                      <p:cBhvr>
                                        <p:cTn id="88" dur="500"/>
                                        <p:tgtEl>
                                          <p:spTgt spid="48"/>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4" fill="hold" grpId="0" nodeType="clickEffect">
                                  <p:stCondLst>
                                    <p:cond delay="0"/>
                                  </p:stCondLst>
                                  <p:childTnLst>
                                    <p:set>
                                      <p:cBhvr>
                                        <p:cTn id="92" dur="1" fill="hold">
                                          <p:stCondLst>
                                            <p:cond delay="0"/>
                                          </p:stCondLst>
                                        </p:cTn>
                                        <p:tgtEl>
                                          <p:spTgt spid="51"/>
                                        </p:tgtEl>
                                        <p:attrNameLst>
                                          <p:attrName>style.visibility</p:attrName>
                                        </p:attrNameLst>
                                      </p:cBhvr>
                                      <p:to>
                                        <p:strVal val="visible"/>
                                      </p:to>
                                    </p:set>
                                    <p:animEffect transition="in" filter="wipe(down)">
                                      <p:cBhvr>
                                        <p:cTn id="93" dur="500"/>
                                        <p:tgtEl>
                                          <p:spTgt spid="51"/>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4" fill="hold" grpId="0" nodeType="clickEffect">
                                  <p:stCondLst>
                                    <p:cond delay="0"/>
                                  </p:stCondLst>
                                  <p:childTnLst>
                                    <p:set>
                                      <p:cBhvr>
                                        <p:cTn id="97" dur="1" fill="hold">
                                          <p:stCondLst>
                                            <p:cond delay="0"/>
                                          </p:stCondLst>
                                        </p:cTn>
                                        <p:tgtEl>
                                          <p:spTgt spid="50"/>
                                        </p:tgtEl>
                                        <p:attrNameLst>
                                          <p:attrName>style.visibility</p:attrName>
                                        </p:attrNameLst>
                                      </p:cBhvr>
                                      <p:to>
                                        <p:strVal val="visible"/>
                                      </p:to>
                                    </p:set>
                                    <p:animEffect transition="in" filter="wipe(down)">
                                      <p:cBhvr>
                                        <p:cTn id="98" dur="500"/>
                                        <p:tgtEl>
                                          <p:spTgt spid="50"/>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4" fill="hold" grpId="0" nodeType="clickEffect">
                                  <p:stCondLst>
                                    <p:cond delay="0"/>
                                  </p:stCondLst>
                                  <p:childTnLst>
                                    <p:set>
                                      <p:cBhvr>
                                        <p:cTn id="102" dur="1" fill="hold">
                                          <p:stCondLst>
                                            <p:cond delay="0"/>
                                          </p:stCondLst>
                                        </p:cTn>
                                        <p:tgtEl>
                                          <p:spTgt spid="53"/>
                                        </p:tgtEl>
                                        <p:attrNameLst>
                                          <p:attrName>style.visibility</p:attrName>
                                        </p:attrNameLst>
                                      </p:cBhvr>
                                      <p:to>
                                        <p:strVal val="visible"/>
                                      </p:to>
                                    </p:set>
                                    <p:animEffect transition="in" filter="wipe(down)">
                                      <p:cBhvr>
                                        <p:cTn id="103" dur="500"/>
                                        <p:tgtEl>
                                          <p:spTgt spid="53"/>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4" fill="hold" grpId="0" nodeType="clickEffect">
                                  <p:stCondLst>
                                    <p:cond delay="0"/>
                                  </p:stCondLst>
                                  <p:childTnLst>
                                    <p:set>
                                      <p:cBhvr>
                                        <p:cTn id="107" dur="1" fill="hold">
                                          <p:stCondLst>
                                            <p:cond delay="0"/>
                                          </p:stCondLst>
                                        </p:cTn>
                                        <p:tgtEl>
                                          <p:spTgt spid="52"/>
                                        </p:tgtEl>
                                        <p:attrNameLst>
                                          <p:attrName>style.visibility</p:attrName>
                                        </p:attrNameLst>
                                      </p:cBhvr>
                                      <p:to>
                                        <p:strVal val="visible"/>
                                      </p:to>
                                    </p:set>
                                    <p:animEffect transition="in" filter="wipe(down)">
                                      <p:cBhvr>
                                        <p:cTn id="108"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46" grpId="0"/>
      <p:bldP spid="47" grpId="0"/>
      <p:bldP spid="48" grpId="0"/>
      <p:bldP spid="49" grpId="0"/>
      <p:bldP spid="50" grpId="0"/>
      <p:bldP spid="51" grpId="0"/>
      <p:bldP spid="52" grpId="0"/>
      <p:bldP spid="5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8"/>
          <p:cNvGrpSpPr/>
          <p:nvPr/>
        </p:nvGrpSpPr>
        <p:grpSpPr>
          <a:xfrm>
            <a:off x="553155" y="1829537"/>
            <a:ext cx="1360347" cy="1203383"/>
            <a:chOff x="533400" y="1426519"/>
            <a:chExt cx="1181100" cy="1044819"/>
          </a:xfrm>
        </p:grpSpPr>
        <p:sp>
          <p:nvSpPr>
            <p:cNvPr id="3" name="Freeform 4"/>
            <p:cNvSpPr/>
            <p:nvPr/>
          </p:nvSpPr>
          <p:spPr bwMode="auto">
            <a:xfrm>
              <a:off x="533400" y="1426519"/>
              <a:ext cx="1181100" cy="317989"/>
            </a:xfrm>
            <a:custGeom>
              <a:avLst/>
              <a:gdLst>
                <a:gd name="connsiteX0" fmla="*/ 0 w 1981200"/>
                <a:gd name="connsiteY0" fmla="*/ 0 h 533400"/>
                <a:gd name="connsiteX1" fmla="*/ 1981200 w 1981200"/>
                <a:gd name="connsiteY1" fmla="*/ 0 h 533400"/>
                <a:gd name="connsiteX2" fmla="*/ 1981200 w 1981200"/>
                <a:gd name="connsiteY2" fmla="*/ 533400 h 533400"/>
                <a:gd name="connsiteX3" fmla="*/ 0 w 1981200"/>
                <a:gd name="connsiteY3" fmla="*/ 533400 h 533400"/>
                <a:gd name="connsiteX4" fmla="*/ 0 w 1981200"/>
                <a:gd name="connsiteY4" fmla="*/ 0 h 533400"/>
                <a:gd name="connsiteX0-1" fmla="*/ 0 w 1981200"/>
                <a:gd name="connsiteY0-2" fmla="*/ 0 h 533400"/>
                <a:gd name="connsiteX1-3" fmla="*/ 1676400 w 1981200"/>
                <a:gd name="connsiteY1-4" fmla="*/ 0 h 533400"/>
                <a:gd name="connsiteX2-5" fmla="*/ 1981200 w 1981200"/>
                <a:gd name="connsiteY2-6" fmla="*/ 533400 h 533400"/>
                <a:gd name="connsiteX3-7" fmla="*/ 0 w 1981200"/>
                <a:gd name="connsiteY3-8" fmla="*/ 533400 h 533400"/>
                <a:gd name="connsiteX4-9" fmla="*/ 0 w 1981200"/>
                <a:gd name="connsiteY4-10" fmla="*/ 0 h 533400"/>
                <a:gd name="connsiteX0-11" fmla="*/ 0 w 1981200"/>
                <a:gd name="connsiteY0-12" fmla="*/ 0 h 533400"/>
                <a:gd name="connsiteX1-13" fmla="*/ 1600200 w 1981200"/>
                <a:gd name="connsiteY1-14" fmla="*/ 0 h 533400"/>
                <a:gd name="connsiteX2-15" fmla="*/ 1981200 w 1981200"/>
                <a:gd name="connsiteY2-16" fmla="*/ 533400 h 533400"/>
                <a:gd name="connsiteX3-17" fmla="*/ 0 w 1981200"/>
                <a:gd name="connsiteY3-18" fmla="*/ 533400 h 533400"/>
                <a:gd name="connsiteX4-19" fmla="*/ 0 w 1981200"/>
                <a:gd name="connsiteY4-20" fmla="*/ 0 h 5334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981200" h="533400">
                  <a:moveTo>
                    <a:pt x="0" y="0"/>
                  </a:moveTo>
                  <a:lnTo>
                    <a:pt x="1600200" y="0"/>
                  </a:lnTo>
                  <a:lnTo>
                    <a:pt x="1981200" y="533400"/>
                  </a:lnTo>
                  <a:lnTo>
                    <a:pt x="0" y="533400"/>
                  </a:lnTo>
                  <a:lnTo>
                    <a:pt x="0" y="0"/>
                  </a:lnTo>
                  <a:close/>
                </a:path>
              </a:pathLst>
            </a:custGeom>
            <a:solidFill>
              <a:schemeClr val="accent3"/>
            </a:solidFill>
            <a:ln w="9525">
              <a:noFill/>
              <a:round/>
            </a:ln>
          </p:spPr>
          <p:txBody>
            <a:bodyPr vert="horz" wrap="square" lIns="121913" tIns="60956" rIns="121913" bIns="60956" numCol="1" rtlCol="0" anchor="t" anchorCtr="0" compatLnSpc="1"/>
            <a:lstStyle/>
            <a:p>
              <a:pPr algn="ctr">
                <a:lnSpc>
                  <a:spcPct val="150000"/>
                </a:lnSpc>
              </a:pPr>
              <a:endParaRPr lang="en-US" sz="1200" dirty="0">
                <a:solidFill>
                  <a:prstClr val="black"/>
                </a:solidFill>
                <a:latin typeface="Noto Sans S Chinese DemiLight" panose="020B0400000000000000" pitchFamily="34" charset="-122"/>
                <a:ea typeface="Noto Sans S Chinese DemiLight" panose="020B0400000000000000" pitchFamily="34" charset="-122"/>
                <a:cs typeface="+mn-ea"/>
                <a:sym typeface="Arial" panose="020B0604020202020204"/>
              </a:endParaRPr>
            </a:p>
          </p:txBody>
        </p:sp>
        <p:sp>
          <p:nvSpPr>
            <p:cNvPr id="4" name="Freeform 8"/>
            <p:cNvSpPr/>
            <p:nvPr/>
          </p:nvSpPr>
          <p:spPr bwMode="auto">
            <a:xfrm rot="16200000" flipH="1">
              <a:off x="1192090" y="1948929"/>
              <a:ext cx="726831" cy="317988"/>
            </a:xfrm>
            <a:custGeom>
              <a:avLst/>
              <a:gdLst>
                <a:gd name="connsiteX0" fmla="*/ 0 w 1981200"/>
                <a:gd name="connsiteY0" fmla="*/ 0 h 533400"/>
                <a:gd name="connsiteX1" fmla="*/ 1981200 w 1981200"/>
                <a:gd name="connsiteY1" fmla="*/ 0 h 533400"/>
                <a:gd name="connsiteX2" fmla="*/ 1981200 w 1981200"/>
                <a:gd name="connsiteY2" fmla="*/ 533400 h 533400"/>
                <a:gd name="connsiteX3" fmla="*/ 0 w 1981200"/>
                <a:gd name="connsiteY3" fmla="*/ 533400 h 533400"/>
                <a:gd name="connsiteX4" fmla="*/ 0 w 1981200"/>
                <a:gd name="connsiteY4" fmla="*/ 0 h 533400"/>
                <a:gd name="connsiteX0-1" fmla="*/ 0 w 1981200"/>
                <a:gd name="connsiteY0-2" fmla="*/ 0 h 533400"/>
                <a:gd name="connsiteX1-3" fmla="*/ 1676400 w 1981200"/>
                <a:gd name="connsiteY1-4" fmla="*/ 0 h 533400"/>
                <a:gd name="connsiteX2-5" fmla="*/ 1981200 w 1981200"/>
                <a:gd name="connsiteY2-6" fmla="*/ 533400 h 533400"/>
                <a:gd name="connsiteX3-7" fmla="*/ 0 w 1981200"/>
                <a:gd name="connsiteY3-8" fmla="*/ 533400 h 533400"/>
                <a:gd name="connsiteX4-9" fmla="*/ 0 w 1981200"/>
                <a:gd name="connsiteY4-10" fmla="*/ 0 h 533400"/>
                <a:gd name="connsiteX0-11" fmla="*/ 0 w 1981200"/>
                <a:gd name="connsiteY0-12" fmla="*/ 0 h 533400"/>
                <a:gd name="connsiteX1-13" fmla="*/ 1600200 w 1981200"/>
                <a:gd name="connsiteY1-14" fmla="*/ 0 h 533400"/>
                <a:gd name="connsiteX2-15" fmla="*/ 1981200 w 1981200"/>
                <a:gd name="connsiteY2-16" fmla="*/ 533400 h 533400"/>
                <a:gd name="connsiteX3-17" fmla="*/ 0 w 1981200"/>
                <a:gd name="connsiteY3-18" fmla="*/ 533400 h 533400"/>
                <a:gd name="connsiteX4-19" fmla="*/ 0 w 1981200"/>
                <a:gd name="connsiteY4-20" fmla="*/ 0 h 5334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981200" h="533400">
                  <a:moveTo>
                    <a:pt x="0" y="0"/>
                  </a:moveTo>
                  <a:lnTo>
                    <a:pt x="1600200" y="0"/>
                  </a:lnTo>
                  <a:lnTo>
                    <a:pt x="1981200" y="533400"/>
                  </a:lnTo>
                  <a:lnTo>
                    <a:pt x="0" y="533400"/>
                  </a:lnTo>
                  <a:lnTo>
                    <a:pt x="0" y="0"/>
                  </a:lnTo>
                  <a:close/>
                </a:path>
              </a:pathLst>
            </a:custGeom>
            <a:solidFill>
              <a:schemeClr val="accent2">
                <a:lumMod val="75000"/>
              </a:schemeClr>
            </a:solidFill>
            <a:ln w="9525">
              <a:noFill/>
              <a:round/>
            </a:ln>
          </p:spPr>
          <p:txBody>
            <a:bodyPr vert="horz" wrap="square" lIns="121913" tIns="60956" rIns="121913" bIns="60956" numCol="1" rtlCol="0" anchor="t" anchorCtr="0" compatLnSpc="1"/>
            <a:lstStyle/>
            <a:p>
              <a:pPr algn="ctr">
                <a:lnSpc>
                  <a:spcPct val="150000"/>
                </a:lnSpc>
              </a:pPr>
              <a:endParaRPr lang="en-US" sz="1200" dirty="0">
                <a:solidFill>
                  <a:prstClr val="black"/>
                </a:solidFill>
                <a:latin typeface="Noto Sans S Chinese DemiLight" panose="020B0400000000000000" pitchFamily="34" charset="-122"/>
                <a:ea typeface="Noto Sans S Chinese DemiLight" panose="020B0400000000000000" pitchFamily="34" charset="-122"/>
                <a:cs typeface="+mn-ea"/>
                <a:sym typeface="Arial" panose="020B0604020202020204"/>
              </a:endParaRPr>
            </a:p>
          </p:txBody>
        </p:sp>
      </p:grpSp>
      <p:grpSp>
        <p:nvGrpSpPr>
          <p:cNvPr id="5" name="Group 59"/>
          <p:cNvGrpSpPr/>
          <p:nvPr/>
        </p:nvGrpSpPr>
        <p:grpSpPr>
          <a:xfrm>
            <a:off x="1913501" y="2666673"/>
            <a:ext cx="1360347" cy="1203383"/>
            <a:chOff x="1714500" y="2153350"/>
            <a:chExt cx="1181100" cy="1044819"/>
          </a:xfrm>
        </p:grpSpPr>
        <p:sp>
          <p:nvSpPr>
            <p:cNvPr id="6" name="Freeform 9"/>
            <p:cNvSpPr/>
            <p:nvPr/>
          </p:nvSpPr>
          <p:spPr bwMode="auto">
            <a:xfrm>
              <a:off x="1714500" y="2153350"/>
              <a:ext cx="1181100" cy="317989"/>
            </a:xfrm>
            <a:custGeom>
              <a:avLst/>
              <a:gdLst>
                <a:gd name="connsiteX0" fmla="*/ 0 w 1981200"/>
                <a:gd name="connsiteY0" fmla="*/ 0 h 533400"/>
                <a:gd name="connsiteX1" fmla="*/ 1981200 w 1981200"/>
                <a:gd name="connsiteY1" fmla="*/ 0 h 533400"/>
                <a:gd name="connsiteX2" fmla="*/ 1981200 w 1981200"/>
                <a:gd name="connsiteY2" fmla="*/ 533400 h 533400"/>
                <a:gd name="connsiteX3" fmla="*/ 0 w 1981200"/>
                <a:gd name="connsiteY3" fmla="*/ 533400 h 533400"/>
                <a:gd name="connsiteX4" fmla="*/ 0 w 1981200"/>
                <a:gd name="connsiteY4" fmla="*/ 0 h 533400"/>
                <a:gd name="connsiteX0-1" fmla="*/ 0 w 1981200"/>
                <a:gd name="connsiteY0-2" fmla="*/ 0 h 533400"/>
                <a:gd name="connsiteX1-3" fmla="*/ 1676400 w 1981200"/>
                <a:gd name="connsiteY1-4" fmla="*/ 0 h 533400"/>
                <a:gd name="connsiteX2-5" fmla="*/ 1981200 w 1981200"/>
                <a:gd name="connsiteY2-6" fmla="*/ 533400 h 533400"/>
                <a:gd name="connsiteX3-7" fmla="*/ 0 w 1981200"/>
                <a:gd name="connsiteY3-8" fmla="*/ 533400 h 533400"/>
                <a:gd name="connsiteX4-9" fmla="*/ 0 w 1981200"/>
                <a:gd name="connsiteY4-10" fmla="*/ 0 h 533400"/>
                <a:gd name="connsiteX0-11" fmla="*/ 0 w 1981200"/>
                <a:gd name="connsiteY0-12" fmla="*/ 0 h 533400"/>
                <a:gd name="connsiteX1-13" fmla="*/ 1600200 w 1981200"/>
                <a:gd name="connsiteY1-14" fmla="*/ 0 h 533400"/>
                <a:gd name="connsiteX2-15" fmla="*/ 1981200 w 1981200"/>
                <a:gd name="connsiteY2-16" fmla="*/ 533400 h 533400"/>
                <a:gd name="connsiteX3-17" fmla="*/ 0 w 1981200"/>
                <a:gd name="connsiteY3-18" fmla="*/ 533400 h 533400"/>
                <a:gd name="connsiteX4-19" fmla="*/ 0 w 1981200"/>
                <a:gd name="connsiteY4-20" fmla="*/ 0 h 5334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981200" h="533400">
                  <a:moveTo>
                    <a:pt x="0" y="0"/>
                  </a:moveTo>
                  <a:lnTo>
                    <a:pt x="1600200" y="0"/>
                  </a:lnTo>
                  <a:lnTo>
                    <a:pt x="1981200" y="533400"/>
                  </a:lnTo>
                  <a:lnTo>
                    <a:pt x="0" y="533400"/>
                  </a:lnTo>
                  <a:lnTo>
                    <a:pt x="0" y="0"/>
                  </a:lnTo>
                  <a:close/>
                </a:path>
              </a:pathLst>
            </a:custGeom>
            <a:solidFill>
              <a:schemeClr val="accent3"/>
            </a:solidFill>
            <a:ln w="9525">
              <a:noFill/>
              <a:round/>
            </a:ln>
          </p:spPr>
          <p:txBody>
            <a:bodyPr vert="horz" wrap="square" lIns="121913" tIns="60956" rIns="121913" bIns="60956" numCol="1" rtlCol="0" anchor="t" anchorCtr="0" compatLnSpc="1"/>
            <a:lstStyle/>
            <a:p>
              <a:pPr algn="ctr">
                <a:lnSpc>
                  <a:spcPct val="150000"/>
                </a:lnSpc>
              </a:pPr>
              <a:endParaRPr lang="en-US" sz="1200">
                <a:solidFill>
                  <a:prstClr val="black"/>
                </a:solidFill>
                <a:latin typeface="Noto Sans S Chinese DemiLight" panose="020B0400000000000000" pitchFamily="34" charset="-122"/>
                <a:ea typeface="Noto Sans S Chinese DemiLight" panose="020B0400000000000000" pitchFamily="34" charset="-122"/>
                <a:cs typeface="+mn-ea"/>
                <a:sym typeface="Arial" panose="020B0604020202020204"/>
              </a:endParaRPr>
            </a:p>
          </p:txBody>
        </p:sp>
        <p:sp>
          <p:nvSpPr>
            <p:cNvPr id="7" name="Freeform 10"/>
            <p:cNvSpPr/>
            <p:nvPr/>
          </p:nvSpPr>
          <p:spPr bwMode="auto">
            <a:xfrm rot="16200000" flipH="1">
              <a:off x="2373190" y="2675760"/>
              <a:ext cx="726831" cy="317988"/>
            </a:xfrm>
            <a:custGeom>
              <a:avLst/>
              <a:gdLst>
                <a:gd name="connsiteX0" fmla="*/ 0 w 1981200"/>
                <a:gd name="connsiteY0" fmla="*/ 0 h 533400"/>
                <a:gd name="connsiteX1" fmla="*/ 1981200 w 1981200"/>
                <a:gd name="connsiteY1" fmla="*/ 0 h 533400"/>
                <a:gd name="connsiteX2" fmla="*/ 1981200 w 1981200"/>
                <a:gd name="connsiteY2" fmla="*/ 533400 h 533400"/>
                <a:gd name="connsiteX3" fmla="*/ 0 w 1981200"/>
                <a:gd name="connsiteY3" fmla="*/ 533400 h 533400"/>
                <a:gd name="connsiteX4" fmla="*/ 0 w 1981200"/>
                <a:gd name="connsiteY4" fmla="*/ 0 h 533400"/>
                <a:gd name="connsiteX0-1" fmla="*/ 0 w 1981200"/>
                <a:gd name="connsiteY0-2" fmla="*/ 0 h 533400"/>
                <a:gd name="connsiteX1-3" fmla="*/ 1676400 w 1981200"/>
                <a:gd name="connsiteY1-4" fmla="*/ 0 h 533400"/>
                <a:gd name="connsiteX2-5" fmla="*/ 1981200 w 1981200"/>
                <a:gd name="connsiteY2-6" fmla="*/ 533400 h 533400"/>
                <a:gd name="connsiteX3-7" fmla="*/ 0 w 1981200"/>
                <a:gd name="connsiteY3-8" fmla="*/ 533400 h 533400"/>
                <a:gd name="connsiteX4-9" fmla="*/ 0 w 1981200"/>
                <a:gd name="connsiteY4-10" fmla="*/ 0 h 533400"/>
                <a:gd name="connsiteX0-11" fmla="*/ 0 w 1981200"/>
                <a:gd name="connsiteY0-12" fmla="*/ 0 h 533400"/>
                <a:gd name="connsiteX1-13" fmla="*/ 1600200 w 1981200"/>
                <a:gd name="connsiteY1-14" fmla="*/ 0 h 533400"/>
                <a:gd name="connsiteX2-15" fmla="*/ 1981200 w 1981200"/>
                <a:gd name="connsiteY2-16" fmla="*/ 533400 h 533400"/>
                <a:gd name="connsiteX3-17" fmla="*/ 0 w 1981200"/>
                <a:gd name="connsiteY3-18" fmla="*/ 533400 h 533400"/>
                <a:gd name="connsiteX4-19" fmla="*/ 0 w 1981200"/>
                <a:gd name="connsiteY4-20" fmla="*/ 0 h 5334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981200" h="533400">
                  <a:moveTo>
                    <a:pt x="0" y="0"/>
                  </a:moveTo>
                  <a:lnTo>
                    <a:pt x="1600200" y="0"/>
                  </a:lnTo>
                  <a:lnTo>
                    <a:pt x="1981200" y="533400"/>
                  </a:lnTo>
                  <a:lnTo>
                    <a:pt x="0" y="533400"/>
                  </a:lnTo>
                  <a:lnTo>
                    <a:pt x="0" y="0"/>
                  </a:lnTo>
                  <a:close/>
                </a:path>
              </a:pathLst>
            </a:custGeom>
            <a:solidFill>
              <a:schemeClr val="accent2">
                <a:lumMod val="75000"/>
              </a:schemeClr>
            </a:solidFill>
            <a:ln w="9525">
              <a:noFill/>
              <a:round/>
            </a:ln>
          </p:spPr>
          <p:txBody>
            <a:bodyPr vert="horz" wrap="square" lIns="121913" tIns="60956" rIns="121913" bIns="60956" numCol="1" rtlCol="0" anchor="t" anchorCtr="0" compatLnSpc="1"/>
            <a:lstStyle/>
            <a:p>
              <a:pPr algn="ctr">
                <a:lnSpc>
                  <a:spcPct val="150000"/>
                </a:lnSpc>
              </a:pPr>
              <a:endParaRPr lang="en-US" sz="1200">
                <a:solidFill>
                  <a:prstClr val="black"/>
                </a:solidFill>
                <a:latin typeface="Noto Sans S Chinese DemiLight" panose="020B0400000000000000" pitchFamily="34" charset="-122"/>
                <a:ea typeface="Noto Sans S Chinese DemiLight" panose="020B0400000000000000" pitchFamily="34" charset="-122"/>
                <a:cs typeface="+mn-ea"/>
                <a:sym typeface="Arial" panose="020B0604020202020204"/>
              </a:endParaRPr>
            </a:p>
          </p:txBody>
        </p:sp>
      </p:grpSp>
      <p:sp>
        <p:nvSpPr>
          <p:cNvPr id="9" name="Freeform 11"/>
          <p:cNvSpPr/>
          <p:nvPr/>
        </p:nvSpPr>
        <p:spPr bwMode="auto">
          <a:xfrm>
            <a:off x="3273847" y="3503810"/>
            <a:ext cx="1360347" cy="366248"/>
          </a:xfrm>
          <a:custGeom>
            <a:avLst/>
            <a:gdLst>
              <a:gd name="connsiteX0" fmla="*/ 0 w 1981200"/>
              <a:gd name="connsiteY0" fmla="*/ 0 h 533400"/>
              <a:gd name="connsiteX1" fmla="*/ 1981200 w 1981200"/>
              <a:gd name="connsiteY1" fmla="*/ 0 h 533400"/>
              <a:gd name="connsiteX2" fmla="*/ 1981200 w 1981200"/>
              <a:gd name="connsiteY2" fmla="*/ 533400 h 533400"/>
              <a:gd name="connsiteX3" fmla="*/ 0 w 1981200"/>
              <a:gd name="connsiteY3" fmla="*/ 533400 h 533400"/>
              <a:gd name="connsiteX4" fmla="*/ 0 w 1981200"/>
              <a:gd name="connsiteY4" fmla="*/ 0 h 533400"/>
              <a:gd name="connsiteX0-1" fmla="*/ 0 w 1981200"/>
              <a:gd name="connsiteY0-2" fmla="*/ 0 h 533400"/>
              <a:gd name="connsiteX1-3" fmla="*/ 1676400 w 1981200"/>
              <a:gd name="connsiteY1-4" fmla="*/ 0 h 533400"/>
              <a:gd name="connsiteX2-5" fmla="*/ 1981200 w 1981200"/>
              <a:gd name="connsiteY2-6" fmla="*/ 533400 h 533400"/>
              <a:gd name="connsiteX3-7" fmla="*/ 0 w 1981200"/>
              <a:gd name="connsiteY3-8" fmla="*/ 533400 h 533400"/>
              <a:gd name="connsiteX4-9" fmla="*/ 0 w 1981200"/>
              <a:gd name="connsiteY4-10" fmla="*/ 0 h 533400"/>
              <a:gd name="connsiteX0-11" fmla="*/ 0 w 1981200"/>
              <a:gd name="connsiteY0-12" fmla="*/ 0 h 533400"/>
              <a:gd name="connsiteX1-13" fmla="*/ 1600200 w 1981200"/>
              <a:gd name="connsiteY1-14" fmla="*/ 0 h 533400"/>
              <a:gd name="connsiteX2-15" fmla="*/ 1981200 w 1981200"/>
              <a:gd name="connsiteY2-16" fmla="*/ 533400 h 533400"/>
              <a:gd name="connsiteX3-17" fmla="*/ 0 w 1981200"/>
              <a:gd name="connsiteY3-18" fmla="*/ 533400 h 533400"/>
              <a:gd name="connsiteX4-19" fmla="*/ 0 w 1981200"/>
              <a:gd name="connsiteY4-20" fmla="*/ 0 h 5334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981200" h="533400">
                <a:moveTo>
                  <a:pt x="0" y="0"/>
                </a:moveTo>
                <a:lnTo>
                  <a:pt x="1600200" y="0"/>
                </a:lnTo>
                <a:lnTo>
                  <a:pt x="1981200" y="533400"/>
                </a:lnTo>
                <a:lnTo>
                  <a:pt x="0" y="533400"/>
                </a:lnTo>
                <a:lnTo>
                  <a:pt x="0" y="0"/>
                </a:lnTo>
                <a:close/>
              </a:path>
            </a:pathLst>
          </a:custGeom>
          <a:solidFill>
            <a:schemeClr val="accent3"/>
          </a:solidFill>
          <a:ln w="9525">
            <a:noFill/>
            <a:round/>
          </a:ln>
        </p:spPr>
        <p:txBody>
          <a:bodyPr vert="horz" wrap="square" lIns="121913" tIns="60956" rIns="121913" bIns="60956" numCol="1" rtlCol="0" anchor="t" anchorCtr="0" compatLnSpc="1"/>
          <a:lstStyle/>
          <a:p>
            <a:pPr algn="ctr">
              <a:lnSpc>
                <a:spcPct val="150000"/>
              </a:lnSpc>
            </a:pPr>
            <a:endParaRPr lang="en-US" sz="1200">
              <a:solidFill>
                <a:prstClr val="black"/>
              </a:solidFill>
              <a:latin typeface="Noto Sans S Chinese DemiLight" panose="020B0400000000000000" pitchFamily="34" charset="-122"/>
              <a:ea typeface="Noto Sans S Chinese DemiLight" panose="020B0400000000000000" pitchFamily="34" charset="-122"/>
              <a:cs typeface="+mn-ea"/>
              <a:sym typeface="Arial" panose="020B0604020202020204"/>
            </a:endParaRPr>
          </a:p>
        </p:txBody>
      </p:sp>
      <p:sp>
        <p:nvSpPr>
          <p:cNvPr id="10" name="Freeform 12"/>
          <p:cNvSpPr/>
          <p:nvPr/>
        </p:nvSpPr>
        <p:spPr bwMode="auto">
          <a:xfrm rot="16200000" flipH="1">
            <a:off x="4032503" y="4105501"/>
            <a:ext cx="837137" cy="366247"/>
          </a:xfrm>
          <a:custGeom>
            <a:avLst/>
            <a:gdLst>
              <a:gd name="connsiteX0" fmla="*/ 0 w 1981200"/>
              <a:gd name="connsiteY0" fmla="*/ 0 h 533400"/>
              <a:gd name="connsiteX1" fmla="*/ 1981200 w 1981200"/>
              <a:gd name="connsiteY1" fmla="*/ 0 h 533400"/>
              <a:gd name="connsiteX2" fmla="*/ 1981200 w 1981200"/>
              <a:gd name="connsiteY2" fmla="*/ 533400 h 533400"/>
              <a:gd name="connsiteX3" fmla="*/ 0 w 1981200"/>
              <a:gd name="connsiteY3" fmla="*/ 533400 h 533400"/>
              <a:gd name="connsiteX4" fmla="*/ 0 w 1981200"/>
              <a:gd name="connsiteY4" fmla="*/ 0 h 533400"/>
              <a:gd name="connsiteX0-1" fmla="*/ 0 w 1981200"/>
              <a:gd name="connsiteY0-2" fmla="*/ 0 h 533400"/>
              <a:gd name="connsiteX1-3" fmla="*/ 1676400 w 1981200"/>
              <a:gd name="connsiteY1-4" fmla="*/ 0 h 533400"/>
              <a:gd name="connsiteX2-5" fmla="*/ 1981200 w 1981200"/>
              <a:gd name="connsiteY2-6" fmla="*/ 533400 h 533400"/>
              <a:gd name="connsiteX3-7" fmla="*/ 0 w 1981200"/>
              <a:gd name="connsiteY3-8" fmla="*/ 533400 h 533400"/>
              <a:gd name="connsiteX4-9" fmla="*/ 0 w 1981200"/>
              <a:gd name="connsiteY4-10" fmla="*/ 0 h 533400"/>
              <a:gd name="connsiteX0-11" fmla="*/ 0 w 1981200"/>
              <a:gd name="connsiteY0-12" fmla="*/ 0 h 533400"/>
              <a:gd name="connsiteX1-13" fmla="*/ 1600200 w 1981200"/>
              <a:gd name="connsiteY1-14" fmla="*/ 0 h 533400"/>
              <a:gd name="connsiteX2-15" fmla="*/ 1981200 w 1981200"/>
              <a:gd name="connsiteY2-16" fmla="*/ 533400 h 533400"/>
              <a:gd name="connsiteX3-17" fmla="*/ 0 w 1981200"/>
              <a:gd name="connsiteY3-18" fmla="*/ 533400 h 533400"/>
              <a:gd name="connsiteX4-19" fmla="*/ 0 w 1981200"/>
              <a:gd name="connsiteY4-20" fmla="*/ 0 h 5334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981200" h="533400">
                <a:moveTo>
                  <a:pt x="0" y="0"/>
                </a:moveTo>
                <a:lnTo>
                  <a:pt x="1600200" y="0"/>
                </a:lnTo>
                <a:lnTo>
                  <a:pt x="1981200" y="533400"/>
                </a:lnTo>
                <a:lnTo>
                  <a:pt x="0" y="533400"/>
                </a:lnTo>
                <a:lnTo>
                  <a:pt x="0" y="0"/>
                </a:lnTo>
                <a:close/>
              </a:path>
            </a:pathLst>
          </a:custGeom>
          <a:solidFill>
            <a:schemeClr val="accent2"/>
          </a:solidFill>
          <a:ln w="9525">
            <a:noFill/>
            <a:round/>
          </a:ln>
        </p:spPr>
        <p:txBody>
          <a:bodyPr vert="horz" wrap="square" lIns="121913" tIns="60956" rIns="121913" bIns="60956" numCol="1" rtlCol="0" anchor="t" anchorCtr="0" compatLnSpc="1"/>
          <a:lstStyle/>
          <a:p>
            <a:pPr algn="ctr">
              <a:lnSpc>
                <a:spcPct val="150000"/>
              </a:lnSpc>
            </a:pPr>
            <a:endParaRPr lang="en-US" sz="1200" dirty="0">
              <a:solidFill>
                <a:prstClr val="black"/>
              </a:solidFill>
              <a:latin typeface="Noto Sans S Chinese DemiLight" panose="020B0400000000000000" pitchFamily="34" charset="-122"/>
              <a:ea typeface="Noto Sans S Chinese DemiLight" panose="020B0400000000000000" pitchFamily="34" charset="-122"/>
              <a:cs typeface="+mn-ea"/>
              <a:sym typeface="Arial" panose="020B0604020202020204"/>
            </a:endParaRPr>
          </a:p>
        </p:txBody>
      </p:sp>
      <p:sp>
        <p:nvSpPr>
          <p:cNvPr id="12" name="Freeform 13"/>
          <p:cNvSpPr/>
          <p:nvPr/>
        </p:nvSpPr>
        <p:spPr bwMode="auto">
          <a:xfrm>
            <a:off x="4634191" y="4340944"/>
            <a:ext cx="1360347" cy="366248"/>
          </a:xfrm>
          <a:custGeom>
            <a:avLst/>
            <a:gdLst>
              <a:gd name="connsiteX0" fmla="*/ 0 w 1981200"/>
              <a:gd name="connsiteY0" fmla="*/ 0 h 533400"/>
              <a:gd name="connsiteX1" fmla="*/ 1981200 w 1981200"/>
              <a:gd name="connsiteY1" fmla="*/ 0 h 533400"/>
              <a:gd name="connsiteX2" fmla="*/ 1981200 w 1981200"/>
              <a:gd name="connsiteY2" fmla="*/ 533400 h 533400"/>
              <a:gd name="connsiteX3" fmla="*/ 0 w 1981200"/>
              <a:gd name="connsiteY3" fmla="*/ 533400 h 533400"/>
              <a:gd name="connsiteX4" fmla="*/ 0 w 1981200"/>
              <a:gd name="connsiteY4" fmla="*/ 0 h 533400"/>
              <a:gd name="connsiteX0-1" fmla="*/ 0 w 1981200"/>
              <a:gd name="connsiteY0-2" fmla="*/ 0 h 533400"/>
              <a:gd name="connsiteX1-3" fmla="*/ 1676400 w 1981200"/>
              <a:gd name="connsiteY1-4" fmla="*/ 0 h 533400"/>
              <a:gd name="connsiteX2-5" fmla="*/ 1981200 w 1981200"/>
              <a:gd name="connsiteY2-6" fmla="*/ 533400 h 533400"/>
              <a:gd name="connsiteX3-7" fmla="*/ 0 w 1981200"/>
              <a:gd name="connsiteY3-8" fmla="*/ 533400 h 533400"/>
              <a:gd name="connsiteX4-9" fmla="*/ 0 w 1981200"/>
              <a:gd name="connsiteY4-10" fmla="*/ 0 h 533400"/>
              <a:gd name="connsiteX0-11" fmla="*/ 0 w 1981200"/>
              <a:gd name="connsiteY0-12" fmla="*/ 0 h 533400"/>
              <a:gd name="connsiteX1-13" fmla="*/ 1600200 w 1981200"/>
              <a:gd name="connsiteY1-14" fmla="*/ 0 h 533400"/>
              <a:gd name="connsiteX2-15" fmla="*/ 1981200 w 1981200"/>
              <a:gd name="connsiteY2-16" fmla="*/ 533400 h 533400"/>
              <a:gd name="connsiteX3-17" fmla="*/ 0 w 1981200"/>
              <a:gd name="connsiteY3-18" fmla="*/ 533400 h 533400"/>
              <a:gd name="connsiteX4-19" fmla="*/ 0 w 1981200"/>
              <a:gd name="connsiteY4-20" fmla="*/ 0 h 5334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981200" h="533400">
                <a:moveTo>
                  <a:pt x="0" y="0"/>
                </a:moveTo>
                <a:lnTo>
                  <a:pt x="1600200" y="0"/>
                </a:lnTo>
                <a:lnTo>
                  <a:pt x="1981200" y="533400"/>
                </a:lnTo>
                <a:lnTo>
                  <a:pt x="0" y="533400"/>
                </a:lnTo>
                <a:lnTo>
                  <a:pt x="0" y="0"/>
                </a:lnTo>
                <a:close/>
              </a:path>
            </a:pathLst>
          </a:custGeom>
          <a:solidFill>
            <a:schemeClr val="accent3"/>
          </a:solidFill>
          <a:ln w="9525">
            <a:noFill/>
            <a:round/>
          </a:ln>
        </p:spPr>
        <p:txBody>
          <a:bodyPr vert="horz" wrap="square" lIns="121913" tIns="60956" rIns="121913" bIns="60956" numCol="1" rtlCol="0" anchor="t" anchorCtr="0" compatLnSpc="1"/>
          <a:lstStyle/>
          <a:p>
            <a:pPr algn="ctr">
              <a:lnSpc>
                <a:spcPct val="150000"/>
              </a:lnSpc>
            </a:pPr>
            <a:endParaRPr lang="en-US" sz="1200">
              <a:solidFill>
                <a:prstClr val="black"/>
              </a:solidFill>
              <a:latin typeface="Noto Sans S Chinese DemiLight" panose="020B0400000000000000" pitchFamily="34" charset="-122"/>
              <a:ea typeface="Noto Sans S Chinese DemiLight" panose="020B0400000000000000" pitchFamily="34" charset="-122"/>
              <a:cs typeface="+mn-ea"/>
              <a:sym typeface="Arial" panose="020B0604020202020204"/>
            </a:endParaRPr>
          </a:p>
        </p:txBody>
      </p:sp>
      <p:sp>
        <p:nvSpPr>
          <p:cNvPr id="13" name="Freeform 14"/>
          <p:cNvSpPr/>
          <p:nvPr/>
        </p:nvSpPr>
        <p:spPr bwMode="auto">
          <a:xfrm rot="16200000" flipH="1">
            <a:off x="5392847" y="4942637"/>
            <a:ext cx="837137" cy="366247"/>
          </a:xfrm>
          <a:custGeom>
            <a:avLst/>
            <a:gdLst>
              <a:gd name="connsiteX0" fmla="*/ 0 w 1981200"/>
              <a:gd name="connsiteY0" fmla="*/ 0 h 533400"/>
              <a:gd name="connsiteX1" fmla="*/ 1981200 w 1981200"/>
              <a:gd name="connsiteY1" fmla="*/ 0 h 533400"/>
              <a:gd name="connsiteX2" fmla="*/ 1981200 w 1981200"/>
              <a:gd name="connsiteY2" fmla="*/ 533400 h 533400"/>
              <a:gd name="connsiteX3" fmla="*/ 0 w 1981200"/>
              <a:gd name="connsiteY3" fmla="*/ 533400 h 533400"/>
              <a:gd name="connsiteX4" fmla="*/ 0 w 1981200"/>
              <a:gd name="connsiteY4" fmla="*/ 0 h 533400"/>
              <a:gd name="connsiteX0-1" fmla="*/ 0 w 1981200"/>
              <a:gd name="connsiteY0-2" fmla="*/ 0 h 533400"/>
              <a:gd name="connsiteX1-3" fmla="*/ 1676400 w 1981200"/>
              <a:gd name="connsiteY1-4" fmla="*/ 0 h 533400"/>
              <a:gd name="connsiteX2-5" fmla="*/ 1981200 w 1981200"/>
              <a:gd name="connsiteY2-6" fmla="*/ 533400 h 533400"/>
              <a:gd name="connsiteX3-7" fmla="*/ 0 w 1981200"/>
              <a:gd name="connsiteY3-8" fmla="*/ 533400 h 533400"/>
              <a:gd name="connsiteX4-9" fmla="*/ 0 w 1981200"/>
              <a:gd name="connsiteY4-10" fmla="*/ 0 h 533400"/>
              <a:gd name="connsiteX0-11" fmla="*/ 0 w 1981200"/>
              <a:gd name="connsiteY0-12" fmla="*/ 0 h 533400"/>
              <a:gd name="connsiteX1-13" fmla="*/ 1600200 w 1981200"/>
              <a:gd name="connsiteY1-14" fmla="*/ 0 h 533400"/>
              <a:gd name="connsiteX2-15" fmla="*/ 1981200 w 1981200"/>
              <a:gd name="connsiteY2-16" fmla="*/ 533400 h 533400"/>
              <a:gd name="connsiteX3-17" fmla="*/ 0 w 1981200"/>
              <a:gd name="connsiteY3-18" fmla="*/ 533400 h 533400"/>
              <a:gd name="connsiteX4-19" fmla="*/ 0 w 1981200"/>
              <a:gd name="connsiteY4-20" fmla="*/ 0 h 5334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981200" h="533400">
                <a:moveTo>
                  <a:pt x="0" y="0"/>
                </a:moveTo>
                <a:lnTo>
                  <a:pt x="1600200" y="0"/>
                </a:lnTo>
                <a:lnTo>
                  <a:pt x="1981200" y="533400"/>
                </a:lnTo>
                <a:lnTo>
                  <a:pt x="0" y="533400"/>
                </a:lnTo>
                <a:lnTo>
                  <a:pt x="0" y="0"/>
                </a:lnTo>
                <a:close/>
              </a:path>
            </a:pathLst>
          </a:custGeom>
          <a:solidFill>
            <a:schemeClr val="accent4">
              <a:lumMod val="75000"/>
            </a:schemeClr>
          </a:solidFill>
          <a:ln w="9525">
            <a:noFill/>
            <a:round/>
          </a:ln>
        </p:spPr>
        <p:txBody>
          <a:bodyPr vert="horz" wrap="square" lIns="121913" tIns="60956" rIns="121913" bIns="60956" numCol="1" rtlCol="0" anchor="t" anchorCtr="0" compatLnSpc="1"/>
          <a:lstStyle/>
          <a:p>
            <a:pPr algn="ctr">
              <a:lnSpc>
                <a:spcPct val="150000"/>
              </a:lnSpc>
            </a:pPr>
            <a:endParaRPr lang="en-US" sz="1200">
              <a:solidFill>
                <a:prstClr val="black"/>
              </a:solidFill>
              <a:latin typeface="Noto Sans S Chinese DemiLight" panose="020B0400000000000000" pitchFamily="34" charset="-122"/>
              <a:ea typeface="Noto Sans S Chinese DemiLight" panose="020B0400000000000000" pitchFamily="34" charset="-122"/>
              <a:cs typeface="+mn-ea"/>
              <a:sym typeface="Arial" panose="020B0604020202020204"/>
            </a:endParaRPr>
          </a:p>
        </p:txBody>
      </p:sp>
      <p:sp>
        <p:nvSpPr>
          <p:cNvPr id="14" name="Rectangle 18"/>
          <p:cNvSpPr/>
          <p:nvPr/>
        </p:nvSpPr>
        <p:spPr bwMode="auto">
          <a:xfrm>
            <a:off x="5994537" y="5178078"/>
            <a:ext cx="1404228" cy="366248"/>
          </a:xfrm>
          <a:prstGeom prst="rect">
            <a:avLst/>
          </a:prstGeom>
          <a:solidFill>
            <a:schemeClr val="accent5"/>
          </a:solidFill>
          <a:ln w="9525">
            <a:noFill/>
            <a:round/>
          </a:ln>
        </p:spPr>
        <p:txBody>
          <a:bodyPr vert="horz" wrap="square" lIns="121913" tIns="60956" rIns="121913" bIns="60956" numCol="1" rtlCol="0" anchor="t" anchorCtr="0" compatLnSpc="1"/>
          <a:lstStyle/>
          <a:p>
            <a:pPr algn="ctr">
              <a:lnSpc>
                <a:spcPct val="150000"/>
              </a:lnSpc>
            </a:pPr>
            <a:endParaRPr lang="en-US" sz="1200">
              <a:solidFill>
                <a:prstClr val="black"/>
              </a:solidFill>
              <a:latin typeface="Noto Sans S Chinese DemiLight" panose="020B0400000000000000" pitchFamily="34" charset="-122"/>
              <a:ea typeface="Noto Sans S Chinese DemiLight" panose="020B0400000000000000" pitchFamily="34" charset="-122"/>
              <a:cs typeface="+mn-ea"/>
              <a:sym typeface="Arial" panose="020B0604020202020204"/>
            </a:endParaRPr>
          </a:p>
        </p:txBody>
      </p:sp>
      <p:sp>
        <p:nvSpPr>
          <p:cNvPr id="15" name="Freeform 245"/>
          <p:cNvSpPr/>
          <p:nvPr/>
        </p:nvSpPr>
        <p:spPr bwMode="auto">
          <a:xfrm>
            <a:off x="6389478" y="4595396"/>
            <a:ext cx="468683" cy="468683"/>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accent5"/>
          </a:solidFill>
          <a:ln w="9525">
            <a:noFill/>
            <a:round/>
          </a:ln>
        </p:spPr>
        <p:txBody>
          <a:bodyPr vert="horz" wrap="square" lIns="121913" tIns="60956" rIns="121913" bIns="60956" numCol="1" anchor="t" anchorCtr="0" compatLnSpc="1"/>
          <a:lstStyle/>
          <a:p>
            <a:pPr>
              <a:lnSpc>
                <a:spcPct val="150000"/>
              </a:lnSpc>
            </a:pPr>
            <a:endParaRPr lang="en-US" sz="1200" dirty="0">
              <a:solidFill>
                <a:prstClr val="black"/>
              </a:solidFill>
              <a:latin typeface="Noto Sans S Chinese DemiLight" panose="020B0400000000000000" pitchFamily="34" charset="-122"/>
              <a:ea typeface="Noto Sans S Chinese DemiLight" panose="020B0400000000000000" pitchFamily="34" charset="-122"/>
              <a:cs typeface="+mn-ea"/>
              <a:sym typeface="Arial" panose="020B0604020202020204"/>
            </a:endParaRPr>
          </a:p>
        </p:txBody>
      </p:sp>
      <p:sp>
        <p:nvSpPr>
          <p:cNvPr id="16" name="Freeform 63"/>
          <p:cNvSpPr>
            <a:spLocks noEditPoints="1"/>
          </p:cNvSpPr>
          <p:nvPr/>
        </p:nvSpPr>
        <p:spPr bwMode="auto">
          <a:xfrm>
            <a:off x="2171491" y="2178924"/>
            <a:ext cx="531888" cy="387113"/>
          </a:xfrm>
          <a:custGeom>
            <a:avLst/>
            <a:gdLst/>
            <a:ahLst/>
            <a:cxnLst>
              <a:cxn ang="0">
                <a:pos x="62" y="57"/>
              </a:cxn>
              <a:cxn ang="0">
                <a:pos x="18" y="57"/>
              </a:cxn>
              <a:cxn ang="0">
                <a:pos x="0" y="39"/>
              </a:cxn>
              <a:cxn ang="0">
                <a:pos x="11" y="23"/>
              </a:cxn>
              <a:cxn ang="0">
                <a:pos x="11" y="21"/>
              </a:cxn>
              <a:cxn ang="0">
                <a:pos x="31" y="0"/>
              </a:cxn>
              <a:cxn ang="0">
                <a:pos x="50" y="13"/>
              </a:cxn>
              <a:cxn ang="0">
                <a:pos x="57" y="11"/>
              </a:cxn>
              <a:cxn ang="0">
                <a:pos x="67" y="21"/>
              </a:cxn>
              <a:cxn ang="0">
                <a:pos x="66" y="27"/>
              </a:cxn>
              <a:cxn ang="0">
                <a:pos x="78" y="42"/>
              </a:cxn>
              <a:cxn ang="0">
                <a:pos x="62" y="57"/>
              </a:cxn>
              <a:cxn ang="0">
                <a:pos x="51" y="31"/>
              </a:cxn>
              <a:cxn ang="0">
                <a:pos x="42" y="31"/>
              </a:cxn>
              <a:cxn ang="0">
                <a:pos x="42" y="17"/>
              </a:cxn>
              <a:cxn ang="0">
                <a:pos x="40" y="16"/>
              </a:cxn>
              <a:cxn ang="0">
                <a:pos x="33" y="16"/>
              </a:cxn>
              <a:cxn ang="0">
                <a:pos x="31" y="17"/>
              </a:cxn>
              <a:cxn ang="0">
                <a:pos x="31" y="31"/>
              </a:cxn>
              <a:cxn ang="0">
                <a:pos x="22" y="31"/>
              </a:cxn>
              <a:cxn ang="0">
                <a:pos x="21" y="33"/>
              </a:cxn>
              <a:cxn ang="0">
                <a:pos x="21" y="34"/>
              </a:cxn>
              <a:cxn ang="0">
                <a:pos x="36" y="48"/>
              </a:cxn>
              <a:cxn ang="0">
                <a:pos x="36" y="48"/>
              </a:cxn>
              <a:cxn ang="0">
                <a:pos x="37" y="48"/>
              </a:cxn>
              <a:cxn ang="0">
                <a:pos x="51" y="34"/>
              </a:cxn>
              <a:cxn ang="0">
                <a:pos x="52" y="33"/>
              </a:cxn>
              <a:cxn ang="0">
                <a:pos x="51" y="31"/>
              </a:cxn>
            </a:cxnLst>
            <a:rect l="0" t="0" r="r" b="b"/>
            <a:pathLst>
              <a:path w="78" h="57">
                <a:moveTo>
                  <a:pt x="62" y="57"/>
                </a:moveTo>
                <a:cubicBezTo>
                  <a:pt x="18" y="57"/>
                  <a:pt x="18" y="57"/>
                  <a:pt x="18" y="57"/>
                </a:cubicBezTo>
                <a:cubicBezTo>
                  <a:pt x="9" y="57"/>
                  <a:pt x="0" y="49"/>
                  <a:pt x="0" y="39"/>
                </a:cubicBezTo>
                <a:cubicBezTo>
                  <a:pt x="0" y="32"/>
                  <a:pt x="5" y="26"/>
                  <a:pt x="11" y="23"/>
                </a:cubicBezTo>
                <a:cubicBezTo>
                  <a:pt x="11" y="22"/>
                  <a:pt x="11" y="22"/>
                  <a:pt x="11" y="21"/>
                </a:cubicBezTo>
                <a:cubicBezTo>
                  <a:pt x="11" y="10"/>
                  <a:pt x="20" y="0"/>
                  <a:pt x="31" y="0"/>
                </a:cubicBezTo>
                <a:cubicBezTo>
                  <a:pt x="40" y="0"/>
                  <a:pt x="47" y="6"/>
                  <a:pt x="50" y="13"/>
                </a:cubicBezTo>
                <a:cubicBezTo>
                  <a:pt x="52" y="12"/>
                  <a:pt x="55" y="11"/>
                  <a:pt x="57" y="11"/>
                </a:cubicBezTo>
                <a:cubicBezTo>
                  <a:pt x="63" y="11"/>
                  <a:pt x="67" y="15"/>
                  <a:pt x="67" y="21"/>
                </a:cubicBezTo>
                <a:cubicBezTo>
                  <a:pt x="67" y="23"/>
                  <a:pt x="67" y="25"/>
                  <a:pt x="66" y="27"/>
                </a:cubicBezTo>
                <a:cubicBezTo>
                  <a:pt x="73" y="28"/>
                  <a:pt x="78" y="34"/>
                  <a:pt x="78" y="42"/>
                </a:cubicBezTo>
                <a:cubicBezTo>
                  <a:pt x="78" y="50"/>
                  <a:pt x="71" y="57"/>
                  <a:pt x="62" y="57"/>
                </a:cubicBezTo>
                <a:close/>
                <a:moveTo>
                  <a:pt x="51" y="31"/>
                </a:moveTo>
                <a:cubicBezTo>
                  <a:pt x="42" y="31"/>
                  <a:pt x="42" y="31"/>
                  <a:pt x="42" y="31"/>
                </a:cubicBezTo>
                <a:cubicBezTo>
                  <a:pt x="42" y="17"/>
                  <a:pt x="42" y="17"/>
                  <a:pt x="42" y="17"/>
                </a:cubicBezTo>
                <a:cubicBezTo>
                  <a:pt x="42" y="16"/>
                  <a:pt x="41" y="16"/>
                  <a:pt x="40" y="16"/>
                </a:cubicBezTo>
                <a:cubicBezTo>
                  <a:pt x="33" y="16"/>
                  <a:pt x="33" y="16"/>
                  <a:pt x="33" y="16"/>
                </a:cubicBezTo>
                <a:cubicBezTo>
                  <a:pt x="32" y="16"/>
                  <a:pt x="31" y="16"/>
                  <a:pt x="31" y="17"/>
                </a:cubicBezTo>
                <a:cubicBezTo>
                  <a:pt x="31" y="31"/>
                  <a:pt x="31" y="31"/>
                  <a:pt x="31" y="31"/>
                </a:cubicBezTo>
                <a:cubicBezTo>
                  <a:pt x="22" y="31"/>
                  <a:pt x="22" y="31"/>
                  <a:pt x="22" y="31"/>
                </a:cubicBezTo>
                <a:cubicBezTo>
                  <a:pt x="22" y="31"/>
                  <a:pt x="21" y="32"/>
                  <a:pt x="21" y="33"/>
                </a:cubicBezTo>
                <a:cubicBezTo>
                  <a:pt x="21" y="33"/>
                  <a:pt x="21" y="33"/>
                  <a:pt x="21" y="34"/>
                </a:cubicBezTo>
                <a:cubicBezTo>
                  <a:pt x="36" y="48"/>
                  <a:pt x="36" y="48"/>
                  <a:pt x="36" y="48"/>
                </a:cubicBezTo>
                <a:cubicBezTo>
                  <a:pt x="36" y="48"/>
                  <a:pt x="36" y="48"/>
                  <a:pt x="36" y="48"/>
                </a:cubicBezTo>
                <a:cubicBezTo>
                  <a:pt x="37" y="48"/>
                  <a:pt x="37" y="48"/>
                  <a:pt x="37" y="48"/>
                </a:cubicBezTo>
                <a:cubicBezTo>
                  <a:pt x="51" y="34"/>
                  <a:pt x="51" y="34"/>
                  <a:pt x="51" y="34"/>
                </a:cubicBezTo>
                <a:cubicBezTo>
                  <a:pt x="52" y="33"/>
                  <a:pt x="52" y="33"/>
                  <a:pt x="52" y="33"/>
                </a:cubicBezTo>
                <a:cubicBezTo>
                  <a:pt x="52" y="32"/>
                  <a:pt x="51" y="31"/>
                  <a:pt x="51" y="31"/>
                </a:cubicBezTo>
                <a:close/>
              </a:path>
            </a:pathLst>
          </a:custGeom>
          <a:solidFill>
            <a:schemeClr val="accent2"/>
          </a:solidFill>
          <a:ln w="9525">
            <a:noFill/>
            <a:round/>
          </a:ln>
        </p:spPr>
        <p:txBody>
          <a:bodyPr vert="horz" wrap="square" lIns="121913" tIns="60956" rIns="121913" bIns="60956" numCol="1" anchor="t" anchorCtr="0" compatLnSpc="1"/>
          <a:lstStyle/>
          <a:p>
            <a:pPr>
              <a:lnSpc>
                <a:spcPct val="150000"/>
              </a:lnSpc>
            </a:pPr>
            <a:endParaRPr lang="en-US" sz="1200" dirty="0">
              <a:solidFill>
                <a:prstClr val="black"/>
              </a:solidFill>
              <a:latin typeface="Noto Sans S Chinese DemiLight" panose="020B0400000000000000" pitchFamily="34" charset="-122"/>
              <a:ea typeface="Noto Sans S Chinese DemiLight" panose="020B0400000000000000" pitchFamily="34" charset="-122"/>
              <a:cs typeface="+mn-ea"/>
              <a:sym typeface="Arial" panose="020B0604020202020204"/>
            </a:endParaRPr>
          </a:p>
        </p:txBody>
      </p:sp>
      <p:sp>
        <p:nvSpPr>
          <p:cNvPr id="17" name="Freeform 103"/>
          <p:cNvSpPr>
            <a:spLocks noEditPoints="1"/>
          </p:cNvSpPr>
          <p:nvPr/>
        </p:nvSpPr>
        <p:spPr bwMode="auto">
          <a:xfrm>
            <a:off x="935191" y="1215188"/>
            <a:ext cx="354051" cy="521345"/>
          </a:xfrm>
          <a:custGeom>
            <a:avLst/>
            <a:gdLst/>
            <a:ahLst/>
            <a:cxnLst>
              <a:cxn ang="0">
                <a:pos x="37" y="29"/>
              </a:cxn>
              <a:cxn ang="0">
                <a:pos x="31" y="41"/>
              </a:cxn>
              <a:cxn ang="0">
                <a:pos x="33" y="44"/>
              </a:cxn>
              <a:cxn ang="0">
                <a:pos x="32" y="47"/>
              </a:cxn>
              <a:cxn ang="0">
                <a:pos x="33" y="49"/>
              </a:cxn>
              <a:cxn ang="0">
                <a:pos x="31" y="53"/>
              </a:cxn>
              <a:cxn ang="0">
                <a:pos x="31" y="54"/>
              </a:cxn>
              <a:cxn ang="0">
                <a:pos x="27" y="58"/>
              </a:cxn>
              <a:cxn ang="0">
                <a:pos x="21" y="62"/>
              </a:cxn>
              <a:cxn ang="0">
                <a:pos x="15" y="58"/>
              </a:cxn>
              <a:cxn ang="0">
                <a:pos x="11" y="54"/>
              </a:cxn>
              <a:cxn ang="0">
                <a:pos x="11" y="53"/>
              </a:cxn>
              <a:cxn ang="0">
                <a:pos x="9" y="49"/>
              </a:cxn>
              <a:cxn ang="0">
                <a:pos x="10" y="47"/>
              </a:cxn>
              <a:cxn ang="0">
                <a:pos x="9" y="44"/>
              </a:cxn>
              <a:cxn ang="0">
                <a:pos x="11" y="41"/>
              </a:cxn>
              <a:cxn ang="0">
                <a:pos x="5" y="29"/>
              </a:cxn>
              <a:cxn ang="0">
                <a:pos x="0" y="18"/>
              </a:cxn>
              <a:cxn ang="0">
                <a:pos x="21" y="0"/>
              </a:cxn>
              <a:cxn ang="0">
                <a:pos x="42" y="18"/>
              </a:cxn>
              <a:cxn ang="0">
                <a:pos x="37" y="29"/>
              </a:cxn>
              <a:cxn ang="0">
                <a:pos x="21" y="6"/>
              </a:cxn>
              <a:cxn ang="0">
                <a:pos x="6" y="18"/>
              </a:cxn>
              <a:cxn ang="0">
                <a:pos x="8" y="26"/>
              </a:cxn>
              <a:cxn ang="0">
                <a:pos x="11" y="28"/>
              </a:cxn>
              <a:cxn ang="0">
                <a:pos x="16" y="40"/>
              </a:cxn>
              <a:cxn ang="0">
                <a:pos x="26" y="40"/>
              </a:cxn>
              <a:cxn ang="0">
                <a:pos x="31" y="28"/>
              </a:cxn>
              <a:cxn ang="0">
                <a:pos x="34" y="26"/>
              </a:cxn>
              <a:cxn ang="0">
                <a:pos x="36" y="18"/>
              </a:cxn>
              <a:cxn ang="0">
                <a:pos x="21" y="6"/>
              </a:cxn>
              <a:cxn ang="0">
                <a:pos x="29" y="20"/>
              </a:cxn>
              <a:cxn ang="0">
                <a:pos x="27" y="18"/>
              </a:cxn>
              <a:cxn ang="0">
                <a:pos x="21" y="15"/>
              </a:cxn>
              <a:cxn ang="0">
                <a:pos x="20" y="13"/>
              </a:cxn>
              <a:cxn ang="0">
                <a:pos x="21" y="12"/>
              </a:cxn>
              <a:cxn ang="0">
                <a:pos x="30" y="18"/>
              </a:cxn>
              <a:cxn ang="0">
                <a:pos x="29" y="20"/>
              </a:cxn>
            </a:cxnLst>
            <a:rect l="0" t="0" r="r" b="b"/>
            <a:pathLst>
              <a:path w="42" h="62">
                <a:moveTo>
                  <a:pt x="37" y="29"/>
                </a:moveTo>
                <a:cubicBezTo>
                  <a:pt x="35" y="32"/>
                  <a:pt x="31" y="37"/>
                  <a:pt x="31" y="41"/>
                </a:cubicBezTo>
                <a:cubicBezTo>
                  <a:pt x="32" y="42"/>
                  <a:pt x="33" y="43"/>
                  <a:pt x="33" y="44"/>
                </a:cubicBezTo>
                <a:cubicBezTo>
                  <a:pt x="33" y="45"/>
                  <a:pt x="32" y="46"/>
                  <a:pt x="32" y="47"/>
                </a:cubicBezTo>
                <a:cubicBezTo>
                  <a:pt x="32" y="47"/>
                  <a:pt x="33" y="48"/>
                  <a:pt x="33" y="49"/>
                </a:cubicBezTo>
                <a:cubicBezTo>
                  <a:pt x="33" y="51"/>
                  <a:pt x="32" y="52"/>
                  <a:pt x="31" y="53"/>
                </a:cubicBezTo>
                <a:cubicBezTo>
                  <a:pt x="31" y="53"/>
                  <a:pt x="31" y="54"/>
                  <a:pt x="31" y="54"/>
                </a:cubicBezTo>
                <a:cubicBezTo>
                  <a:pt x="31" y="57"/>
                  <a:pt x="29" y="58"/>
                  <a:pt x="27" y="58"/>
                </a:cubicBezTo>
                <a:cubicBezTo>
                  <a:pt x="26" y="61"/>
                  <a:pt x="24" y="62"/>
                  <a:pt x="21" y="62"/>
                </a:cubicBezTo>
                <a:cubicBezTo>
                  <a:pt x="19" y="62"/>
                  <a:pt x="16" y="61"/>
                  <a:pt x="15" y="58"/>
                </a:cubicBezTo>
                <a:cubicBezTo>
                  <a:pt x="13" y="58"/>
                  <a:pt x="11" y="57"/>
                  <a:pt x="11" y="54"/>
                </a:cubicBezTo>
                <a:cubicBezTo>
                  <a:pt x="11" y="54"/>
                  <a:pt x="11" y="53"/>
                  <a:pt x="11" y="53"/>
                </a:cubicBezTo>
                <a:cubicBezTo>
                  <a:pt x="10" y="52"/>
                  <a:pt x="9" y="51"/>
                  <a:pt x="9" y="49"/>
                </a:cubicBezTo>
                <a:cubicBezTo>
                  <a:pt x="9" y="48"/>
                  <a:pt x="10" y="47"/>
                  <a:pt x="10" y="47"/>
                </a:cubicBezTo>
                <a:cubicBezTo>
                  <a:pt x="10" y="46"/>
                  <a:pt x="9" y="45"/>
                  <a:pt x="9" y="44"/>
                </a:cubicBezTo>
                <a:cubicBezTo>
                  <a:pt x="9" y="43"/>
                  <a:pt x="10" y="42"/>
                  <a:pt x="11" y="41"/>
                </a:cubicBezTo>
                <a:cubicBezTo>
                  <a:pt x="11" y="37"/>
                  <a:pt x="7" y="32"/>
                  <a:pt x="5" y="29"/>
                </a:cubicBezTo>
                <a:cubicBezTo>
                  <a:pt x="2" y="26"/>
                  <a:pt x="0" y="23"/>
                  <a:pt x="0" y="18"/>
                </a:cubicBezTo>
                <a:cubicBezTo>
                  <a:pt x="0" y="8"/>
                  <a:pt x="11" y="0"/>
                  <a:pt x="21" y="0"/>
                </a:cubicBezTo>
                <a:cubicBezTo>
                  <a:pt x="31" y="0"/>
                  <a:pt x="42" y="8"/>
                  <a:pt x="42" y="18"/>
                </a:cubicBezTo>
                <a:cubicBezTo>
                  <a:pt x="42" y="23"/>
                  <a:pt x="40" y="26"/>
                  <a:pt x="37" y="29"/>
                </a:cubicBezTo>
                <a:close/>
                <a:moveTo>
                  <a:pt x="21" y="6"/>
                </a:moveTo>
                <a:cubicBezTo>
                  <a:pt x="14" y="6"/>
                  <a:pt x="6" y="10"/>
                  <a:pt x="6" y="18"/>
                </a:cubicBezTo>
                <a:cubicBezTo>
                  <a:pt x="6" y="21"/>
                  <a:pt x="7" y="24"/>
                  <a:pt x="8" y="26"/>
                </a:cubicBezTo>
                <a:cubicBezTo>
                  <a:pt x="9" y="27"/>
                  <a:pt x="10" y="27"/>
                  <a:pt x="11" y="28"/>
                </a:cubicBezTo>
                <a:cubicBezTo>
                  <a:pt x="14" y="32"/>
                  <a:pt x="16" y="36"/>
                  <a:pt x="16" y="40"/>
                </a:cubicBezTo>
                <a:cubicBezTo>
                  <a:pt x="26" y="40"/>
                  <a:pt x="26" y="40"/>
                  <a:pt x="26" y="40"/>
                </a:cubicBezTo>
                <a:cubicBezTo>
                  <a:pt x="26" y="36"/>
                  <a:pt x="28" y="32"/>
                  <a:pt x="31" y="28"/>
                </a:cubicBezTo>
                <a:cubicBezTo>
                  <a:pt x="32" y="27"/>
                  <a:pt x="33" y="27"/>
                  <a:pt x="34" y="26"/>
                </a:cubicBezTo>
                <a:cubicBezTo>
                  <a:pt x="35" y="24"/>
                  <a:pt x="36" y="21"/>
                  <a:pt x="36" y="18"/>
                </a:cubicBezTo>
                <a:cubicBezTo>
                  <a:pt x="36" y="10"/>
                  <a:pt x="28" y="6"/>
                  <a:pt x="21" y="6"/>
                </a:cubicBezTo>
                <a:close/>
                <a:moveTo>
                  <a:pt x="29" y="20"/>
                </a:moveTo>
                <a:cubicBezTo>
                  <a:pt x="28" y="20"/>
                  <a:pt x="27" y="19"/>
                  <a:pt x="27" y="18"/>
                </a:cubicBezTo>
                <a:cubicBezTo>
                  <a:pt x="27" y="16"/>
                  <a:pt x="23" y="15"/>
                  <a:pt x="21" y="15"/>
                </a:cubicBezTo>
                <a:cubicBezTo>
                  <a:pt x="20" y="15"/>
                  <a:pt x="20" y="14"/>
                  <a:pt x="20" y="13"/>
                </a:cubicBezTo>
                <a:cubicBezTo>
                  <a:pt x="20" y="13"/>
                  <a:pt x="20" y="12"/>
                  <a:pt x="21" y="12"/>
                </a:cubicBezTo>
                <a:cubicBezTo>
                  <a:pt x="25" y="12"/>
                  <a:pt x="30" y="14"/>
                  <a:pt x="30" y="18"/>
                </a:cubicBezTo>
                <a:cubicBezTo>
                  <a:pt x="30" y="19"/>
                  <a:pt x="29" y="20"/>
                  <a:pt x="29" y="20"/>
                </a:cubicBezTo>
                <a:close/>
              </a:path>
            </a:pathLst>
          </a:custGeom>
          <a:solidFill>
            <a:schemeClr val="accent1"/>
          </a:solidFill>
          <a:ln w="9525">
            <a:noFill/>
            <a:round/>
          </a:ln>
        </p:spPr>
        <p:txBody>
          <a:bodyPr vert="horz" wrap="square" lIns="121913" tIns="60956" rIns="121913" bIns="60956" numCol="1" anchor="t" anchorCtr="0" compatLnSpc="1"/>
          <a:lstStyle/>
          <a:p>
            <a:pPr>
              <a:lnSpc>
                <a:spcPct val="150000"/>
              </a:lnSpc>
            </a:pPr>
            <a:endParaRPr lang="en-US" sz="1200" dirty="0">
              <a:solidFill>
                <a:prstClr val="black"/>
              </a:solidFill>
              <a:latin typeface="Noto Sans S Chinese DemiLight" panose="020B0400000000000000" pitchFamily="34" charset="-122"/>
              <a:ea typeface="Noto Sans S Chinese DemiLight" panose="020B0400000000000000" pitchFamily="34" charset="-122"/>
              <a:cs typeface="+mn-ea"/>
              <a:sym typeface="Arial" panose="020B0604020202020204"/>
            </a:endParaRPr>
          </a:p>
        </p:txBody>
      </p:sp>
      <p:sp>
        <p:nvSpPr>
          <p:cNvPr id="18" name="Freeform 56"/>
          <p:cNvSpPr>
            <a:spLocks noEditPoints="1"/>
          </p:cNvSpPr>
          <p:nvPr/>
        </p:nvSpPr>
        <p:spPr bwMode="auto">
          <a:xfrm>
            <a:off x="3497152" y="2900781"/>
            <a:ext cx="551383" cy="551383"/>
          </a:xfrm>
          <a:custGeom>
            <a:avLst/>
            <a:gdLst/>
            <a:ahLst/>
            <a:cxnLst>
              <a:cxn ang="0">
                <a:pos x="64" y="42"/>
              </a:cxn>
              <a:cxn ang="0">
                <a:pos x="63" y="44"/>
              </a:cxn>
              <a:cxn ang="0">
                <a:pos x="33" y="64"/>
              </a:cxn>
              <a:cxn ang="0">
                <a:pos x="32" y="64"/>
              </a:cxn>
              <a:cxn ang="0">
                <a:pos x="30" y="64"/>
              </a:cxn>
              <a:cxn ang="0">
                <a:pos x="1" y="44"/>
              </a:cxn>
              <a:cxn ang="0">
                <a:pos x="0" y="42"/>
              </a:cxn>
              <a:cxn ang="0">
                <a:pos x="0" y="23"/>
              </a:cxn>
              <a:cxn ang="0">
                <a:pos x="1" y="20"/>
              </a:cxn>
              <a:cxn ang="0">
                <a:pos x="30" y="1"/>
              </a:cxn>
              <a:cxn ang="0">
                <a:pos x="32" y="0"/>
              </a:cxn>
              <a:cxn ang="0">
                <a:pos x="33" y="1"/>
              </a:cxn>
              <a:cxn ang="0">
                <a:pos x="63" y="20"/>
              </a:cxn>
              <a:cxn ang="0">
                <a:pos x="64" y="23"/>
              </a:cxn>
              <a:cxn ang="0">
                <a:pos x="64" y="42"/>
              </a:cxn>
              <a:cxn ang="0">
                <a:pos x="12" y="32"/>
              </a:cxn>
              <a:cxn ang="0">
                <a:pos x="5" y="28"/>
              </a:cxn>
              <a:cxn ang="0">
                <a:pos x="5" y="37"/>
              </a:cxn>
              <a:cxn ang="0">
                <a:pos x="12" y="32"/>
              </a:cxn>
              <a:cxn ang="0">
                <a:pos x="29" y="21"/>
              </a:cxn>
              <a:cxn ang="0">
                <a:pos x="29" y="8"/>
              </a:cxn>
              <a:cxn ang="0">
                <a:pos x="7" y="23"/>
              </a:cxn>
              <a:cxn ang="0">
                <a:pos x="17" y="29"/>
              </a:cxn>
              <a:cxn ang="0">
                <a:pos x="29" y="21"/>
              </a:cxn>
              <a:cxn ang="0">
                <a:pos x="29" y="56"/>
              </a:cxn>
              <a:cxn ang="0">
                <a:pos x="29" y="44"/>
              </a:cxn>
              <a:cxn ang="0">
                <a:pos x="17" y="36"/>
              </a:cxn>
              <a:cxn ang="0">
                <a:pos x="7" y="42"/>
              </a:cxn>
              <a:cxn ang="0">
                <a:pos x="29" y="56"/>
              </a:cxn>
              <a:cxn ang="0">
                <a:pos x="41" y="32"/>
              </a:cxn>
              <a:cxn ang="0">
                <a:pos x="32" y="26"/>
              </a:cxn>
              <a:cxn ang="0">
                <a:pos x="22" y="32"/>
              </a:cxn>
              <a:cxn ang="0">
                <a:pos x="32" y="39"/>
              </a:cxn>
              <a:cxn ang="0">
                <a:pos x="41" y="32"/>
              </a:cxn>
              <a:cxn ang="0">
                <a:pos x="56" y="23"/>
              </a:cxn>
              <a:cxn ang="0">
                <a:pos x="35" y="8"/>
              </a:cxn>
              <a:cxn ang="0">
                <a:pos x="35" y="21"/>
              </a:cxn>
              <a:cxn ang="0">
                <a:pos x="46" y="29"/>
              </a:cxn>
              <a:cxn ang="0">
                <a:pos x="56" y="23"/>
              </a:cxn>
              <a:cxn ang="0">
                <a:pos x="56" y="42"/>
              </a:cxn>
              <a:cxn ang="0">
                <a:pos x="46" y="36"/>
              </a:cxn>
              <a:cxn ang="0">
                <a:pos x="35" y="44"/>
              </a:cxn>
              <a:cxn ang="0">
                <a:pos x="35" y="56"/>
              </a:cxn>
              <a:cxn ang="0">
                <a:pos x="56" y="42"/>
              </a:cxn>
              <a:cxn ang="0">
                <a:pos x="58" y="37"/>
              </a:cxn>
              <a:cxn ang="0">
                <a:pos x="58" y="28"/>
              </a:cxn>
              <a:cxn ang="0">
                <a:pos x="51" y="32"/>
              </a:cxn>
              <a:cxn ang="0">
                <a:pos x="58" y="37"/>
              </a:cxn>
            </a:cxnLst>
            <a:rect l="0" t="0" r="r" b="b"/>
            <a:pathLst>
              <a:path w="64" h="64">
                <a:moveTo>
                  <a:pt x="64" y="42"/>
                </a:moveTo>
                <a:cubicBezTo>
                  <a:pt x="64" y="43"/>
                  <a:pt x="63" y="44"/>
                  <a:pt x="63" y="44"/>
                </a:cubicBezTo>
                <a:cubicBezTo>
                  <a:pt x="33" y="64"/>
                  <a:pt x="33" y="64"/>
                  <a:pt x="33" y="64"/>
                </a:cubicBezTo>
                <a:cubicBezTo>
                  <a:pt x="33" y="64"/>
                  <a:pt x="32" y="64"/>
                  <a:pt x="32" y="64"/>
                </a:cubicBezTo>
                <a:cubicBezTo>
                  <a:pt x="31" y="64"/>
                  <a:pt x="31" y="64"/>
                  <a:pt x="30" y="64"/>
                </a:cubicBezTo>
                <a:cubicBezTo>
                  <a:pt x="1" y="44"/>
                  <a:pt x="1" y="44"/>
                  <a:pt x="1" y="44"/>
                </a:cubicBezTo>
                <a:cubicBezTo>
                  <a:pt x="0" y="44"/>
                  <a:pt x="0" y="43"/>
                  <a:pt x="0" y="42"/>
                </a:cubicBezTo>
                <a:cubicBezTo>
                  <a:pt x="0" y="23"/>
                  <a:pt x="0" y="23"/>
                  <a:pt x="0" y="23"/>
                </a:cubicBezTo>
                <a:cubicBezTo>
                  <a:pt x="0" y="22"/>
                  <a:pt x="0" y="21"/>
                  <a:pt x="1" y="20"/>
                </a:cubicBezTo>
                <a:cubicBezTo>
                  <a:pt x="30" y="1"/>
                  <a:pt x="30" y="1"/>
                  <a:pt x="30" y="1"/>
                </a:cubicBezTo>
                <a:cubicBezTo>
                  <a:pt x="31" y="1"/>
                  <a:pt x="31" y="0"/>
                  <a:pt x="32" y="0"/>
                </a:cubicBezTo>
                <a:cubicBezTo>
                  <a:pt x="32" y="0"/>
                  <a:pt x="33" y="1"/>
                  <a:pt x="33" y="1"/>
                </a:cubicBezTo>
                <a:cubicBezTo>
                  <a:pt x="63" y="20"/>
                  <a:pt x="63" y="20"/>
                  <a:pt x="63" y="20"/>
                </a:cubicBezTo>
                <a:cubicBezTo>
                  <a:pt x="63" y="21"/>
                  <a:pt x="64" y="22"/>
                  <a:pt x="64" y="23"/>
                </a:cubicBezTo>
                <a:lnTo>
                  <a:pt x="64" y="42"/>
                </a:lnTo>
                <a:close/>
                <a:moveTo>
                  <a:pt x="12" y="32"/>
                </a:moveTo>
                <a:cubicBezTo>
                  <a:pt x="5" y="28"/>
                  <a:pt x="5" y="28"/>
                  <a:pt x="5" y="28"/>
                </a:cubicBezTo>
                <a:cubicBezTo>
                  <a:pt x="5" y="37"/>
                  <a:pt x="5" y="37"/>
                  <a:pt x="5" y="37"/>
                </a:cubicBezTo>
                <a:lnTo>
                  <a:pt x="12" y="32"/>
                </a:lnTo>
                <a:close/>
                <a:moveTo>
                  <a:pt x="29" y="21"/>
                </a:moveTo>
                <a:cubicBezTo>
                  <a:pt x="29" y="8"/>
                  <a:pt x="29" y="8"/>
                  <a:pt x="29" y="8"/>
                </a:cubicBezTo>
                <a:cubicBezTo>
                  <a:pt x="7" y="23"/>
                  <a:pt x="7" y="23"/>
                  <a:pt x="7" y="23"/>
                </a:cubicBezTo>
                <a:cubicBezTo>
                  <a:pt x="17" y="29"/>
                  <a:pt x="17" y="29"/>
                  <a:pt x="17" y="29"/>
                </a:cubicBezTo>
                <a:lnTo>
                  <a:pt x="29" y="21"/>
                </a:lnTo>
                <a:close/>
                <a:moveTo>
                  <a:pt x="29" y="56"/>
                </a:moveTo>
                <a:cubicBezTo>
                  <a:pt x="29" y="44"/>
                  <a:pt x="29" y="44"/>
                  <a:pt x="29" y="44"/>
                </a:cubicBezTo>
                <a:cubicBezTo>
                  <a:pt x="17" y="36"/>
                  <a:pt x="17" y="36"/>
                  <a:pt x="17" y="36"/>
                </a:cubicBezTo>
                <a:cubicBezTo>
                  <a:pt x="7" y="42"/>
                  <a:pt x="7" y="42"/>
                  <a:pt x="7" y="42"/>
                </a:cubicBezTo>
                <a:lnTo>
                  <a:pt x="29" y="56"/>
                </a:lnTo>
                <a:close/>
                <a:moveTo>
                  <a:pt x="41" y="32"/>
                </a:moveTo>
                <a:cubicBezTo>
                  <a:pt x="32" y="26"/>
                  <a:pt x="32" y="26"/>
                  <a:pt x="32" y="26"/>
                </a:cubicBezTo>
                <a:cubicBezTo>
                  <a:pt x="22" y="32"/>
                  <a:pt x="22" y="32"/>
                  <a:pt x="22" y="32"/>
                </a:cubicBezTo>
                <a:cubicBezTo>
                  <a:pt x="32" y="39"/>
                  <a:pt x="32" y="39"/>
                  <a:pt x="32" y="39"/>
                </a:cubicBezTo>
                <a:lnTo>
                  <a:pt x="41" y="32"/>
                </a:lnTo>
                <a:close/>
                <a:moveTo>
                  <a:pt x="56" y="23"/>
                </a:moveTo>
                <a:cubicBezTo>
                  <a:pt x="35" y="8"/>
                  <a:pt x="35" y="8"/>
                  <a:pt x="35" y="8"/>
                </a:cubicBezTo>
                <a:cubicBezTo>
                  <a:pt x="35" y="21"/>
                  <a:pt x="35" y="21"/>
                  <a:pt x="35" y="21"/>
                </a:cubicBezTo>
                <a:cubicBezTo>
                  <a:pt x="46" y="29"/>
                  <a:pt x="46" y="29"/>
                  <a:pt x="46" y="29"/>
                </a:cubicBezTo>
                <a:lnTo>
                  <a:pt x="56" y="23"/>
                </a:lnTo>
                <a:close/>
                <a:moveTo>
                  <a:pt x="56" y="42"/>
                </a:moveTo>
                <a:cubicBezTo>
                  <a:pt x="46" y="36"/>
                  <a:pt x="46" y="36"/>
                  <a:pt x="46" y="36"/>
                </a:cubicBezTo>
                <a:cubicBezTo>
                  <a:pt x="35" y="44"/>
                  <a:pt x="35" y="44"/>
                  <a:pt x="35" y="44"/>
                </a:cubicBezTo>
                <a:cubicBezTo>
                  <a:pt x="35" y="56"/>
                  <a:pt x="35" y="56"/>
                  <a:pt x="35" y="56"/>
                </a:cubicBezTo>
                <a:lnTo>
                  <a:pt x="56" y="42"/>
                </a:lnTo>
                <a:close/>
                <a:moveTo>
                  <a:pt x="58" y="37"/>
                </a:moveTo>
                <a:cubicBezTo>
                  <a:pt x="58" y="28"/>
                  <a:pt x="58" y="28"/>
                  <a:pt x="58" y="28"/>
                </a:cubicBezTo>
                <a:cubicBezTo>
                  <a:pt x="51" y="32"/>
                  <a:pt x="51" y="32"/>
                  <a:pt x="51" y="32"/>
                </a:cubicBezTo>
                <a:lnTo>
                  <a:pt x="58" y="37"/>
                </a:lnTo>
                <a:close/>
              </a:path>
            </a:pathLst>
          </a:custGeom>
          <a:solidFill>
            <a:schemeClr val="accent3"/>
          </a:solidFill>
          <a:ln w="9525">
            <a:noFill/>
            <a:round/>
          </a:ln>
        </p:spPr>
        <p:txBody>
          <a:bodyPr vert="horz" wrap="square" lIns="121913" tIns="60956" rIns="121913" bIns="60956" numCol="1" anchor="t" anchorCtr="0" compatLnSpc="1"/>
          <a:lstStyle/>
          <a:p>
            <a:pPr>
              <a:lnSpc>
                <a:spcPct val="150000"/>
              </a:lnSpc>
            </a:pPr>
            <a:endParaRPr lang="en-US" sz="1200" dirty="0">
              <a:solidFill>
                <a:prstClr val="black"/>
              </a:solidFill>
              <a:latin typeface="Noto Sans S Chinese DemiLight" panose="020B0400000000000000" pitchFamily="34" charset="-122"/>
              <a:ea typeface="Noto Sans S Chinese DemiLight" panose="020B0400000000000000" pitchFamily="34" charset="-122"/>
              <a:cs typeface="+mn-ea"/>
              <a:sym typeface="Arial" panose="020B0604020202020204"/>
            </a:endParaRPr>
          </a:p>
        </p:txBody>
      </p:sp>
      <p:sp>
        <p:nvSpPr>
          <p:cNvPr id="19" name="Freeform 66"/>
          <p:cNvSpPr>
            <a:spLocks noEditPoints="1"/>
          </p:cNvSpPr>
          <p:nvPr/>
        </p:nvSpPr>
        <p:spPr bwMode="auto">
          <a:xfrm>
            <a:off x="4897079" y="3827988"/>
            <a:ext cx="534599" cy="414657"/>
          </a:xfrm>
          <a:custGeom>
            <a:avLst/>
            <a:gdLst/>
            <a:ahLst/>
            <a:cxnLst>
              <a:cxn ang="0">
                <a:pos x="29" y="41"/>
              </a:cxn>
              <a:cxn ang="0">
                <a:pos x="22" y="40"/>
              </a:cxn>
              <a:cxn ang="0">
                <a:pos x="11" y="45"/>
              </a:cxn>
              <a:cxn ang="0">
                <a:pos x="7" y="46"/>
              </a:cxn>
              <a:cxn ang="0">
                <a:pos x="7" y="46"/>
              </a:cxn>
              <a:cxn ang="0">
                <a:pos x="6" y="45"/>
              </a:cxn>
              <a:cxn ang="0">
                <a:pos x="6" y="43"/>
              </a:cxn>
              <a:cxn ang="0">
                <a:pos x="11" y="36"/>
              </a:cxn>
              <a:cxn ang="0">
                <a:pos x="0" y="20"/>
              </a:cxn>
              <a:cxn ang="0">
                <a:pos x="29" y="0"/>
              </a:cxn>
              <a:cxn ang="0">
                <a:pos x="57" y="20"/>
              </a:cxn>
              <a:cxn ang="0">
                <a:pos x="29" y="41"/>
              </a:cxn>
              <a:cxn ang="0">
                <a:pos x="62" y="47"/>
              </a:cxn>
              <a:cxn ang="0">
                <a:pos x="66" y="53"/>
              </a:cxn>
              <a:cxn ang="0">
                <a:pos x="67" y="55"/>
              </a:cxn>
              <a:cxn ang="0">
                <a:pos x="66" y="56"/>
              </a:cxn>
              <a:cxn ang="0">
                <a:pos x="62" y="55"/>
              </a:cxn>
              <a:cxn ang="0">
                <a:pos x="51" y="50"/>
              </a:cxn>
              <a:cxn ang="0">
                <a:pos x="44" y="51"/>
              </a:cxn>
              <a:cxn ang="0">
                <a:pos x="25" y="46"/>
              </a:cxn>
              <a:cxn ang="0">
                <a:pos x="29" y="46"/>
              </a:cxn>
              <a:cxn ang="0">
                <a:pos x="52" y="39"/>
              </a:cxn>
              <a:cxn ang="0">
                <a:pos x="62" y="20"/>
              </a:cxn>
              <a:cxn ang="0">
                <a:pos x="61" y="14"/>
              </a:cxn>
              <a:cxn ang="0">
                <a:pos x="72" y="30"/>
              </a:cxn>
              <a:cxn ang="0">
                <a:pos x="62" y="47"/>
              </a:cxn>
            </a:cxnLst>
            <a:rect l="0" t="0" r="r" b="b"/>
            <a:pathLst>
              <a:path w="72" h="56">
                <a:moveTo>
                  <a:pt x="29" y="41"/>
                </a:moveTo>
                <a:cubicBezTo>
                  <a:pt x="26" y="41"/>
                  <a:pt x="24" y="40"/>
                  <a:pt x="22" y="40"/>
                </a:cubicBezTo>
                <a:cubicBezTo>
                  <a:pt x="18" y="42"/>
                  <a:pt x="15" y="44"/>
                  <a:pt x="11" y="45"/>
                </a:cubicBezTo>
                <a:cubicBezTo>
                  <a:pt x="9" y="45"/>
                  <a:pt x="8" y="46"/>
                  <a:pt x="7" y="46"/>
                </a:cubicBezTo>
                <a:cubicBezTo>
                  <a:pt x="7" y="46"/>
                  <a:pt x="7" y="46"/>
                  <a:pt x="7" y="46"/>
                </a:cubicBezTo>
                <a:cubicBezTo>
                  <a:pt x="6" y="46"/>
                  <a:pt x="6" y="45"/>
                  <a:pt x="6" y="45"/>
                </a:cubicBezTo>
                <a:cubicBezTo>
                  <a:pt x="5" y="44"/>
                  <a:pt x="6" y="43"/>
                  <a:pt x="6" y="43"/>
                </a:cubicBezTo>
                <a:cubicBezTo>
                  <a:pt x="8" y="41"/>
                  <a:pt x="10" y="40"/>
                  <a:pt x="11" y="36"/>
                </a:cubicBezTo>
                <a:cubicBezTo>
                  <a:pt x="5" y="32"/>
                  <a:pt x="0" y="27"/>
                  <a:pt x="0" y="20"/>
                </a:cubicBezTo>
                <a:cubicBezTo>
                  <a:pt x="0" y="9"/>
                  <a:pt x="13" y="0"/>
                  <a:pt x="29" y="0"/>
                </a:cubicBezTo>
                <a:cubicBezTo>
                  <a:pt x="44" y="0"/>
                  <a:pt x="57" y="9"/>
                  <a:pt x="57" y="20"/>
                </a:cubicBezTo>
                <a:cubicBezTo>
                  <a:pt x="57" y="32"/>
                  <a:pt x="44" y="41"/>
                  <a:pt x="29" y="41"/>
                </a:cubicBezTo>
                <a:close/>
                <a:moveTo>
                  <a:pt x="62" y="47"/>
                </a:moveTo>
                <a:cubicBezTo>
                  <a:pt x="63" y="50"/>
                  <a:pt x="65" y="51"/>
                  <a:pt x="66" y="53"/>
                </a:cubicBezTo>
                <a:cubicBezTo>
                  <a:pt x="67" y="54"/>
                  <a:pt x="67" y="54"/>
                  <a:pt x="67" y="55"/>
                </a:cubicBezTo>
                <a:cubicBezTo>
                  <a:pt x="67" y="56"/>
                  <a:pt x="67" y="56"/>
                  <a:pt x="66" y="56"/>
                </a:cubicBezTo>
                <a:cubicBezTo>
                  <a:pt x="65" y="56"/>
                  <a:pt x="63" y="56"/>
                  <a:pt x="62" y="55"/>
                </a:cubicBezTo>
                <a:cubicBezTo>
                  <a:pt x="58" y="54"/>
                  <a:pt x="55" y="53"/>
                  <a:pt x="51" y="50"/>
                </a:cubicBezTo>
                <a:cubicBezTo>
                  <a:pt x="49" y="51"/>
                  <a:pt x="47" y="51"/>
                  <a:pt x="44" y="51"/>
                </a:cubicBezTo>
                <a:cubicBezTo>
                  <a:pt x="37" y="51"/>
                  <a:pt x="30" y="49"/>
                  <a:pt x="25" y="46"/>
                </a:cubicBezTo>
                <a:cubicBezTo>
                  <a:pt x="26" y="46"/>
                  <a:pt x="28" y="46"/>
                  <a:pt x="29" y="46"/>
                </a:cubicBezTo>
                <a:cubicBezTo>
                  <a:pt x="37" y="46"/>
                  <a:pt x="46" y="43"/>
                  <a:pt x="52" y="39"/>
                </a:cubicBezTo>
                <a:cubicBezTo>
                  <a:pt x="58" y="34"/>
                  <a:pt x="62" y="27"/>
                  <a:pt x="62" y="20"/>
                </a:cubicBezTo>
                <a:cubicBezTo>
                  <a:pt x="62" y="18"/>
                  <a:pt x="62" y="16"/>
                  <a:pt x="61" y="14"/>
                </a:cubicBezTo>
                <a:cubicBezTo>
                  <a:pt x="68" y="18"/>
                  <a:pt x="72" y="24"/>
                  <a:pt x="72" y="30"/>
                </a:cubicBezTo>
                <a:cubicBezTo>
                  <a:pt x="72" y="37"/>
                  <a:pt x="68" y="43"/>
                  <a:pt x="62" y="47"/>
                </a:cubicBezTo>
                <a:close/>
              </a:path>
            </a:pathLst>
          </a:custGeom>
          <a:solidFill>
            <a:schemeClr val="accent4"/>
          </a:solidFill>
          <a:ln w="9525">
            <a:noFill/>
            <a:round/>
          </a:ln>
        </p:spPr>
        <p:txBody>
          <a:bodyPr vert="horz" wrap="square" lIns="121913" tIns="60956" rIns="121913" bIns="60956" numCol="1" anchor="t" anchorCtr="0" compatLnSpc="1"/>
          <a:lstStyle/>
          <a:p>
            <a:pPr>
              <a:lnSpc>
                <a:spcPct val="150000"/>
              </a:lnSpc>
            </a:pPr>
            <a:endParaRPr lang="en-US" sz="1200" dirty="0">
              <a:solidFill>
                <a:prstClr val="black"/>
              </a:solidFill>
              <a:latin typeface="Noto Sans S Chinese DemiLight" panose="020B0400000000000000" pitchFamily="34" charset="-122"/>
              <a:ea typeface="Noto Sans S Chinese DemiLight" panose="020B0400000000000000" pitchFamily="34" charset="-122"/>
              <a:cs typeface="+mn-ea"/>
              <a:sym typeface="Arial" panose="020B0604020202020204"/>
            </a:endParaRPr>
          </a:p>
        </p:txBody>
      </p:sp>
      <p:cxnSp>
        <p:nvCxnSpPr>
          <p:cNvPr id="20" name="Straight Connector 30"/>
          <p:cNvCxnSpPr/>
          <p:nvPr/>
        </p:nvCxnSpPr>
        <p:spPr>
          <a:xfrm>
            <a:off x="1825736" y="1837133"/>
            <a:ext cx="1448111" cy="1829"/>
          </a:xfrm>
          <a:prstGeom prst="line">
            <a:avLst/>
          </a:prstGeom>
          <a:ln w="19050" cap="rnd">
            <a:solidFill>
              <a:schemeClr val="accent1"/>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cxnSp>
        <p:nvCxnSpPr>
          <p:cNvPr id="21" name="Straight Connector 39"/>
          <p:cNvCxnSpPr/>
          <p:nvPr/>
        </p:nvCxnSpPr>
        <p:spPr>
          <a:xfrm>
            <a:off x="3186084" y="2666671"/>
            <a:ext cx="1448111" cy="1829"/>
          </a:xfrm>
          <a:prstGeom prst="line">
            <a:avLst/>
          </a:prstGeom>
          <a:ln w="19050" cap="rnd">
            <a:solidFill>
              <a:schemeClr val="accent2"/>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cxnSp>
        <p:nvCxnSpPr>
          <p:cNvPr id="22" name="Straight Connector 40"/>
          <p:cNvCxnSpPr/>
          <p:nvPr/>
        </p:nvCxnSpPr>
        <p:spPr>
          <a:xfrm>
            <a:off x="4546428" y="3501979"/>
            <a:ext cx="1448111" cy="1829"/>
          </a:xfrm>
          <a:prstGeom prst="line">
            <a:avLst/>
          </a:prstGeom>
          <a:ln w="19050" cap="rnd">
            <a:solidFill>
              <a:schemeClr val="accent3"/>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cxnSp>
        <p:nvCxnSpPr>
          <p:cNvPr id="23" name="Straight Connector 41"/>
          <p:cNvCxnSpPr/>
          <p:nvPr/>
        </p:nvCxnSpPr>
        <p:spPr>
          <a:xfrm>
            <a:off x="5950656" y="4340945"/>
            <a:ext cx="1448111" cy="1829"/>
          </a:xfrm>
          <a:prstGeom prst="line">
            <a:avLst/>
          </a:prstGeom>
          <a:ln w="19050" cap="rnd">
            <a:solidFill>
              <a:schemeClr val="accent4"/>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sp>
        <p:nvSpPr>
          <p:cNvPr id="33" name="išľíďè"/>
          <p:cNvSpPr/>
          <p:nvPr/>
        </p:nvSpPr>
        <p:spPr bwMode="auto">
          <a:xfrm>
            <a:off x="3852838" y="1736533"/>
            <a:ext cx="4923328"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输入替换内容</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 </a:t>
            </a:r>
            <a:endPar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39" name="iSlíďè"/>
          <p:cNvSpPr txBox="1"/>
          <p:nvPr/>
        </p:nvSpPr>
        <p:spPr bwMode="auto">
          <a:xfrm>
            <a:off x="3852838" y="1385336"/>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40" name="išľíďè"/>
          <p:cNvSpPr/>
          <p:nvPr/>
        </p:nvSpPr>
        <p:spPr bwMode="auto">
          <a:xfrm>
            <a:off x="4857499" y="2692212"/>
            <a:ext cx="4923328"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输入替换内容</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 </a:t>
            </a:r>
            <a:endPar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41" name="iSlíďè"/>
          <p:cNvSpPr txBox="1"/>
          <p:nvPr/>
        </p:nvSpPr>
        <p:spPr bwMode="auto">
          <a:xfrm>
            <a:off x="4857499" y="2341015"/>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42" name="išľíďè"/>
          <p:cNvSpPr/>
          <p:nvPr/>
        </p:nvSpPr>
        <p:spPr bwMode="auto">
          <a:xfrm>
            <a:off x="6257423" y="3647891"/>
            <a:ext cx="4923328"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输入替换内容</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 </a:t>
            </a:r>
            <a:endPar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43" name="iSlíďè"/>
          <p:cNvSpPr txBox="1"/>
          <p:nvPr/>
        </p:nvSpPr>
        <p:spPr bwMode="auto">
          <a:xfrm>
            <a:off x="6257423" y="3296694"/>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44" name="išľíďè"/>
          <p:cNvSpPr/>
          <p:nvPr/>
        </p:nvSpPr>
        <p:spPr bwMode="auto">
          <a:xfrm>
            <a:off x="7064612" y="4416278"/>
            <a:ext cx="4923328"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输入替换内容</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 </a:t>
            </a:r>
            <a:endPar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45" name="iSlíďè"/>
          <p:cNvSpPr txBox="1"/>
          <p:nvPr/>
        </p:nvSpPr>
        <p:spPr bwMode="auto">
          <a:xfrm>
            <a:off x="7617767" y="4155393"/>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250" advClick="0" advTm="2000">
        <p14:flip dir="r"/>
      </p:transition>
    </mc:Choice>
    <mc:Fallback>
      <p:transition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down)">
                                      <p:cBhvr>
                                        <p:cTn id="7" dur="500"/>
                                        <p:tgtEl>
                                          <p:spTgt spid="3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wipe(down)">
                                      <p:cBhvr>
                                        <p:cTn id="12" dur="500"/>
                                        <p:tgtEl>
                                          <p:spTgt spid="3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1"/>
                                        </p:tgtEl>
                                        <p:attrNameLst>
                                          <p:attrName>style.visibility</p:attrName>
                                        </p:attrNameLst>
                                      </p:cBhvr>
                                      <p:to>
                                        <p:strVal val="visible"/>
                                      </p:to>
                                    </p:set>
                                    <p:animEffect transition="in" filter="wipe(down)">
                                      <p:cBhvr>
                                        <p:cTn id="17" dur="500"/>
                                        <p:tgtEl>
                                          <p:spTgt spid="4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wipe(down)">
                                      <p:cBhvr>
                                        <p:cTn id="22" dur="500"/>
                                        <p:tgtEl>
                                          <p:spTgt spid="4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3"/>
                                        </p:tgtEl>
                                        <p:attrNameLst>
                                          <p:attrName>style.visibility</p:attrName>
                                        </p:attrNameLst>
                                      </p:cBhvr>
                                      <p:to>
                                        <p:strVal val="visible"/>
                                      </p:to>
                                    </p:set>
                                    <p:animEffect transition="in" filter="wipe(down)">
                                      <p:cBhvr>
                                        <p:cTn id="27" dur="500"/>
                                        <p:tgtEl>
                                          <p:spTgt spid="4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2"/>
                                        </p:tgtEl>
                                        <p:attrNameLst>
                                          <p:attrName>style.visibility</p:attrName>
                                        </p:attrNameLst>
                                      </p:cBhvr>
                                      <p:to>
                                        <p:strVal val="visible"/>
                                      </p:to>
                                    </p:set>
                                    <p:animEffect transition="in" filter="wipe(down)">
                                      <p:cBhvr>
                                        <p:cTn id="32" dur="500"/>
                                        <p:tgtEl>
                                          <p:spTgt spid="4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5"/>
                                        </p:tgtEl>
                                        <p:attrNameLst>
                                          <p:attrName>style.visibility</p:attrName>
                                        </p:attrNameLst>
                                      </p:cBhvr>
                                      <p:to>
                                        <p:strVal val="visible"/>
                                      </p:to>
                                    </p:set>
                                    <p:animEffect transition="in" filter="wipe(down)">
                                      <p:cBhvr>
                                        <p:cTn id="37" dur="500"/>
                                        <p:tgtEl>
                                          <p:spTgt spid="4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44"/>
                                        </p:tgtEl>
                                        <p:attrNameLst>
                                          <p:attrName>style.visibility</p:attrName>
                                        </p:attrNameLst>
                                      </p:cBhvr>
                                      <p:to>
                                        <p:strVal val="visible"/>
                                      </p:to>
                                    </p:set>
                                    <p:animEffect transition="in" filter="wipe(down)">
                                      <p:cBhvr>
                                        <p:cTn id="42"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9" grpId="0"/>
      <p:bldP spid="40" grpId="0"/>
      <p:bldP spid="41" grpId="0"/>
      <p:bldP spid="42" grpId="0"/>
      <p:bldP spid="43" grpId="0"/>
      <p:bldP spid="44" grpId="0"/>
      <p:bldP spid="4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408646" y="1504473"/>
            <a:ext cx="9031085" cy="3751279"/>
            <a:chOff x="1573538" y="1714335"/>
            <a:chExt cx="9031085" cy="3751279"/>
          </a:xfrm>
        </p:grpSpPr>
        <p:sp>
          <p:nvSpPr>
            <p:cNvPr id="52" name="任意多边形: 形状 51"/>
            <p:cNvSpPr/>
            <p:nvPr/>
          </p:nvSpPr>
          <p:spPr>
            <a:xfrm>
              <a:off x="5634975" y="3292359"/>
              <a:ext cx="890211" cy="927216"/>
            </a:xfrm>
            <a:custGeom>
              <a:avLst/>
              <a:gdLst>
                <a:gd name="connsiteX0" fmla="*/ 582177 w 584267"/>
                <a:gd name="connsiteY0" fmla="*/ 293917 h 608556"/>
                <a:gd name="connsiteX1" fmla="*/ 583869 w 584267"/>
                <a:gd name="connsiteY1" fmla="*/ 302971 h 608556"/>
                <a:gd name="connsiteX2" fmla="*/ 279094 w 584267"/>
                <a:gd name="connsiteY2" fmla="*/ 594692 h 608556"/>
                <a:gd name="connsiteX3" fmla="*/ 274201 w 584267"/>
                <a:gd name="connsiteY3" fmla="*/ 594173 h 608556"/>
                <a:gd name="connsiteX4" fmla="*/ 481444 w 584267"/>
                <a:gd name="connsiteY4" fmla="*/ 395362 h 608556"/>
                <a:gd name="connsiteX5" fmla="*/ 482901 w 584267"/>
                <a:gd name="connsiteY5" fmla="*/ 382579 h 608556"/>
                <a:gd name="connsiteX6" fmla="*/ 473950 w 584267"/>
                <a:gd name="connsiteY6" fmla="*/ 392556 h 608556"/>
                <a:gd name="connsiteX7" fmla="*/ 261711 w 584267"/>
                <a:gd name="connsiteY7" fmla="*/ 583988 h 608556"/>
                <a:gd name="connsiteX8" fmla="*/ 259837 w 584267"/>
                <a:gd name="connsiteY8" fmla="*/ 575778 h 608556"/>
                <a:gd name="connsiteX9" fmla="*/ 259837 w 584267"/>
                <a:gd name="connsiteY9" fmla="*/ 464577 h 608556"/>
                <a:gd name="connsiteX10" fmla="*/ 267019 w 584267"/>
                <a:gd name="connsiteY10" fmla="*/ 427579 h 608556"/>
                <a:gd name="connsiteX11" fmla="*/ 360492 w 584267"/>
                <a:gd name="connsiteY11" fmla="*/ 347971 h 608556"/>
                <a:gd name="connsiteX12" fmla="*/ 572210 w 584267"/>
                <a:gd name="connsiteY12" fmla="*/ 296632 h 608556"/>
                <a:gd name="connsiteX13" fmla="*/ 582177 w 584267"/>
                <a:gd name="connsiteY13" fmla="*/ 293917 h 608556"/>
                <a:gd name="connsiteX14" fmla="*/ 274656 w 584267"/>
                <a:gd name="connsiteY14" fmla="*/ 289106 h 608556"/>
                <a:gd name="connsiteX15" fmla="*/ 323064 w 584267"/>
                <a:gd name="connsiteY15" fmla="*/ 289106 h 608556"/>
                <a:gd name="connsiteX16" fmla="*/ 323064 w 584267"/>
                <a:gd name="connsiteY16" fmla="*/ 331845 h 608556"/>
                <a:gd name="connsiteX17" fmla="*/ 274656 w 584267"/>
                <a:gd name="connsiteY17" fmla="*/ 367928 h 608556"/>
                <a:gd name="connsiteX18" fmla="*/ 207690 w 584267"/>
                <a:gd name="connsiteY18" fmla="*/ 289106 h 608556"/>
                <a:gd name="connsiteX19" fmla="*/ 256098 w 584267"/>
                <a:gd name="connsiteY19" fmla="*/ 289106 h 608556"/>
                <a:gd name="connsiteX20" fmla="*/ 256098 w 584267"/>
                <a:gd name="connsiteY20" fmla="*/ 390148 h 608556"/>
                <a:gd name="connsiteX21" fmla="*/ 251413 w 584267"/>
                <a:gd name="connsiteY21" fmla="*/ 397424 h 608556"/>
                <a:gd name="connsiteX22" fmla="*/ 244230 w 584267"/>
                <a:gd name="connsiteY22" fmla="*/ 397424 h 608556"/>
                <a:gd name="connsiteX23" fmla="*/ 207690 w 584267"/>
                <a:gd name="connsiteY23" fmla="*/ 354388 h 608556"/>
                <a:gd name="connsiteX24" fmla="*/ 32007 w 584267"/>
                <a:gd name="connsiteY24" fmla="*/ 259919 h 608556"/>
                <a:gd name="connsiteX25" fmla="*/ 41076 w 584267"/>
                <a:gd name="connsiteY25" fmla="*/ 266907 h 608556"/>
                <a:gd name="connsiteX26" fmla="*/ 137781 w 584267"/>
                <a:gd name="connsiteY26" fmla="*/ 344838 h 608556"/>
                <a:gd name="connsiteX27" fmla="*/ 240315 w 584267"/>
                <a:gd name="connsiteY27" fmla="*/ 447188 h 608556"/>
                <a:gd name="connsiteX28" fmla="*/ 245936 w 584267"/>
                <a:gd name="connsiteY28" fmla="*/ 484802 h 608556"/>
                <a:gd name="connsiteX29" fmla="*/ 245936 w 584267"/>
                <a:gd name="connsiteY29" fmla="*/ 592762 h 608556"/>
                <a:gd name="connsiteX30" fmla="*/ 243854 w 584267"/>
                <a:gd name="connsiteY30" fmla="*/ 601075 h 608556"/>
                <a:gd name="connsiteX31" fmla="*/ 64914 w 584267"/>
                <a:gd name="connsiteY31" fmla="*/ 379959 h 608556"/>
                <a:gd name="connsiteX32" fmla="*/ 58668 w 584267"/>
                <a:gd name="connsiteY32" fmla="*/ 368322 h 608556"/>
                <a:gd name="connsiteX33" fmla="*/ 57523 w 584267"/>
                <a:gd name="connsiteY33" fmla="*/ 381102 h 608556"/>
                <a:gd name="connsiteX34" fmla="*/ 225637 w 584267"/>
                <a:gd name="connsiteY34" fmla="*/ 608556 h 608556"/>
                <a:gd name="connsiteX35" fmla="*/ 32852 w 584267"/>
                <a:gd name="connsiteY35" fmla="*/ 465579 h 608556"/>
                <a:gd name="connsiteX36" fmla="*/ 24108 w 584267"/>
                <a:gd name="connsiteY36" fmla="*/ 266803 h 608556"/>
                <a:gd name="connsiteX37" fmla="*/ 32007 w 584267"/>
                <a:gd name="connsiteY37" fmla="*/ 259919 h 608556"/>
                <a:gd name="connsiteX38" fmla="*/ 274656 w 584267"/>
                <a:gd name="connsiteY38" fmla="*/ 196948 h 608556"/>
                <a:gd name="connsiteX39" fmla="*/ 276946 w 584267"/>
                <a:gd name="connsiteY39" fmla="*/ 196948 h 608556"/>
                <a:gd name="connsiteX40" fmla="*/ 323064 w 584267"/>
                <a:gd name="connsiteY40" fmla="*/ 243106 h 608556"/>
                <a:gd name="connsiteX41" fmla="*/ 323064 w 584267"/>
                <a:gd name="connsiteY41" fmla="*/ 270759 h 608556"/>
                <a:gd name="connsiteX42" fmla="*/ 274656 w 584267"/>
                <a:gd name="connsiteY42" fmla="*/ 270759 h 608556"/>
                <a:gd name="connsiteX43" fmla="*/ 253808 w 584267"/>
                <a:gd name="connsiteY43" fmla="*/ 196948 h 608556"/>
                <a:gd name="connsiteX44" fmla="*/ 256098 w 584267"/>
                <a:gd name="connsiteY44" fmla="*/ 196948 h 608556"/>
                <a:gd name="connsiteX45" fmla="*/ 256098 w 584267"/>
                <a:gd name="connsiteY45" fmla="*/ 270759 h 608556"/>
                <a:gd name="connsiteX46" fmla="*/ 207690 w 584267"/>
                <a:gd name="connsiteY46" fmla="*/ 270759 h 608556"/>
                <a:gd name="connsiteX47" fmla="*/ 207690 w 584267"/>
                <a:gd name="connsiteY47" fmla="*/ 243106 h 608556"/>
                <a:gd name="connsiteX48" fmla="*/ 253808 w 584267"/>
                <a:gd name="connsiteY48" fmla="*/ 196948 h 608556"/>
                <a:gd name="connsiteX49" fmla="*/ 267670 w 584267"/>
                <a:gd name="connsiteY49" fmla="*/ 0 h 608556"/>
                <a:gd name="connsiteX50" fmla="*/ 312522 w 584267"/>
                <a:gd name="connsiteY50" fmla="*/ 15795 h 608556"/>
                <a:gd name="connsiteX51" fmla="*/ 445310 w 584267"/>
                <a:gd name="connsiteY51" fmla="*/ 125946 h 608556"/>
                <a:gd name="connsiteX52" fmla="*/ 479860 w 584267"/>
                <a:gd name="connsiteY52" fmla="*/ 199622 h 608556"/>
                <a:gd name="connsiteX53" fmla="*/ 479860 w 584267"/>
                <a:gd name="connsiteY53" fmla="*/ 283378 h 608556"/>
                <a:gd name="connsiteX54" fmla="*/ 406077 w 584267"/>
                <a:gd name="connsiteY54" fmla="*/ 296992 h 608556"/>
                <a:gd name="connsiteX55" fmla="*/ 406077 w 584267"/>
                <a:gd name="connsiteY55" fmla="*/ 199622 h 608556"/>
                <a:gd name="connsiteX56" fmla="*/ 398064 w 584267"/>
                <a:gd name="connsiteY56" fmla="*/ 182580 h 608556"/>
                <a:gd name="connsiteX57" fmla="*/ 267670 w 584267"/>
                <a:gd name="connsiteY57" fmla="*/ 74403 h 608556"/>
                <a:gd name="connsiteX58" fmla="*/ 137276 w 584267"/>
                <a:gd name="connsiteY58" fmla="*/ 182580 h 608556"/>
                <a:gd name="connsiteX59" fmla="*/ 129263 w 584267"/>
                <a:gd name="connsiteY59" fmla="*/ 199622 h 608556"/>
                <a:gd name="connsiteX60" fmla="*/ 129263 w 584267"/>
                <a:gd name="connsiteY60" fmla="*/ 307383 h 608556"/>
                <a:gd name="connsiteX61" fmla="*/ 55480 w 584267"/>
                <a:gd name="connsiteY61" fmla="*/ 245657 h 608556"/>
                <a:gd name="connsiteX62" fmla="*/ 55480 w 584267"/>
                <a:gd name="connsiteY62" fmla="*/ 199622 h 608556"/>
                <a:gd name="connsiteX63" fmla="*/ 90134 w 584267"/>
                <a:gd name="connsiteY63" fmla="*/ 125946 h 608556"/>
                <a:gd name="connsiteX64" fmla="*/ 222818 w 584267"/>
                <a:gd name="connsiteY64" fmla="*/ 15795 h 608556"/>
                <a:gd name="connsiteX65" fmla="*/ 267670 w 584267"/>
                <a:gd name="connsiteY65" fmla="*/ 0 h 608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84267" h="608556">
                  <a:moveTo>
                    <a:pt x="582177" y="293917"/>
                  </a:moveTo>
                  <a:cubicBezTo>
                    <a:pt x="584155" y="294839"/>
                    <a:pt x="584753" y="297723"/>
                    <a:pt x="583869" y="302971"/>
                  </a:cubicBezTo>
                  <a:cubicBezTo>
                    <a:pt x="573043" y="369172"/>
                    <a:pt x="519229" y="585339"/>
                    <a:pt x="279094" y="594692"/>
                  </a:cubicBezTo>
                  <a:cubicBezTo>
                    <a:pt x="277324" y="594796"/>
                    <a:pt x="275763" y="594484"/>
                    <a:pt x="274201" y="594173"/>
                  </a:cubicBezTo>
                  <a:cubicBezTo>
                    <a:pt x="316982" y="575362"/>
                    <a:pt x="434083" y="514565"/>
                    <a:pt x="481444" y="395362"/>
                  </a:cubicBezTo>
                  <a:cubicBezTo>
                    <a:pt x="484046" y="388918"/>
                    <a:pt x="484567" y="383202"/>
                    <a:pt x="482901" y="382579"/>
                  </a:cubicBezTo>
                  <a:cubicBezTo>
                    <a:pt x="481236" y="382059"/>
                    <a:pt x="477385" y="386632"/>
                    <a:pt x="473950" y="392556"/>
                  </a:cubicBezTo>
                  <a:cubicBezTo>
                    <a:pt x="425444" y="474761"/>
                    <a:pt x="294811" y="562891"/>
                    <a:pt x="261711" y="583988"/>
                  </a:cubicBezTo>
                  <a:cubicBezTo>
                    <a:pt x="260566" y="581494"/>
                    <a:pt x="259837" y="578688"/>
                    <a:pt x="259837" y="575778"/>
                  </a:cubicBezTo>
                  <a:lnTo>
                    <a:pt x="259837" y="464577"/>
                  </a:lnTo>
                  <a:cubicBezTo>
                    <a:pt x="259837" y="453872"/>
                    <a:pt x="261711" y="436724"/>
                    <a:pt x="267019" y="427579"/>
                  </a:cubicBezTo>
                  <a:cubicBezTo>
                    <a:pt x="277220" y="409703"/>
                    <a:pt x="301785" y="380292"/>
                    <a:pt x="360492" y="347971"/>
                  </a:cubicBezTo>
                  <a:cubicBezTo>
                    <a:pt x="443556" y="302348"/>
                    <a:pt x="532448" y="319288"/>
                    <a:pt x="572210" y="296632"/>
                  </a:cubicBezTo>
                  <a:cubicBezTo>
                    <a:pt x="576842" y="294034"/>
                    <a:pt x="580199" y="292994"/>
                    <a:pt x="582177" y="293917"/>
                  </a:cubicBezTo>
                  <a:close/>
                  <a:moveTo>
                    <a:pt x="274656" y="289106"/>
                  </a:moveTo>
                  <a:lnTo>
                    <a:pt x="323064" y="289106"/>
                  </a:lnTo>
                  <a:lnTo>
                    <a:pt x="323064" y="331845"/>
                  </a:lnTo>
                  <a:cubicBezTo>
                    <a:pt x="302660" y="344427"/>
                    <a:pt x="286836" y="356698"/>
                    <a:pt x="274656" y="367928"/>
                  </a:cubicBezTo>
                  <a:close/>
                  <a:moveTo>
                    <a:pt x="207690" y="289106"/>
                  </a:moveTo>
                  <a:lnTo>
                    <a:pt x="256098" y="289106"/>
                  </a:lnTo>
                  <a:lnTo>
                    <a:pt x="256098" y="390148"/>
                  </a:lnTo>
                  <a:cubicBezTo>
                    <a:pt x="254328" y="392642"/>
                    <a:pt x="252767" y="395033"/>
                    <a:pt x="251413" y="397424"/>
                  </a:cubicBezTo>
                  <a:lnTo>
                    <a:pt x="244230" y="397424"/>
                  </a:lnTo>
                  <a:cubicBezTo>
                    <a:pt x="235798" y="384118"/>
                    <a:pt x="224034" y="369461"/>
                    <a:pt x="207690" y="354388"/>
                  </a:cubicBezTo>
                  <a:close/>
                  <a:moveTo>
                    <a:pt x="32007" y="259919"/>
                  </a:moveTo>
                  <a:cubicBezTo>
                    <a:pt x="34960" y="260049"/>
                    <a:pt x="38109" y="262491"/>
                    <a:pt x="41076" y="266907"/>
                  </a:cubicBezTo>
                  <a:cubicBezTo>
                    <a:pt x="52110" y="283325"/>
                    <a:pt x="77822" y="310445"/>
                    <a:pt x="137781" y="344838"/>
                  </a:cubicBezTo>
                  <a:cubicBezTo>
                    <a:pt x="205026" y="383388"/>
                    <a:pt x="230634" y="424328"/>
                    <a:pt x="240315" y="447188"/>
                  </a:cubicBezTo>
                  <a:cubicBezTo>
                    <a:pt x="244374" y="457059"/>
                    <a:pt x="245936" y="474204"/>
                    <a:pt x="245936" y="484802"/>
                  </a:cubicBezTo>
                  <a:lnTo>
                    <a:pt x="245936" y="592762"/>
                  </a:lnTo>
                  <a:cubicBezTo>
                    <a:pt x="245936" y="595879"/>
                    <a:pt x="245103" y="598685"/>
                    <a:pt x="243854" y="601075"/>
                  </a:cubicBezTo>
                  <a:cubicBezTo>
                    <a:pt x="202008" y="562006"/>
                    <a:pt x="87815" y="449889"/>
                    <a:pt x="64914" y="379959"/>
                  </a:cubicBezTo>
                  <a:cubicBezTo>
                    <a:pt x="62728" y="373413"/>
                    <a:pt x="60334" y="368010"/>
                    <a:pt x="58668" y="368322"/>
                  </a:cubicBezTo>
                  <a:cubicBezTo>
                    <a:pt x="56899" y="368529"/>
                    <a:pt x="56274" y="374244"/>
                    <a:pt x="57523" y="381102"/>
                  </a:cubicBezTo>
                  <a:cubicBezTo>
                    <a:pt x="79279" y="494777"/>
                    <a:pt x="177025" y="574890"/>
                    <a:pt x="225637" y="608556"/>
                  </a:cubicBezTo>
                  <a:cubicBezTo>
                    <a:pt x="154540" y="593490"/>
                    <a:pt x="100410" y="549744"/>
                    <a:pt x="32852" y="465579"/>
                  </a:cubicBezTo>
                  <a:cubicBezTo>
                    <a:pt x="-24400" y="394402"/>
                    <a:pt x="7037" y="304003"/>
                    <a:pt x="24108" y="266803"/>
                  </a:cubicBezTo>
                  <a:cubicBezTo>
                    <a:pt x="26294" y="261972"/>
                    <a:pt x="29053" y="259789"/>
                    <a:pt x="32007" y="259919"/>
                  </a:cubicBezTo>
                  <a:close/>
                  <a:moveTo>
                    <a:pt x="274656" y="196948"/>
                  </a:moveTo>
                  <a:lnTo>
                    <a:pt x="276946" y="196948"/>
                  </a:lnTo>
                  <a:cubicBezTo>
                    <a:pt x="302452" y="196948"/>
                    <a:pt x="323064" y="217636"/>
                    <a:pt x="323064" y="243106"/>
                  </a:cubicBezTo>
                  <a:lnTo>
                    <a:pt x="323064" y="270759"/>
                  </a:lnTo>
                  <a:lnTo>
                    <a:pt x="274656" y="270759"/>
                  </a:lnTo>
                  <a:close/>
                  <a:moveTo>
                    <a:pt x="253808" y="196948"/>
                  </a:moveTo>
                  <a:lnTo>
                    <a:pt x="256098" y="196948"/>
                  </a:lnTo>
                  <a:lnTo>
                    <a:pt x="256098" y="270759"/>
                  </a:lnTo>
                  <a:lnTo>
                    <a:pt x="207690" y="270759"/>
                  </a:lnTo>
                  <a:lnTo>
                    <a:pt x="207690" y="243106"/>
                  </a:lnTo>
                  <a:cubicBezTo>
                    <a:pt x="207690" y="217636"/>
                    <a:pt x="228302" y="196948"/>
                    <a:pt x="253808" y="196948"/>
                  </a:cubicBezTo>
                  <a:close/>
                  <a:moveTo>
                    <a:pt x="267670" y="0"/>
                  </a:moveTo>
                  <a:cubicBezTo>
                    <a:pt x="284321" y="0"/>
                    <a:pt x="300243" y="5611"/>
                    <a:pt x="312522" y="15795"/>
                  </a:cubicBezTo>
                  <a:lnTo>
                    <a:pt x="445310" y="125946"/>
                  </a:lnTo>
                  <a:cubicBezTo>
                    <a:pt x="465291" y="142572"/>
                    <a:pt x="479860" y="173539"/>
                    <a:pt x="479860" y="199622"/>
                  </a:cubicBezTo>
                  <a:lnTo>
                    <a:pt x="479860" y="283378"/>
                  </a:lnTo>
                  <a:cubicBezTo>
                    <a:pt x="457070" y="285976"/>
                    <a:pt x="431990" y="289613"/>
                    <a:pt x="406077" y="296992"/>
                  </a:cubicBezTo>
                  <a:lnTo>
                    <a:pt x="406077" y="199622"/>
                  </a:lnTo>
                  <a:cubicBezTo>
                    <a:pt x="406077" y="195258"/>
                    <a:pt x="401499" y="185386"/>
                    <a:pt x="398064" y="182580"/>
                  </a:cubicBezTo>
                  <a:lnTo>
                    <a:pt x="267670" y="74403"/>
                  </a:lnTo>
                  <a:lnTo>
                    <a:pt x="137276" y="182580"/>
                  </a:lnTo>
                  <a:cubicBezTo>
                    <a:pt x="133945" y="185386"/>
                    <a:pt x="129263" y="195258"/>
                    <a:pt x="129263" y="199622"/>
                  </a:cubicBezTo>
                  <a:lnTo>
                    <a:pt x="129263" y="307383"/>
                  </a:lnTo>
                  <a:cubicBezTo>
                    <a:pt x="82849" y="278702"/>
                    <a:pt x="63285" y="256984"/>
                    <a:pt x="55480" y="245657"/>
                  </a:cubicBezTo>
                  <a:lnTo>
                    <a:pt x="55480" y="199622"/>
                  </a:lnTo>
                  <a:cubicBezTo>
                    <a:pt x="55480" y="173539"/>
                    <a:pt x="70049" y="142572"/>
                    <a:pt x="90134" y="125946"/>
                  </a:cubicBezTo>
                  <a:lnTo>
                    <a:pt x="222818" y="15795"/>
                  </a:lnTo>
                  <a:cubicBezTo>
                    <a:pt x="235097" y="5611"/>
                    <a:pt x="251019" y="0"/>
                    <a:pt x="267670" y="0"/>
                  </a:cubicBezTo>
                  <a:close/>
                </a:path>
              </a:pathLst>
            </a:custGeom>
            <a:solidFill>
              <a:schemeClr val="tx1">
                <a:lumMod val="60000"/>
                <a:lumOff val="40000"/>
              </a:schemeClr>
            </a:solidFill>
            <a:ln w="12700" cap="flat">
              <a:noFill/>
              <a:miter lim="400000"/>
            </a:ln>
            <a:effectLst/>
          </p:spPr>
          <p:txBody>
            <a:bodyPr wrap="square" lIns="35719" tIns="35719" rIns="35719" bIns="35719" numCol="1" anchor="b">
              <a:no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lvl="0"/>
              <a:endParaRPr sz="1200">
                <a:latin typeface="Noto Sans S Chinese DemiLight" panose="020B0400000000000000" pitchFamily="34" charset="-122"/>
                <a:ea typeface="Noto Sans S Chinese DemiLight" panose="020B0400000000000000" pitchFamily="34" charset="-122"/>
              </a:endParaRPr>
            </a:p>
          </p:txBody>
        </p:sp>
        <p:grpSp>
          <p:nvGrpSpPr>
            <p:cNvPr id="2" name="组合 1"/>
            <p:cNvGrpSpPr/>
            <p:nvPr/>
          </p:nvGrpSpPr>
          <p:grpSpPr>
            <a:xfrm>
              <a:off x="1573538" y="1714335"/>
              <a:ext cx="9031085" cy="3751279"/>
              <a:chOff x="1180153" y="1285751"/>
              <a:chExt cx="6773314" cy="2813459"/>
            </a:xfrm>
          </p:grpSpPr>
          <p:sp>
            <p:nvSpPr>
              <p:cNvPr id="32" name="任意多边形: 形状 31"/>
              <p:cNvSpPr/>
              <p:nvPr/>
            </p:nvSpPr>
            <p:spPr>
              <a:xfrm rot="3042067" flipH="1">
                <a:off x="5461304" y="2325950"/>
                <a:ext cx="580638" cy="580226"/>
              </a:xfrm>
              <a:custGeom>
                <a:avLst/>
                <a:gdLst/>
                <a:ahLst/>
                <a:cxnLst>
                  <a:cxn ang="0">
                    <a:pos x="wd2" y="hd2"/>
                  </a:cxn>
                  <a:cxn ang="5400000">
                    <a:pos x="wd2" y="hd2"/>
                  </a:cxn>
                  <a:cxn ang="10800000">
                    <a:pos x="wd2" y="hd2"/>
                  </a:cxn>
                  <a:cxn ang="16200000">
                    <a:pos x="wd2" y="hd2"/>
                  </a:cxn>
                </a:cxnLst>
                <a:rect l="0" t="0" r="r" b="b"/>
                <a:pathLst>
                  <a:path w="21002" h="20734" extrusionOk="0">
                    <a:moveTo>
                      <a:pt x="1921" y="13034"/>
                    </a:moveTo>
                    <a:cubicBezTo>
                      <a:pt x="3951" y="14584"/>
                      <a:pt x="5994" y="16117"/>
                      <a:pt x="8059" y="17621"/>
                    </a:cubicBezTo>
                    <a:cubicBezTo>
                      <a:pt x="9484" y="18659"/>
                      <a:pt x="10899" y="19796"/>
                      <a:pt x="12594" y="20376"/>
                    </a:cubicBezTo>
                    <a:cubicBezTo>
                      <a:pt x="14131" y="20902"/>
                      <a:pt x="15899" y="20868"/>
                      <a:pt x="17366" y="20139"/>
                    </a:cubicBezTo>
                    <a:cubicBezTo>
                      <a:pt x="19401" y="19127"/>
                      <a:pt x="20472" y="17183"/>
                      <a:pt x="20772" y="15025"/>
                    </a:cubicBezTo>
                    <a:cubicBezTo>
                      <a:pt x="20857" y="14409"/>
                      <a:pt x="20907" y="13783"/>
                      <a:pt x="20929" y="13162"/>
                    </a:cubicBezTo>
                    <a:cubicBezTo>
                      <a:pt x="20978" y="11806"/>
                      <a:pt x="20985" y="10448"/>
                      <a:pt x="20994" y="9091"/>
                    </a:cubicBezTo>
                    <a:cubicBezTo>
                      <a:pt x="21000" y="8285"/>
                      <a:pt x="21002" y="7479"/>
                      <a:pt x="21002" y="6673"/>
                    </a:cubicBezTo>
                    <a:cubicBezTo>
                      <a:pt x="21002" y="5679"/>
                      <a:pt x="20997" y="4686"/>
                      <a:pt x="20989" y="3692"/>
                    </a:cubicBezTo>
                    <a:cubicBezTo>
                      <a:pt x="20980" y="2572"/>
                      <a:pt x="20794" y="1700"/>
                      <a:pt x="20451" y="1067"/>
                    </a:cubicBezTo>
                    <a:cubicBezTo>
                      <a:pt x="19623" y="-460"/>
                      <a:pt x="15585" y="-698"/>
                      <a:pt x="8619" y="2715"/>
                    </a:cubicBezTo>
                    <a:cubicBezTo>
                      <a:pt x="1654" y="6128"/>
                      <a:pt x="-598" y="9447"/>
                      <a:pt x="131" y="11022"/>
                    </a:cubicBezTo>
                    <a:cubicBezTo>
                      <a:pt x="433" y="11676"/>
                      <a:pt x="1024" y="12349"/>
                      <a:pt x="1921" y="13034"/>
                    </a:cubicBezTo>
                    <a:close/>
                  </a:path>
                </a:pathLst>
              </a:custGeom>
              <a:solidFill>
                <a:schemeClr val="accent5"/>
              </a:solidFill>
              <a:ln w="19050" cap="flat">
                <a:noFill/>
                <a:miter lim="400000"/>
              </a:ln>
              <a:effectLst/>
            </p:spPr>
            <p:txBody>
              <a:bodyPr wrap="square" lIns="35719" tIns="35719" rIns="35719" bIns="35719" numCol="1" anchor="ctr">
                <a:noAutofit/>
              </a:bodyPr>
              <a:lstStyle/>
              <a:p>
                <a:pPr lvl="0"/>
                <a:endParaRPr sz="1200">
                  <a:latin typeface="Noto Sans S Chinese DemiLight" panose="020B0400000000000000" pitchFamily="34" charset="-122"/>
                  <a:ea typeface="Noto Sans S Chinese DemiLight" panose="020B0400000000000000" pitchFamily="34" charset="-122"/>
                </a:endParaRPr>
              </a:p>
            </p:txBody>
          </p:sp>
          <p:sp>
            <p:nvSpPr>
              <p:cNvPr id="33" name="任意多边形: 形状 32"/>
              <p:cNvSpPr/>
              <p:nvPr/>
            </p:nvSpPr>
            <p:spPr>
              <a:xfrm rot="18557933">
                <a:off x="3079878" y="2325950"/>
                <a:ext cx="580638" cy="580226"/>
              </a:xfrm>
              <a:custGeom>
                <a:avLst/>
                <a:gdLst/>
                <a:ahLst/>
                <a:cxnLst>
                  <a:cxn ang="0">
                    <a:pos x="wd2" y="hd2"/>
                  </a:cxn>
                  <a:cxn ang="5400000">
                    <a:pos x="wd2" y="hd2"/>
                  </a:cxn>
                  <a:cxn ang="10800000">
                    <a:pos x="wd2" y="hd2"/>
                  </a:cxn>
                  <a:cxn ang="16200000">
                    <a:pos x="wd2" y="hd2"/>
                  </a:cxn>
                </a:cxnLst>
                <a:rect l="0" t="0" r="r" b="b"/>
                <a:pathLst>
                  <a:path w="21002" h="20734" extrusionOk="0">
                    <a:moveTo>
                      <a:pt x="1921" y="13034"/>
                    </a:moveTo>
                    <a:cubicBezTo>
                      <a:pt x="3951" y="14584"/>
                      <a:pt x="5994" y="16117"/>
                      <a:pt x="8059" y="17621"/>
                    </a:cubicBezTo>
                    <a:cubicBezTo>
                      <a:pt x="9484" y="18659"/>
                      <a:pt x="10899" y="19796"/>
                      <a:pt x="12594" y="20376"/>
                    </a:cubicBezTo>
                    <a:cubicBezTo>
                      <a:pt x="14131" y="20902"/>
                      <a:pt x="15899" y="20868"/>
                      <a:pt x="17366" y="20139"/>
                    </a:cubicBezTo>
                    <a:cubicBezTo>
                      <a:pt x="19401" y="19127"/>
                      <a:pt x="20472" y="17183"/>
                      <a:pt x="20772" y="15025"/>
                    </a:cubicBezTo>
                    <a:cubicBezTo>
                      <a:pt x="20857" y="14409"/>
                      <a:pt x="20907" y="13783"/>
                      <a:pt x="20929" y="13162"/>
                    </a:cubicBezTo>
                    <a:cubicBezTo>
                      <a:pt x="20978" y="11806"/>
                      <a:pt x="20985" y="10448"/>
                      <a:pt x="20994" y="9091"/>
                    </a:cubicBezTo>
                    <a:cubicBezTo>
                      <a:pt x="21000" y="8285"/>
                      <a:pt x="21002" y="7479"/>
                      <a:pt x="21002" y="6673"/>
                    </a:cubicBezTo>
                    <a:cubicBezTo>
                      <a:pt x="21002" y="5679"/>
                      <a:pt x="20997" y="4686"/>
                      <a:pt x="20989" y="3692"/>
                    </a:cubicBezTo>
                    <a:cubicBezTo>
                      <a:pt x="20980" y="2572"/>
                      <a:pt x="20794" y="1700"/>
                      <a:pt x="20451" y="1067"/>
                    </a:cubicBezTo>
                    <a:cubicBezTo>
                      <a:pt x="19623" y="-460"/>
                      <a:pt x="15585" y="-698"/>
                      <a:pt x="8619" y="2715"/>
                    </a:cubicBezTo>
                    <a:cubicBezTo>
                      <a:pt x="1654" y="6128"/>
                      <a:pt x="-598" y="9447"/>
                      <a:pt x="131" y="11022"/>
                    </a:cubicBezTo>
                    <a:cubicBezTo>
                      <a:pt x="433" y="11676"/>
                      <a:pt x="1024" y="12349"/>
                      <a:pt x="1921" y="13034"/>
                    </a:cubicBezTo>
                    <a:close/>
                  </a:path>
                </a:pathLst>
              </a:custGeom>
              <a:solidFill>
                <a:schemeClr val="accent2"/>
              </a:solidFill>
              <a:ln w="19050" cap="flat">
                <a:noFill/>
                <a:miter lim="400000"/>
              </a:ln>
              <a:effectLst/>
            </p:spPr>
            <p:txBody>
              <a:bodyPr wrap="square" lIns="35719" tIns="35719" rIns="35719" bIns="35719" numCol="1" anchor="ctr">
                <a:noAutofit/>
              </a:bodyPr>
              <a:lstStyle/>
              <a:p>
                <a:pPr lvl="0"/>
                <a:endParaRPr sz="1200">
                  <a:latin typeface="Noto Sans S Chinese DemiLight" panose="020B0400000000000000" pitchFamily="34" charset="-122"/>
                  <a:ea typeface="Noto Sans S Chinese DemiLight" panose="020B0400000000000000" pitchFamily="34" charset="-122"/>
                </a:endParaRPr>
              </a:p>
            </p:txBody>
          </p:sp>
          <p:sp>
            <p:nvSpPr>
              <p:cNvPr id="34" name="任意多边形: 形状 33"/>
              <p:cNvSpPr/>
              <p:nvPr/>
            </p:nvSpPr>
            <p:spPr>
              <a:xfrm rot="19974801" flipH="1" flipV="1">
                <a:off x="5249220" y="3263352"/>
                <a:ext cx="580638" cy="580226"/>
              </a:xfrm>
              <a:custGeom>
                <a:avLst/>
                <a:gdLst/>
                <a:ahLst/>
                <a:cxnLst>
                  <a:cxn ang="0">
                    <a:pos x="wd2" y="hd2"/>
                  </a:cxn>
                  <a:cxn ang="5400000">
                    <a:pos x="wd2" y="hd2"/>
                  </a:cxn>
                  <a:cxn ang="10800000">
                    <a:pos x="wd2" y="hd2"/>
                  </a:cxn>
                  <a:cxn ang="16200000">
                    <a:pos x="wd2" y="hd2"/>
                  </a:cxn>
                </a:cxnLst>
                <a:rect l="0" t="0" r="r" b="b"/>
                <a:pathLst>
                  <a:path w="21002" h="20734" extrusionOk="0">
                    <a:moveTo>
                      <a:pt x="1921" y="13034"/>
                    </a:moveTo>
                    <a:cubicBezTo>
                      <a:pt x="3951" y="14584"/>
                      <a:pt x="5994" y="16117"/>
                      <a:pt x="8059" y="17621"/>
                    </a:cubicBezTo>
                    <a:cubicBezTo>
                      <a:pt x="9484" y="18659"/>
                      <a:pt x="10899" y="19796"/>
                      <a:pt x="12594" y="20376"/>
                    </a:cubicBezTo>
                    <a:cubicBezTo>
                      <a:pt x="14131" y="20902"/>
                      <a:pt x="15899" y="20868"/>
                      <a:pt x="17366" y="20139"/>
                    </a:cubicBezTo>
                    <a:cubicBezTo>
                      <a:pt x="19401" y="19127"/>
                      <a:pt x="20472" y="17183"/>
                      <a:pt x="20772" y="15025"/>
                    </a:cubicBezTo>
                    <a:cubicBezTo>
                      <a:pt x="20857" y="14409"/>
                      <a:pt x="20907" y="13783"/>
                      <a:pt x="20929" y="13162"/>
                    </a:cubicBezTo>
                    <a:cubicBezTo>
                      <a:pt x="20978" y="11806"/>
                      <a:pt x="20985" y="10448"/>
                      <a:pt x="20994" y="9091"/>
                    </a:cubicBezTo>
                    <a:cubicBezTo>
                      <a:pt x="21000" y="8285"/>
                      <a:pt x="21002" y="7479"/>
                      <a:pt x="21002" y="6673"/>
                    </a:cubicBezTo>
                    <a:cubicBezTo>
                      <a:pt x="21002" y="5679"/>
                      <a:pt x="20997" y="4686"/>
                      <a:pt x="20989" y="3692"/>
                    </a:cubicBezTo>
                    <a:cubicBezTo>
                      <a:pt x="20980" y="2572"/>
                      <a:pt x="20794" y="1700"/>
                      <a:pt x="20451" y="1067"/>
                    </a:cubicBezTo>
                    <a:cubicBezTo>
                      <a:pt x="19623" y="-460"/>
                      <a:pt x="15585" y="-698"/>
                      <a:pt x="8619" y="2715"/>
                    </a:cubicBezTo>
                    <a:cubicBezTo>
                      <a:pt x="1654" y="6128"/>
                      <a:pt x="-598" y="9447"/>
                      <a:pt x="131" y="11022"/>
                    </a:cubicBezTo>
                    <a:cubicBezTo>
                      <a:pt x="433" y="11676"/>
                      <a:pt x="1024" y="12349"/>
                      <a:pt x="1921" y="13034"/>
                    </a:cubicBezTo>
                    <a:close/>
                  </a:path>
                </a:pathLst>
              </a:custGeom>
              <a:solidFill>
                <a:schemeClr val="accent6"/>
              </a:solidFill>
              <a:ln w="19050" cap="flat">
                <a:noFill/>
                <a:miter lim="400000"/>
              </a:ln>
              <a:effectLst/>
            </p:spPr>
            <p:txBody>
              <a:bodyPr wrap="square" lIns="35719" tIns="35719" rIns="35719" bIns="35719" numCol="1" anchor="ctr">
                <a:noAutofit/>
              </a:bodyPr>
              <a:lstStyle/>
              <a:p>
                <a:pPr lvl="0"/>
                <a:endParaRPr sz="1200">
                  <a:latin typeface="Noto Sans S Chinese DemiLight" panose="020B0400000000000000" pitchFamily="34" charset="-122"/>
                  <a:ea typeface="Noto Sans S Chinese DemiLight" panose="020B0400000000000000" pitchFamily="34" charset="-122"/>
                </a:endParaRPr>
              </a:p>
            </p:txBody>
          </p:sp>
          <p:sp>
            <p:nvSpPr>
              <p:cNvPr id="35" name="任意多边形: 形状 34"/>
              <p:cNvSpPr/>
              <p:nvPr/>
            </p:nvSpPr>
            <p:spPr>
              <a:xfrm rot="1625199" flipV="1">
                <a:off x="3309661" y="3236306"/>
                <a:ext cx="580638" cy="580226"/>
              </a:xfrm>
              <a:custGeom>
                <a:avLst/>
                <a:gdLst/>
                <a:ahLst/>
                <a:cxnLst>
                  <a:cxn ang="0">
                    <a:pos x="wd2" y="hd2"/>
                  </a:cxn>
                  <a:cxn ang="5400000">
                    <a:pos x="wd2" y="hd2"/>
                  </a:cxn>
                  <a:cxn ang="10800000">
                    <a:pos x="wd2" y="hd2"/>
                  </a:cxn>
                  <a:cxn ang="16200000">
                    <a:pos x="wd2" y="hd2"/>
                  </a:cxn>
                </a:cxnLst>
                <a:rect l="0" t="0" r="r" b="b"/>
                <a:pathLst>
                  <a:path w="21002" h="20734" extrusionOk="0">
                    <a:moveTo>
                      <a:pt x="1921" y="13034"/>
                    </a:moveTo>
                    <a:cubicBezTo>
                      <a:pt x="3951" y="14584"/>
                      <a:pt x="5994" y="16117"/>
                      <a:pt x="8059" y="17621"/>
                    </a:cubicBezTo>
                    <a:cubicBezTo>
                      <a:pt x="9484" y="18659"/>
                      <a:pt x="10899" y="19796"/>
                      <a:pt x="12594" y="20376"/>
                    </a:cubicBezTo>
                    <a:cubicBezTo>
                      <a:pt x="14131" y="20902"/>
                      <a:pt x="15899" y="20868"/>
                      <a:pt x="17366" y="20139"/>
                    </a:cubicBezTo>
                    <a:cubicBezTo>
                      <a:pt x="19401" y="19127"/>
                      <a:pt x="20472" y="17183"/>
                      <a:pt x="20772" y="15025"/>
                    </a:cubicBezTo>
                    <a:cubicBezTo>
                      <a:pt x="20857" y="14409"/>
                      <a:pt x="20907" y="13783"/>
                      <a:pt x="20929" y="13162"/>
                    </a:cubicBezTo>
                    <a:cubicBezTo>
                      <a:pt x="20978" y="11806"/>
                      <a:pt x="20985" y="10448"/>
                      <a:pt x="20994" y="9091"/>
                    </a:cubicBezTo>
                    <a:cubicBezTo>
                      <a:pt x="21000" y="8285"/>
                      <a:pt x="21002" y="7479"/>
                      <a:pt x="21002" y="6673"/>
                    </a:cubicBezTo>
                    <a:cubicBezTo>
                      <a:pt x="21002" y="5679"/>
                      <a:pt x="20997" y="4686"/>
                      <a:pt x="20989" y="3692"/>
                    </a:cubicBezTo>
                    <a:cubicBezTo>
                      <a:pt x="20980" y="2572"/>
                      <a:pt x="20794" y="1700"/>
                      <a:pt x="20451" y="1067"/>
                    </a:cubicBezTo>
                    <a:cubicBezTo>
                      <a:pt x="19623" y="-460"/>
                      <a:pt x="15585" y="-698"/>
                      <a:pt x="8619" y="2715"/>
                    </a:cubicBezTo>
                    <a:cubicBezTo>
                      <a:pt x="1654" y="6128"/>
                      <a:pt x="-598" y="9447"/>
                      <a:pt x="131" y="11022"/>
                    </a:cubicBezTo>
                    <a:cubicBezTo>
                      <a:pt x="433" y="11676"/>
                      <a:pt x="1024" y="12349"/>
                      <a:pt x="1921" y="13034"/>
                    </a:cubicBezTo>
                    <a:close/>
                  </a:path>
                </a:pathLst>
              </a:custGeom>
              <a:solidFill>
                <a:schemeClr val="accent3"/>
              </a:solidFill>
              <a:ln w="19050" cap="flat">
                <a:noFill/>
                <a:miter lim="400000"/>
              </a:ln>
              <a:effectLst/>
            </p:spPr>
            <p:txBody>
              <a:bodyPr wrap="square" lIns="35719" tIns="35719" rIns="35719" bIns="35719" numCol="1" anchor="ctr">
                <a:noAutofit/>
              </a:bodyPr>
              <a:lstStyle/>
              <a:p>
                <a:pPr lvl="0"/>
                <a:endParaRPr sz="1200" dirty="0">
                  <a:latin typeface="Noto Sans S Chinese DemiLight" panose="020B0400000000000000" pitchFamily="34" charset="-122"/>
                  <a:ea typeface="Noto Sans S Chinese DemiLight" panose="020B0400000000000000" pitchFamily="34" charset="-122"/>
                </a:endParaRPr>
              </a:p>
            </p:txBody>
          </p:sp>
          <p:sp>
            <p:nvSpPr>
              <p:cNvPr id="36" name="任意多边形: 形状 35"/>
              <p:cNvSpPr/>
              <p:nvPr/>
            </p:nvSpPr>
            <p:spPr>
              <a:xfrm rot="21540000" flipH="1">
                <a:off x="4828683" y="1442647"/>
                <a:ext cx="580638" cy="580226"/>
              </a:xfrm>
              <a:custGeom>
                <a:avLst/>
                <a:gdLst/>
                <a:ahLst/>
                <a:cxnLst>
                  <a:cxn ang="0">
                    <a:pos x="wd2" y="hd2"/>
                  </a:cxn>
                  <a:cxn ang="5400000">
                    <a:pos x="wd2" y="hd2"/>
                  </a:cxn>
                  <a:cxn ang="10800000">
                    <a:pos x="wd2" y="hd2"/>
                  </a:cxn>
                  <a:cxn ang="16200000">
                    <a:pos x="wd2" y="hd2"/>
                  </a:cxn>
                </a:cxnLst>
                <a:rect l="0" t="0" r="r" b="b"/>
                <a:pathLst>
                  <a:path w="21002" h="20734" extrusionOk="0">
                    <a:moveTo>
                      <a:pt x="1921" y="13034"/>
                    </a:moveTo>
                    <a:cubicBezTo>
                      <a:pt x="3951" y="14584"/>
                      <a:pt x="5994" y="16117"/>
                      <a:pt x="8059" y="17621"/>
                    </a:cubicBezTo>
                    <a:cubicBezTo>
                      <a:pt x="9484" y="18659"/>
                      <a:pt x="10899" y="19796"/>
                      <a:pt x="12594" y="20376"/>
                    </a:cubicBezTo>
                    <a:cubicBezTo>
                      <a:pt x="14131" y="20902"/>
                      <a:pt x="15899" y="20868"/>
                      <a:pt x="17366" y="20139"/>
                    </a:cubicBezTo>
                    <a:cubicBezTo>
                      <a:pt x="19401" y="19127"/>
                      <a:pt x="20472" y="17183"/>
                      <a:pt x="20772" y="15025"/>
                    </a:cubicBezTo>
                    <a:cubicBezTo>
                      <a:pt x="20857" y="14409"/>
                      <a:pt x="20907" y="13783"/>
                      <a:pt x="20929" y="13162"/>
                    </a:cubicBezTo>
                    <a:cubicBezTo>
                      <a:pt x="20978" y="11806"/>
                      <a:pt x="20985" y="10448"/>
                      <a:pt x="20994" y="9091"/>
                    </a:cubicBezTo>
                    <a:cubicBezTo>
                      <a:pt x="21000" y="8285"/>
                      <a:pt x="21002" y="7479"/>
                      <a:pt x="21002" y="6673"/>
                    </a:cubicBezTo>
                    <a:cubicBezTo>
                      <a:pt x="21002" y="5679"/>
                      <a:pt x="20997" y="4686"/>
                      <a:pt x="20989" y="3692"/>
                    </a:cubicBezTo>
                    <a:cubicBezTo>
                      <a:pt x="20980" y="2572"/>
                      <a:pt x="20794" y="1700"/>
                      <a:pt x="20451" y="1067"/>
                    </a:cubicBezTo>
                    <a:cubicBezTo>
                      <a:pt x="19623" y="-460"/>
                      <a:pt x="15585" y="-698"/>
                      <a:pt x="8619" y="2715"/>
                    </a:cubicBezTo>
                    <a:cubicBezTo>
                      <a:pt x="1654" y="6128"/>
                      <a:pt x="-598" y="9447"/>
                      <a:pt x="131" y="11022"/>
                    </a:cubicBezTo>
                    <a:cubicBezTo>
                      <a:pt x="433" y="11676"/>
                      <a:pt x="1024" y="12349"/>
                      <a:pt x="1921" y="13034"/>
                    </a:cubicBezTo>
                    <a:close/>
                  </a:path>
                </a:pathLst>
              </a:custGeom>
              <a:solidFill>
                <a:schemeClr val="accent4"/>
              </a:solidFill>
              <a:ln w="19050" cap="flat">
                <a:noFill/>
                <a:miter lim="400000"/>
              </a:ln>
              <a:effectLst/>
            </p:spPr>
            <p:txBody>
              <a:bodyPr wrap="square" lIns="35719" tIns="35719" rIns="35719" bIns="35719" numCol="1" anchor="ctr">
                <a:noAutofit/>
              </a:bodyPr>
              <a:lstStyle/>
              <a:p>
                <a:pPr lvl="0"/>
                <a:endParaRPr sz="1200">
                  <a:latin typeface="Noto Sans S Chinese DemiLight" panose="020B0400000000000000" pitchFamily="34" charset="-122"/>
                  <a:ea typeface="Noto Sans S Chinese DemiLight" panose="020B0400000000000000" pitchFamily="34" charset="-122"/>
                </a:endParaRPr>
              </a:p>
            </p:txBody>
          </p:sp>
          <p:sp>
            <p:nvSpPr>
              <p:cNvPr id="37" name="任意多边形: 形状 36"/>
              <p:cNvSpPr/>
              <p:nvPr/>
            </p:nvSpPr>
            <p:spPr>
              <a:xfrm rot="60000">
                <a:off x="3701707" y="1442647"/>
                <a:ext cx="580638" cy="580226"/>
              </a:xfrm>
              <a:custGeom>
                <a:avLst/>
                <a:gdLst/>
                <a:ahLst/>
                <a:cxnLst>
                  <a:cxn ang="0">
                    <a:pos x="wd2" y="hd2"/>
                  </a:cxn>
                  <a:cxn ang="5400000">
                    <a:pos x="wd2" y="hd2"/>
                  </a:cxn>
                  <a:cxn ang="10800000">
                    <a:pos x="wd2" y="hd2"/>
                  </a:cxn>
                  <a:cxn ang="16200000">
                    <a:pos x="wd2" y="hd2"/>
                  </a:cxn>
                </a:cxnLst>
                <a:rect l="0" t="0" r="r" b="b"/>
                <a:pathLst>
                  <a:path w="21002" h="20734" extrusionOk="0">
                    <a:moveTo>
                      <a:pt x="1921" y="13034"/>
                    </a:moveTo>
                    <a:cubicBezTo>
                      <a:pt x="3951" y="14584"/>
                      <a:pt x="5994" y="16117"/>
                      <a:pt x="8059" y="17621"/>
                    </a:cubicBezTo>
                    <a:cubicBezTo>
                      <a:pt x="9484" y="18659"/>
                      <a:pt x="10899" y="19796"/>
                      <a:pt x="12594" y="20376"/>
                    </a:cubicBezTo>
                    <a:cubicBezTo>
                      <a:pt x="14131" y="20902"/>
                      <a:pt x="15899" y="20868"/>
                      <a:pt x="17366" y="20139"/>
                    </a:cubicBezTo>
                    <a:cubicBezTo>
                      <a:pt x="19401" y="19127"/>
                      <a:pt x="20472" y="17183"/>
                      <a:pt x="20772" y="15025"/>
                    </a:cubicBezTo>
                    <a:cubicBezTo>
                      <a:pt x="20857" y="14409"/>
                      <a:pt x="20907" y="13783"/>
                      <a:pt x="20929" y="13162"/>
                    </a:cubicBezTo>
                    <a:cubicBezTo>
                      <a:pt x="20978" y="11806"/>
                      <a:pt x="20985" y="10448"/>
                      <a:pt x="20994" y="9091"/>
                    </a:cubicBezTo>
                    <a:cubicBezTo>
                      <a:pt x="21000" y="8285"/>
                      <a:pt x="21002" y="7479"/>
                      <a:pt x="21002" y="6673"/>
                    </a:cubicBezTo>
                    <a:cubicBezTo>
                      <a:pt x="21002" y="5679"/>
                      <a:pt x="20997" y="4686"/>
                      <a:pt x="20989" y="3692"/>
                    </a:cubicBezTo>
                    <a:cubicBezTo>
                      <a:pt x="20980" y="2572"/>
                      <a:pt x="20794" y="1700"/>
                      <a:pt x="20451" y="1067"/>
                    </a:cubicBezTo>
                    <a:cubicBezTo>
                      <a:pt x="19623" y="-460"/>
                      <a:pt x="15585" y="-698"/>
                      <a:pt x="8619" y="2715"/>
                    </a:cubicBezTo>
                    <a:cubicBezTo>
                      <a:pt x="1654" y="6128"/>
                      <a:pt x="-598" y="9447"/>
                      <a:pt x="131" y="11022"/>
                    </a:cubicBezTo>
                    <a:cubicBezTo>
                      <a:pt x="433" y="11676"/>
                      <a:pt x="1024" y="12349"/>
                      <a:pt x="1921" y="13034"/>
                    </a:cubicBezTo>
                    <a:close/>
                  </a:path>
                </a:pathLst>
              </a:custGeom>
              <a:solidFill>
                <a:schemeClr val="accent3"/>
              </a:solidFill>
              <a:ln w="19050" cap="flat">
                <a:noFill/>
                <a:miter lim="400000"/>
              </a:ln>
              <a:effectLst/>
            </p:spPr>
            <p:txBody>
              <a:bodyPr wrap="square" lIns="35719" tIns="35719" rIns="35719" bIns="35719" numCol="1" anchor="ctr">
                <a:noAutofit/>
              </a:bodyPr>
              <a:lstStyle/>
              <a:p>
                <a:pPr lvl="0"/>
                <a:endParaRPr sz="1200">
                  <a:latin typeface="Noto Sans S Chinese DemiLight" panose="020B0400000000000000" pitchFamily="34" charset="-122"/>
                  <a:ea typeface="Noto Sans S Chinese DemiLight" panose="020B0400000000000000" pitchFamily="34" charset="-122"/>
                </a:endParaRPr>
              </a:p>
            </p:txBody>
          </p:sp>
          <p:sp>
            <p:nvSpPr>
              <p:cNvPr id="39" name="直接连接符 38"/>
              <p:cNvSpPr/>
              <p:nvPr/>
            </p:nvSpPr>
            <p:spPr>
              <a:xfrm flipV="1">
                <a:off x="5734303" y="1477041"/>
                <a:ext cx="1737986" cy="1"/>
              </a:xfrm>
              <a:prstGeom prst="line">
                <a:avLst/>
              </a:prstGeom>
              <a:noFill/>
              <a:ln w="19050" cap="flat">
                <a:solidFill>
                  <a:schemeClr val="tx1">
                    <a:lumMod val="60000"/>
                    <a:lumOff val="40000"/>
                  </a:schemeClr>
                </a:solidFill>
                <a:prstDash val="sysDot"/>
                <a:miter lim="400000"/>
              </a:ln>
              <a:effectLst/>
            </p:spPr>
            <p:txBody>
              <a:bodyPr wrap="square" lIns="47625" tIns="47625" rIns="47625" bIns="47625" numCol="1" anchor="ctr">
                <a:noAutofit/>
              </a:bodyPr>
              <a:lstStyle/>
              <a:p>
                <a:pPr lvl="0"/>
                <a:endParaRPr sz="1200">
                  <a:latin typeface="Noto Sans S Chinese DemiLight" panose="020B0400000000000000" pitchFamily="34" charset="-122"/>
                  <a:ea typeface="Noto Sans S Chinese DemiLight" panose="020B0400000000000000" pitchFamily="34" charset="-122"/>
                </a:endParaRPr>
              </a:p>
            </p:txBody>
          </p:sp>
          <p:sp>
            <p:nvSpPr>
              <p:cNvPr id="40" name="任意多边形: 形状 39"/>
              <p:cNvSpPr/>
              <p:nvPr/>
            </p:nvSpPr>
            <p:spPr>
              <a:xfrm rot="60000">
                <a:off x="3149174" y="3159760"/>
                <a:ext cx="913153" cy="910802"/>
              </a:xfrm>
              <a:custGeom>
                <a:avLst/>
                <a:gdLst/>
                <a:ahLst/>
                <a:cxnLst>
                  <a:cxn ang="0">
                    <a:pos x="wd2" y="hd2"/>
                  </a:cxn>
                  <a:cxn ang="5400000">
                    <a:pos x="wd2" y="hd2"/>
                  </a:cxn>
                  <a:cxn ang="10800000">
                    <a:pos x="wd2" y="hd2"/>
                  </a:cxn>
                  <a:cxn ang="16200000">
                    <a:pos x="wd2" y="hd2"/>
                  </a:cxn>
                </a:cxnLst>
                <a:rect l="0" t="0" r="r" b="b"/>
                <a:pathLst>
                  <a:path w="20761" h="20724" extrusionOk="0">
                    <a:moveTo>
                      <a:pt x="16007" y="18283"/>
                    </a:moveTo>
                    <a:cubicBezTo>
                      <a:pt x="17050" y="16026"/>
                      <a:pt x="18075" y="13761"/>
                      <a:pt x="19068" y="11481"/>
                    </a:cubicBezTo>
                    <a:cubicBezTo>
                      <a:pt x="19753" y="9907"/>
                      <a:pt x="20534" y="8322"/>
                      <a:pt x="20723" y="6594"/>
                    </a:cubicBezTo>
                    <a:cubicBezTo>
                      <a:pt x="20895" y="5026"/>
                      <a:pt x="20481" y="3364"/>
                      <a:pt x="19468" y="2136"/>
                    </a:cubicBezTo>
                    <a:cubicBezTo>
                      <a:pt x="18063" y="434"/>
                      <a:pt x="15974" y="-154"/>
                      <a:pt x="13847" y="34"/>
                    </a:cubicBezTo>
                    <a:cubicBezTo>
                      <a:pt x="13240" y="88"/>
                      <a:pt x="12631" y="177"/>
                      <a:pt x="12032" y="292"/>
                    </a:cubicBezTo>
                    <a:cubicBezTo>
                      <a:pt x="10726" y="542"/>
                      <a:pt x="9426" y="832"/>
                      <a:pt x="8128" y="1119"/>
                    </a:cubicBezTo>
                    <a:cubicBezTo>
                      <a:pt x="7356" y="1290"/>
                      <a:pt x="6585" y="1464"/>
                      <a:pt x="5814" y="1640"/>
                    </a:cubicBezTo>
                    <a:cubicBezTo>
                      <a:pt x="4865" y="1857"/>
                      <a:pt x="3917" y="2079"/>
                      <a:pt x="2969" y="2303"/>
                    </a:cubicBezTo>
                    <a:cubicBezTo>
                      <a:pt x="1900" y="2556"/>
                      <a:pt x="1107" y="2922"/>
                      <a:pt x="576" y="3385"/>
                    </a:cubicBezTo>
                    <a:cubicBezTo>
                      <a:pt x="-705" y="4501"/>
                      <a:pt x="-63" y="8368"/>
                      <a:pt x="4701" y="14206"/>
                    </a:cubicBezTo>
                    <a:cubicBezTo>
                      <a:pt x="9463" y="20043"/>
                      <a:pt x="13121" y="21446"/>
                      <a:pt x="14470" y="20413"/>
                    </a:cubicBezTo>
                    <a:cubicBezTo>
                      <a:pt x="15029" y="19985"/>
                      <a:pt x="15545" y="19280"/>
                      <a:pt x="16007" y="18283"/>
                    </a:cubicBezTo>
                    <a:close/>
                  </a:path>
                </a:pathLst>
              </a:custGeom>
              <a:noFill/>
              <a:ln w="19050" cap="flat">
                <a:solidFill>
                  <a:schemeClr val="tx2">
                    <a:lumMod val="40000"/>
                    <a:lumOff val="60000"/>
                  </a:schemeClr>
                </a:solidFill>
                <a:miter lim="400000"/>
              </a:ln>
              <a:effectLst/>
            </p:spPr>
            <p:txBody>
              <a:bodyPr wrap="square" lIns="35719" tIns="35719" rIns="35719" bIns="35719" numCol="1" anchor="ctr">
                <a:noAutofit/>
              </a:bodyPr>
              <a:lstStyle/>
              <a:p>
                <a:pPr lvl="0">
                  <a:lnSpc>
                    <a:spcPct val="90000"/>
                  </a:lnSpc>
                  <a:defRPr sz="4000">
                    <a:solidFill>
                      <a:srgbClr val="FFFFFF"/>
                    </a:solidFill>
                  </a:defRPr>
                </a:pPr>
                <a:endParaRPr sz="4800">
                  <a:latin typeface="Noto Sans S Chinese DemiLight" panose="020B0400000000000000" pitchFamily="34" charset="-122"/>
                  <a:ea typeface="Noto Sans S Chinese DemiLight" panose="020B0400000000000000" pitchFamily="34" charset="-122"/>
                </a:endParaRPr>
              </a:p>
            </p:txBody>
          </p:sp>
          <p:sp>
            <p:nvSpPr>
              <p:cNvPr id="41" name="矩形 40"/>
              <p:cNvSpPr/>
              <p:nvPr/>
            </p:nvSpPr>
            <p:spPr>
              <a:xfrm>
                <a:off x="3526614" y="3427257"/>
                <a:ext cx="310520" cy="313156"/>
              </a:xfrm>
              <a:prstGeom prst="rect">
                <a:avLst/>
              </a:prstGeom>
              <a:noFill/>
              <a:ln w="12700" cap="flat">
                <a:noFill/>
                <a:miter lim="400000"/>
              </a:ln>
              <a:effectLst/>
            </p:spPr>
            <p:txBody>
              <a:bodyPr wrap="square" lIns="0" tIns="0" rIns="0" bIns="0" numCol="1" anchor="ctr">
                <a:noAutofit/>
              </a:bodyPr>
              <a:lstStyle>
                <a:lvl1pPr>
                  <a:lnSpc>
                    <a:spcPct val="90000"/>
                  </a:lnSpc>
                  <a:defRPr sz="4000">
                    <a:solidFill>
                      <a:srgbClr val="FFFFFF"/>
                    </a:solidFill>
                  </a:defRPr>
                </a:lvl1pPr>
              </a:lstStyle>
              <a:p>
                <a:pPr lvl="0">
                  <a:defRPr sz="1800">
                    <a:solidFill>
                      <a:srgbClr val="000000"/>
                    </a:solidFill>
                  </a:defRPr>
                </a:pPr>
                <a:r>
                  <a:rPr sz="2665" b="1" dirty="0">
                    <a:solidFill>
                      <a:schemeClr val="bg1"/>
                    </a:solidFill>
                    <a:latin typeface="Noto Sans S Chinese DemiLight" panose="020B0400000000000000" pitchFamily="34" charset="-122"/>
                    <a:ea typeface="Noto Sans S Chinese DemiLight" panose="020B0400000000000000" pitchFamily="34" charset="-122"/>
                  </a:rPr>
                  <a:t>01</a:t>
                </a:r>
                <a:endParaRPr sz="2665" b="1" dirty="0">
                  <a:solidFill>
                    <a:schemeClr val="bg1"/>
                  </a:solidFill>
                  <a:latin typeface="Noto Sans S Chinese DemiLight" panose="020B0400000000000000" pitchFamily="34" charset="-122"/>
                  <a:ea typeface="Noto Sans S Chinese DemiLight" panose="020B0400000000000000" pitchFamily="34" charset="-122"/>
                </a:endParaRPr>
              </a:p>
            </p:txBody>
          </p:sp>
          <p:sp>
            <p:nvSpPr>
              <p:cNvPr id="42" name="任意多边形: 形状 41"/>
              <p:cNvSpPr/>
              <p:nvPr/>
            </p:nvSpPr>
            <p:spPr>
              <a:xfrm rot="60000">
                <a:off x="3013846" y="2064500"/>
                <a:ext cx="858144" cy="949948"/>
              </a:xfrm>
              <a:custGeom>
                <a:avLst/>
                <a:gdLst/>
                <a:ahLst/>
                <a:cxnLst>
                  <a:cxn ang="0">
                    <a:pos x="wd2" y="hd2"/>
                  </a:cxn>
                  <a:cxn ang="5400000">
                    <a:pos x="wd2" y="hd2"/>
                  </a:cxn>
                  <a:cxn ang="10800000">
                    <a:pos x="wd2" y="hd2"/>
                  </a:cxn>
                  <a:cxn ang="16200000">
                    <a:pos x="wd2" y="hd2"/>
                  </a:cxn>
                </a:cxnLst>
                <a:rect l="0" t="0" r="r" b="b"/>
                <a:pathLst>
                  <a:path w="20378" h="21255" extrusionOk="0">
                    <a:moveTo>
                      <a:pt x="4821" y="21029"/>
                    </a:moveTo>
                    <a:cubicBezTo>
                      <a:pt x="7341" y="20448"/>
                      <a:pt x="9857" y="19848"/>
                      <a:pt x="12364" y="19214"/>
                    </a:cubicBezTo>
                    <a:cubicBezTo>
                      <a:pt x="14094" y="18776"/>
                      <a:pt x="15896" y="18405"/>
                      <a:pt x="17429" y="17491"/>
                    </a:cubicBezTo>
                    <a:cubicBezTo>
                      <a:pt x="18820" y="16662"/>
                      <a:pt x="19908" y="15325"/>
                      <a:pt x="20249" y="13793"/>
                    </a:cubicBezTo>
                    <a:cubicBezTo>
                      <a:pt x="20723" y="11668"/>
                      <a:pt x="19843" y="9700"/>
                      <a:pt x="18304" y="8178"/>
                    </a:cubicBezTo>
                    <a:cubicBezTo>
                      <a:pt x="17865" y="7744"/>
                      <a:pt x="17395" y="7331"/>
                      <a:pt x="16911" y="6940"/>
                    </a:cubicBezTo>
                    <a:cubicBezTo>
                      <a:pt x="15857" y="6088"/>
                      <a:pt x="14774" y="5266"/>
                      <a:pt x="13694" y="4443"/>
                    </a:cubicBezTo>
                    <a:cubicBezTo>
                      <a:pt x="13052" y="3954"/>
                      <a:pt x="12408" y="3467"/>
                      <a:pt x="11762" y="2982"/>
                    </a:cubicBezTo>
                    <a:cubicBezTo>
                      <a:pt x="10967" y="2385"/>
                      <a:pt x="10168" y="1791"/>
                      <a:pt x="9368" y="1200"/>
                    </a:cubicBezTo>
                    <a:cubicBezTo>
                      <a:pt x="8466" y="532"/>
                      <a:pt x="7650" y="146"/>
                      <a:pt x="6927" y="21"/>
                    </a:cubicBezTo>
                    <a:cubicBezTo>
                      <a:pt x="5183" y="-280"/>
                      <a:pt x="2445" y="2586"/>
                      <a:pt x="784" y="9830"/>
                    </a:cubicBezTo>
                    <a:cubicBezTo>
                      <a:pt x="-877" y="17073"/>
                      <a:pt x="360" y="20748"/>
                      <a:pt x="2081" y="21152"/>
                    </a:cubicBezTo>
                    <a:cubicBezTo>
                      <a:pt x="2795" y="21320"/>
                      <a:pt x="3706" y="21286"/>
                      <a:pt x="4821" y="21029"/>
                    </a:cubicBezTo>
                    <a:close/>
                  </a:path>
                </a:pathLst>
              </a:custGeom>
              <a:noFill/>
              <a:ln w="19050" cap="flat">
                <a:solidFill>
                  <a:schemeClr val="tx2">
                    <a:lumMod val="40000"/>
                    <a:lumOff val="60000"/>
                  </a:schemeClr>
                </a:solidFill>
                <a:miter lim="400000"/>
              </a:ln>
              <a:effectLst/>
            </p:spPr>
            <p:txBody>
              <a:bodyPr wrap="square" lIns="35719" tIns="35719" rIns="35719" bIns="35719" numCol="1" anchor="ctr">
                <a:noAutofit/>
              </a:bodyPr>
              <a:lstStyle/>
              <a:p>
                <a:pPr lvl="0"/>
                <a:endParaRPr sz="1200">
                  <a:latin typeface="Noto Sans S Chinese DemiLight" panose="020B0400000000000000" pitchFamily="34" charset="-122"/>
                  <a:ea typeface="Noto Sans S Chinese DemiLight" panose="020B0400000000000000" pitchFamily="34" charset="-122"/>
                </a:endParaRPr>
              </a:p>
            </p:txBody>
          </p:sp>
          <p:sp>
            <p:nvSpPr>
              <p:cNvPr id="43" name="矩形 42"/>
              <p:cNvSpPr/>
              <p:nvPr/>
            </p:nvSpPr>
            <p:spPr>
              <a:xfrm>
                <a:off x="3256788" y="2427182"/>
                <a:ext cx="310520" cy="313156"/>
              </a:xfrm>
              <a:prstGeom prst="rect">
                <a:avLst/>
              </a:prstGeom>
              <a:noFill/>
              <a:ln w="12700" cap="flat">
                <a:noFill/>
                <a:miter lim="400000"/>
              </a:ln>
              <a:effectLst/>
            </p:spPr>
            <p:txBody>
              <a:bodyPr wrap="square" lIns="0" tIns="0" rIns="0" bIns="0" numCol="1" anchor="ctr">
                <a:noAutofit/>
              </a:bodyPr>
              <a:lstStyle>
                <a:lvl1pPr>
                  <a:lnSpc>
                    <a:spcPct val="90000"/>
                  </a:lnSpc>
                  <a:defRPr sz="4000">
                    <a:solidFill>
                      <a:srgbClr val="FFFFFF"/>
                    </a:solidFill>
                  </a:defRPr>
                </a:lvl1pPr>
              </a:lstStyle>
              <a:p>
                <a:pPr lvl="0">
                  <a:defRPr sz="1800">
                    <a:solidFill>
                      <a:srgbClr val="000000"/>
                    </a:solidFill>
                  </a:defRPr>
                </a:pPr>
                <a:r>
                  <a:rPr sz="2665" b="1" dirty="0">
                    <a:solidFill>
                      <a:schemeClr val="bg1"/>
                    </a:solidFill>
                    <a:latin typeface="Noto Sans S Chinese DemiLight" panose="020B0400000000000000" pitchFamily="34" charset="-122"/>
                    <a:ea typeface="Noto Sans S Chinese DemiLight" panose="020B0400000000000000" pitchFamily="34" charset="-122"/>
                  </a:rPr>
                  <a:t>02</a:t>
                </a:r>
                <a:endParaRPr sz="2665" b="1" dirty="0">
                  <a:solidFill>
                    <a:schemeClr val="bg1"/>
                  </a:solidFill>
                  <a:latin typeface="Noto Sans S Chinese DemiLight" panose="020B0400000000000000" pitchFamily="34" charset="-122"/>
                  <a:ea typeface="Noto Sans S Chinese DemiLight" panose="020B0400000000000000" pitchFamily="34" charset="-122"/>
                </a:endParaRPr>
              </a:p>
            </p:txBody>
          </p:sp>
          <p:sp>
            <p:nvSpPr>
              <p:cNvPr id="44" name="任意多边形: 形状 43"/>
              <p:cNvSpPr/>
              <p:nvPr/>
            </p:nvSpPr>
            <p:spPr>
              <a:xfrm rot="60000">
                <a:off x="3514746" y="1285751"/>
                <a:ext cx="894652" cy="894017"/>
              </a:xfrm>
              <a:custGeom>
                <a:avLst/>
                <a:gdLst/>
                <a:ahLst/>
                <a:cxnLst>
                  <a:cxn ang="0">
                    <a:pos x="wd2" y="hd2"/>
                  </a:cxn>
                  <a:cxn ang="5400000">
                    <a:pos x="wd2" y="hd2"/>
                  </a:cxn>
                  <a:cxn ang="10800000">
                    <a:pos x="wd2" y="hd2"/>
                  </a:cxn>
                  <a:cxn ang="16200000">
                    <a:pos x="wd2" y="hd2"/>
                  </a:cxn>
                </a:cxnLst>
                <a:rect l="0" t="0" r="r" b="b"/>
                <a:pathLst>
                  <a:path w="21002" h="20734" extrusionOk="0">
                    <a:moveTo>
                      <a:pt x="1921" y="13034"/>
                    </a:moveTo>
                    <a:cubicBezTo>
                      <a:pt x="3951" y="14584"/>
                      <a:pt x="5994" y="16117"/>
                      <a:pt x="8059" y="17621"/>
                    </a:cubicBezTo>
                    <a:cubicBezTo>
                      <a:pt x="9484" y="18659"/>
                      <a:pt x="10899" y="19796"/>
                      <a:pt x="12594" y="20376"/>
                    </a:cubicBezTo>
                    <a:cubicBezTo>
                      <a:pt x="14131" y="20902"/>
                      <a:pt x="15899" y="20868"/>
                      <a:pt x="17366" y="20139"/>
                    </a:cubicBezTo>
                    <a:cubicBezTo>
                      <a:pt x="19401" y="19127"/>
                      <a:pt x="20472" y="17183"/>
                      <a:pt x="20772" y="15025"/>
                    </a:cubicBezTo>
                    <a:cubicBezTo>
                      <a:pt x="20857" y="14409"/>
                      <a:pt x="20907" y="13783"/>
                      <a:pt x="20929" y="13162"/>
                    </a:cubicBezTo>
                    <a:cubicBezTo>
                      <a:pt x="20978" y="11806"/>
                      <a:pt x="20985" y="10448"/>
                      <a:pt x="20994" y="9091"/>
                    </a:cubicBezTo>
                    <a:cubicBezTo>
                      <a:pt x="21000" y="8285"/>
                      <a:pt x="21002" y="7479"/>
                      <a:pt x="21002" y="6673"/>
                    </a:cubicBezTo>
                    <a:cubicBezTo>
                      <a:pt x="21002" y="5679"/>
                      <a:pt x="20997" y="4686"/>
                      <a:pt x="20989" y="3692"/>
                    </a:cubicBezTo>
                    <a:cubicBezTo>
                      <a:pt x="20980" y="2572"/>
                      <a:pt x="20794" y="1700"/>
                      <a:pt x="20451" y="1067"/>
                    </a:cubicBezTo>
                    <a:cubicBezTo>
                      <a:pt x="19623" y="-460"/>
                      <a:pt x="15585" y="-698"/>
                      <a:pt x="8619" y="2715"/>
                    </a:cubicBezTo>
                    <a:cubicBezTo>
                      <a:pt x="1654" y="6128"/>
                      <a:pt x="-598" y="9447"/>
                      <a:pt x="131" y="11022"/>
                    </a:cubicBezTo>
                    <a:cubicBezTo>
                      <a:pt x="433" y="11676"/>
                      <a:pt x="1024" y="12349"/>
                      <a:pt x="1921" y="13034"/>
                    </a:cubicBezTo>
                    <a:close/>
                  </a:path>
                </a:pathLst>
              </a:custGeom>
              <a:noFill/>
              <a:ln w="19050" cap="flat">
                <a:solidFill>
                  <a:schemeClr val="tx2">
                    <a:lumMod val="40000"/>
                    <a:lumOff val="60000"/>
                  </a:schemeClr>
                </a:solidFill>
                <a:miter lim="400000"/>
              </a:ln>
              <a:effectLst/>
            </p:spPr>
            <p:txBody>
              <a:bodyPr wrap="square" lIns="35719" tIns="35719" rIns="35719" bIns="35719" numCol="1" anchor="ctr">
                <a:noAutofit/>
              </a:bodyPr>
              <a:lstStyle/>
              <a:p>
                <a:pPr lvl="0"/>
                <a:endParaRPr sz="1200">
                  <a:latin typeface="Noto Sans S Chinese DemiLight" panose="020B0400000000000000" pitchFamily="34" charset="-122"/>
                  <a:ea typeface="Noto Sans S Chinese DemiLight" panose="020B0400000000000000" pitchFamily="34" charset="-122"/>
                </a:endParaRPr>
              </a:p>
            </p:txBody>
          </p:sp>
          <p:sp>
            <p:nvSpPr>
              <p:cNvPr id="45" name="矩形 44"/>
              <p:cNvSpPr/>
              <p:nvPr/>
            </p:nvSpPr>
            <p:spPr>
              <a:xfrm>
                <a:off x="3910154" y="1586445"/>
                <a:ext cx="310520" cy="313156"/>
              </a:xfrm>
              <a:prstGeom prst="rect">
                <a:avLst/>
              </a:prstGeom>
              <a:noFill/>
              <a:ln w="12700" cap="flat">
                <a:noFill/>
                <a:miter lim="400000"/>
              </a:ln>
              <a:effectLst/>
            </p:spPr>
            <p:txBody>
              <a:bodyPr wrap="square" lIns="0" tIns="0" rIns="0" bIns="0" numCol="1" anchor="ctr">
                <a:noAutofit/>
              </a:bodyPr>
              <a:lstStyle>
                <a:lvl1pPr>
                  <a:lnSpc>
                    <a:spcPct val="90000"/>
                  </a:lnSpc>
                  <a:defRPr sz="4000">
                    <a:solidFill>
                      <a:srgbClr val="FFFFFF"/>
                    </a:solidFill>
                  </a:defRPr>
                </a:lvl1pPr>
              </a:lstStyle>
              <a:p>
                <a:pPr lvl="0">
                  <a:defRPr sz="1800">
                    <a:solidFill>
                      <a:srgbClr val="000000"/>
                    </a:solidFill>
                  </a:defRPr>
                </a:pPr>
                <a:r>
                  <a:rPr sz="2665" b="1" dirty="0">
                    <a:solidFill>
                      <a:schemeClr val="bg1"/>
                    </a:solidFill>
                    <a:latin typeface="Noto Sans S Chinese DemiLight" panose="020B0400000000000000" pitchFamily="34" charset="-122"/>
                    <a:ea typeface="Noto Sans S Chinese DemiLight" panose="020B0400000000000000" pitchFamily="34" charset="-122"/>
                  </a:rPr>
                  <a:t>03</a:t>
                </a:r>
                <a:endParaRPr sz="2665" b="1" dirty="0">
                  <a:solidFill>
                    <a:schemeClr val="bg1"/>
                  </a:solidFill>
                  <a:latin typeface="Noto Sans S Chinese DemiLight" panose="020B0400000000000000" pitchFamily="34" charset="-122"/>
                  <a:ea typeface="Noto Sans S Chinese DemiLight" panose="020B0400000000000000" pitchFamily="34" charset="-122"/>
                </a:endParaRPr>
              </a:p>
            </p:txBody>
          </p:sp>
          <p:sp>
            <p:nvSpPr>
              <p:cNvPr id="46" name="任意多边形: 形状 45"/>
              <p:cNvSpPr/>
              <p:nvPr/>
            </p:nvSpPr>
            <p:spPr>
              <a:xfrm rot="60000">
                <a:off x="4698662" y="1301887"/>
                <a:ext cx="900602" cy="890862"/>
              </a:xfrm>
              <a:custGeom>
                <a:avLst/>
                <a:gdLst/>
                <a:ahLst/>
                <a:cxnLst>
                  <a:cxn ang="0">
                    <a:pos x="wd2" y="hd2"/>
                  </a:cxn>
                  <a:cxn ang="5400000">
                    <a:pos x="wd2" y="hd2"/>
                  </a:cxn>
                  <a:cxn ang="10800000">
                    <a:pos x="wd2" y="hd2"/>
                  </a:cxn>
                  <a:cxn ang="16200000">
                    <a:pos x="wd2" y="hd2"/>
                  </a:cxn>
                </a:cxnLst>
                <a:rect l="0" t="0" r="r" b="b"/>
                <a:pathLst>
                  <a:path w="21012" h="20459" extrusionOk="0">
                    <a:moveTo>
                      <a:pt x="1" y="3733"/>
                    </a:moveTo>
                    <a:cubicBezTo>
                      <a:pt x="40" y="6242"/>
                      <a:pt x="101" y="8751"/>
                      <a:pt x="198" y="11259"/>
                    </a:cubicBezTo>
                    <a:cubicBezTo>
                      <a:pt x="264" y="12990"/>
                      <a:pt x="246" y="14775"/>
                      <a:pt x="841" y="16429"/>
                    </a:cubicBezTo>
                    <a:cubicBezTo>
                      <a:pt x="1380" y="17930"/>
                      <a:pt x="2502" y="19260"/>
                      <a:pt x="3984" y="19932"/>
                    </a:cubicBezTo>
                    <a:cubicBezTo>
                      <a:pt x="6041" y="20864"/>
                      <a:pt x="8234" y="20483"/>
                      <a:pt x="10117" y="19380"/>
                    </a:cubicBezTo>
                    <a:cubicBezTo>
                      <a:pt x="10654" y="19065"/>
                      <a:pt x="11178" y="18717"/>
                      <a:pt x="11680" y="18350"/>
                    </a:cubicBezTo>
                    <a:cubicBezTo>
                      <a:pt x="12777" y="17550"/>
                      <a:pt x="13849" y="16717"/>
                      <a:pt x="14922" y="15887"/>
                    </a:cubicBezTo>
                    <a:cubicBezTo>
                      <a:pt x="15559" y="15393"/>
                      <a:pt x="16195" y="14897"/>
                      <a:pt x="16829" y="14399"/>
                    </a:cubicBezTo>
                    <a:cubicBezTo>
                      <a:pt x="17611" y="13786"/>
                      <a:pt x="18389" y="13168"/>
                      <a:pt x="19165" y="12549"/>
                    </a:cubicBezTo>
                    <a:cubicBezTo>
                      <a:pt x="20041" y="11851"/>
                      <a:pt x="20611" y="11170"/>
                      <a:pt x="20897" y="10517"/>
                    </a:cubicBezTo>
                    <a:cubicBezTo>
                      <a:pt x="21584" y="8941"/>
                      <a:pt x="19270" y="5706"/>
                      <a:pt x="12268" y="2485"/>
                    </a:cubicBezTo>
                    <a:cubicBezTo>
                      <a:pt x="5268" y="-736"/>
                      <a:pt x="1262" y="-409"/>
                      <a:pt x="475" y="1121"/>
                    </a:cubicBezTo>
                    <a:cubicBezTo>
                      <a:pt x="148" y="1756"/>
                      <a:pt x="-16" y="2624"/>
                      <a:pt x="1" y="3733"/>
                    </a:cubicBezTo>
                    <a:close/>
                  </a:path>
                </a:pathLst>
              </a:custGeom>
              <a:noFill/>
              <a:ln w="19050" cap="flat">
                <a:solidFill>
                  <a:schemeClr val="tx2">
                    <a:lumMod val="40000"/>
                    <a:lumOff val="60000"/>
                  </a:schemeClr>
                </a:solidFill>
                <a:miter lim="400000"/>
              </a:ln>
              <a:effectLst/>
            </p:spPr>
            <p:txBody>
              <a:bodyPr wrap="square" lIns="35719" tIns="35719" rIns="35719" bIns="35719" numCol="1" anchor="ctr">
                <a:noAutofit/>
              </a:bodyPr>
              <a:lstStyle/>
              <a:p>
                <a:pPr>
                  <a:defRPr sz="3000">
                    <a:solidFill>
                      <a:srgbClr val="FFFFFF"/>
                    </a:solidFill>
                    <a:effectLst>
                      <a:outerShdw blurRad="38100" dist="12700" dir="5400000" rotWithShape="0">
                        <a:srgbClr val="000000">
                          <a:alpha val="50000"/>
                        </a:srgbClr>
                      </a:outerShdw>
                    </a:effectLst>
                  </a:defRPr>
                </a:pPr>
                <a:endParaRPr sz="2665">
                  <a:latin typeface="Noto Sans S Chinese DemiLight" panose="020B0400000000000000" pitchFamily="34" charset="-122"/>
                  <a:ea typeface="Noto Sans S Chinese DemiLight" panose="020B0400000000000000" pitchFamily="34" charset="-122"/>
                </a:endParaRPr>
              </a:p>
            </p:txBody>
          </p:sp>
          <p:sp>
            <p:nvSpPr>
              <p:cNvPr id="47" name="矩形 46"/>
              <p:cNvSpPr/>
              <p:nvPr/>
            </p:nvSpPr>
            <p:spPr>
              <a:xfrm>
                <a:off x="4938055" y="1586446"/>
                <a:ext cx="310519" cy="313156"/>
              </a:xfrm>
              <a:prstGeom prst="rect">
                <a:avLst/>
              </a:prstGeom>
              <a:noFill/>
              <a:ln w="12700" cap="flat">
                <a:noFill/>
                <a:miter lim="400000"/>
              </a:ln>
              <a:effectLst/>
            </p:spPr>
            <p:txBody>
              <a:bodyPr wrap="square" lIns="0" tIns="0" rIns="0" bIns="0" numCol="1" anchor="ctr">
                <a:noAutofit/>
              </a:bodyPr>
              <a:lstStyle>
                <a:lvl1pPr>
                  <a:lnSpc>
                    <a:spcPct val="90000"/>
                  </a:lnSpc>
                  <a:defRPr sz="4000">
                    <a:solidFill>
                      <a:srgbClr val="FFFFFF"/>
                    </a:solidFill>
                  </a:defRPr>
                </a:lvl1pPr>
              </a:lstStyle>
              <a:p>
                <a:pPr lvl="0">
                  <a:defRPr sz="1800">
                    <a:solidFill>
                      <a:srgbClr val="000000"/>
                    </a:solidFill>
                  </a:defRPr>
                </a:pPr>
                <a:r>
                  <a:rPr sz="2665" b="1" dirty="0">
                    <a:solidFill>
                      <a:schemeClr val="bg1"/>
                    </a:solidFill>
                    <a:latin typeface="Noto Sans S Chinese DemiLight" panose="020B0400000000000000" pitchFamily="34" charset="-122"/>
                    <a:ea typeface="Noto Sans S Chinese DemiLight" panose="020B0400000000000000" pitchFamily="34" charset="-122"/>
                  </a:rPr>
                  <a:t>04</a:t>
                </a:r>
                <a:endParaRPr sz="2665" b="1" dirty="0">
                  <a:solidFill>
                    <a:schemeClr val="bg1"/>
                  </a:solidFill>
                  <a:latin typeface="Noto Sans S Chinese DemiLight" panose="020B0400000000000000" pitchFamily="34" charset="-122"/>
                  <a:ea typeface="Noto Sans S Chinese DemiLight" panose="020B0400000000000000" pitchFamily="34" charset="-122"/>
                </a:endParaRPr>
              </a:p>
            </p:txBody>
          </p:sp>
          <p:sp>
            <p:nvSpPr>
              <p:cNvPr id="48" name="任意多边形: 形状 47"/>
              <p:cNvSpPr/>
              <p:nvPr/>
            </p:nvSpPr>
            <p:spPr>
              <a:xfrm rot="60000">
                <a:off x="5258166" y="2041804"/>
                <a:ext cx="861640" cy="946235"/>
              </a:xfrm>
              <a:custGeom>
                <a:avLst/>
                <a:gdLst/>
                <a:ahLst/>
                <a:cxnLst>
                  <a:cxn ang="0">
                    <a:pos x="wd2" y="hd2"/>
                  </a:cxn>
                  <a:cxn ang="5400000">
                    <a:pos x="wd2" y="hd2"/>
                  </a:cxn>
                  <a:cxn ang="10800000">
                    <a:pos x="wd2" y="hd2"/>
                  </a:cxn>
                  <a:cxn ang="16200000">
                    <a:pos x="wd2" y="hd2"/>
                  </a:cxn>
                </a:cxnLst>
                <a:rect l="0" t="0" r="r" b="b"/>
                <a:pathLst>
                  <a:path w="20462" h="21229" extrusionOk="0">
                    <a:moveTo>
                      <a:pt x="10730" y="1262"/>
                    </a:moveTo>
                    <a:cubicBezTo>
                      <a:pt x="8726" y="2820"/>
                      <a:pt x="6735" y="4393"/>
                      <a:pt x="4769" y="5994"/>
                    </a:cubicBezTo>
                    <a:cubicBezTo>
                      <a:pt x="3412" y="7098"/>
                      <a:pt x="1958" y="8172"/>
                      <a:pt x="998" y="9627"/>
                    </a:cubicBezTo>
                    <a:cubicBezTo>
                      <a:pt x="126" y="10946"/>
                      <a:pt x="-237" y="12599"/>
                      <a:pt x="160" y="14124"/>
                    </a:cubicBezTo>
                    <a:cubicBezTo>
                      <a:pt x="712" y="16237"/>
                      <a:pt x="2411" y="17654"/>
                      <a:pt x="4499" y="18398"/>
                    </a:cubicBezTo>
                    <a:cubicBezTo>
                      <a:pt x="5094" y="18610"/>
                      <a:pt x="5708" y="18792"/>
                      <a:pt x="6323" y="18946"/>
                    </a:cubicBezTo>
                    <a:cubicBezTo>
                      <a:pt x="7666" y="19283"/>
                      <a:pt x="9020" y="19582"/>
                      <a:pt x="10373" y="19883"/>
                    </a:cubicBezTo>
                    <a:cubicBezTo>
                      <a:pt x="11176" y="20061"/>
                      <a:pt x="11980" y="20237"/>
                      <a:pt x="12785" y="20411"/>
                    </a:cubicBezTo>
                    <a:cubicBezTo>
                      <a:pt x="13778" y="20624"/>
                      <a:pt x="14770" y="20833"/>
                      <a:pt x="15764" y="21040"/>
                    </a:cubicBezTo>
                    <a:cubicBezTo>
                      <a:pt x="16884" y="21272"/>
                      <a:pt x="17797" y="21287"/>
                      <a:pt x="18506" y="21103"/>
                    </a:cubicBezTo>
                    <a:cubicBezTo>
                      <a:pt x="20216" y="20661"/>
                      <a:pt x="21363" y="16950"/>
                      <a:pt x="19524" y="9724"/>
                    </a:cubicBezTo>
                    <a:cubicBezTo>
                      <a:pt x="17685" y="2499"/>
                      <a:pt x="14878" y="-313"/>
                      <a:pt x="13141" y="27"/>
                    </a:cubicBezTo>
                    <a:cubicBezTo>
                      <a:pt x="12421" y="168"/>
                      <a:pt x="11616" y="573"/>
                      <a:pt x="10730" y="1262"/>
                    </a:cubicBezTo>
                    <a:close/>
                  </a:path>
                </a:pathLst>
              </a:custGeom>
              <a:noFill/>
              <a:ln w="19050" cap="flat">
                <a:solidFill>
                  <a:schemeClr val="tx2">
                    <a:lumMod val="40000"/>
                    <a:lumOff val="60000"/>
                  </a:schemeClr>
                </a:solidFill>
                <a:miter lim="400000"/>
              </a:ln>
              <a:effectLst/>
            </p:spPr>
            <p:txBody>
              <a:bodyPr wrap="square" lIns="35719" tIns="35719" rIns="35719" bIns="35719" numCol="1" anchor="ctr">
                <a:noAutofit/>
              </a:bodyPr>
              <a:lstStyle/>
              <a:p>
                <a:pPr lvl="0"/>
                <a:endParaRPr sz="1200">
                  <a:latin typeface="Noto Sans S Chinese DemiLight" panose="020B0400000000000000" pitchFamily="34" charset="-122"/>
                  <a:ea typeface="Noto Sans S Chinese DemiLight" panose="020B0400000000000000" pitchFamily="34" charset="-122"/>
                </a:endParaRPr>
              </a:p>
            </p:txBody>
          </p:sp>
          <p:sp>
            <p:nvSpPr>
              <p:cNvPr id="49" name="矩形 48"/>
              <p:cNvSpPr/>
              <p:nvPr/>
            </p:nvSpPr>
            <p:spPr>
              <a:xfrm>
                <a:off x="5566409" y="2427182"/>
                <a:ext cx="310519" cy="313156"/>
              </a:xfrm>
              <a:prstGeom prst="rect">
                <a:avLst/>
              </a:prstGeom>
              <a:noFill/>
              <a:ln w="12700" cap="flat">
                <a:noFill/>
                <a:miter lim="400000"/>
              </a:ln>
              <a:effectLst/>
            </p:spPr>
            <p:txBody>
              <a:bodyPr wrap="square" lIns="0" tIns="0" rIns="0" bIns="0" numCol="1" anchor="ctr">
                <a:noAutofit/>
              </a:bodyPr>
              <a:lstStyle>
                <a:lvl1pPr>
                  <a:lnSpc>
                    <a:spcPct val="90000"/>
                  </a:lnSpc>
                  <a:defRPr sz="4000">
                    <a:solidFill>
                      <a:srgbClr val="FFFFFF"/>
                    </a:solidFill>
                  </a:defRPr>
                </a:lvl1pPr>
              </a:lstStyle>
              <a:p>
                <a:pPr lvl="0">
                  <a:defRPr sz="1800">
                    <a:solidFill>
                      <a:srgbClr val="000000"/>
                    </a:solidFill>
                  </a:defRPr>
                </a:pPr>
                <a:r>
                  <a:rPr sz="2665" b="1" dirty="0">
                    <a:solidFill>
                      <a:schemeClr val="bg1"/>
                    </a:solidFill>
                    <a:latin typeface="Noto Sans S Chinese DemiLight" panose="020B0400000000000000" pitchFamily="34" charset="-122"/>
                    <a:ea typeface="Noto Sans S Chinese DemiLight" panose="020B0400000000000000" pitchFamily="34" charset="-122"/>
                  </a:rPr>
                  <a:t>05</a:t>
                </a:r>
                <a:endParaRPr sz="2665" b="1" dirty="0">
                  <a:solidFill>
                    <a:schemeClr val="bg1"/>
                  </a:solidFill>
                  <a:latin typeface="Noto Sans S Chinese DemiLight" panose="020B0400000000000000" pitchFamily="34" charset="-122"/>
                  <a:ea typeface="Noto Sans S Chinese DemiLight" panose="020B0400000000000000" pitchFamily="34" charset="-122"/>
                </a:endParaRPr>
              </a:p>
            </p:txBody>
          </p:sp>
          <p:sp>
            <p:nvSpPr>
              <p:cNvPr id="50" name="任意多边形: 形状 49"/>
              <p:cNvSpPr/>
              <p:nvPr/>
            </p:nvSpPr>
            <p:spPr>
              <a:xfrm rot="60000">
                <a:off x="5076188" y="3188899"/>
                <a:ext cx="911301" cy="910311"/>
              </a:xfrm>
              <a:custGeom>
                <a:avLst/>
                <a:gdLst/>
                <a:ahLst/>
                <a:cxnLst>
                  <a:cxn ang="0">
                    <a:pos x="wd2" y="hd2"/>
                  </a:cxn>
                  <a:cxn ang="5400000">
                    <a:pos x="wd2" y="hd2"/>
                  </a:cxn>
                  <a:cxn ang="10800000">
                    <a:pos x="wd2" y="hd2"/>
                  </a:cxn>
                  <a:cxn ang="16200000">
                    <a:pos x="wd2" y="hd2"/>
                  </a:cxn>
                </a:cxnLst>
                <a:rect l="0" t="0" r="r" b="b"/>
                <a:pathLst>
                  <a:path w="20646" h="20738" extrusionOk="0">
                    <a:moveTo>
                      <a:pt x="17625" y="2056"/>
                    </a:moveTo>
                    <a:cubicBezTo>
                      <a:pt x="15204" y="1539"/>
                      <a:pt x="12777" y="1043"/>
                      <a:pt x="10344" y="581"/>
                    </a:cubicBezTo>
                    <a:cubicBezTo>
                      <a:pt x="8665" y="262"/>
                      <a:pt x="6953" y="-148"/>
                      <a:pt x="5233" y="53"/>
                    </a:cubicBezTo>
                    <a:cubicBezTo>
                      <a:pt x="3673" y="234"/>
                      <a:pt x="2151" y="1009"/>
                      <a:pt x="1184" y="2272"/>
                    </a:cubicBezTo>
                    <a:cubicBezTo>
                      <a:pt x="-156" y="4023"/>
                      <a:pt x="-264" y="6195"/>
                      <a:pt x="390" y="8232"/>
                    </a:cubicBezTo>
                    <a:cubicBezTo>
                      <a:pt x="577" y="8812"/>
                      <a:pt x="799" y="9388"/>
                      <a:pt x="1043" y="9947"/>
                    </a:cubicBezTo>
                    <a:cubicBezTo>
                      <a:pt x="1575" y="11167"/>
                      <a:pt x="2145" y="12372"/>
                      <a:pt x="2712" y="13577"/>
                    </a:cubicBezTo>
                    <a:cubicBezTo>
                      <a:pt x="3049" y="14292"/>
                      <a:pt x="3389" y="15007"/>
                      <a:pt x="3730" y="15721"/>
                    </a:cubicBezTo>
                    <a:cubicBezTo>
                      <a:pt x="4152" y="16600"/>
                      <a:pt x="4577" y="17477"/>
                      <a:pt x="5005" y="18353"/>
                    </a:cubicBezTo>
                    <a:cubicBezTo>
                      <a:pt x="5488" y="19340"/>
                      <a:pt x="6019" y="20034"/>
                      <a:pt x="6586" y="20450"/>
                    </a:cubicBezTo>
                    <a:cubicBezTo>
                      <a:pt x="7953" y="21452"/>
                      <a:pt x="11565" y="19963"/>
                      <a:pt x="16175" y="14009"/>
                    </a:cubicBezTo>
                    <a:cubicBezTo>
                      <a:pt x="20785" y="8056"/>
                      <a:pt x="21336" y="4170"/>
                      <a:pt x="20035" y="3083"/>
                    </a:cubicBezTo>
                    <a:cubicBezTo>
                      <a:pt x="19495" y="2632"/>
                      <a:pt x="18696" y="2284"/>
                      <a:pt x="17625" y="2056"/>
                    </a:cubicBezTo>
                    <a:close/>
                  </a:path>
                </a:pathLst>
              </a:custGeom>
              <a:noFill/>
              <a:ln w="19050" cap="flat">
                <a:solidFill>
                  <a:schemeClr val="tx2">
                    <a:lumMod val="40000"/>
                    <a:lumOff val="60000"/>
                  </a:schemeClr>
                </a:solidFill>
                <a:miter lim="400000"/>
              </a:ln>
              <a:effectLst/>
            </p:spPr>
            <p:txBody>
              <a:bodyPr wrap="square" lIns="35719" tIns="35719" rIns="35719" bIns="35719" numCol="1" anchor="ctr">
                <a:noAutofit/>
              </a:bodyPr>
              <a:lstStyle/>
              <a:p>
                <a:pPr lvl="0"/>
                <a:endParaRPr sz="1200">
                  <a:latin typeface="Noto Sans S Chinese DemiLight" panose="020B0400000000000000" pitchFamily="34" charset="-122"/>
                  <a:ea typeface="Noto Sans S Chinese DemiLight" panose="020B0400000000000000" pitchFamily="34" charset="-122"/>
                </a:endParaRPr>
              </a:p>
            </p:txBody>
          </p:sp>
          <p:sp>
            <p:nvSpPr>
              <p:cNvPr id="51" name="矩形 50"/>
              <p:cNvSpPr/>
              <p:nvPr/>
            </p:nvSpPr>
            <p:spPr>
              <a:xfrm>
                <a:off x="5372609" y="3434746"/>
                <a:ext cx="310520" cy="313156"/>
              </a:xfrm>
              <a:prstGeom prst="rect">
                <a:avLst/>
              </a:prstGeom>
              <a:noFill/>
              <a:ln w="12700" cap="flat">
                <a:noFill/>
                <a:miter lim="400000"/>
              </a:ln>
              <a:effectLst/>
            </p:spPr>
            <p:txBody>
              <a:bodyPr wrap="square" lIns="0" tIns="0" rIns="0" bIns="0" numCol="1" anchor="ctr">
                <a:noAutofit/>
              </a:bodyPr>
              <a:lstStyle>
                <a:lvl1pPr>
                  <a:lnSpc>
                    <a:spcPct val="90000"/>
                  </a:lnSpc>
                  <a:defRPr sz="4000">
                    <a:solidFill>
                      <a:srgbClr val="FFFFFF"/>
                    </a:solidFill>
                  </a:defRPr>
                </a:lvl1pPr>
              </a:lstStyle>
              <a:p>
                <a:pPr lvl="0">
                  <a:defRPr sz="1800">
                    <a:solidFill>
                      <a:srgbClr val="000000"/>
                    </a:solidFill>
                  </a:defRPr>
                </a:pPr>
                <a:r>
                  <a:rPr sz="2665" b="1" dirty="0">
                    <a:solidFill>
                      <a:schemeClr val="bg1"/>
                    </a:solidFill>
                    <a:latin typeface="Noto Sans S Chinese DemiLight" panose="020B0400000000000000" pitchFamily="34" charset="-122"/>
                    <a:ea typeface="Noto Sans S Chinese DemiLight" panose="020B0400000000000000" pitchFamily="34" charset="-122"/>
                  </a:rPr>
                  <a:t>06</a:t>
                </a:r>
                <a:endParaRPr sz="2665" b="1" dirty="0">
                  <a:solidFill>
                    <a:schemeClr val="bg1"/>
                  </a:solidFill>
                  <a:latin typeface="Noto Sans S Chinese DemiLight" panose="020B0400000000000000" pitchFamily="34" charset="-122"/>
                  <a:ea typeface="Noto Sans S Chinese DemiLight" panose="020B0400000000000000" pitchFamily="34" charset="-122"/>
                </a:endParaRPr>
              </a:p>
            </p:txBody>
          </p:sp>
          <p:sp>
            <p:nvSpPr>
              <p:cNvPr id="54" name="直接连接符 53"/>
              <p:cNvSpPr/>
              <p:nvPr/>
            </p:nvSpPr>
            <p:spPr>
              <a:xfrm flipV="1">
                <a:off x="6215481" y="2545100"/>
                <a:ext cx="1737986" cy="1"/>
              </a:xfrm>
              <a:prstGeom prst="line">
                <a:avLst/>
              </a:prstGeom>
              <a:noFill/>
              <a:ln w="19050" cap="flat">
                <a:solidFill>
                  <a:schemeClr val="tx1">
                    <a:lumMod val="60000"/>
                    <a:lumOff val="40000"/>
                  </a:schemeClr>
                </a:solidFill>
                <a:prstDash val="sysDot"/>
                <a:miter lim="400000"/>
              </a:ln>
              <a:effectLst/>
            </p:spPr>
            <p:txBody>
              <a:bodyPr wrap="square" lIns="47625" tIns="47625" rIns="47625" bIns="47625" numCol="1" anchor="ctr">
                <a:noAutofit/>
              </a:bodyPr>
              <a:lstStyle/>
              <a:p>
                <a:pPr lvl="0"/>
                <a:endParaRPr sz="1200">
                  <a:latin typeface="Noto Sans S Chinese DemiLight" panose="020B0400000000000000" pitchFamily="34" charset="-122"/>
                  <a:ea typeface="Noto Sans S Chinese DemiLight" panose="020B0400000000000000" pitchFamily="34" charset="-122"/>
                </a:endParaRPr>
              </a:p>
            </p:txBody>
          </p:sp>
          <p:sp>
            <p:nvSpPr>
              <p:cNvPr id="56" name="直接连接符 55"/>
              <p:cNvSpPr/>
              <p:nvPr/>
            </p:nvSpPr>
            <p:spPr>
              <a:xfrm flipV="1">
                <a:off x="5734303" y="4014174"/>
                <a:ext cx="1737986" cy="1"/>
              </a:xfrm>
              <a:prstGeom prst="line">
                <a:avLst/>
              </a:prstGeom>
              <a:noFill/>
              <a:ln w="19050" cap="flat">
                <a:solidFill>
                  <a:schemeClr val="tx1">
                    <a:lumMod val="60000"/>
                    <a:lumOff val="40000"/>
                  </a:schemeClr>
                </a:solidFill>
                <a:prstDash val="sysDot"/>
                <a:miter lim="400000"/>
              </a:ln>
              <a:effectLst/>
            </p:spPr>
            <p:txBody>
              <a:bodyPr wrap="square" lIns="47625" tIns="47625" rIns="47625" bIns="47625" numCol="1" anchor="ctr">
                <a:noAutofit/>
              </a:bodyPr>
              <a:lstStyle/>
              <a:p>
                <a:pPr lvl="0"/>
                <a:endParaRPr sz="1200">
                  <a:latin typeface="Noto Sans S Chinese DemiLight" panose="020B0400000000000000" pitchFamily="34" charset="-122"/>
                  <a:ea typeface="Noto Sans S Chinese DemiLight" panose="020B0400000000000000" pitchFamily="34" charset="-122"/>
                </a:endParaRPr>
              </a:p>
            </p:txBody>
          </p:sp>
          <p:sp>
            <p:nvSpPr>
              <p:cNvPr id="58" name="直接连接符 57"/>
              <p:cNvSpPr/>
              <p:nvPr/>
            </p:nvSpPr>
            <p:spPr>
              <a:xfrm flipV="1">
                <a:off x="1593815" y="1477041"/>
                <a:ext cx="1737986" cy="1"/>
              </a:xfrm>
              <a:prstGeom prst="line">
                <a:avLst/>
              </a:prstGeom>
              <a:noFill/>
              <a:ln w="19050" cap="flat">
                <a:solidFill>
                  <a:schemeClr val="tx1">
                    <a:lumMod val="60000"/>
                    <a:lumOff val="40000"/>
                  </a:schemeClr>
                </a:solidFill>
                <a:prstDash val="sysDot"/>
                <a:miter lim="400000"/>
              </a:ln>
              <a:effectLst/>
            </p:spPr>
            <p:txBody>
              <a:bodyPr wrap="square" lIns="47625" tIns="47625" rIns="47625" bIns="47625" numCol="1" anchor="ctr">
                <a:noAutofit/>
              </a:bodyPr>
              <a:lstStyle/>
              <a:p>
                <a:pPr lvl="0" algn="r"/>
                <a:endParaRPr sz="1200">
                  <a:latin typeface="Noto Sans S Chinese DemiLight" panose="020B0400000000000000" pitchFamily="34" charset="-122"/>
                  <a:ea typeface="Noto Sans S Chinese DemiLight" panose="020B0400000000000000" pitchFamily="34" charset="-122"/>
                </a:endParaRPr>
              </a:p>
            </p:txBody>
          </p:sp>
          <p:sp>
            <p:nvSpPr>
              <p:cNvPr id="60" name="直接连接符 59"/>
              <p:cNvSpPr/>
              <p:nvPr/>
            </p:nvSpPr>
            <p:spPr>
              <a:xfrm flipV="1">
                <a:off x="1180153" y="2545100"/>
                <a:ext cx="1737986" cy="1"/>
              </a:xfrm>
              <a:prstGeom prst="line">
                <a:avLst/>
              </a:prstGeom>
              <a:noFill/>
              <a:ln w="19050" cap="flat">
                <a:solidFill>
                  <a:schemeClr val="tx1">
                    <a:lumMod val="60000"/>
                    <a:lumOff val="40000"/>
                  </a:schemeClr>
                </a:solidFill>
                <a:prstDash val="sysDot"/>
                <a:miter lim="400000"/>
              </a:ln>
              <a:effectLst/>
            </p:spPr>
            <p:txBody>
              <a:bodyPr wrap="square" lIns="47625" tIns="47625" rIns="47625" bIns="47625" numCol="1" anchor="ctr">
                <a:noAutofit/>
              </a:bodyPr>
              <a:lstStyle/>
              <a:p>
                <a:pPr lvl="0" algn="r"/>
                <a:endParaRPr sz="1200">
                  <a:latin typeface="Noto Sans S Chinese DemiLight" panose="020B0400000000000000" pitchFamily="34" charset="-122"/>
                  <a:ea typeface="Noto Sans S Chinese DemiLight" panose="020B0400000000000000" pitchFamily="34" charset="-122"/>
                </a:endParaRPr>
              </a:p>
            </p:txBody>
          </p:sp>
          <p:sp>
            <p:nvSpPr>
              <p:cNvPr id="62" name="直接连接符 61"/>
              <p:cNvSpPr/>
              <p:nvPr/>
            </p:nvSpPr>
            <p:spPr>
              <a:xfrm flipV="1">
                <a:off x="1689012" y="4014174"/>
                <a:ext cx="1737986" cy="1"/>
              </a:xfrm>
              <a:prstGeom prst="line">
                <a:avLst/>
              </a:prstGeom>
              <a:noFill/>
              <a:ln w="19050" cap="flat">
                <a:solidFill>
                  <a:schemeClr val="tx1">
                    <a:lumMod val="60000"/>
                    <a:lumOff val="40000"/>
                  </a:schemeClr>
                </a:solidFill>
                <a:prstDash val="sysDot"/>
                <a:miter lim="400000"/>
              </a:ln>
              <a:effectLst/>
            </p:spPr>
            <p:txBody>
              <a:bodyPr wrap="square" lIns="47625" tIns="47625" rIns="47625" bIns="47625" numCol="1" anchor="ctr">
                <a:noAutofit/>
              </a:bodyPr>
              <a:lstStyle/>
              <a:p>
                <a:pPr lvl="0" algn="r"/>
                <a:endParaRPr sz="1200">
                  <a:latin typeface="Noto Sans S Chinese DemiLight" panose="020B0400000000000000" pitchFamily="34" charset="-122"/>
                  <a:ea typeface="Noto Sans S Chinese DemiLight" panose="020B0400000000000000" pitchFamily="34" charset="-122"/>
                </a:endParaRPr>
              </a:p>
            </p:txBody>
          </p:sp>
        </p:grpSp>
      </p:grpSp>
      <p:sp>
        <p:nvSpPr>
          <p:cNvPr id="69" name="išľíďè"/>
          <p:cNvSpPr/>
          <p:nvPr/>
        </p:nvSpPr>
        <p:spPr bwMode="auto">
          <a:xfrm>
            <a:off x="1408646" y="1797321"/>
            <a:ext cx="2183358" cy="490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输入替换内容</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 </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m</a:t>
            </a:r>
            <a:endPar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70" name="iSlíďè"/>
          <p:cNvSpPr txBox="1"/>
          <p:nvPr/>
        </p:nvSpPr>
        <p:spPr bwMode="auto">
          <a:xfrm>
            <a:off x="1415547" y="1485145"/>
            <a:ext cx="1933825" cy="309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fontScale="92500" lnSpcReduction="2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71" name="išľíďè"/>
          <p:cNvSpPr/>
          <p:nvPr/>
        </p:nvSpPr>
        <p:spPr bwMode="auto">
          <a:xfrm>
            <a:off x="887730" y="3192780"/>
            <a:ext cx="2183130" cy="490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输入替换内容</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 </a:t>
            </a:r>
            <a:endPar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72" name="iSlíďè"/>
          <p:cNvSpPr txBox="1"/>
          <p:nvPr/>
        </p:nvSpPr>
        <p:spPr bwMode="auto">
          <a:xfrm>
            <a:off x="894352" y="2880381"/>
            <a:ext cx="1933825" cy="309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fontScale="92500" lnSpcReduction="2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73" name="išľíďè"/>
          <p:cNvSpPr/>
          <p:nvPr/>
        </p:nvSpPr>
        <p:spPr bwMode="auto">
          <a:xfrm>
            <a:off x="1644285" y="5182326"/>
            <a:ext cx="2183358" cy="490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输入替换内容</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 </a:t>
            </a:r>
            <a:endPar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74" name="iSlíďè"/>
          <p:cNvSpPr txBox="1"/>
          <p:nvPr/>
        </p:nvSpPr>
        <p:spPr bwMode="auto">
          <a:xfrm>
            <a:off x="1651186" y="4870150"/>
            <a:ext cx="1933825" cy="309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fontScale="92500" lnSpcReduction="2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75" name="išľíďè"/>
          <p:cNvSpPr/>
          <p:nvPr/>
        </p:nvSpPr>
        <p:spPr bwMode="auto">
          <a:xfrm>
            <a:off x="8489295" y="1760250"/>
            <a:ext cx="2447708" cy="490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输入替换内容</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 </a:t>
            </a:r>
            <a:endPar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76" name="iSlíďè"/>
          <p:cNvSpPr txBox="1"/>
          <p:nvPr/>
        </p:nvSpPr>
        <p:spPr bwMode="auto">
          <a:xfrm>
            <a:off x="8496196" y="1448074"/>
            <a:ext cx="1933825" cy="309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fontScale="92500" lnSpcReduction="2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77" name="išľíďè"/>
          <p:cNvSpPr/>
          <p:nvPr/>
        </p:nvSpPr>
        <p:spPr bwMode="auto">
          <a:xfrm>
            <a:off x="8996277" y="3155486"/>
            <a:ext cx="2447708" cy="490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输入替换内容</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 </a:t>
            </a:r>
            <a:endPar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78" name="iSlíďè"/>
          <p:cNvSpPr txBox="1"/>
          <p:nvPr/>
        </p:nvSpPr>
        <p:spPr bwMode="auto">
          <a:xfrm>
            <a:off x="9003178" y="2843310"/>
            <a:ext cx="1933825" cy="309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fontScale="92500" lnSpcReduction="2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79" name="išľíďè"/>
          <p:cNvSpPr/>
          <p:nvPr/>
        </p:nvSpPr>
        <p:spPr bwMode="auto">
          <a:xfrm>
            <a:off x="8264649" y="5145255"/>
            <a:ext cx="2447708" cy="490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输入替换内容</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 </a:t>
            </a:r>
            <a:endPar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80" name="iSlíďè"/>
          <p:cNvSpPr txBox="1"/>
          <p:nvPr/>
        </p:nvSpPr>
        <p:spPr bwMode="auto">
          <a:xfrm>
            <a:off x="8271550" y="4833079"/>
            <a:ext cx="1933825" cy="309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fontScale="92500" lnSpcReduction="2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600" advClick="0" advTm="2000">
        <p14:prism isInverted="1"/>
      </p:transition>
    </mc:Choice>
    <mc:Fallback>
      <p:transition spd="slow" advClick="0" advTm="2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11"/>
          <p:cNvGrpSpPr/>
          <p:nvPr/>
        </p:nvGrpSpPr>
        <p:grpSpPr>
          <a:xfrm>
            <a:off x="6453930" y="1421679"/>
            <a:ext cx="4255911" cy="4254947"/>
            <a:chOff x="2601227" y="2771221"/>
            <a:chExt cx="2241550" cy="2241550"/>
          </a:xfrm>
          <a:effectLst/>
        </p:grpSpPr>
        <p:sp>
          <p:nvSpPr>
            <p:cNvPr id="7" name="Freeform 22"/>
            <p:cNvSpPr/>
            <p:nvPr/>
          </p:nvSpPr>
          <p:spPr bwMode="auto">
            <a:xfrm>
              <a:off x="3774389" y="2771221"/>
              <a:ext cx="1068388" cy="1281113"/>
            </a:xfrm>
            <a:custGeom>
              <a:avLst/>
              <a:gdLst>
                <a:gd name="T0" fmla="*/ 0 w 285"/>
                <a:gd name="T1" fmla="*/ 0 h 342"/>
                <a:gd name="T2" fmla="*/ 0 w 285"/>
                <a:gd name="T3" fmla="*/ 68 h 342"/>
                <a:gd name="T4" fmla="*/ 52 w 285"/>
                <a:gd name="T5" fmla="*/ 143 h 342"/>
                <a:gd name="T6" fmla="*/ 0 w 285"/>
                <a:gd name="T7" fmla="*/ 217 h 342"/>
                <a:gd name="T8" fmla="*/ 0 w 285"/>
                <a:gd name="T9" fmla="*/ 285 h 342"/>
                <a:gd name="T10" fmla="*/ 86 w 285"/>
                <a:gd name="T11" fmla="*/ 285 h 342"/>
                <a:gd name="T12" fmla="*/ 142 w 285"/>
                <a:gd name="T13" fmla="*/ 342 h 342"/>
                <a:gd name="T14" fmla="*/ 199 w 285"/>
                <a:gd name="T15" fmla="*/ 285 h 342"/>
                <a:gd name="T16" fmla="*/ 285 w 285"/>
                <a:gd name="T17" fmla="*/ 285 h 342"/>
                <a:gd name="T18" fmla="*/ 285 w 285"/>
                <a:gd name="T19" fmla="*/ 0 h 342"/>
                <a:gd name="T20" fmla="*/ 0 w 285"/>
                <a:gd name="T21" fmla="*/ 0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5" h="342">
                  <a:moveTo>
                    <a:pt x="0" y="0"/>
                  </a:moveTo>
                  <a:cubicBezTo>
                    <a:pt x="0" y="68"/>
                    <a:pt x="0" y="68"/>
                    <a:pt x="0" y="68"/>
                  </a:cubicBezTo>
                  <a:cubicBezTo>
                    <a:pt x="30" y="79"/>
                    <a:pt x="52" y="108"/>
                    <a:pt x="52" y="143"/>
                  </a:cubicBezTo>
                  <a:cubicBezTo>
                    <a:pt x="52" y="177"/>
                    <a:pt x="30" y="206"/>
                    <a:pt x="0" y="217"/>
                  </a:cubicBezTo>
                  <a:cubicBezTo>
                    <a:pt x="0" y="285"/>
                    <a:pt x="0" y="285"/>
                    <a:pt x="0" y="285"/>
                  </a:cubicBezTo>
                  <a:cubicBezTo>
                    <a:pt x="86" y="285"/>
                    <a:pt x="86" y="285"/>
                    <a:pt x="86" y="285"/>
                  </a:cubicBezTo>
                  <a:cubicBezTo>
                    <a:pt x="86" y="316"/>
                    <a:pt x="111" y="342"/>
                    <a:pt x="142" y="342"/>
                  </a:cubicBezTo>
                  <a:cubicBezTo>
                    <a:pt x="173" y="342"/>
                    <a:pt x="199" y="316"/>
                    <a:pt x="199" y="285"/>
                  </a:cubicBezTo>
                  <a:cubicBezTo>
                    <a:pt x="285" y="285"/>
                    <a:pt x="285" y="285"/>
                    <a:pt x="285" y="285"/>
                  </a:cubicBezTo>
                  <a:cubicBezTo>
                    <a:pt x="285" y="0"/>
                    <a:pt x="285" y="0"/>
                    <a:pt x="285" y="0"/>
                  </a:cubicBezTo>
                  <a:lnTo>
                    <a:pt x="0" y="0"/>
                  </a:lnTo>
                  <a:close/>
                </a:path>
              </a:pathLst>
            </a:custGeom>
            <a:solidFill>
              <a:schemeClr val="accent2"/>
            </a:solidFill>
            <a:ln w="6350">
              <a:noFill/>
            </a:ln>
          </p:spPr>
          <p:txBody>
            <a:bodyPr/>
            <a:lstStyle/>
            <a:p>
              <a:endParaRPr lang="zh-CN" altLang="en-US">
                <a:latin typeface="Noto Sans S Chinese DemiLight" panose="020B0400000000000000" pitchFamily="34" charset="-122"/>
                <a:ea typeface="Noto Sans S Chinese DemiLight" panose="020B0400000000000000" pitchFamily="34" charset="-122"/>
              </a:endParaRPr>
            </a:p>
          </p:txBody>
        </p:sp>
        <p:sp>
          <p:nvSpPr>
            <p:cNvPr id="8" name="Freeform 23"/>
            <p:cNvSpPr/>
            <p:nvPr/>
          </p:nvSpPr>
          <p:spPr bwMode="auto">
            <a:xfrm>
              <a:off x="3561664" y="3944384"/>
              <a:ext cx="1281113" cy="1068387"/>
            </a:xfrm>
            <a:custGeom>
              <a:avLst/>
              <a:gdLst>
                <a:gd name="T0" fmla="*/ 274 w 342"/>
                <a:gd name="T1" fmla="*/ 0 h 285"/>
                <a:gd name="T2" fmla="*/ 199 w 342"/>
                <a:gd name="T3" fmla="*/ 52 h 285"/>
                <a:gd name="T4" fmla="*/ 124 w 342"/>
                <a:gd name="T5" fmla="*/ 0 h 285"/>
                <a:gd name="T6" fmla="*/ 57 w 342"/>
                <a:gd name="T7" fmla="*/ 0 h 285"/>
                <a:gd name="T8" fmla="*/ 57 w 342"/>
                <a:gd name="T9" fmla="*/ 86 h 285"/>
                <a:gd name="T10" fmla="*/ 0 w 342"/>
                <a:gd name="T11" fmla="*/ 142 h 285"/>
                <a:gd name="T12" fmla="*/ 57 w 342"/>
                <a:gd name="T13" fmla="*/ 199 h 285"/>
                <a:gd name="T14" fmla="*/ 57 w 342"/>
                <a:gd name="T15" fmla="*/ 285 h 285"/>
                <a:gd name="T16" fmla="*/ 342 w 342"/>
                <a:gd name="T17" fmla="*/ 285 h 285"/>
                <a:gd name="T18" fmla="*/ 342 w 342"/>
                <a:gd name="T19" fmla="*/ 0 h 285"/>
                <a:gd name="T20" fmla="*/ 274 w 342"/>
                <a:gd name="T21" fmla="*/ 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2" h="285">
                  <a:moveTo>
                    <a:pt x="274" y="0"/>
                  </a:moveTo>
                  <a:cubicBezTo>
                    <a:pt x="263" y="30"/>
                    <a:pt x="234" y="52"/>
                    <a:pt x="199" y="52"/>
                  </a:cubicBezTo>
                  <a:cubicBezTo>
                    <a:pt x="165" y="52"/>
                    <a:pt x="136" y="30"/>
                    <a:pt x="124" y="0"/>
                  </a:cubicBezTo>
                  <a:cubicBezTo>
                    <a:pt x="57" y="0"/>
                    <a:pt x="57" y="0"/>
                    <a:pt x="57" y="0"/>
                  </a:cubicBezTo>
                  <a:cubicBezTo>
                    <a:pt x="57" y="86"/>
                    <a:pt x="57" y="86"/>
                    <a:pt x="57" y="86"/>
                  </a:cubicBezTo>
                  <a:cubicBezTo>
                    <a:pt x="25" y="86"/>
                    <a:pt x="0" y="111"/>
                    <a:pt x="0" y="142"/>
                  </a:cubicBezTo>
                  <a:cubicBezTo>
                    <a:pt x="0" y="173"/>
                    <a:pt x="25" y="199"/>
                    <a:pt x="57" y="199"/>
                  </a:cubicBezTo>
                  <a:cubicBezTo>
                    <a:pt x="57" y="285"/>
                    <a:pt x="57" y="285"/>
                    <a:pt x="57" y="285"/>
                  </a:cubicBezTo>
                  <a:cubicBezTo>
                    <a:pt x="342" y="285"/>
                    <a:pt x="342" y="285"/>
                    <a:pt x="342" y="285"/>
                  </a:cubicBezTo>
                  <a:cubicBezTo>
                    <a:pt x="342" y="0"/>
                    <a:pt x="342" y="0"/>
                    <a:pt x="342" y="0"/>
                  </a:cubicBezTo>
                  <a:lnTo>
                    <a:pt x="274" y="0"/>
                  </a:lnTo>
                  <a:close/>
                </a:path>
              </a:pathLst>
            </a:custGeom>
            <a:solidFill>
              <a:schemeClr val="accent3"/>
            </a:solidFill>
            <a:ln>
              <a:noFill/>
            </a:ln>
          </p:spPr>
          <p:txBody>
            <a:bodyPr/>
            <a:lstStyle/>
            <a:p>
              <a:endParaRPr lang="zh-CN" altLang="en-US" dirty="0">
                <a:latin typeface="Noto Sans S Chinese DemiLight" panose="020B0400000000000000" pitchFamily="34" charset="-122"/>
                <a:ea typeface="Noto Sans S Chinese DemiLight" panose="020B0400000000000000" pitchFamily="34" charset="-122"/>
              </a:endParaRPr>
            </a:p>
          </p:txBody>
        </p:sp>
        <p:sp>
          <p:nvSpPr>
            <p:cNvPr id="9" name="Freeform 24"/>
            <p:cNvSpPr/>
            <p:nvPr/>
          </p:nvSpPr>
          <p:spPr bwMode="auto">
            <a:xfrm>
              <a:off x="2601227" y="3730071"/>
              <a:ext cx="1068387" cy="1282700"/>
            </a:xfrm>
            <a:custGeom>
              <a:avLst/>
              <a:gdLst>
                <a:gd name="T0" fmla="*/ 285 w 285"/>
                <a:gd name="T1" fmla="*/ 124 h 342"/>
                <a:gd name="T2" fmla="*/ 285 w 285"/>
                <a:gd name="T3" fmla="*/ 57 h 342"/>
                <a:gd name="T4" fmla="*/ 199 w 285"/>
                <a:gd name="T5" fmla="*/ 57 h 342"/>
                <a:gd name="T6" fmla="*/ 142 w 285"/>
                <a:gd name="T7" fmla="*/ 0 h 342"/>
                <a:gd name="T8" fmla="*/ 86 w 285"/>
                <a:gd name="T9" fmla="*/ 57 h 342"/>
                <a:gd name="T10" fmla="*/ 0 w 285"/>
                <a:gd name="T11" fmla="*/ 57 h 342"/>
                <a:gd name="T12" fmla="*/ 0 w 285"/>
                <a:gd name="T13" fmla="*/ 342 h 342"/>
                <a:gd name="T14" fmla="*/ 285 w 285"/>
                <a:gd name="T15" fmla="*/ 342 h 342"/>
                <a:gd name="T16" fmla="*/ 285 w 285"/>
                <a:gd name="T17" fmla="*/ 274 h 342"/>
                <a:gd name="T18" fmla="*/ 233 w 285"/>
                <a:gd name="T19" fmla="*/ 199 h 342"/>
                <a:gd name="T20" fmla="*/ 285 w 285"/>
                <a:gd name="T21" fmla="*/ 124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5" h="342">
                  <a:moveTo>
                    <a:pt x="285" y="124"/>
                  </a:moveTo>
                  <a:cubicBezTo>
                    <a:pt x="285" y="57"/>
                    <a:pt x="285" y="57"/>
                    <a:pt x="285" y="57"/>
                  </a:cubicBezTo>
                  <a:cubicBezTo>
                    <a:pt x="199" y="57"/>
                    <a:pt x="199" y="57"/>
                    <a:pt x="199" y="57"/>
                  </a:cubicBezTo>
                  <a:cubicBezTo>
                    <a:pt x="199" y="25"/>
                    <a:pt x="174" y="0"/>
                    <a:pt x="142" y="0"/>
                  </a:cubicBezTo>
                  <a:cubicBezTo>
                    <a:pt x="111" y="0"/>
                    <a:pt x="86" y="25"/>
                    <a:pt x="86" y="57"/>
                  </a:cubicBezTo>
                  <a:cubicBezTo>
                    <a:pt x="0" y="57"/>
                    <a:pt x="0" y="57"/>
                    <a:pt x="0" y="57"/>
                  </a:cubicBezTo>
                  <a:cubicBezTo>
                    <a:pt x="0" y="342"/>
                    <a:pt x="0" y="342"/>
                    <a:pt x="0" y="342"/>
                  </a:cubicBezTo>
                  <a:cubicBezTo>
                    <a:pt x="285" y="342"/>
                    <a:pt x="285" y="342"/>
                    <a:pt x="285" y="342"/>
                  </a:cubicBezTo>
                  <a:cubicBezTo>
                    <a:pt x="285" y="274"/>
                    <a:pt x="285" y="274"/>
                    <a:pt x="285" y="274"/>
                  </a:cubicBezTo>
                  <a:cubicBezTo>
                    <a:pt x="255" y="263"/>
                    <a:pt x="233" y="234"/>
                    <a:pt x="233" y="199"/>
                  </a:cubicBezTo>
                  <a:cubicBezTo>
                    <a:pt x="233" y="165"/>
                    <a:pt x="255" y="136"/>
                    <a:pt x="285" y="124"/>
                  </a:cubicBezTo>
                  <a:close/>
                </a:path>
              </a:pathLst>
            </a:custGeom>
            <a:solidFill>
              <a:schemeClr val="accent4"/>
            </a:solidFill>
            <a:ln w="6350">
              <a:noFill/>
            </a:ln>
          </p:spPr>
          <p:txBody>
            <a:bodyPr/>
            <a:lstStyle/>
            <a:p>
              <a:endParaRPr lang="zh-CN" altLang="en-US">
                <a:latin typeface="Noto Sans S Chinese DemiLight" panose="020B0400000000000000" pitchFamily="34" charset="-122"/>
                <a:ea typeface="Noto Sans S Chinese DemiLight" panose="020B0400000000000000" pitchFamily="34" charset="-122"/>
              </a:endParaRPr>
            </a:p>
          </p:txBody>
        </p:sp>
        <p:sp>
          <p:nvSpPr>
            <p:cNvPr id="10" name="Freeform 25"/>
            <p:cNvSpPr/>
            <p:nvPr/>
          </p:nvSpPr>
          <p:spPr bwMode="auto">
            <a:xfrm>
              <a:off x="2601227" y="2771221"/>
              <a:ext cx="1277937" cy="1068388"/>
            </a:xfrm>
            <a:custGeom>
              <a:avLst/>
              <a:gdLst>
                <a:gd name="T0" fmla="*/ 217 w 341"/>
                <a:gd name="T1" fmla="*/ 285 h 285"/>
                <a:gd name="T2" fmla="*/ 285 w 341"/>
                <a:gd name="T3" fmla="*/ 285 h 285"/>
                <a:gd name="T4" fmla="*/ 285 w 341"/>
                <a:gd name="T5" fmla="*/ 199 h 285"/>
                <a:gd name="T6" fmla="*/ 341 w 341"/>
                <a:gd name="T7" fmla="*/ 143 h 285"/>
                <a:gd name="T8" fmla="*/ 285 w 341"/>
                <a:gd name="T9" fmla="*/ 86 h 285"/>
                <a:gd name="T10" fmla="*/ 285 w 341"/>
                <a:gd name="T11" fmla="*/ 0 h 285"/>
                <a:gd name="T12" fmla="*/ 0 w 341"/>
                <a:gd name="T13" fmla="*/ 0 h 285"/>
                <a:gd name="T14" fmla="*/ 0 w 341"/>
                <a:gd name="T15" fmla="*/ 285 h 285"/>
                <a:gd name="T16" fmla="*/ 68 w 341"/>
                <a:gd name="T17" fmla="*/ 285 h 285"/>
                <a:gd name="T18" fmla="*/ 142 w 341"/>
                <a:gd name="T19" fmla="*/ 233 h 285"/>
                <a:gd name="T20" fmla="*/ 217 w 341"/>
                <a:gd name="T21" fmla="*/ 285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1" h="285">
                  <a:moveTo>
                    <a:pt x="217" y="285"/>
                  </a:moveTo>
                  <a:cubicBezTo>
                    <a:pt x="285" y="285"/>
                    <a:pt x="285" y="285"/>
                    <a:pt x="285" y="285"/>
                  </a:cubicBezTo>
                  <a:cubicBezTo>
                    <a:pt x="285" y="199"/>
                    <a:pt x="285" y="199"/>
                    <a:pt x="285" y="199"/>
                  </a:cubicBezTo>
                  <a:cubicBezTo>
                    <a:pt x="316" y="199"/>
                    <a:pt x="341" y="174"/>
                    <a:pt x="341" y="143"/>
                  </a:cubicBezTo>
                  <a:cubicBezTo>
                    <a:pt x="341" y="111"/>
                    <a:pt x="316" y="86"/>
                    <a:pt x="285" y="86"/>
                  </a:cubicBezTo>
                  <a:cubicBezTo>
                    <a:pt x="285" y="0"/>
                    <a:pt x="285" y="0"/>
                    <a:pt x="285" y="0"/>
                  </a:cubicBezTo>
                  <a:cubicBezTo>
                    <a:pt x="0" y="0"/>
                    <a:pt x="0" y="0"/>
                    <a:pt x="0" y="0"/>
                  </a:cubicBezTo>
                  <a:cubicBezTo>
                    <a:pt x="0" y="285"/>
                    <a:pt x="0" y="285"/>
                    <a:pt x="0" y="285"/>
                  </a:cubicBezTo>
                  <a:cubicBezTo>
                    <a:pt x="68" y="285"/>
                    <a:pt x="68" y="285"/>
                    <a:pt x="68" y="285"/>
                  </a:cubicBezTo>
                  <a:cubicBezTo>
                    <a:pt x="79" y="255"/>
                    <a:pt x="108" y="233"/>
                    <a:pt x="142" y="233"/>
                  </a:cubicBezTo>
                  <a:cubicBezTo>
                    <a:pt x="177" y="233"/>
                    <a:pt x="206" y="255"/>
                    <a:pt x="217" y="285"/>
                  </a:cubicBezTo>
                  <a:close/>
                </a:path>
              </a:pathLst>
            </a:custGeom>
            <a:solidFill>
              <a:schemeClr val="accent1"/>
            </a:solidFill>
            <a:ln>
              <a:noFill/>
            </a:ln>
          </p:spPr>
          <p:txBody>
            <a:bodyPr/>
            <a:lstStyle/>
            <a:p>
              <a:endParaRPr lang="zh-CN" altLang="en-US" dirty="0">
                <a:latin typeface="Noto Sans S Chinese DemiLight" panose="020B0400000000000000" pitchFamily="34" charset="-122"/>
                <a:ea typeface="Noto Sans S Chinese DemiLight" panose="020B0400000000000000" pitchFamily="34" charset="-122"/>
              </a:endParaRPr>
            </a:p>
          </p:txBody>
        </p:sp>
        <p:sp>
          <p:nvSpPr>
            <p:cNvPr id="11" name="矩形 10"/>
            <p:cNvSpPr/>
            <p:nvPr/>
          </p:nvSpPr>
          <p:spPr>
            <a:xfrm>
              <a:off x="2817207" y="3025563"/>
              <a:ext cx="636425" cy="4501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latin typeface="Noto Sans S Chinese DemiLight" panose="020B0400000000000000" pitchFamily="34" charset="-122"/>
                  <a:ea typeface="Noto Sans S Chinese DemiLight" panose="020B0400000000000000" pitchFamily="34" charset="-122"/>
                </a:rPr>
                <a:t>01</a:t>
              </a:r>
              <a:endParaRPr lang="zh-CN" altLang="en-US" sz="2400" b="1" dirty="0">
                <a:latin typeface="Noto Sans S Chinese DemiLight" panose="020B0400000000000000" pitchFamily="34" charset="-122"/>
                <a:ea typeface="Noto Sans S Chinese DemiLight" panose="020B0400000000000000" pitchFamily="34" charset="-122"/>
              </a:endParaRPr>
            </a:p>
          </p:txBody>
        </p:sp>
        <p:sp>
          <p:nvSpPr>
            <p:cNvPr id="12" name="矩形 11"/>
            <p:cNvSpPr/>
            <p:nvPr/>
          </p:nvSpPr>
          <p:spPr>
            <a:xfrm>
              <a:off x="4050646" y="3031135"/>
              <a:ext cx="636425" cy="4501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solidFill>
                    <a:schemeClr val="bg1"/>
                  </a:solidFill>
                  <a:latin typeface="Noto Sans S Chinese DemiLight" panose="020B0400000000000000" pitchFamily="34" charset="-122"/>
                  <a:ea typeface="Noto Sans S Chinese DemiLight" panose="020B0400000000000000" pitchFamily="34" charset="-122"/>
                </a:rPr>
                <a:t>02</a:t>
              </a:r>
              <a:endParaRPr lang="zh-CN" altLang="en-US" sz="2400" b="1" dirty="0">
                <a:solidFill>
                  <a:schemeClr val="bg1"/>
                </a:solidFill>
                <a:latin typeface="Noto Sans S Chinese DemiLight" panose="020B0400000000000000" pitchFamily="34" charset="-122"/>
                <a:ea typeface="Noto Sans S Chinese DemiLight" panose="020B0400000000000000" pitchFamily="34" charset="-122"/>
              </a:endParaRPr>
            </a:p>
          </p:txBody>
        </p:sp>
        <p:sp>
          <p:nvSpPr>
            <p:cNvPr id="13" name="矩形 12"/>
            <p:cNvSpPr/>
            <p:nvPr/>
          </p:nvSpPr>
          <p:spPr>
            <a:xfrm>
              <a:off x="2817206" y="4253494"/>
              <a:ext cx="636425" cy="4501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solidFill>
                    <a:schemeClr val="bg1"/>
                  </a:solidFill>
                  <a:latin typeface="Noto Sans S Chinese DemiLight" panose="020B0400000000000000" pitchFamily="34" charset="-122"/>
                  <a:ea typeface="Noto Sans S Chinese DemiLight" panose="020B0400000000000000" pitchFamily="34" charset="-122"/>
                </a:rPr>
                <a:t>03</a:t>
              </a:r>
              <a:endParaRPr lang="zh-CN" altLang="en-US" sz="2400" b="1" dirty="0">
                <a:solidFill>
                  <a:schemeClr val="bg1"/>
                </a:solidFill>
                <a:latin typeface="Noto Sans S Chinese DemiLight" panose="020B0400000000000000" pitchFamily="34" charset="-122"/>
                <a:ea typeface="Noto Sans S Chinese DemiLight" panose="020B0400000000000000" pitchFamily="34" charset="-122"/>
              </a:endParaRPr>
            </a:p>
          </p:txBody>
        </p:sp>
        <p:sp>
          <p:nvSpPr>
            <p:cNvPr id="14" name="矩形 13"/>
            <p:cNvSpPr/>
            <p:nvPr/>
          </p:nvSpPr>
          <p:spPr>
            <a:xfrm>
              <a:off x="3993626" y="4253494"/>
              <a:ext cx="636425" cy="4501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latin typeface="Noto Sans S Chinese DemiLight" panose="020B0400000000000000" pitchFamily="34" charset="-122"/>
                  <a:ea typeface="Noto Sans S Chinese DemiLight" panose="020B0400000000000000" pitchFamily="34" charset="-122"/>
                </a:rPr>
                <a:t>04</a:t>
              </a:r>
              <a:endParaRPr lang="zh-CN" altLang="en-US" sz="2400" b="1" dirty="0">
                <a:latin typeface="Noto Sans S Chinese DemiLight" panose="020B0400000000000000" pitchFamily="34" charset="-122"/>
                <a:ea typeface="Noto Sans S Chinese DemiLight" panose="020B0400000000000000" pitchFamily="34" charset="-122"/>
              </a:endParaRPr>
            </a:p>
          </p:txBody>
        </p:sp>
      </p:grpSp>
      <p:grpSp>
        <p:nvGrpSpPr>
          <p:cNvPr id="15" name="组合 2"/>
          <p:cNvGrpSpPr/>
          <p:nvPr/>
        </p:nvGrpSpPr>
        <p:grpSpPr>
          <a:xfrm>
            <a:off x="1482159" y="2022239"/>
            <a:ext cx="365522" cy="430273"/>
            <a:chOff x="685009" y="1529730"/>
            <a:chExt cx="365522" cy="430140"/>
          </a:xfrm>
          <a:effectLst/>
        </p:grpSpPr>
        <p:sp>
          <p:nvSpPr>
            <p:cNvPr id="16" name="Flowchart: Off-page Connector 108"/>
            <p:cNvSpPr/>
            <p:nvPr/>
          </p:nvSpPr>
          <p:spPr bwMode="auto">
            <a:xfrm>
              <a:off x="704059" y="1529730"/>
              <a:ext cx="317898" cy="422672"/>
            </a:xfrm>
            <a:prstGeom prst="flowChartOffpageConnector">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1100">
                <a:solidFill>
                  <a:srgbClr val="FFFFFF"/>
                </a:solidFill>
                <a:latin typeface="Noto Sans S Chinese DemiLight" panose="020B0400000000000000" pitchFamily="34" charset="-122"/>
                <a:ea typeface="Noto Sans S Chinese DemiLight" panose="020B0400000000000000" pitchFamily="34" charset="-122"/>
                <a:cs typeface="Arial" panose="020B0604020202020204" pitchFamily="34" charset="0"/>
              </a:endParaRPr>
            </a:p>
          </p:txBody>
        </p:sp>
        <p:sp>
          <p:nvSpPr>
            <p:cNvPr id="17" name="Oval 111"/>
            <p:cNvSpPr/>
            <p:nvPr/>
          </p:nvSpPr>
          <p:spPr bwMode="auto">
            <a:xfrm>
              <a:off x="685009" y="1540770"/>
              <a:ext cx="365522" cy="419100"/>
            </a:xfrm>
            <a:prstGeom prst="ellipse">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en-US" sz="2400" dirty="0">
                  <a:solidFill>
                    <a:srgbClr val="FFFFFF"/>
                  </a:solidFill>
                  <a:latin typeface="Noto Sans S Chinese DemiLight" panose="020B0400000000000000" pitchFamily="34" charset="-122"/>
                  <a:ea typeface="Noto Sans S Chinese DemiLight" panose="020B0400000000000000" pitchFamily="34" charset="-122"/>
                  <a:cs typeface="Arial" panose="020B0604020202020204" pitchFamily="34" charset="0"/>
                </a:rPr>
                <a:t>1</a:t>
              </a:r>
              <a:endParaRPr lang="en-US" altLang="zh-CN" sz="2400" dirty="0">
                <a:solidFill>
                  <a:schemeClr val="bg1"/>
                </a:solidFill>
                <a:latin typeface="Noto Sans S Chinese DemiLight" panose="020B0400000000000000" pitchFamily="34" charset="-122"/>
                <a:ea typeface="Noto Sans S Chinese DemiLight" panose="020B0400000000000000" pitchFamily="34" charset="-122"/>
                <a:cs typeface="Arial" panose="020B0604020202020204" pitchFamily="34" charset="0"/>
              </a:endParaRPr>
            </a:p>
          </p:txBody>
        </p:sp>
      </p:grpSp>
      <p:grpSp>
        <p:nvGrpSpPr>
          <p:cNvPr id="18" name="组合 3"/>
          <p:cNvGrpSpPr/>
          <p:nvPr/>
        </p:nvGrpSpPr>
        <p:grpSpPr>
          <a:xfrm>
            <a:off x="1482159" y="2991222"/>
            <a:ext cx="365522" cy="452720"/>
            <a:chOff x="685009" y="2260630"/>
            <a:chExt cx="365522" cy="452581"/>
          </a:xfrm>
          <a:effectLst/>
        </p:grpSpPr>
        <p:sp>
          <p:nvSpPr>
            <p:cNvPr id="19" name="Flowchart: Off-page Connector 109"/>
            <p:cNvSpPr/>
            <p:nvPr/>
          </p:nvSpPr>
          <p:spPr bwMode="auto">
            <a:xfrm>
              <a:off x="704059" y="2290540"/>
              <a:ext cx="317898" cy="422671"/>
            </a:xfrm>
            <a:prstGeom prst="flowChartOffpage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1100">
                <a:solidFill>
                  <a:srgbClr val="FFFFFF"/>
                </a:solidFill>
                <a:latin typeface="Noto Sans S Chinese DemiLight" panose="020B0400000000000000" pitchFamily="34" charset="-122"/>
                <a:ea typeface="Noto Sans S Chinese DemiLight" panose="020B0400000000000000" pitchFamily="34" charset="-122"/>
                <a:cs typeface="Arial" panose="020B0604020202020204" pitchFamily="34" charset="0"/>
              </a:endParaRPr>
            </a:p>
          </p:txBody>
        </p:sp>
        <p:sp>
          <p:nvSpPr>
            <p:cNvPr id="20" name="Oval 112"/>
            <p:cNvSpPr/>
            <p:nvPr/>
          </p:nvSpPr>
          <p:spPr bwMode="auto">
            <a:xfrm>
              <a:off x="685009" y="2260630"/>
              <a:ext cx="365522" cy="419100"/>
            </a:xfrm>
            <a:prstGeom prst="ellipse">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en-US" sz="2400" dirty="0">
                  <a:solidFill>
                    <a:srgbClr val="FFFFFF"/>
                  </a:solidFill>
                  <a:latin typeface="Noto Sans S Chinese DemiLight" panose="020B0400000000000000" pitchFamily="34" charset="-122"/>
                  <a:ea typeface="Noto Sans S Chinese DemiLight" panose="020B0400000000000000" pitchFamily="34" charset="-122"/>
                  <a:cs typeface="Arial" panose="020B0604020202020204" pitchFamily="34" charset="0"/>
                </a:rPr>
                <a:t>2</a:t>
              </a:r>
              <a:endParaRPr lang="en-US" altLang="zh-CN" sz="2400" dirty="0">
                <a:solidFill>
                  <a:schemeClr val="bg1"/>
                </a:solidFill>
                <a:latin typeface="Noto Sans S Chinese DemiLight" panose="020B0400000000000000" pitchFamily="34" charset="-122"/>
                <a:ea typeface="Noto Sans S Chinese DemiLight" panose="020B0400000000000000" pitchFamily="34" charset="-122"/>
                <a:cs typeface="Arial" panose="020B0604020202020204" pitchFamily="34" charset="0"/>
              </a:endParaRPr>
            </a:p>
          </p:txBody>
        </p:sp>
      </p:grpSp>
      <p:grpSp>
        <p:nvGrpSpPr>
          <p:cNvPr id="21" name="组合 4"/>
          <p:cNvGrpSpPr/>
          <p:nvPr/>
        </p:nvGrpSpPr>
        <p:grpSpPr>
          <a:xfrm>
            <a:off x="1490491" y="4002460"/>
            <a:ext cx="365522" cy="451385"/>
            <a:chOff x="680246" y="3021584"/>
            <a:chExt cx="365522" cy="451246"/>
          </a:xfrm>
          <a:effectLst/>
        </p:grpSpPr>
        <p:sp>
          <p:nvSpPr>
            <p:cNvPr id="22" name="Flowchart: Off-page Connector 110"/>
            <p:cNvSpPr/>
            <p:nvPr/>
          </p:nvSpPr>
          <p:spPr bwMode="auto">
            <a:xfrm>
              <a:off x="704059" y="3050159"/>
              <a:ext cx="317898" cy="422671"/>
            </a:xfrm>
            <a:prstGeom prst="flowChartOffpageConnector">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1100">
                <a:solidFill>
                  <a:srgbClr val="FFFFFF"/>
                </a:solidFill>
                <a:latin typeface="Noto Sans S Chinese DemiLight" panose="020B0400000000000000" pitchFamily="34" charset="-122"/>
                <a:ea typeface="Noto Sans S Chinese DemiLight" panose="020B0400000000000000" pitchFamily="34" charset="-122"/>
                <a:cs typeface="Arial" panose="020B0604020202020204" pitchFamily="34" charset="0"/>
              </a:endParaRPr>
            </a:p>
          </p:txBody>
        </p:sp>
        <p:sp>
          <p:nvSpPr>
            <p:cNvPr id="23" name="Oval 113"/>
            <p:cNvSpPr/>
            <p:nvPr/>
          </p:nvSpPr>
          <p:spPr bwMode="auto">
            <a:xfrm>
              <a:off x="680246" y="3021584"/>
              <a:ext cx="365522" cy="419100"/>
            </a:xfrm>
            <a:prstGeom prst="ellipse">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en-US" sz="2400" dirty="0">
                  <a:solidFill>
                    <a:srgbClr val="FFFFFF"/>
                  </a:solidFill>
                  <a:latin typeface="Noto Sans S Chinese DemiLight" panose="020B0400000000000000" pitchFamily="34" charset="-122"/>
                  <a:ea typeface="Noto Sans S Chinese DemiLight" panose="020B0400000000000000" pitchFamily="34" charset="-122"/>
                  <a:cs typeface="Arial" panose="020B0604020202020204" pitchFamily="34" charset="0"/>
                </a:rPr>
                <a:t>3</a:t>
              </a:r>
              <a:endParaRPr lang="en-US" altLang="zh-CN" sz="2400" dirty="0">
                <a:solidFill>
                  <a:schemeClr val="bg1"/>
                </a:solidFill>
                <a:latin typeface="Noto Sans S Chinese DemiLight" panose="020B0400000000000000" pitchFamily="34" charset="-122"/>
                <a:ea typeface="Noto Sans S Chinese DemiLight" panose="020B0400000000000000" pitchFamily="34" charset="-122"/>
                <a:cs typeface="Arial" panose="020B0604020202020204" pitchFamily="34" charset="0"/>
              </a:endParaRPr>
            </a:p>
          </p:txBody>
        </p:sp>
      </p:grpSp>
      <p:grpSp>
        <p:nvGrpSpPr>
          <p:cNvPr id="24" name="组合 6"/>
          <p:cNvGrpSpPr/>
          <p:nvPr/>
        </p:nvGrpSpPr>
        <p:grpSpPr>
          <a:xfrm>
            <a:off x="1511943" y="5045708"/>
            <a:ext cx="366713" cy="419229"/>
            <a:chOff x="704059" y="3844313"/>
            <a:chExt cx="366713" cy="419100"/>
          </a:xfrm>
          <a:effectLst/>
        </p:grpSpPr>
        <p:sp>
          <p:nvSpPr>
            <p:cNvPr id="25" name="Flowchart: Off-page Connector 104"/>
            <p:cNvSpPr/>
            <p:nvPr/>
          </p:nvSpPr>
          <p:spPr bwMode="auto">
            <a:xfrm>
              <a:off x="727871" y="3862165"/>
              <a:ext cx="317898" cy="381000"/>
            </a:xfrm>
            <a:prstGeom prst="flowChartOffpageConnector">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endParaRPr lang="zh-CN" altLang="zh-CN" sz="1100">
                <a:solidFill>
                  <a:srgbClr val="FFFFFF"/>
                </a:solidFill>
                <a:latin typeface="Noto Sans S Chinese DemiLight" panose="020B0400000000000000" pitchFamily="34" charset="-122"/>
                <a:ea typeface="Noto Sans S Chinese DemiLight" panose="020B0400000000000000" pitchFamily="34" charset="-122"/>
                <a:cs typeface="Arial" panose="020B0604020202020204" pitchFamily="34" charset="0"/>
              </a:endParaRPr>
            </a:p>
          </p:txBody>
        </p:sp>
        <p:sp>
          <p:nvSpPr>
            <p:cNvPr id="26" name="Oval 107"/>
            <p:cNvSpPr/>
            <p:nvPr/>
          </p:nvSpPr>
          <p:spPr bwMode="auto">
            <a:xfrm>
              <a:off x="704059" y="3844313"/>
              <a:ext cx="366713" cy="419100"/>
            </a:xfrm>
            <a:prstGeom prst="ellipse">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en-US" sz="2400" dirty="0">
                  <a:solidFill>
                    <a:srgbClr val="FFFFFF"/>
                  </a:solidFill>
                  <a:latin typeface="Noto Sans S Chinese DemiLight" panose="020B0400000000000000" pitchFamily="34" charset="-122"/>
                  <a:ea typeface="Noto Sans S Chinese DemiLight" panose="020B0400000000000000" pitchFamily="34" charset="-122"/>
                  <a:cs typeface="Arial" panose="020B0604020202020204" pitchFamily="34" charset="0"/>
                </a:rPr>
                <a:t>4</a:t>
              </a:r>
              <a:endParaRPr lang="en-US" altLang="zh-CN" sz="2400" dirty="0">
                <a:solidFill>
                  <a:schemeClr val="bg1"/>
                </a:solidFill>
                <a:latin typeface="Noto Sans S Chinese DemiLight" panose="020B0400000000000000" pitchFamily="34" charset="-122"/>
                <a:ea typeface="Noto Sans S Chinese DemiLight" panose="020B0400000000000000" pitchFamily="34" charset="-122"/>
                <a:cs typeface="Arial" panose="020B0604020202020204" pitchFamily="34" charset="0"/>
              </a:endParaRPr>
            </a:p>
          </p:txBody>
        </p:sp>
      </p:grpSp>
      <p:sp>
        <p:nvSpPr>
          <p:cNvPr id="27" name="išľíďè"/>
          <p:cNvSpPr/>
          <p:nvPr/>
        </p:nvSpPr>
        <p:spPr bwMode="auto">
          <a:xfrm>
            <a:off x="2065249" y="2279666"/>
            <a:ext cx="3831731" cy="5574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输入替换内容</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 </a:t>
            </a:r>
            <a:endPar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28" name="iSlíďè"/>
          <p:cNvSpPr txBox="1"/>
          <p:nvPr/>
        </p:nvSpPr>
        <p:spPr bwMode="auto">
          <a:xfrm>
            <a:off x="2065250" y="1970938"/>
            <a:ext cx="2195830" cy="351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29" name="išľíďè"/>
          <p:cNvSpPr/>
          <p:nvPr/>
        </p:nvSpPr>
        <p:spPr bwMode="auto">
          <a:xfrm>
            <a:off x="2065249" y="3207736"/>
            <a:ext cx="3831731" cy="5574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输入替换内容</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 </a:t>
            </a:r>
            <a:endPar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30" name="iSlíďè"/>
          <p:cNvSpPr txBox="1"/>
          <p:nvPr/>
        </p:nvSpPr>
        <p:spPr bwMode="auto">
          <a:xfrm>
            <a:off x="2065250" y="2899008"/>
            <a:ext cx="2195830" cy="351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31" name="išľíďè"/>
          <p:cNvSpPr/>
          <p:nvPr/>
        </p:nvSpPr>
        <p:spPr bwMode="auto">
          <a:xfrm>
            <a:off x="2068547" y="4178087"/>
            <a:ext cx="3831731" cy="5574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输入替换内容</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 </a:t>
            </a:r>
            <a:endPar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32" name="iSlíďè"/>
          <p:cNvSpPr txBox="1"/>
          <p:nvPr/>
        </p:nvSpPr>
        <p:spPr bwMode="auto">
          <a:xfrm>
            <a:off x="2068548" y="3869359"/>
            <a:ext cx="2195830" cy="351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33" name="išľíďè"/>
          <p:cNvSpPr/>
          <p:nvPr/>
        </p:nvSpPr>
        <p:spPr bwMode="auto">
          <a:xfrm>
            <a:off x="2068547" y="5106157"/>
            <a:ext cx="3831731" cy="5574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输入替换内容</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 </a:t>
            </a:r>
            <a:endPar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34" name="iSlíďè"/>
          <p:cNvSpPr txBox="1"/>
          <p:nvPr/>
        </p:nvSpPr>
        <p:spPr bwMode="auto">
          <a:xfrm>
            <a:off x="2068548" y="4797429"/>
            <a:ext cx="2195830" cy="351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600" advClick="0" advTm="2000">
        <p14:prism isInverted="1"/>
      </p:transition>
    </mc:Choice>
    <mc:Fallback>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500" fill="hold"/>
                                        <p:tgtEl>
                                          <p:spTgt spid="18"/>
                                        </p:tgtEl>
                                        <p:attrNameLst>
                                          <p:attrName>ppt_x</p:attrName>
                                        </p:attrNameLst>
                                      </p:cBhvr>
                                      <p:tavLst>
                                        <p:tav tm="0">
                                          <p:val>
                                            <p:strVal val="#ppt_x"/>
                                          </p:val>
                                        </p:tav>
                                        <p:tav tm="100000">
                                          <p:val>
                                            <p:strVal val="#ppt_x"/>
                                          </p:val>
                                        </p:tav>
                                      </p:tavLst>
                                    </p:anim>
                                    <p:anim calcmode="lin" valueType="num">
                                      <p:cBhvr additive="base">
                                        <p:cTn id="18" dur="500" fill="hold"/>
                                        <p:tgtEl>
                                          <p:spTgt spid="18"/>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21"/>
                                        </p:tgtEl>
                                        <p:attrNameLst>
                                          <p:attrName>style.visibility</p:attrName>
                                        </p:attrNameLst>
                                      </p:cBhvr>
                                      <p:to>
                                        <p:strVal val="visible"/>
                                      </p:to>
                                    </p:set>
                                    <p:anim calcmode="lin" valueType="num">
                                      <p:cBhvr additive="base">
                                        <p:cTn id="22" dur="500" fill="hold"/>
                                        <p:tgtEl>
                                          <p:spTgt spid="21"/>
                                        </p:tgtEl>
                                        <p:attrNameLst>
                                          <p:attrName>ppt_x</p:attrName>
                                        </p:attrNameLst>
                                      </p:cBhvr>
                                      <p:tavLst>
                                        <p:tav tm="0">
                                          <p:val>
                                            <p:strVal val="#ppt_x"/>
                                          </p:val>
                                        </p:tav>
                                        <p:tav tm="100000">
                                          <p:val>
                                            <p:strVal val="#ppt_x"/>
                                          </p:val>
                                        </p:tav>
                                      </p:tavLst>
                                    </p:anim>
                                    <p:anim calcmode="lin" valueType="num">
                                      <p:cBhvr additive="base">
                                        <p:cTn id="23" dur="500" fill="hold"/>
                                        <p:tgtEl>
                                          <p:spTgt spid="21"/>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24"/>
                                        </p:tgtEl>
                                        <p:attrNameLst>
                                          <p:attrName>style.visibility</p:attrName>
                                        </p:attrNameLst>
                                      </p:cBhvr>
                                      <p:to>
                                        <p:strVal val="visible"/>
                                      </p:to>
                                    </p:set>
                                    <p:anim calcmode="lin" valueType="num">
                                      <p:cBhvr additive="base">
                                        <p:cTn id="26" dur="500" fill="hold"/>
                                        <p:tgtEl>
                                          <p:spTgt spid="24"/>
                                        </p:tgtEl>
                                        <p:attrNameLst>
                                          <p:attrName>ppt_x</p:attrName>
                                        </p:attrNameLst>
                                      </p:cBhvr>
                                      <p:tavLst>
                                        <p:tav tm="0">
                                          <p:val>
                                            <p:strVal val="#ppt_x"/>
                                          </p:val>
                                        </p:tav>
                                        <p:tav tm="100000">
                                          <p:val>
                                            <p:strVal val="#ppt_x"/>
                                          </p:val>
                                        </p:tav>
                                      </p:tavLst>
                                    </p:anim>
                                    <p:anim calcmode="lin" valueType="num">
                                      <p:cBhvr additive="base">
                                        <p:cTn id="27"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wipe(down)">
                                      <p:cBhvr>
                                        <p:cTn id="32" dur="500"/>
                                        <p:tgtEl>
                                          <p:spTgt spid="2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wipe(down)">
                                      <p:cBhvr>
                                        <p:cTn id="37" dur="500"/>
                                        <p:tgtEl>
                                          <p:spTgt spid="2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wipe(down)">
                                      <p:cBhvr>
                                        <p:cTn id="42" dur="500"/>
                                        <p:tgtEl>
                                          <p:spTgt spid="3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wipe(down)">
                                      <p:cBhvr>
                                        <p:cTn id="47" dur="500"/>
                                        <p:tgtEl>
                                          <p:spTgt spid="29"/>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2"/>
                                        </p:tgtEl>
                                        <p:attrNameLst>
                                          <p:attrName>style.visibility</p:attrName>
                                        </p:attrNameLst>
                                      </p:cBhvr>
                                      <p:to>
                                        <p:strVal val="visible"/>
                                      </p:to>
                                    </p:set>
                                    <p:animEffect transition="in" filter="wipe(down)">
                                      <p:cBhvr>
                                        <p:cTn id="52" dur="500"/>
                                        <p:tgtEl>
                                          <p:spTgt spid="32"/>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wipe(down)">
                                      <p:cBhvr>
                                        <p:cTn id="57" dur="500"/>
                                        <p:tgtEl>
                                          <p:spTgt spid="31"/>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4"/>
                                        </p:tgtEl>
                                        <p:attrNameLst>
                                          <p:attrName>style.visibility</p:attrName>
                                        </p:attrNameLst>
                                      </p:cBhvr>
                                      <p:to>
                                        <p:strVal val="visible"/>
                                      </p:to>
                                    </p:set>
                                    <p:animEffect transition="in" filter="wipe(down)">
                                      <p:cBhvr>
                                        <p:cTn id="62" dur="500"/>
                                        <p:tgtEl>
                                          <p:spTgt spid="34"/>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33"/>
                                        </p:tgtEl>
                                        <p:attrNameLst>
                                          <p:attrName>style.visibility</p:attrName>
                                        </p:attrNameLst>
                                      </p:cBhvr>
                                      <p:to>
                                        <p:strVal val="visible"/>
                                      </p:to>
                                    </p:set>
                                    <p:animEffect transition="in" filter="wipe(down)">
                                      <p:cBhvr>
                                        <p:cTn id="6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p:bldP spid="31" grpId="0"/>
      <p:bldP spid="32" grpId="0"/>
      <p:bldP spid="33" grpId="0"/>
      <p:bldP spid="3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rot="5400000">
            <a:off x="2669992" y="-2675297"/>
            <a:ext cx="6874593" cy="12192000"/>
          </a:xfrm>
          <a:prstGeom prst="rect">
            <a:avLst/>
          </a:prstGeom>
        </p:spPr>
      </p:pic>
      <p:sp>
        <p:nvSpPr>
          <p:cNvPr id="13" name="矩形 12"/>
          <p:cNvSpPr/>
          <p:nvPr/>
        </p:nvSpPr>
        <p:spPr>
          <a:xfrm>
            <a:off x="11288" y="4018845"/>
            <a:ext cx="12203289" cy="29142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标题 4"/>
          <p:cNvSpPr>
            <a:spLocks noGrp="1"/>
          </p:cNvSpPr>
          <p:nvPr>
            <p:ph type="title" idx="4294967295"/>
          </p:nvPr>
        </p:nvSpPr>
        <p:spPr>
          <a:xfrm>
            <a:off x="4853966" y="4542439"/>
            <a:ext cx="5419185" cy="895350"/>
          </a:xfrm>
          <a:prstGeom prst="rect">
            <a:avLst/>
          </a:prstGeom>
        </p:spPr>
        <p:txBody>
          <a:bodyPr>
            <a:normAutofit/>
          </a:bodyPr>
          <a:lstStyle/>
          <a:p>
            <a:r>
              <a:rPr lang="zh-CN" altLang="en-US" sz="4000" dirty="0">
                <a:solidFill>
                  <a:schemeClr val="tx1">
                    <a:lumMod val="65000"/>
                    <a:lumOff val="35000"/>
                  </a:schemeClr>
                </a:solidFill>
                <a:latin typeface="Noto Sans S Chinese DemiLight" panose="020B0400000000000000" pitchFamily="34" charset="-122"/>
                <a:ea typeface="Noto Sans S Chinese DemiLight" panose="020B0400000000000000" pitchFamily="34" charset="-122"/>
                <a:cs typeface="+mn-ea"/>
                <a:sym typeface="+mn-lt"/>
              </a:rPr>
              <a:t>项目简介</a:t>
            </a:r>
            <a:endParaRPr lang="zh-CN" altLang="en-US" sz="4000" dirty="0">
              <a:solidFill>
                <a:schemeClr val="tx1">
                  <a:lumMod val="65000"/>
                  <a:lumOff val="35000"/>
                </a:scheme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9" name="文本占位符 5"/>
          <p:cNvSpPr>
            <a:spLocks noGrp="1"/>
          </p:cNvSpPr>
          <p:nvPr>
            <p:ph type="body" idx="4294967295"/>
          </p:nvPr>
        </p:nvSpPr>
        <p:spPr>
          <a:xfrm>
            <a:off x="4905561" y="5297445"/>
            <a:ext cx="5419185" cy="1015623"/>
          </a:xfrm>
          <a:prstGeom prst="rect">
            <a:avLst/>
          </a:prstGeom>
        </p:spPr>
        <p:txBody>
          <a:bodyPr>
            <a:normAutofit/>
          </a:bodyPr>
          <a:lstStyle/>
          <a:p>
            <a:pPr marL="0" lvl="0" indent="0">
              <a:lnSpc>
                <a:spcPct val="100000"/>
              </a:lnSpc>
              <a:buNone/>
            </a:pPr>
            <a:r>
              <a:rPr lang="en-US" altLang="zh-CN" sz="2000" dirty="0">
                <a:solidFill>
                  <a:schemeClr val="tx1">
                    <a:lumMod val="65000"/>
                    <a:lumOff val="35000"/>
                  </a:schemeClr>
                </a:solidFill>
                <a:latin typeface="Noto Sans S Chinese DemiLight" panose="020B0400000000000000" pitchFamily="34" charset="-122"/>
                <a:ea typeface="Noto Sans S Chinese DemiLight" panose="020B0400000000000000" pitchFamily="34" charset="-122"/>
                <a:cs typeface="+mn-ea"/>
                <a:sym typeface="+mn-lt"/>
              </a:rPr>
              <a:t>Supporting text </a:t>
            </a:r>
            <a:r>
              <a:rPr lang="en-US" altLang="zh-CN" sz="2000" dirty="0" err="1">
                <a:solidFill>
                  <a:schemeClr val="tx1">
                    <a:lumMod val="65000"/>
                    <a:lumOff val="35000"/>
                  </a:schemeClr>
                </a:solidFill>
                <a:latin typeface="Noto Sans S Chinese DemiLight" panose="020B0400000000000000" pitchFamily="34" charset="-122"/>
                <a:ea typeface="Noto Sans S Chinese DemiLight" panose="020B0400000000000000" pitchFamily="34" charset="-122"/>
                <a:cs typeface="+mn-ea"/>
                <a:sym typeface="+mn-lt"/>
              </a:rPr>
              <a:t>here.When</a:t>
            </a:r>
            <a:r>
              <a:rPr lang="en-US" altLang="zh-CN" sz="2000" dirty="0">
                <a:solidFill>
                  <a:schemeClr val="tx1">
                    <a:lumMod val="65000"/>
                    <a:lumOff val="35000"/>
                  </a:schemeClr>
                </a:solidFill>
                <a:latin typeface="Noto Sans S Chinese DemiLight" panose="020B0400000000000000" pitchFamily="34" charset="-122"/>
                <a:ea typeface="Noto Sans S Chinese DemiLight" panose="020B0400000000000000" pitchFamily="34" charset="-122"/>
                <a:cs typeface="+mn-ea"/>
                <a:sym typeface="+mn-lt"/>
              </a:rPr>
              <a:t> you copy &amp; paste, choose "keep text only" option.</a:t>
            </a:r>
            <a:endParaRPr lang="zh-CN" altLang="en-US" sz="2000" dirty="0">
              <a:solidFill>
                <a:schemeClr val="tx1">
                  <a:lumMod val="65000"/>
                  <a:lumOff val="35000"/>
                </a:scheme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10" name="文本框 9"/>
          <p:cNvSpPr txBox="1"/>
          <p:nvPr/>
        </p:nvSpPr>
        <p:spPr>
          <a:xfrm>
            <a:off x="3239911" y="4698268"/>
            <a:ext cx="1312773" cy="1153198"/>
          </a:xfrm>
          <a:prstGeom prst="rect">
            <a:avLst/>
          </a:prstGeom>
          <a:solidFill>
            <a:srgbClr val="F9BDB2"/>
          </a:solidFill>
          <a:ln w="117475">
            <a:noFill/>
          </a:ln>
        </p:spPr>
        <p:txBody>
          <a:bodyPr wrap="none" rtlCol="0">
            <a:prstTxWarp prst="textPlain">
              <a:avLst/>
            </a:prstTxWarp>
            <a:spAutoFit/>
          </a:bodyPr>
          <a:lstStyle/>
          <a:p>
            <a:r>
              <a:rPr lang="en-US" altLang="zh-CN" spc="100" dirty="0">
                <a:solidFill>
                  <a:schemeClr val="bg1"/>
                </a:solidFill>
                <a:effectLst>
                  <a:outerShdw blurRad="38100" dist="38100" dir="2700000" algn="tl">
                    <a:srgbClr val="000000">
                      <a:alpha val="43137"/>
                    </a:srgbClr>
                  </a:outerShdw>
                </a:effectLst>
                <a:latin typeface="Noto Sans S Chinese DemiLight" panose="020B0400000000000000" pitchFamily="34" charset="-122"/>
                <a:ea typeface="Noto Sans S Chinese DemiLight" panose="020B0400000000000000" pitchFamily="34" charset="-122"/>
                <a:cs typeface="+mn-ea"/>
                <a:sym typeface="+mn-lt"/>
              </a:rPr>
              <a:t>01</a:t>
            </a:r>
            <a:endParaRPr lang="zh-CN" altLang="en-US" spc="100" dirty="0">
              <a:solidFill>
                <a:schemeClr val="bg1"/>
              </a:solidFill>
              <a:effectLst>
                <a:outerShdw blurRad="38100" dist="38100" dir="2700000" algn="tl">
                  <a:srgbClr val="000000">
                    <a:alpha val="43137"/>
                  </a:srgbClr>
                </a:outerShdw>
              </a:effectLst>
              <a:latin typeface="Noto Sans S Chinese DemiLight" panose="020B0400000000000000" pitchFamily="34" charset="-122"/>
              <a:ea typeface="Noto Sans S Chinese DemiLight" panose="020B0400000000000000" pitchFamily="34" charset="-122"/>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p14:dur="250" advClick="0" advTm="3000">
        <p14:flip dir="r"/>
      </p:transition>
    </mc:Choice>
    <mc:Fallback>
      <p:transition advClick="0" advTm="3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千图PPT彼岸天：ID 8661124库_组合 2"/>
          <p:cNvGrpSpPr/>
          <p:nvPr>
            <p:custDataLst>
              <p:tags r:id="rId1"/>
            </p:custDataLst>
          </p:nvPr>
        </p:nvGrpSpPr>
        <p:grpSpPr>
          <a:xfrm>
            <a:off x="4225744" y="1334031"/>
            <a:ext cx="3800472" cy="3794398"/>
            <a:chOff x="4195764" y="1304051"/>
            <a:chExt cx="3800472" cy="3794398"/>
          </a:xfrm>
          <a:effectLst/>
        </p:grpSpPr>
        <p:sp>
          <p:nvSpPr>
            <p:cNvPr id="53" name="Freeform: Shape 27"/>
            <p:cNvSpPr/>
            <p:nvPr/>
          </p:nvSpPr>
          <p:spPr bwMode="auto">
            <a:xfrm>
              <a:off x="6096000" y="1304051"/>
              <a:ext cx="1809168" cy="1900236"/>
            </a:xfrm>
            <a:custGeom>
              <a:avLst/>
              <a:gdLst/>
              <a:ahLst/>
              <a:cxnLst>
                <a:cxn ang="0">
                  <a:pos x="401" y="292"/>
                </a:cxn>
                <a:cxn ang="0">
                  <a:pos x="0" y="0"/>
                </a:cxn>
                <a:cxn ang="0">
                  <a:pos x="0" y="422"/>
                </a:cxn>
                <a:cxn ang="0">
                  <a:pos x="401" y="292"/>
                </a:cxn>
              </a:cxnLst>
              <a:rect l="0" t="0" r="r" b="b"/>
              <a:pathLst>
                <a:path w="401" h="422">
                  <a:moveTo>
                    <a:pt x="401" y="292"/>
                  </a:moveTo>
                  <a:cubicBezTo>
                    <a:pt x="346" y="122"/>
                    <a:pt x="187" y="0"/>
                    <a:pt x="0" y="0"/>
                  </a:cubicBezTo>
                  <a:cubicBezTo>
                    <a:pt x="0" y="422"/>
                    <a:pt x="0" y="422"/>
                    <a:pt x="0" y="422"/>
                  </a:cubicBezTo>
                  <a:lnTo>
                    <a:pt x="401" y="292"/>
                  </a:lnTo>
                  <a:close/>
                </a:path>
              </a:pathLst>
            </a:custGeom>
            <a:solidFill>
              <a:schemeClr val="accent2"/>
            </a:solidFill>
            <a:ln w="9525">
              <a:noFill/>
              <a:round/>
            </a:ln>
          </p:spPr>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sp>
          <p:nvSpPr>
            <p:cNvPr id="54" name="Freeform: Shape 28"/>
            <p:cNvSpPr/>
            <p:nvPr/>
          </p:nvSpPr>
          <p:spPr bwMode="auto">
            <a:xfrm>
              <a:off x="4286832" y="1304051"/>
              <a:ext cx="1809168" cy="1900236"/>
            </a:xfrm>
            <a:custGeom>
              <a:avLst/>
              <a:gdLst/>
              <a:ahLst/>
              <a:cxnLst>
                <a:cxn ang="0">
                  <a:pos x="401" y="0"/>
                </a:cxn>
                <a:cxn ang="0">
                  <a:pos x="0" y="292"/>
                </a:cxn>
                <a:cxn ang="0">
                  <a:pos x="401" y="422"/>
                </a:cxn>
                <a:cxn ang="0">
                  <a:pos x="401" y="0"/>
                </a:cxn>
              </a:cxnLst>
              <a:rect l="0" t="0" r="r" b="b"/>
              <a:pathLst>
                <a:path w="401" h="422">
                  <a:moveTo>
                    <a:pt x="401" y="0"/>
                  </a:moveTo>
                  <a:cubicBezTo>
                    <a:pt x="213" y="0"/>
                    <a:pt x="54" y="122"/>
                    <a:pt x="0" y="292"/>
                  </a:cubicBezTo>
                  <a:cubicBezTo>
                    <a:pt x="401" y="422"/>
                    <a:pt x="401" y="422"/>
                    <a:pt x="401" y="422"/>
                  </a:cubicBezTo>
                  <a:lnTo>
                    <a:pt x="401" y="0"/>
                  </a:lnTo>
                  <a:close/>
                </a:path>
              </a:pathLst>
            </a:custGeom>
            <a:solidFill>
              <a:schemeClr val="accent1"/>
            </a:solidFill>
            <a:ln w="9525">
              <a:noFill/>
              <a:round/>
            </a:ln>
          </p:spPr>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sp>
          <p:nvSpPr>
            <p:cNvPr id="55" name="Freeform: Shape 37"/>
            <p:cNvSpPr/>
            <p:nvPr/>
          </p:nvSpPr>
          <p:spPr bwMode="auto">
            <a:xfrm>
              <a:off x="6096000" y="2621467"/>
              <a:ext cx="1900236" cy="2118793"/>
            </a:xfrm>
            <a:custGeom>
              <a:avLst/>
              <a:gdLst/>
              <a:ahLst/>
              <a:cxnLst>
                <a:cxn ang="0">
                  <a:pos x="421" y="129"/>
                </a:cxn>
                <a:cxn ang="0">
                  <a:pos x="401" y="0"/>
                </a:cxn>
                <a:cxn ang="0">
                  <a:pos x="0" y="130"/>
                </a:cxn>
                <a:cxn ang="0">
                  <a:pos x="247" y="470"/>
                </a:cxn>
                <a:cxn ang="0">
                  <a:pos x="421" y="129"/>
                </a:cxn>
              </a:cxnLst>
              <a:rect l="0" t="0" r="r" b="b"/>
              <a:pathLst>
                <a:path w="421" h="470">
                  <a:moveTo>
                    <a:pt x="421" y="129"/>
                  </a:moveTo>
                  <a:cubicBezTo>
                    <a:pt x="421" y="84"/>
                    <a:pt x="414" y="40"/>
                    <a:pt x="401" y="0"/>
                  </a:cubicBezTo>
                  <a:cubicBezTo>
                    <a:pt x="0" y="130"/>
                    <a:pt x="0" y="130"/>
                    <a:pt x="0" y="130"/>
                  </a:cubicBezTo>
                  <a:cubicBezTo>
                    <a:pt x="247" y="470"/>
                    <a:pt x="247" y="470"/>
                    <a:pt x="247" y="470"/>
                  </a:cubicBezTo>
                  <a:cubicBezTo>
                    <a:pt x="352" y="394"/>
                    <a:pt x="421" y="269"/>
                    <a:pt x="421" y="129"/>
                  </a:cubicBezTo>
                  <a:close/>
                </a:path>
              </a:pathLst>
            </a:custGeom>
            <a:solidFill>
              <a:schemeClr val="accent3"/>
            </a:solidFill>
            <a:ln w="9525">
              <a:noFill/>
              <a:round/>
            </a:ln>
          </p:spPr>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sp>
          <p:nvSpPr>
            <p:cNvPr id="56" name="Freeform: Shape 40"/>
            <p:cNvSpPr/>
            <p:nvPr/>
          </p:nvSpPr>
          <p:spPr bwMode="auto">
            <a:xfrm>
              <a:off x="4195764" y="2621467"/>
              <a:ext cx="1900236" cy="2118793"/>
            </a:xfrm>
            <a:custGeom>
              <a:avLst/>
              <a:gdLst/>
              <a:ahLst/>
              <a:cxnLst>
                <a:cxn ang="0">
                  <a:pos x="21" y="0"/>
                </a:cxn>
                <a:cxn ang="0">
                  <a:pos x="0" y="129"/>
                </a:cxn>
                <a:cxn ang="0">
                  <a:pos x="175" y="470"/>
                </a:cxn>
                <a:cxn ang="0">
                  <a:pos x="422" y="130"/>
                </a:cxn>
                <a:cxn ang="0">
                  <a:pos x="21" y="0"/>
                </a:cxn>
              </a:cxnLst>
              <a:rect l="0" t="0" r="r" b="b"/>
              <a:pathLst>
                <a:path w="422" h="470">
                  <a:moveTo>
                    <a:pt x="21" y="0"/>
                  </a:moveTo>
                  <a:cubicBezTo>
                    <a:pt x="7" y="40"/>
                    <a:pt x="0" y="84"/>
                    <a:pt x="0" y="129"/>
                  </a:cubicBezTo>
                  <a:cubicBezTo>
                    <a:pt x="0" y="269"/>
                    <a:pt x="69" y="394"/>
                    <a:pt x="175" y="470"/>
                  </a:cubicBezTo>
                  <a:cubicBezTo>
                    <a:pt x="422" y="130"/>
                    <a:pt x="422" y="130"/>
                    <a:pt x="422" y="130"/>
                  </a:cubicBezTo>
                  <a:lnTo>
                    <a:pt x="21" y="0"/>
                  </a:lnTo>
                  <a:close/>
                </a:path>
              </a:pathLst>
            </a:custGeom>
            <a:solidFill>
              <a:schemeClr val="accent5"/>
            </a:solidFill>
            <a:ln w="9525">
              <a:noFill/>
              <a:round/>
            </a:ln>
          </p:spPr>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sp>
          <p:nvSpPr>
            <p:cNvPr id="57" name="Freeform: Shape 53"/>
            <p:cNvSpPr/>
            <p:nvPr/>
          </p:nvSpPr>
          <p:spPr bwMode="auto">
            <a:xfrm>
              <a:off x="4984998" y="3204287"/>
              <a:ext cx="2228072" cy="1894162"/>
            </a:xfrm>
            <a:custGeom>
              <a:avLst/>
              <a:gdLst/>
              <a:ahLst/>
              <a:cxnLst>
                <a:cxn ang="0">
                  <a:pos x="0" y="340"/>
                </a:cxn>
                <a:cxn ang="0">
                  <a:pos x="247" y="420"/>
                </a:cxn>
                <a:cxn ang="0">
                  <a:pos x="494" y="340"/>
                </a:cxn>
                <a:cxn ang="0">
                  <a:pos x="247" y="0"/>
                </a:cxn>
                <a:cxn ang="0">
                  <a:pos x="0" y="340"/>
                </a:cxn>
              </a:cxnLst>
              <a:rect l="0" t="0" r="r" b="b"/>
              <a:pathLst>
                <a:path w="494" h="420">
                  <a:moveTo>
                    <a:pt x="0" y="340"/>
                  </a:moveTo>
                  <a:cubicBezTo>
                    <a:pt x="69" y="391"/>
                    <a:pt x="154" y="420"/>
                    <a:pt x="247" y="420"/>
                  </a:cubicBezTo>
                  <a:cubicBezTo>
                    <a:pt x="339" y="420"/>
                    <a:pt x="424" y="391"/>
                    <a:pt x="494" y="340"/>
                  </a:cubicBezTo>
                  <a:cubicBezTo>
                    <a:pt x="247" y="0"/>
                    <a:pt x="247" y="0"/>
                    <a:pt x="247" y="0"/>
                  </a:cubicBezTo>
                  <a:lnTo>
                    <a:pt x="0" y="340"/>
                  </a:lnTo>
                  <a:close/>
                </a:path>
              </a:pathLst>
            </a:custGeom>
            <a:solidFill>
              <a:schemeClr val="accent4"/>
            </a:solidFill>
            <a:ln w="9525">
              <a:noFill/>
              <a:round/>
            </a:ln>
          </p:spPr>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grpSp>
          <p:nvGrpSpPr>
            <p:cNvPr id="58" name="Group 64"/>
            <p:cNvGrpSpPr/>
            <p:nvPr/>
          </p:nvGrpSpPr>
          <p:grpSpPr>
            <a:xfrm>
              <a:off x="5173203" y="2275416"/>
              <a:ext cx="1845594" cy="1845594"/>
              <a:chOff x="3902924" y="1942540"/>
              <a:chExt cx="1338152" cy="1338152"/>
            </a:xfrm>
          </p:grpSpPr>
          <p:sp>
            <p:nvSpPr>
              <p:cNvPr id="59" name="Freeform: Shape 65"/>
              <p:cNvSpPr/>
              <p:nvPr/>
            </p:nvSpPr>
            <p:spPr bwMode="auto">
              <a:xfrm>
                <a:off x="3902924" y="1942540"/>
                <a:ext cx="1338152" cy="1338152"/>
              </a:xfrm>
              <a:custGeom>
                <a:avLst/>
                <a:gdLst/>
                <a:ahLst/>
                <a:cxnLst>
                  <a:cxn ang="0">
                    <a:pos x="404" y="164"/>
                  </a:cxn>
                  <a:cxn ang="0">
                    <a:pos x="268" y="11"/>
                  </a:cxn>
                  <a:cxn ang="0">
                    <a:pos x="216" y="2"/>
                  </a:cxn>
                  <a:cxn ang="0">
                    <a:pos x="163" y="5"/>
                  </a:cxn>
                  <a:cxn ang="0">
                    <a:pos x="11" y="141"/>
                  </a:cxn>
                  <a:cxn ang="0">
                    <a:pos x="1" y="193"/>
                  </a:cxn>
                  <a:cxn ang="0">
                    <a:pos x="5" y="246"/>
                  </a:cxn>
                  <a:cxn ang="0">
                    <a:pos x="141" y="399"/>
                  </a:cxn>
                  <a:cxn ang="0">
                    <a:pos x="193" y="408"/>
                  </a:cxn>
                  <a:cxn ang="0">
                    <a:pos x="246" y="404"/>
                  </a:cxn>
                  <a:cxn ang="0">
                    <a:pos x="398" y="268"/>
                  </a:cxn>
                  <a:cxn ang="0">
                    <a:pos x="408" y="216"/>
                  </a:cxn>
                  <a:cxn ang="0">
                    <a:pos x="404" y="164"/>
                  </a:cxn>
                </a:cxnLst>
                <a:rect l="0" t="0" r="r" b="b"/>
                <a:pathLst>
                  <a:path w="409" h="409">
                    <a:moveTo>
                      <a:pt x="404" y="164"/>
                    </a:moveTo>
                    <a:cubicBezTo>
                      <a:pt x="389" y="92"/>
                      <a:pt x="337" y="34"/>
                      <a:pt x="268" y="11"/>
                    </a:cubicBezTo>
                    <a:cubicBezTo>
                      <a:pt x="252" y="6"/>
                      <a:pt x="234" y="3"/>
                      <a:pt x="216" y="2"/>
                    </a:cubicBezTo>
                    <a:cubicBezTo>
                      <a:pt x="198" y="0"/>
                      <a:pt x="180" y="2"/>
                      <a:pt x="163" y="5"/>
                    </a:cubicBezTo>
                    <a:cubicBezTo>
                      <a:pt x="92" y="20"/>
                      <a:pt x="34" y="72"/>
                      <a:pt x="11" y="141"/>
                    </a:cubicBezTo>
                    <a:cubicBezTo>
                      <a:pt x="6" y="158"/>
                      <a:pt x="2" y="175"/>
                      <a:pt x="1" y="193"/>
                    </a:cubicBezTo>
                    <a:cubicBezTo>
                      <a:pt x="0" y="212"/>
                      <a:pt x="2" y="229"/>
                      <a:pt x="5" y="246"/>
                    </a:cubicBezTo>
                    <a:cubicBezTo>
                      <a:pt x="20" y="318"/>
                      <a:pt x="72" y="376"/>
                      <a:pt x="141" y="399"/>
                    </a:cubicBezTo>
                    <a:cubicBezTo>
                      <a:pt x="158" y="404"/>
                      <a:pt x="175" y="407"/>
                      <a:pt x="193" y="408"/>
                    </a:cubicBezTo>
                    <a:cubicBezTo>
                      <a:pt x="211" y="409"/>
                      <a:pt x="229" y="408"/>
                      <a:pt x="246" y="404"/>
                    </a:cubicBezTo>
                    <a:cubicBezTo>
                      <a:pt x="317" y="390"/>
                      <a:pt x="376" y="338"/>
                      <a:pt x="398" y="268"/>
                    </a:cubicBezTo>
                    <a:cubicBezTo>
                      <a:pt x="404" y="252"/>
                      <a:pt x="407" y="235"/>
                      <a:pt x="408" y="216"/>
                    </a:cubicBezTo>
                    <a:cubicBezTo>
                      <a:pt x="409" y="198"/>
                      <a:pt x="408" y="181"/>
                      <a:pt x="404" y="164"/>
                    </a:cubicBezTo>
                    <a:close/>
                  </a:path>
                </a:pathLst>
              </a:custGeom>
              <a:solidFill>
                <a:srgbClr val="FFFFFF"/>
              </a:solidFill>
              <a:ln w="19050">
                <a:solidFill>
                  <a:schemeClr val="tx1">
                    <a:lumMod val="75000"/>
                    <a:lumOff val="25000"/>
                  </a:schemeClr>
                </a:solidFill>
                <a:round/>
              </a:ln>
            </p:spPr>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grpSp>
            <p:nvGrpSpPr>
              <p:cNvPr id="60" name="Group 66"/>
              <p:cNvGrpSpPr/>
              <p:nvPr/>
            </p:nvGrpSpPr>
            <p:grpSpPr>
              <a:xfrm>
                <a:off x="4256314" y="2291662"/>
                <a:ext cx="631372" cy="639908"/>
                <a:chOff x="4257902" y="2653434"/>
                <a:chExt cx="631372" cy="639908"/>
              </a:xfrm>
            </p:grpSpPr>
            <p:sp>
              <p:nvSpPr>
                <p:cNvPr id="61" name="Freeform: Shape 67"/>
                <p:cNvSpPr/>
                <p:nvPr/>
              </p:nvSpPr>
              <p:spPr bwMode="auto">
                <a:xfrm>
                  <a:off x="4257902" y="2653434"/>
                  <a:ext cx="631372" cy="639908"/>
                </a:xfrm>
                <a:custGeom>
                  <a:avLst/>
                  <a:gdLst/>
                  <a:ahLst/>
                  <a:cxnLst>
                    <a:cxn ang="0">
                      <a:pos x="35" y="0"/>
                    </a:cxn>
                    <a:cxn ang="0">
                      <a:pos x="0" y="36"/>
                    </a:cxn>
                    <a:cxn ang="0">
                      <a:pos x="35" y="71"/>
                    </a:cxn>
                    <a:cxn ang="0">
                      <a:pos x="71" y="36"/>
                    </a:cxn>
                    <a:cxn ang="0">
                      <a:pos x="35" y="0"/>
                    </a:cxn>
                    <a:cxn ang="0">
                      <a:pos x="40" y="67"/>
                    </a:cxn>
                    <a:cxn ang="0">
                      <a:pos x="35" y="63"/>
                    </a:cxn>
                    <a:cxn ang="0">
                      <a:pos x="31" y="67"/>
                    </a:cxn>
                    <a:cxn ang="0">
                      <a:pos x="4" y="40"/>
                    </a:cxn>
                    <a:cxn ang="0">
                      <a:pos x="8" y="36"/>
                    </a:cxn>
                    <a:cxn ang="0">
                      <a:pos x="4" y="31"/>
                    </a:cxn>
                    <a:cxn ang="0">
                      <a:pos x="31" y="4"/>
                    </a:cxn>
                    <a:cxn ang="0">
                      <a:pos x="35" y="9"/>
                    </a:cxn>
                    <a:cxn ang="0">
                      <a:pos x="40" y="4"/>
                    </a:cxn>
                    <a:cxn ang="0">
                      <a:pos x="67" y="31"/>
                    </a:cxn>
                    <a:cxn ang="0">
                      <a:pos x="62" y="36"/>
                    </a:cxn>
                    <a:cxn ang="0">
                      <a:pos x="67" y="40"/>
                    </a:cxn>
                    <a:cxn ang="0">
                      <a:pos x="40" y="67"/>
                    </a:cxn>
                  </a:cxnLst>
                  <a:rect l="0" t="0" r="r" b="b"/>
                  <a:pathLst>
                    <a:path w="71" h="71">
                      <a:moveTo>
                        <a:pt x="35" y="0"/>
                      </a:moveTo>
                      <a:cubicBezTo>
                        <a:pt x="16" y="0"/>
                        <a:pt x="0" y="16"/>
                        <a:pt x="0" y="36"/>
                      </a:cubicBezTo>
                      <a:cubicBezTo>
                        <a:pt x="0" y="55"/>
                        <a:pt x="16" y="71"/>
                        <a:pt x="35" y="71"/>
                      </a:cubicBezTo>
                      <a:cubicBezTo>
                        <a:pt x="55" y="71"/>
                        <a:pt x="71" y="55"/>
                        <a:pt x="71" y="36"/>
                      </a:cubicBezTo>
                      <a:cubicBezTo>
                        <a:pt x="71" y="16"/>
                        <a:pt x="55" y="0"/>
                        <a:pt x="35" y="0"/>
                      </a:cubicBezTo>
                      <a:close/>
                      <a:moveTo>
                        <a:pt x="40" y="67"/>
                      </a:moveTo>
                      <a:cubicBezTo>
                        <a:pt x="40" y="65"/>
                        <a:pt x="38" y="63"/>
                        <a:pt x="35" y="63"/>
                      </a:cubicBezTo>
                      <a:cubicBezTo>
                        <a:pt x="33" y="63"/>
                        <a:pt x="31" y="65"/>
                        <a:pt x="31" y="67"/>
                      </a:cubicBezTo>
                      <a:cubicBezTo>
                        <a:pt x="17" y="65"/>
                        <a:pt x="6" y="54"/>
                        <a:pt x="4" y="40"/>
                      </a:cubicBezTo>
                      <a:cubicBezTo>
                        <a:pt x="6" y="40"/>
                        <a:pt x="8" y="38"/>
                        <a:pt x="8" y="36"/>
                      </a:cubicBezTo>
                      <a:cubicBezTo>
                        <a:pt x="8" y="33"/>
                        <a:pt x="6" y="31"/>
                        <a:pt x="4" y="31"/>
                      </a:cubicBezTo>
                      <a:cubicBezTo>
                        <a:pt x="6" y="17"/>
                        <a:pt x="17" y="6"/>
                        <a:pt x="31" y="4"/>
                      </a:cubicBezTo>
                      <a:cubicBezTo>
                        <a:pt x="31" y="7"/>
                        <a:pt x="33" y="9"/>
                        <a:pt x="35" y="9"/>
                      </a:cubicBezTo>
                      <a:cubicBezTo>
                        <a:pt x="38" y="9"/>
                        <a:pt x="40" y="7"/>
                        <a:pt x="40" y="4"/>
                      </a:cubicBezTo>
                      <a:cubicBezTo>
                        <a:pt x="54" y="6"/>
                        <a:pt x="65" y="17"/>
                        <a:pt x="67" y="31"/>
                      </a:cubicBezTo>
                      <a:cubicBezTo>
                        <a:pt x="64" y="31"/>
                        <a:pt x="62" y="33"/>
                        <a:pt x="62" y="36"/>
                      </a:cubicBezTo>
                      <a:cubicBezTo>
                        <a:pt x="62" y="38"/>
                        <a:pt x="64" y="40"/>
                        <a:pt x="67" y="40"/>
                      </a:cubicBezTo>
                      <a:cubicBezTo>
                        <a:pt x="65" y="54"/>
                        <a:pt x="54" y="65"/>
                        <a:pt x="40" y="67"/>
                      </a:cubicBezTo>
                      <a:close/>
                    </a:path>
                  </a:pathLst>
                </a:custGeom>
                <a:solidFill>
                  <a:schemeClr val="tx1">
                    <a:lumMod val="65000"/>
                    <a:lumOff val="35000"/>
                  </a:schemeClr>
                </a:solidFill>
                <a:ln w="9525">
                  <a:noFill/>
                  <a:round/>
                </a:ln>
              </p:spPr>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sp>
              <p:nvSpPr>
                <p:cNvPr id="62" name="Freeform: Shape 68"/>
                <p:cNvSpPr/>
                <p:nvPr/>
              </p:nvSpPr>
              <p:spPr bwMode="auto">
                <a:xfrm>
                  <a:off x="4547992" y="2764348"/>
                  <a:ext cx="204769" cy="230369"/>
                </a:xfrm>
                <a:custGeom>
                  <a:avLst/>
                  <a:gdLst/>
                  <a:ahLst/>
                  <a:cxnLst>
                    <a:cxn ang="0">
                      <a:pos x="6" y="22"/>
                    </a:cxn>
                    <a:cxn ang="0">
                      <a:pos x="6" y="0"/>
                    </a:cxn>
                    <a:cxn ang="0">
                      <a:pos x="0" y="0"/>
                    </a:cxn>
                    <a:cxn ang="0">
                      <a:pos x="0" y="27"/>
                    </a:cxn>
                    <a:cxn ang="0">
                      <a:pos x="24" y="27"/>
                    </a:cxn>
                    <a:cxn ang="0">
                      <a:pos x="24" y="22"/>
                    </a:cxn>
                    <a:cxn ang="0">
                      <a:pos x="6" y="22"/>
                    </a:cxn>
                  </a:cxnLst>
                  <a:rect l="0" t="0" r="r" b="b"/>
                  <a:pathLst>
                    <a:path w="24" h="27">
                      <a:moveTo>
                        <a:pt x="6" y="22"/>
                      </a:moveTo>
                      <a:lnTo>
                        <a:pt x="6" y="0"/>
                      </a:lnTo>
                      <a:lnTo>
                        <a:pt x="0" y="0"/>
                      </a:lnTo>
                      <a:lnTo>
                        <a:pt x="0" y="27"/>
                      </a:lnTo>
                      <a:lnTo>
                        <a:pt x="24" y="27"/>
                      </a:lnTo>
                      <a:lnTo>
                        <a:pt x="24" y="22"/>
                      </a:lnTo>
                      <a:lnTo>
                        <a:pt x="6" y="22"/>
                      </a:lnTo>
                      <a:close/>
                    </a:path>
                  </a:pathLst>
                </a:custGeom>
                <a:solidFill>
                  <a:schemeClr val="tx1">
                    <a:lumMod val="65000"/>
                    <a:lumOff val="35000"/>
                  </a:schemeClr>
                </a:solidFill>
                <a:ln w="9525">
                  <a:noFill/>
                  <a:round/>
                </a:ln>
              </p:spPr>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grpSp>
        </p:grpSp>
      </p:grpSp>
      <p:grpSp>
        <p:nvGrpSpPr>
          <p:cNvPr id="5" name="千图PPT彼岸天：ID 8661124库_组合 39"/>
          <p:cNvGrpSpPr/>
          <p:nvPr>
            <p:custDataLst>
              <p:tags r:id="rId2"/>
            </p:custDataLst>
          </p:nvPr>
        </p:nvGrpSpPr>
        <p:grpSpPr>
          <a:xfrm>
            <a:off x="6594155" y="1706808"/>
            <a:ext cx="709012" cy="709012"/>
            <a:chOff x="6143330" y="1459595"/>
            <a:chExt cx="638470" cy="638470"/>
          </a:xfrm>
          <a:effectLst/>
        </p:grpSpPr>
        <p:sp>
          <p:nvSpPr>
            <p:cNvPr id="49" name="Oval 44"/>
            <p:cNvSpPr/>
            <p:nvPr/>
          </p:nvSpPr>
          <p:spPr>
            <a:xfrm rot="18900000">
              <a:off x="6143330" y="1459595"/>
              <a:ext cx="638470" cy="638470"/>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grpSp>
          <p:nvGrpSpPr>
            <p:cNvPr id="50" name="Group 45"/>
            <p:cNvGrpSpPr/>
            <p:nvPr/>
          </p:nvGrpSpPr>
          <p:grpSpPr>
            <a:xfrm>
              <a:off x="6308820" y="1602113"/>
              <a:ext cx="307491" cy="353435"/>
              <a:chOff x="5130801" y="1333499"/>
              <a:chExt cx="276225" cy="317500"/>
            </a:xfrm>
            <a:solidFill>
              <a:schemeClr val="bg1"/>
            </a:solidFill>
          </p:grpSpPr>
          <p:sp>
            <p:nvSpPr>
              <p:cNvPr id="51" name="Freeform: Shape 46"/>
              <p:cNvSpPr/>
              <p:nvPr/>
            </p:nvSpPr>
            <p:spPr bwMode="auto">
              <a:xfrm>
                <a:off x="5167313" y="1333499"/>
                <a:ext cx="203200" cy="166688"/>
              </a:xfrm>
              <a:custGeom>
                <a:avLst/>
                <a:gdLst/>
                <a:ahLst/>
                <a:cxnLst>
                  <a:cxn ang="0">
                    <a:pos x="44" y="12"/>
                  </a:cxn>
                  <a:cxn ang="0">
                    <a:pos x="17" y="28"/>
                  </a:cxn>
                  <a:cxn ang="0">
                    <a:pos x="16" y="28"/>
                  </a:cxn>
                  <a:cxn ang="0">
                    <a:pos x="15" y="28"/>
                  </a:cxn>
                  <a:cxn ang="0">
                    <a:pos x="14" y="27"/>
                  </a:cxn>
                  <a:cxn ang="0">
                    <a:pos x="42" y="6"/>
                  </a:cxn>
                  <a:cxn ang="0">
                    <a:pos x="46" y="6"/>
                  </a:cxn>
                  <a:cxn ang="0">
                    <a:pos x="74" y="27"/>
                  </a:cxn>
                  <a:cxn ang="0">
                    <a:pos x="73" y="28"/>
                  </a:cxn>
                  <a:cxn ang="0">
                    <a:pos x="72" y="28"/>
                  </a:cxn>
                  <a:cxn ang="0">
                    <a:pos x="71" y="28"/>
                  </a:cxn>
                  <a:cxn ang="0">
                    <a:pos x="44" y="12"/>
                  </a:cxn>
                  <a:cxn ang="0">
                    <a:pos x="81" y="27"/>
                  </a:cxn>
                  <a:cxn ang="0">
                    <a:pos x="46" y="0"/>
                  </a:cxn>
                  <a:cxn ang="0">
                    <a:pos x="42" y="0"/>
                  </a:cxn>
                  <a:cxn ang="0">
                    <a:pos x="8" y="27"/>
                  </a:cxn>
                  <a:cxn ang="0">
                    <a:pos x="6" y="28"/>
                  </a:cxn>
                  <a:cxn ang="0">
                    <a:pos x="0" y="42"/>
                  </a:cxn>
                  <a:cxn ang="0">
                    <a:pos x="0" y="48"/>
                  </a:cxn>
                  <a:cxn ang="0">
                    <a:pos x="8" y="58"/>
                  </a:cxn>
                  <a:cxn ang="0">
                    <a:pos x="15" y="58"/>
                  </a:cxn>
                  <a:cxn ang="0">
                    <a:pos x="17" y="58"/>
                  </a:cxn>
                  <a:cxn ang="0">
                    <a:pos x="18" y="58"/>
                  </a:cxn>
                  <a:cxn ang="0">
                    <a:pos x="44" y="73"/>
                  </a:cxn>
                  <a:cxn ang="0">
                    <a:pos x="70" y="58"/>
                  </a:cxn>
                  <a:cxn ang="0">
                    <a:pos x="71" y="58"/>
                  </a:cxn>
                  <a:cxn ang="0">
                    <a:pos x="73" y="58"/>
                  </a:cxn>
                  <a:cxn ang="0">
                    <a:pos x="80" y="58"/>
                  </a:cxn>
                  <a:cxn ang="0">
                    <a:pos x="88" y="48"/>
                  </a:cxn>
                  <a:cxn ang="0">
                    <a:pos x="88" y="42"/>
                  </a:cxn>
                  <a:cxn ang="0">
                    <a:pos x="82" y="28"/>
                  </a:cxn>
                  <a:cxn ang="0">
                    <a:pos x="81" y="27"/>
                  </a:cxn>
                </a:cxnLst>
                <a:rect l="0" t="0" r="r" b="b"/>
                <a:pathLst>
                  <a:path w="88" h="73">
                    <a:moveTo>
                      <a:pt x="44" y="12"/>
                    </a:moveTo>
                    <a:cubicBezTo>
                      <a:pt x="32" y="12"/>
                      <a:pt x="22" y="18"/>
                      <a:pt x="17" y="28"/>
                    </a:cubicBezTo>
                    <a:cubicBezTo>
                      <a:pt x="17" y="28"/>
                      <a:pt x="17" y="28"/>
                      <a:pt x="16" y="28"/>
                    </a:cubicBezTo>
                    <a:cubicBezTo>
                      <a:pt x="16" y="28"/>
                      <a:pt x="15" y="28"/>
                      <a:pt x="15" y="28"/>
                    </a:cubicBezTo>
                    <a:cubicBezTo>
                      <a:pt x="15" y="28"/>
                      <a:pt x="14" y="28"/>
                      <a:pt x="14" y="27"/>
                    </a:cubicBezTo>
                    <a:cubicBezTo>
                      <a:pt x="15" y="15"/>
                      <a:pt x="28" y="6"/>
                      <a:pt x="42" y="6"/>
                    </a:cubicBezTo>
                    <a:cubicBezTo>
                      <a:pt x="46" y="6"/>
                      <a:pt x="46" y="6"/>
                      <a:pt x="46" y="6"/>
                    </a:cubicBezTo>
                    <a:cubicBezTo>
                      <a:pt x="60" y="6"/>
                      <a:pt x="72" y="15"/>
                      <a:pt x="74" y="27"/>
                    </a:cubicBezTo>
                    <a:cubicBezTo>
                      <a:pt x="74" y="27"/>
                      <a:pt x="74" y="28"/>
                      <a:pt x="73" y="28"/>
                    </a:cubicBezTo>
                    <a:cubicBezTo>
                      <a:pt x="73" y="28"/>
                      <a:pt x="73" y="28"/>
                      <a:pt x="72" y="28"/>
                    </a:cubicBezTo>
                    <a:cubicBezTo>
                      <a:pt x="72" y="28"/>
                      <a:pt x="71" y="28"/>
                      <a:pt x="71" y="28"/>
                    </a:cubicBezTo>
                    <a:cubicBezTo>
                      <a:pt x="66" y="18"/>
                      <a:pt x="56" y="12"/>
                      <a:pt x="44" y="12"/>
                    </a:cubicBezTo>
                    <a:moveTo>
                      <a:pt x="81" y="27"/>
                    </a:moveTo>
                    <a:cubicBezTo>
                      <a:pt x="79" y="12"/>
                      <a:pt x="64" y="0"/>
                      <a:pt x="46" y="0"/>
                    </a:cubicBezTo>
                    <a:cubicBezTo>
                      <a:pt x="42" y="0"/>
                      <a:pt x="42" y="0"/>
                      <a:pt x="42" y="0"/>
                    </a:cubicBezTo>
                    <a:cubicBezTo>
                      <a:pt x="24" y="0"/>
                      <a:pt x="9" y="11"/>
                      <a:pt x="8" y="27"/>
                    </a:cubicBezTo>
                    <a:cubicBezTo>
                      <a:pt x="7" y="28"/>
                      <a:pt x="7" y="28"/>
                      <a:pt x="6" y="28"/>
                    </a:cubicBezTo>
                    <a:cubicBezTo>
                      <a:pt x="4" y="29"/>
                      <a:pt x="0" y="32"/>
                      <a:pt x="0" y="42"/>
                    </a:cubicBezTo>
                    <a:cubicBezTo>
                      <a:pt x="0" y="48"/>
                      <a:pt x="0" y="48"/>
                      <a:pt x="0" y="48"/>
                    </a:cubicBezTo>
                    <a:cubicBezTo>
                      <a:pt x="0" y="56"/>
                      <a:pt x="6" y="58"/>
                      <a:pt x="8" y="58"/>
                    </a:cubicBezTo>
                    <a:cubicBezTo>
                      <a:pt x="15" y="58"/>
                      <a:pt x="15" y="58"/>
                      <a:pt x="15" y="58"/>
                    </a:cubicBezTo>
                    <a:cubicBezTo>
                      <a:pt x="16" y="58"/>
                      <a:pt x="16" y="57"/>
                      <a:pt x="17" y="58"/>
                    </a:cubicBezTo>
                    <a:cubicBezTo>
                      <a:pt x="17" y="58"/>
                      <a:pt x="18" y="58"/>
                      <a:pt x="18" y="58"/>
                    </a:cubicBezTo>
                    <a:cubicBezTo>
                      <a:pt x="23" y="67"/>
                      <a:pt x="33" y="73"/>
                      <a:pt x="44" y="73"/>
                    </a:cubicBezTo>
                    <a:cubicBezTo>
                      <a:pt x="55" y="73"/>
                      <a:pt x="65" y="67"/>
                      <a:pt x="70" y="58"/>
                    </a:cubicBezTo>
                    <a:cubicBezTo>
                      <a:pt x="70" y="58"/>
                      <a:pt x="71" y="58"/>
                      <a:pt x="71" y="58"/>
                    </a:cubicBezTo>
                    <a:cubicBezTo>
                      <a:pt x="72" y="57"/>
                      <a:pt x="72" y="58"/>
                      <a:pt x="73" y="58"/>
                    </a:cubicBezTo>
                    <a:cubicBezTo>
                      <a:pt x="80" y="58"/>
                      <a:pt x="80" y="58"/>
                      <a:pt x="80" y="58"/>
                    </a:cubicBezTo>
                    <a:cubicBezTo>
                      <a:pt x="83" y="58"/>
                      <a:pt x="88" y="56"/>
                      <a:pt x="88" y="48"/>
                    </a:cubicBezTo>
                    <a:cubicBezTo>
                      <a:pt x="88" y="42"/>
                      <a:pt x="88" y="42"/>
                      <a:pt x="88" y="42"/>
                    </a:cubicBezTo>
                    <a:cubicBezTo>
                      <a:pt x="88" y="32"/>
                      <a:pt x="84" y="29"/>
                      <a:pt x="82" y="28"/>
                    </a:cubicBezTo>
                    <a:cubicBezTo>
                      <a:pt x="81" y="28"/>
                      <a:pt x="81" y="28"/>
                      <a:pt x="81" y="27"/>
                    </a:cubicBezTo>
                  </a:path>
                </a:pathLst>
              </a:custGeom>
              <a:grpFill/>
              <a:ln w="9525">
                <a:noFill/>
                <a:round/>
              </a:ln>
            </p:spPr>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sp>
            <p:nvSpPr>
              <p:cNvPr id="52" name="Freeform: Shape 47"/>
              <p:cNvSpPr/>
              <p:nvPr/>
            </p:nvSpPr>
            <p:spPr bwMode="auto">
              <a:xfrm>
                <a:off x="5130801" y="1519236"/>
                <a:ext cx="276225" cy="131763"/>
              </a:xfrm>
              <a:custGeom>
                <a:avLst/>
                <a:gdLst/>
                <a:ahLst/>
                <a:cxnLst>
                  <a:cxn ang="0">
                    <a:pos x="85" y="26"/>
                  </a:cxn>
                  <a:cxn ang="0">
                    <a:pos x="82" y="28"/>
                  </a:cxn>
                  <a:cxn ang="0">
                    <a:pos x="67" y="28"/>
                  </a:cxn>
                  <a:cxn ang="0">
                    <a:pos x="65" y="26"/>
                  </a:cxn>
                  <a:cxn ang="0">
                    <a:pos x="65" y="22"/>
                  </a:cxn>
                  <a:cxn ang="0">
                    <a:pos x="67" y="20"/>
                  </a:cxn>
                  <a:cxn ang="0">
                    <a:pos x="82" y="20"/>
                  </a:cxn>
                  <a:cxn ang="0">
                    <a:pos x="85" y="22"/>
                  </a:cxn>
                  <a:cxn ang="0">
                    <a:pos x="85" y="26"/>
                  </a:cxn>
                  <a:cxn ang="0">
                    <a:pos x="119" y="54"/>
                  </a:cxn>
                  <a:cxn ang="0">
                    <a:pos x="99" y="11"/>
                  </a:cxn>
                  <a:cxn ang="0">
                    <a:pos x="85" y="0"/>
                  </a:cxn>
                  <a:cxn ang="0">
                    <a:pos x="36" y="0"/>
                  </a:cxn>
                  <a:cxn ang="0">
                    <a:pos x="35" y="0"/>
                  </a:cxn>
                  <a:cxn ang="0">
                    <a:pos x="22" y="11"/>
                  </a:cxn>
                  <a:cxn ang="0">
                    <a:pos x="1" y="54"/>
                  </a:cxn>
                  <a:cxn ang="0">
                    <a:pos x="4" y="58"/>
                  </a:cxn>
                  <a:cxn ang="0">
                    <a:pos x="19" y="58"/>
                  </a:cxn>
                  <a:cxn ang="0">
                    <a:pos x="22" y="55"/>
                  </a:cxn>
                  <a:cxn ang="0">
                    <a:pos x="31" y="39"/>
                  </a:cxn>
                  <a:cxn ang="0">
                    <a:pos x="33" y="40"/>
                  </a:cxn>
                  <a:cxn ang="0">
                    <a:pos x="34" y="54"/>
                  </a:cxn>
                  <a:cxn ang="0">
                    <a:pos x="36" y="58"/>
                  </a:cxn>
                  <a:cxn ang="0">
                    <a:pos x="86" y="58"/>
                  </a:cxn>
                  <a:cxn ang="0">
                    <a:pos x="90" y="53"/>
                  </a:cxn>
                  <a:cxn ang="0">
                    <a:pos x="90" y="40"/>
                  </a:cxn>
                  <a:cxn ang="0">
                    <a:pos x="92" y="39"/>
                  </a:cxn>
                  <a:cxn ang="0">
                    <a:pos x="100" y="55"/>
                  </a:cxn>
                  <a:cxn ang="0">
                    <a:pos x="104" y="58"/>
                  </a:cxn>
                  <a:cxn ang="0">
                    <a:pos x="116" y="58"/>
                  </a:cxn>
                  <a:cxn ang="0">
                    <a:pos x="119" y="54"/>
                  </a:cxn>
                </a:cxnLst>
                <a:rect l="0" t="0" r="r" b="b"/>
                <a:pathLst>
                  <a:path w="120" h="58">
                    <a:moveTo>
                      <a:pt x="85" y="26"/>
                    </a:moveTo>
                    <a:cubicBezTo>
                      <a:pt x="85" y="27"/>
                      <a:pt x="84" y="28"/>
                      <a:pt x="82" y="28"/>
                    </a:cubicBezTo>
                    <a:cubicBezTo>
                      <a:pt x="67" y="28"/>
                      <a:pt x="67" y="28"/>
                      <a:pt x="67" y="28"/>
                    </a:cubicBezTo>
                    <a:cubicBezTo>
                      <a:pt x="66" y="28"/>
                      <a:pt x="65" y="27"/>
                      <a:pt x="65" y="26"/>
                    </a:cubicBezTo>
                    <a:cubicBezTo>
                      <a:pt x="65" y="22"/>
                      <a:pt x="65" y="22"/>
                      <a:pt x="65" y="22"/>
                    </a:cubicBezTo>
                    <a:cubicBezTo>
                      <a:pt x="65" y="21"/>
                      <a:pt x="66" y="20"/>
                      <a:pt x="67" y="20"/>
                    </a:cubicBezTo>
                    <a:cubicBezTo>
                      <a:pt x="82" y="20"/>
                      <a:pt x="82" y="20"/>
                      <a:pt x="82" y="20"/>
                    </a:cubicBezTo>
                    <a:cubicBezTo>
                      <a:pt x="84" y="20"/>
                      <a:pt x="85" y="21"/>
                      <a:pt x="85" y="22"/>
                    </a:cubicBezTo>
                    <a:lnTo>
                      <a:pt x="85" y="26"/>
                    </a:lnTo>
                    <a:close/>
                    <a:moveTo>
                      <a:pt x="119" y="54"/>
                    </a:moveTo>
                    <a:cubicBezTo>
                      <a:pt x="99" y="11"/>
                      <a:pt x="99" y="11"/>
                      <a:pt x="99" y="11"/>
                    </a:cubicBezTo>
                    <a:cubicBezTo>
                      <a:pt x="98" y="9"/>
                      <a:pt x="94" y="0"/>
                      <a:pt x="85" y="0"/>
                    </a:cubicBezTo>
                    <a:cubicBezTo>
                      <a:pt x="83" y="0"/>
                      <a:pt x="38" y="0"/>
                      <a:pt x="36" y="0"/>
                    </a:cubicBezTo>
                    <a:cubicBezTo>
                      <a:pt x="35" y="0"/>
                      <a:pt x="35" y="0"/>
                      <a:pt x="35" y="0"/>
                    </a:cubicBezTo>
                    <a:cubicBezTo>
                      <a:pt x="25" y="0"/>
                      <a:pt x="22" y="9"/>
                      <a:pt x="22" y="11"/>
                    </a:cubicBezTo>
                    <a:cubicBezTo>
                      <a:pt x="1" y="54"/>
                      <a:pt x="1" y="54"/>
                      <a:pt x="1" y="54"/>
                    </a:cubicBezTo>
                    <a:cubicBezTo>
                      <a:pt x="0" y="56"/>
                      <a:pt x="1" y="58"/>
                      <a:pt x="4" y="58"/>
                    </a:cubicBezTo>
                    <a:cubicBezTo>
                      <a:pt x="19" y="58"/>
                      <a:pt x="19" y="58"/>
                      <a:pt x="19" y="58"/>
                    </a:cubicBezTo>
                    <a:cubicBezTo>
                      <a:pt x="22" y="58"/>
                      <a:pt x="22" y="55"/>
                      <a:pt x="22" y="55"/>
                    </a:cubicBezTo>
                    <a:cubicBezTo>
                      <a:pt x="31" y="39"/>
                      <a:pt x="31" y="39"/>
                      <a:pt x="31" y="39"/>
                    </a:cubicBezTo>
                    <a:cubicBezTo>
                      <a:pt x="31" y="39"/>
                      <a:pt x="33" y="34"/>
                      <a:pt x="33" y="40"/>
                    </a:cubicBezTo>
                    <a:cubicBezTo>
                      <a:pt x="33" y="45"/>
                      <a:pt x="34" y="48"/>
                      <a:pt x="34" y="54"/>
                    </a:cubicBezTo>
                    <a:cubicBezTo>
                      <a:pt x="34" y="56"/>
                      <a:pt x="34" y="58"/>
                      <a:pt x="36" y="58"/>
                    </a:cubicBezTo>
                    <a:cubicBezTo>
                      <a:pt x="86" y="58"/>
                      <a:pt x="86" y="58"/>
                      <a:pt x="86" y="58"/>
                    </a:cubicBezTo>
                    <a:cubicBezTo>
                      <a:pt x="90" y="58"/>
                      <a:pt x="90" y="56"/>
                      <a:pt x="90" y="53"/>
                    </a:cubicBezTo>
                    <a:cubicBezTo>
                      <a:pt x="90" y="46"/>
                      <a:pt x="90" y="44"/>
                      <a:pt x="90" y="40"/>
                    </a:cubicBezTo>
                    <a:cubicBezTo>
                      <a:pt x="90" y="35"/>
                      <a:pt x="92" y="39"/>
                      <a:pt x="92" y="39"/>
                    </a:cubicBezTo>
                    <a:cubicBezTo>
                      <a:pt x="100" y="55"/>
                      <a:pt x="100" y="55"/>
                      <a:pt x="100" y="55"/>
                    </a:cubicBezTo>
                    <a:cubicBezTo>
                      <a:pt x="100" y="55"/>
                      <a:pt x="101" y="58"/>
                      <a:pt x="104" y="58"/>
                    </a:cubicBezTo>
                    <a:cubicBezTo>
                      <a:pt x="116" y="58"/>
                      <a:pt x="116" y="58"/>
                      <a:pt x="116" y="58"/>
                    </a:cubicBezTo>
                    <a:cubicBezTo>
                      <a:pt x="119" y="58"/>
                      <a:pt x="120" y="56"/>
                      <a:pt x="119" y="54"/>
                    </a:cubicBezTo>
                  </a:path>
                </a:pathLst>
              </a:custGeom>
              <a:grpFill/>
              <a:ln w="9525">
                <a:noFill/>
                <a:round/>
              </a:ln>
            </p:spPr>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grpSp>
      </p:grpSp>
      <p:grpSp>
        <p:nvGrpSpPr>
          <p:cNvPr id="6" name="千图PPT彼岸天：ID 8661124库_组合 49"/>
          <p:cNvGrpSpPr/>
          <p:nvPr>
            <p:custDataLst>
              <p:tags r:id="rId3"/>
            </p:custDataLst>
          </p:nvPr>
        </p:nvGrpSpPr>
        <p:grpSpPr>
          <a:xfrm>
            <a:off x="4929535" y="1713295"/>
            <a:ext cx="709012" cy="702525"/>
            <a:chOff x="2438400" y="1455513"/>
            <a:chExt cx="638468" cy="632627"/>
          </a:xfrm>
          <a:effectLst/>
        </p:grpSpPr>
        <p:sp>
          <p:nvSpPr>
            <p:cNvPr id="41" name="Oval 69"/>
            <p:cNvSpPr/>
            <p:nvPr/>
          </p:nvSpPr>
          <p:spPr>
            <a:xfrm rot="18900000">
              <a:off x="2438400" y="1455513"/>
              <a:ext cx="638468" cy="632627"/>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grpSp>
          <p:nvGrpSpPr>
            <p:cNvPr id="42" name="Group 70"/>
            <p:cNvGrpSpPr/>
            <p:nvPr/>
          </p:nvGrpSpPr>
          <p:grpSpPr>
            <a:xfrm>
              <a:off x="2588327" y="1602519"/>
              <a:ext cx="338614" cy="338615"/>
              <a:chOff x="3959226" y="841373"/>
              <a:chExt cx="273050" cy="266701"/>
            </a:xfrm>
            <a:solidFill>
              <a:schemeClr val="bg1"/>
            </a:solidFill>
          </p:grpSpPr>
          <p:sp>
            <p:nvSpPr>
              <p:cNvPr id="43" name="Freeform: Shape 71"/>
              <p:cNvSpPr/>
              <p:nvPr/>
            </p:nvSpPr>
            <p:spPr bwMode="auto">
              <a:xfrm>
                <a:off x="3978276" y="841373"/>
                <a:ext cx="238125" cy="74613"/>
              </a:xfrm>
              <a:custGeom>
                <a:avLst/>
                <a:gdLst/>
                <a:ahLst/>
                <a:cxnLst>
                  <a:cxn ang="0">
                    <a:pos x="101" y="30"/>
                  </a:cxn>
                  <a:cxn ang="0">
                    <a:pos x="96" y="32"/>
                  </a:cxn>
                  <a:cxn ang="0">
                    <a:pos x="55" y="13"/>
                  </a:cxn>
                  <a:cxn ang="0">
                    <a:pos x="49" y="13"/>
                  </a:cxn>
                  <a:cxn ang="0">
                    <a:pos x="7" y="32"/>
                  </a:cxn>
                  <a:cxn ang="0">
                    <a:pos x="2" y="30"/>
                  </a:cxn>
                  <a:cxn ang="0">
                    <a:pos x="1" y="26"/>
                  </a:cxn>
                  <a:cxn ang="0">
                    <a:pos x="2" y="21"/>
                  </a:cxn>
                  <a:cxn ang="0">
                    <a:pos x="49" y="0"/>
                  </a:cxn>
                  <a:cxn ang="0">
                    <a:pos x="55" y="0"/>
                  </a:cxn>
                  <a:cxn ang="0">
                    <a:pos x="101" y="21"/>
                  </a:cxn>
                  <a:cxn ang="0">
                    <a:pos x="103" y="26"/>
                  </a:cxn>
                  <a:cxn ang="0">
                    <a:pos x="101" y="30"/>
                  </a:cxn>
                </a:cxnLst>
                <a:rect l="0" t="0" r="r" b="b"/>
                <a:pathLst>
                  <a:path w="104" h="32">
                    <a:moveTo>
                      <a:pt x="101" y="30"/>
                    </a:moveTo>
                    <a:cubicBezTo>
                      <a:pt x="100" y="32"/>
                      <a:pt x="98" y="32"/>
                      <a:pt x="96" y="32"/>
                    </a:cubicBezTo>
                    <a:cubicBezTo>
                      <a:pt x="55" y="13"/>
                      <a:pt x="55" y="13"/>
                      <a:pt x="55" y="13"/>
                    </a:cubicBezTo>
                    <a:cubicBezTo>
                      <a:pt x="53" y="12"/>
                      <a:pt x="50" y="12"/>
                      <a:pt x="49" y="13"/>
                    </a:cubicBezTo>
                    <a:cubicBezTo>
                      <a:pt x="7" y="32"/>
                      <a:pt x="7" y="32"/>
                      <a:pt x="7" y="32"/>
                    </a:cubicBezTo>
                    <a:cubicBezTo>
                      <a:pt x="5" y="32"/>
                      <a:pt x="3" y="32"/>
                      <a:pt x="2" y="30"/>
                    </a:cubicBezTo>
                    <a:cubicBezTo>
                      <a:pt x="1" y="26"/>
                      <a:pt x="1" y="26"/>
                      <a:pt x="1" y="26"/>
                    </a:cubicBezTo>
                    <a:cubicBezTo>
                      <a:pt x="0" y="24"/>
                      <a:pt x="1" y="22"/>
                      <a:pt x="2" y="21"/>
                    </a:cubicBezTo>
                    <a:cubicBezTo>
                      <a:pt x="49" y="0"/>
                      <a:pt x="49" y="0"/>
                      <a:pt x="49" y="0"/>
                    </a:cubicBezTo>
                    <a:cubicBezTo>
                      <a:pt x="50" y="0"/>
                      <a:pt x="53" y="0"/>
                      <a:pt x="55" y="0"/>
                    </a:cubicBezTo>
                    <a:cubicBezTo>
                      <a:pt x="101" y="21"/>
                      <a:pt x="101" y="21"/>
                      <a:pt x="101" y="21"/>
                    </a:cubicBezTo>
                    <a:cubicBezTo>
                      <a:pt x="103" y="22"/>
                      <a:pt x="104" y="24"/>
                      <a:pt x="103" y="26"/>
                    </a:cubicBezTo>
                    <a:lnTo>
                      <a:pt x="101" y="30"/>
                    </a:lnTo>
                    <a:close/>
                  </a:path>
                </a:pathLst>
              </a:custGeom>
              <a:grpFill/>
              <a:ln w="9525">
                <a:noFill/>
                <a:round/>
              </a:ln>
            </p:spPr>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sp>
            <p:nvSpPr>
              <p:cNvPr id="44" name="Freeform: Shape 72"/>
              <p:cNvSpPr/>
              <p:nvPr/>
            </p:nvSpPr>
            <p:spPr bwMode="auto">
              <a:xfrm>
                <a:off x="4008438" y="928686"/>
                <a:ext cx="31750" cy="96838"/>
              </a:xfrm>
              <a:custGeom>
                <a:avLst/>
                <a:gdLst/>
                <a:ahLst/>
                <a:cxnLst>
                  <a:cxn ang="0">
                    <a:pos x="14" y="39"/>
                  </a:cxn>
                  <a:cxn ang="0">
                    <a:pos x="11" y="42"/>
                  </a:cxn>
                  <a:cxn ang="0">
                    <a:pos x="3" y="42"/>
                  </a:cxn>
                  <a:cxn ang="0">
                    <a:pos x="0" y="39"/>
                  </a:cxn>
                  <a:cxn ang="0">
                    <a:pos x="0" y="3"/>
                  </a:cxn>
                  <a:cxn ang="0">
                    <a:pos x="3" y="0"/>
                  </a:cxn>
                  <a:cxn ang="0">
                    <a:pos x="11" y="0"/>
                  </a:cxn>
                  <a:cxn ang="0">
                    <a:pos x="14" y="3"/>
                  </a:cxn>
                  <a:cxn ang="0">
                    <a:pos x="14" y="39"/>
                  </a:cxn>
                </a:cxnLst>
                <a:rect l="0" t="0" r="r" b="b"/>
                <a:pathLst>
                  <a:path w="14" h="42">
                    <a:moveTo>
                      <a:pt x="14" y="39"/>
                    </a:moveTo>
                    <a:cubicBezTo>
                      <a:pt x="14" y="41"/>
                      <a:pt x="12" y="42"/>
                      <a:pt x="11" y="42"/>
                    </a:cubicBezTo>
                    <a:cubicBezTo>
                      <a:pt x="3" y="42"/>
                      <a:pt x="3" y="42"/>
                      <a:pt x="3" y="42"/>
                    </a:cubicBezTo>
                    <a:cubicBezTo>
                      <a:pt x="1" y="42"/>
                      <a:pt x="0" y="41"/>
                      <a:pt x="0" y="39"/>
                    </a:cubicBezTo>
                    <a:cubicBezTo>
                      <a:pt x="0" y="3"/>
                      <a:pt x="0" y="3"/>
                      <a:pt x="0" y="3"/>
                    </a:cubicBezTo>
                    <a:cubicBezTo>
                      <a:pt x="0" y="2"/>
                      <a:pt x="1" y="0"/>
                      <a:pt x="3" y="0"/>
                    </a:cubicBezTo>
                    <a:cubicBezTo>
                      <a:pt x="11" y="0"/>
                      <a:pt x="11" y="0"/>
                      <a:pt x="11" y="0"/>
                    </a:cubicBezTo>
                    <a:cubicBezTo>
                      <a:pt x="12" y="0"/>
                      <a:pt x="14" y="2"/>
                      <a:pt x="14" y="3"/>
                    </a:cubicBezTo>
                    <a:lnTo>
                      <a:pt x="14" y="39"/>
                    </a:lnTo>
                    <a:close/>
                  </a:path>
                </a:pathLst>
              </a:custGeom>
              <a:grpFill/>
              <a:ln w="9525">
                <a:noFill/>
                <a:round/>
              </a:ln>
            </p:spPr>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sp>
            <p:nvSpPr>
              <p:cNvPr id="45" name="Freeform: Shape 73"/>
              <p:cNvSpPr/>
              <p:nvPr/>
            </p:nvSpPr>
            <p:spPr bwMode="auto">
              <a:xfrm>
                <a:off x="4081463" y="928686"/>
                <a:ext cx="31750" cy="96838"/>
              </a:xfrm>
              <a:custGeom>
                <a:avLst/>
                <a:gdLst/>
                <a:ahLst/>
                <a:cxnLst>
                  <a:cxn ang="0">
                    <a:pos x="14" y="39"/>
                  </a:cxn>
                  <a:cxn ang="0">
                    <a:pos x="11" y="42"/>
                  </a:cxn>
                  <a:cxn ang="0">
                    <a:pos x="3" y="42"/>
                  </a:cxn>
                  <a:cxn ang="0">
                    <a:pos x="0" y="39"/>
                  </a:cxn>
                  <a:cxn ang="0">
                    <a:pos x="0" y="3"/>
                  </a:cxn>
                  <a:cxn ang="0">
                    <a:pos x="3" y="0"/>
                  </a:cxn>
                  <a:cxn ang="0">
                    <a:pos x="11" y="0"/>
                  </a:cxn>
                  <a:cxn ang="0">
                    <a:pos x="14" y="3"/>
                  </a:cxn>
                  <a:cxn ang="0">
                    <a:pos x="14" y="39"/>
                  </a:cxn>
                </a:cxnLst>
                <a:rect l="0" t="0" r="r" b="b"/>
                <a:pathLst>
                  <a:path w="14" h="42">
                    <a:moveTo>
                      <a:pt x="14" y="39"/>
                    </a:moveTo>
                    <a:cubicBezTo>
                      <a:pt x="14" y="41"/>
                      <a:pt x="12" y="42"/>
                      <a:pt x="11" y="42"/>
                    </a:cubicBezTo>
                    <a:cubicBezTo>
                      <a:pt x="3" y="42"/>
                      <a:pt x="3" y="42"/>
                      <a:pt x="3" y="42"/>
                    </a:cubicBezTo>
                    <a:cubicBezTo>
                      <a:pt x="1" y="42"/>
                      <a:pt x="0" y="41"/>
                      <a:pt x="0" y="39"/>
                    </a:cubicBezTo>
                    <a:cubicBezTo>
                      <a:pt x="0" y="3"/>
                      <a:pt x="0" y="3"/>
                      <a:pt x="0" y="3"/>
                    </a:cubicBezTo>
                    <a:cubicBezTo>
                      <a:pt x="0" y="2"/>
                      <a:pt x="1" y="0"/>
                      <a:pt x="3" y="0"/>
                    </a:cubicBezTo>
                    <a:cubicBezTo>
                      <a:pt x="11" y="0"/>
                      <a:pt x="11" y="0"/>
                      <a:pt x="11" y="0"/>
                    </a:cubicBezTo>
                    <a:cubicBezTo>
                      <a:pt x="12" y="0"/>
                      <a:pt x="14" y="2"/>
                      <a:pt x="14" y="3"/>
                    </a:cubicBezTo>
                    <a:lnTo>
                      <a:pt x="14" y="39"/>
                    </a:lnTo>
                    <a:close/>
                  </a:path>
                </a:pathLst>
              </a:custGeom>
              <a:grpFill/>
              <a:ln w="9525">
                <a:noFill/>
                <a:round/>
              </a:ln>
            </p:spPr>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sp>
            <p:nvSpPr>
              <p:cNvPr id="46" name="Freeform: Shape 74"/>
              <p:cNvSpPr/>
              <p:nvPr/>
            </p:nvSpPr>
            <p:spPr bwMode="auto">
              <a:xfrm>
                <a:off x="4154488" y="928686"/>
                <a:ext cx="30163" cy="96838"/>
              </a:xfrm>
              <a:custGeom>
                <a:avLst/>
                <a:gdLst/>
                <a:ahLst/>
                <a:cxnLst>
                  <a:cxn ang="0">
                    <a:pos x="13" y="39"/>
                  </a:cxn>
                  <a:cxn ang="0">
                    <a:pos x="11" y="42"/>
                  </a:cxn>
                  <a:cxn ang="0">
                    <a:pos x="3" y="42"/>
                  </a:cxn>
                  <a:cxn ang="0">
                    <a:pos x="0" y="39"/>
                  </a:cxn>
                  <a:cxn ang="0">
                    <a:pos x="0" y="3"/>
                  </a:cxn>
                  <a:cxn ang="0">
                    <a:pos x="3" y="0"/>
                  </a:cxn>
                  <a:cxn ang="0">
                    <a:pos x="11" y="0"/>
                  </a:cxn>
                  <a:cxn ang="0">
                    <a:pos x="13" y="3"/>
                  </a:cxn>
                  <a:cxn ang="0">
                    <a:pos x="13" y="39"/>
                  </a:cxn>
                </a:cxnLst>
                <a:rect l="0" t="0" r="r" b="b"/>
                <a:pathLst>
                  <a:path w="13" h="42">
                    <a:moveTo>
                      <a:pt x="13" y="39"/>
                    </a:moveTo>
                    <a:cubicBezTo>
                      <a:pt x="13" y="41"/>
                      <a:pt x="12" y="42"/>
                      <a:pt x="11" y="42"/>
                    </a:cubicBezTo>
                    <a:cubicBezTo>
                      <a:pt x="3" y="42"/>
                      <a:pt x="3" y="42"/>
                      <a:pt x="3" y="42"/>
                    </a:cubicBezTo>
                    <a:cubicBezTo>
                      <a:pt x="1" y="42"/>
                      <a:pt x="0" y="41"/>
                      <a:pt x="0" y="39"/>
                    </a:cubicBezTo>
                    <a:cubicBezTo>
                      <a:pt x="0" y="3"/>
                      <a:pt x="0" y="3"/>
                      <a:pt x="0" y="3"/>
                    </a:cubicBezTo>
                    <a:cubicBezTo>
                      <a:pt x="0" y="2"/>
                      <a:pt x="1" y="0"/>
                      <a:pt x="3" y="0"/>
                    </a:cubicBezTo>
                    <a:cubicBezTo>
                      <a:pt x="11" y="0"/>
                      <a:pt x="11" y="0"/>
                      <a:pt x="11" y="0"/>
                    </a:cubicBezTo>
                    <a:cubicBezTo>
                      <a:pt x="12" y="0"/>
                      <a:pt x="13" y="2"/>
                      <a:pt x="13" y="3"/>
                    </a:cubicBezTo>
                    <a:lnTo>
                      <a:pt x="13" y="39"/>
                    </a:lnTo>
                    <a:close/>
                  </a:path>
                </a:pathLst>
              </a:custGeom>
              <a:grpFill/>
              <a:ln w="9525">
                <a:noFill/>
                <a:round/>
              </a:ln>
            </p:spPr>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sp>
            <p:nvSpPr>
              <p:cNvPr id="47" name="Freeform: Shape 75"/>
              <p:cNvSpPr/>
              <p:nvPr/>
            </p:nvSpPr>
            <p:spPr bwMode="auto">
              <a:xfrm>
                <a:off x="3978276" y="1046161"/>
                <a:ext cx="236538" cy="22225"/>
              </a:xfrm>
              <a:custGeom>
                <a:avLst/>
                <a:gdLst/>
                <a:ahLst/>
                <a:cxnLst>
                  <a:cxn ang="0">
                    <a:pos x="103" y="7"/>
                  </a:cxn>
                  <a:cxn ang="0">
                    <a:pos x="100" y="10"/>
                  </a:cxn>
                  <a:cxn ang="0">
                    <a:pos x="4" y="10"/>
                  </a:cxn>
                  <a:cxn ang="0">
                    <a:pos x="0" y="7"/>
                  </a:cxn>
                  <a:cxn ang="0">
                    <a:pos x="0" y="3"/>
                  </a:cxn>
                  <a:cxn ang="0">
                    <a:pos x="4" y="0"/>
                  </a:cxn>
                  <a:cxn ang="0">
                    <a:pos x="100" y="0"/>
                  </a:cxn>
                  <a:cxn ang="0">
                    <a:pos x="103" y="3"/>
                  </a:cxn>
                  <a:cxn ang="0">
                    <a:pos x="103" y="7"/>
                  </a:cxn>
                </a:cxnLst>
                <a:rect l="0" t="0" r="r" b="b"/>
                <a:pathLst>
                  <a:path w="103" h="10">
                    <a:moveTo>
                      <a:pt x="103" y="7"/>
                    </a:moveTo>
                    <a:cubicBezTo>
                      <a:pt x="103" y="9"/>
                      <a:pt x="102" y="10"/>
                      <a:pt x="100" y="10"/>
                    </a:cubicBezTo>
                    <a:cubicBezTo>
                      <a:pt x="4" y="10"/>
                      <a:pt x="4" y="10"/>
                      <a:pt x="4" y="10"/>
                    </a:cubicBezTo>
                    <a:cubicBezTo>
                      <a:pt x="2" y="10"/>
                      <a:pt x="0" y="9"/>
                      <a:pt x="0" y="7"/>
                    </a:cubicBezTo>
                    <a:cubicBezTo>
                      <a:pt x="0" y="3"/>
                      <a:pt x="0" y="3"/>
                      <a:pt x="0" y="3"/>
                    </a:cubicBezTo>
                    <a:cubicBezTo>
                      <a:pt x="0" y="1"/>
                      <a:pt x="2" y="0"/>
                      <a:pt x="4" y="0"/>
                    </a:cubicBezTo>
                    <a:cubicBezTo>
                      <a:pt x="100" y="0"/>
                      <a:pt x="100" y="0"/>
                      <a:pt x="100" y="0"/>
                    </a:cubicBezTo>
                    <a:cubicBezTo>
                      <a:pt x="102" y="0"/>
                      <a:pt x="103" y="1"/>
                      <a:pt x="103" y="3"/>
                    </a:cubicBezTo>
                    <a:lnTo>
                      <a:pt x="103" y="7"/>
                    </a:lnTo>
                    <a:close/>
                  </a:path>
                </a:pathLst>
              </a:custGeom>
              <a:grpFill/>
              <a:ln w="9525">
                <a:noFill/>
                <a:round/>
              </a:ln>
            </p:spPr>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sp>
            <p:nvSpPr>
              <p:cNvPr id="48" name="Freeform: Shape 76"/>
              <p:cNvSpPr/>
              <p:nvPr/>
            </p:nvSpPr>
            <p:spPr bwMode="auto">
              <a:xfrm>
                <a:off x="3959226" y="1082674"/>
                <a:ext cx="273050" cy="25400"/>
              </a:xfrm>
              <a:custGeom>
                <a:avLst/>
                <a:gdLst/>
                <a:ahLst/>
                <a:cxnLst>
                  <a:cxn ang="0">
                    <a:pos x="119" y="8"/>
                  </a:cxn>
                  <a:cxn ang="0">
                    <a:pos x="116" y="11"/>
                  </a:cxn>
                  <a:cxn ang="0">
                    <a:pos x="4" y="11"/>
                  </a:cxn>
                  <a:cxn ang="0">
                    <a:pos x="0" y="8"/>
                  </a:cxn>
                  <a:cxn ang="0">
                    <a:pos x="0" y="4"/>
                  </a:cxn>
                  <a:cxn ang="0">
                    <a:pos x="4" y="0"/>
                  </a:cxn>
                  <a:cxn ang="0">
                    <a:pos x="116" y="0"/>
                  </a:cxn>
                  <a:cxn ang="0">
                    <a:pos x="119" y="4"/>
                  </a:cxn>
                  <a:cxn ang="0">
                    <a:pos x="119" y="8"/>
                  </a:cxn>
                </a:cxnLst>
                <a:rect l="0" t="0" r="r" b="b"/>
                <a:pathLst>
                  <a:path w="119" h="11">
                    <a:moveTo>
                      <a:pt x="119" y="8"/>
                    </a:moveTo>
                    <a:cubicBezTo>
                      <a:pt x="119" y="9"/>
                      <a:pt x="117" y="11"/>
                      <a:pt x="116" y="11"/>
                    </a:cubicBezTo>
                    <a:cubicBezTo>
                      <a:pt x="4" y="11"/>
                      <a:pt x="4" y="11"/>
                      <a:pt x="4" y="11"/>
                    </a:cubicBezTo>
                    <a:cubicBezTo>
                      <a:pt x="2" y="11"/>
                      <a:pt x="0" y="9"/>
                      <a:pt x="0" y="8"/>
                    </a:cubicBezTo>
                    <a:cubicBezTo>
                      <a:pt x="0" y="4"/>
                      <a:pt x="0" y="4"/>
                      <a:pt x="0" y="4"/>
                    </a:cubicBezTo>
                    <a:cubicBezTo>
                      <a:pt x="0" y="2"/>
                      <a:pt x="2" y="0"/>
                      <a:pt x="4" y="0"/>
                    </a:cubicBezTo>
                    <a:cubicBezTo>
                      <a:pt x="116" y="0"/>
                      <a:pt x="116" y="0"/>
                      <a:pt x="116" y="0"/>
                    </a:cubicBezTo>
                    <a:cubicBezTo>
                      <a:pt x="117" y="0"/>
                      <a:pt x="119" y="2"/>
                      <a:pt x="119" y="4"/>
                    </a:cubicBezTo>
                    <a:lnTo>
                      <a:pt x="119" y="8"/>
                    </a:lnTo>
                    <a:close/>
                  </a:path>
                </a:pathLst>
              </a:custGeom>
              <a:grpFill/>
              <a:ln w="9525">
                <a:noFill/>
                <a:round/>
              </a:ln>
            </p:spPr>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grpSp>
      </p:grpSp>
      <p:grpSp>
        <p:nvGrpSpPr>
          <p:cNvPr id="7" name="千图PPT彼岸天：ID 8661124库_组合 78"/>
          <p:cNvGrpSpPr/>
          <p:nvPr>
            <p:custDataLst>
              <p:tags r:id="rId4"/>
            </p:custDataLst>
          </p:nvPr>
        </p:nvGrpSpPr>
        <p:grpSpPr>
          <a:xfrm>
            <a:off x="5767855" y="4233824"/>
            <a:ext cx="709012" cy="709012"/>
            <a:chOff x="6143330" y="2684962"/>
            <a:chExt cx="638470" cy="638470"/>
          </a:xfrm>
          <a:effectLst/>
        </p:grpSpPr>
        <p:sp>
          <p:nvSpPr>
            <p:cNvPr id="39" name="Oval 82"/>
            <p:cNvSpPr/>
            <p:nvPr/>
          </p:nvSpPr>
          <p:spPr>
            <a:xfrm rot="18900000">
              <a:off x="6143330" y="2684962"/>
              <a:ext cx="638470" cy="638470"/>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sp>
          <p:nvSpPr>
            <p:cNvPr id="40" name="Freeform: Shape 83"/>
            <p:cNvSpPr/>
            <p:nvPr/>
          </p:nvSpPr>
          <p:spPr bwMode="auto">
            <a:xfrm>
              <a:off x="6275216" y="2824473"/>
              <a:ext cx="374698" cy="359448"/>
            </a:xfrm>
            <a:custGeom>
              <a:avLst/>
              <a:gdLst/>
              <a:ahLst/>
              <a:cxnLst>
                <a:cxn ang="0">
                  <a:pos x="64" y="93"/>
                </a:cxn>
                <a:cxn ang="0">
                  <a:pos x="67" y="106"/>
                </a:cxn>
                <a:cxn ang="0">
                  <a:pos x="62" y="113"/>
                </a:cxn>
                <a:cxn ang="0">
                  <a:pos x="49" y="101"/>
                </a:cxn>
                <a:cxn ang="0">
                  <a:pos x="78" y="71"/>
                </a:cxn>
                <a:cxn ang="0">
                  <a:pos x="65" y="74"/>
                </a:cxn>
                <a:cxn ang="0">
                  <a:pos x="70" y="70"/>
                </a:cxn>
                <a:cxn ang="0">
                  <a:pos x="20" y="68"/>
                </a:cxn>
                <a:cxn ang="0">
                  <a:pos x="10" y="70"/>
                </a:cxn>
                <a:cxn ang="0">
                  <a:pos x="28" y="85"/>
                </a:cxn>
                <a:cxn ang="0">
                  <a:pos x="7" y="87"/>
                </a:cxn>
                <a:cxn ang="0">
                  <a:pos x="2" y="87"/>
                </a:cxn>
                <a:cxn ang="0">
                  <a:pos x="6" y="99"/>
                </a:cxn>
                <a:cxn ang="0">
                  <a:pos x="3" y="103"/>
                </a:cxn>
                <a:cxn ang="0">
                  <a:pos x="83" y="76"/>
                </a:cxn>
                <a:cxn ang="0">
                  <a:pos x="119" y="55"/>
                </a:cxn>
                <a:cxn ang="0">
                  <a:pos x="73" y="105"/>
                </a:cxn>
                <a:cxn ang="0">
                  <a:pos x="97" y="90"/>
                </a:cxn>
                <a:cxn ang="0">
                  <a:pos x="96" y="81"/>
                </a:cxn>
                <a:cxn ang="0">
                  <a:pos x="97" y="71"/>
                </a:cxn>
                <a:cxn ang="0">
                  <a:pos x="83" y="58"/>
                </a:cxn>
                <a:cxn ang="0">
                  <a:pos x="79" y="37"/>
                </a:cxn>
                <a:cxn ang="0">
                  <a:pos x="82" y="11"/>
                </a:cxn>
                <a:cxn ang="0">
                  <a:pos x="59" y="11"/>
                </a:cxn>
                <a:cxn ang="0">
                  <a:pos x="62" y="33"/>
                </a:cxn>
                <a:cxn ang="0">
                  <a:pos x="60" y="44"/>
                </a:cxn>
                <a:cxn ang="0">
                  <a:pos x="41" y="47"/>
                </a:cxn>
                <a:cxn ang="0">
                  <a:pos x="56" y="61"/>
                </a:cxn>
                <a:cxn ang="0">
                  <a:pos x="48" y="70"/>
                </a:cxn>
                <a:cxn ang="0">
                  <a:pos x="47" y="61"/>
                </a:cxn>
                <a:cxn ang="0">
                  <a:pos x="22" y="33"/>
                </a:cxn>
                <a:cxn ang="0">
                  <a:pos x="17" y="62"/>
                </a:cxn>
                <a:cxn ang="0">
                  <a:pos x="11" y="63"/>
                </a:cxn>
                <a:cxn ang="0">
                  <a:pos x="65" y="0"/>
                </a:cxn>
              </a:cxnLst>
              <a:rect l="0" t="0" r="r" b="b"/>
              <a:pathLst>
                <a:path w="119" h="114">
                  <a:moveTo>
                    <a:pt x="49" y="99"/>
                  </a:moveTo>
                  <a:cubicBezTo>
                    <a:pt x="64" y="93"/>
                    <a:pt x="64" y="93"/>
                    <a:pt x="64" y="93"/>
                  </a:cubicBezTo>
                  <a:cubicBezTo>
                    <a:pt x="65" y="93"/>
                    <a:pt x="66" y="94"/>
                    <a:pt x="66" y="94"/>
                  </a:cubicBezTo>
                  <a:cubicBezTo>
                    <a:pt x="67" y="106"/>
                    <a:pt x="67" y="106"/>
                    <a:pt x="67" y="106"/>
                  </a:cubicBezTo>
                  <a:cubicBezTo>
                    <a:pt x="67" y="109"/>
                    <a:pt x="66" y="111"/>
                    <a:pt x="63" y="113"/>
                  </a:cubicBezTo>
                  <a:cubicBezTo>
                    <a:pt x="62" y="113"/>
                    <a:pt x="62" y="113"/>
                    <a:pt x="62" y="113"/>
                  </a:cubicBezTo>
                  <a:cubicBezTo>
                    <a:pt x="61" y="114"/>
                    <a:pt x="60" y="113"/>
                    <a:pt x="59" y="113"/>
                  </a:cubicBezTo>
                  <a:cubicBezTo>
                    <a:pt x="49" y="101"/>
                    <a:pt x="49" y="101"/>
                    <a:pt x="49" y="101"/>
                  </a:cubicBezTo>
                  <a:cubicBezTo>
                    <a:pt x="48" y="100"/>
                    <a:pt x="48" y="99"/>
                    <a:pt x="49" y="99"/>
                  </a:cubicBezTo>
                  <a:moveTo>
                    <a:pt x="78" y="71"/>
                  </a:moveTo>
                  <a:cubicBezTo>
                    <a:pt x="65" y="77"/>
                    <a:pt x="65" y="77"/>
                    <a:pt x="65" y="77"/>
                  </a:cubicBezTo>
                  <a:cubicBezTo>
                    <a:pt x="65" y="74"/>
                    <a:pt x="65" y="74"/>
                    <a:pt x="65" y="74"/>
                  </a:cubicBezTo>
                  <a:cubicBezTo>
                    <a:pt x="74" y="70"/>
                    <a:pt x="74" y="70"/>
                    <a:pt x="74" y="70"/>
                  </a:cubicBezTo>
                  <a:cubicBezTo>
                    <a:pt x="73" y="70"/>
                    <a:pt x="71" y="70"/>
                    <a:pt x="70" y="70"/>
                  </a:cubicBezTo>
                  <a:cubicBezTo>
                    <a:pt x="65" y="70"/>
                    <a:pt x="57" y="72"/>
                    <a:pt x="48" y="76"/>
                  </a:cubicBezTo>
                  <a:cubicBezTo>
                    <a:pt x="20" y="68"/>
                    <a:pt x="20" y="68"/>
                    <a:pt x="20" y="68"/>
                  </a:cubicBezTo>
                  <a:cubicBezTo>
                    <a:pt x="17" y="68"/>
                    <a:pt x="14" y="68"/>
                    <a:pt x="12" y="70"/>
                  </a:cubicBezTo>
                  <a:cubicBezTo>
                    <a:pt x="10" y="70"/>
                    <a:pt x="10" y="70"/>
                    <a:pt x="10" y="70"/>
                  </a:cubicBezTo>
                  <a:cubicBezTo>
                    <a:pt x="9" y="71"/>
                    <a:pt x="9" y="73"/>
                    <a:pt x="10" y="74"/>
                  </a:cubicBezTo>
                  <a:cubicBezTo>
                    <a:pt x="28" y="85"/>
                    <a:pt x="28" y="85"/>
                    <a:pt x="28" y="85"/>
                  </a:cubicBezTo>
                  <a:cubicBezTo>
                    <a:pt x="23" y="87"/>
                    <a:pt x="20" y="90"/>
                    <a:pt x="16" y="92"/>
                  </a:cubicBezTo>
                  <a:cubicBezTo>
                    <a:pt x="7" y="87"/>
                    <a:pt x="7" y="87"/>
                    <a:pt x="7" y="87"/>
                  </a:cubicBezTo>
                  <a:cubicBezTo>
                    <a:pt x="6" y="86"/>
                    <a:pt x="4" y="86"/>
                    <a:pt x="3" y="87"/>
                  </a:cubicBezTo>
                  <a:cubicBezTo>
                    <a:pt x="2" y="87"/>
                    <a:pt x="2" y="87"/>
                    <a:pt x="2" y="87"/>
                  </a:cubicBezTo>
                  <a:cubicBezTo>
                    <a:pt x="1" y="88"/>
                    <a:pt x="0" y="89"/>
                    <a:pt x="1" y="90"/>
                  </a:cubicBezTo>
                  <a:cubicBezTo>
                    <a:pt x="6" y="99"/>
                    <a:pt x="6" y="99"/>
                    <a:pt x="6" y="99"/>
                  </a:cubicBezTo>
                  <a:cubicBezTo>
                    <a:pt x="6" y="99"/>
                    <a:pt x="6" y="99"/>
                    <a:pt x="6" y="99"/>
                  </a:cubicBezTo>
                  <a:cubicBezTo>
                    <a:pt x="4" y="100"/>
                    <a:pt x="3" y="102"/>
                    <a:pt x="3" y="103"/>
                  </a:cubicBezTo>
                  <a:cubicBezTo>
                    <a:pt x="3" y="105"/>
                    <a:pt x="6" y="106"/>
                    <a:pt x="9" y="106"/>
                  </a:cubicBezTo>
                  <a:cubicBezTo>
                    <a:pt x="14" y="106"/>
                    <a:pt x="83" y="90"/>
                    <a:pt x="83" y="76"/>
                  </a:cubicBezTo>
                  <a:cubicBezTo>
                    <a:pt x="83" y="73"/>
                    <a:pt x="81" y="72"/>
                    <a:pt x="78" y="71"/>
                  </a:cubicBezTo>
                  <a:moveTo>
                    <a:pt x="119" y="55"/>
                  </a:moveTo>
                  <a:cubicBezTo>
                    <a:pt x="119" y="82"/>
                    <a:pt x="99" y="105"/>
                    <a:pt x="73" y="109"/>
                  </a:cubicBezTo>
                  <a:cubicBezTo>
                    <a:pt x="73" y="108"/>
                    <a:pt x="73" y="106"/>
                    <a:pt x="73" y="105"/>
                  </a:cubicBezTo>
                  <a:cubicBezTo>
                    <a:pt x="73" y="105"/>
                    <a:pt x="73" y="104"/>
                    <a:pt x="73" y="102"/>
                  </a:cubicBezTo>
                  <a:cubicBezTo>
                    <a:pt x="82" y="100"/>
                    <a:pt x="90" y="96"/>
                    <a:pt x="97" y="90"/>
                  </a:cubicBezTo>
                  <a:cubicBezTo>
                    <a:pt x="97" y="90"/>
                    <a:pt x="96" y="89"/>
                    <a:pt x="96" y="89"/>
                  </a:cubicBezTo>
                  <a:cubicBezTo>
                    <a:pt x="94" y="86"/>
                    <a:pt x="96" y="84"/>
                    <a:pt x="96" y="81"/>
                  </a:cubicBezTo>
                  <a:cubicBezTo>
                    <a:pt x="96" y="79"/>
                    <a:pt x="92" y="79"/>
                    <a:pt x="92" y="78"/>
                  </a:cubicBezTo>
                  <a:cubicBezTo>
                    <a:pt x="91" y="73"/>
                    <a:pt x="95" y="73"/>
                    <a:pt x="97" y="71"/>
                  </a:cubicBezTo>
                  <a:cubicBezTo>
                    <a:pt x="99" y="69"/>
                    <a:pt x="95" y="64"/>
                    <a:pt x="92" y="65"/>
                  </a:cubicBezTo>
                  <a:cubicBezTo>
                    <a:pt x="90" y="65"/>
                    <a:pt x="83" y="63"/>
                    <a:pt x="83" y="58"/>
                  </a:cubicBezTo>
                  <a:cubicBezTo>
                    <a:pt x="84" y="51"/>
                    <a:pt x="75" y="52"/>
                    <a:pt x="74" y="49"/>
                  </a:cubicBezTo>
                  <a:cubicBezTo>
                    <a:pt x="72" y="44"/>
                    <a:pt x="75" y="39"/>
                    <a:pt x="79" y="37"/>
                  </a:cubicBezTo>
                  <a:cubicBezTo>
                    <a:pt x="85" y="36"/>
                    <a:pt x="91" y="31"/>
                    <a:pt x="90" y="25"/>
                  </a:cubicBezTo>
                  <a:cubicBezTo>
                    <a:pt x="90" y="19"/>
                    <a:pt x="87" y="14"/>
                    <a:pt x="82" y="11"/>
                  </a:cubicBezTo>
                  <a:cubicBezTo>
                    <a:pt x="78" y="9"/>
                    <a:pt x="73" y="7"/>
                    <a:pt x="67" y="7"/>
                  </a:cubicBezTo>
                  <a:cubicBezTo>
                    <a:pt x="63" y="7"/>
                    <a:pt x="58" y="8"/>
                    <a:pt x="59" y="11"/>
                  </a:cubicBezTo>
                  <a:cubicBezTo>
                    <a:pt x="59" y="16"/>
                    <a:pt x="74" y="17"/>
                    <a:pt x="72" y="22"/>
                  </a:cubicBezTo>
                  <a:cubicBezTo>
                    <a:pt x="70" y="25"/>
                    <a:pt x="60" y="29"/>
                    <a:pt x="62" y="33"/>
                  </a:cubicBezTo>
                  <a:cubicBezTo>
                    <a:pt x="63" y="35"/>
                    <a:pt x="66" y="33"/>
                    <a:pt x="65" y="38"/>
                  </a:cubicBezTo>
                  <a:cubicBezTo>
                    <a:pt x="65" y="40"/>
                    <a:pt x="63" y="44"/>
                    <a:pt x="60" y="44"/>
                  </a:cubicBezTo>
                  <a:cubicBezTo>
                    <a:pt x="57" y="45"/>
                    <a:pt x="54" y="37"/>
                    <a:pt x="46" y="36"/>
                  </a:cubicBezTo>
                  <a:cubicBezTo>
                    <a:pt x="42" y="36"/>
                    <a:pt x="36" y="42"/>
                    <a:pt x="41" y="47"/>
                  </a:cubicBezTo>
                  <a:cubicBezTo>
                    <a:pt x="44" y="50"/>
                    <a:pt x="49" y="44"/>
                    <a:pt x="51" y="48"/>
                  </a:cubicBezTo>
                  <a:cubicBezTo>
                    <a:pt x="52" y="52"/>
                    <a:pt x="51" y="58"/>
                    <a:pt x="56" y="61"/>
                  </a:cubicBezTo>
                  <a:cubicBezTo>
                    <a:pt x="58" y="62"/>
                    <a:pt x="61" y="63"/>
                    <a:pt x="64" y="65"/>
                  </a:cubicBezTo>
                  <a:cubicBezTo>
                    <a:pt x="59" y="66"/>
                    <a:pt x="54" y="67"/>
                    <a:pt x="48" y="70"/>
                  </a:cubicBezTo>
                  <a:cubicBezTo>
                    <a:pt x="43" y="68"/>
                    <a:pt x="43" y="68"/>
                    <a:pt x="43" y="68"/>
                  </a:cubicBezTo>
                  <a:cubicBezTo>
                    <a:pt x="45" y="66"/>
                    <a:pt x="48" y="65"/>
                    <a:pt x="47" y="61"/>
                  </a:cubicBezTo>
                  <a:cubicBezTo>
                    <a:pt x="46" y="55"/>
                    <a:pt x="36" y="58"/>
                    <a:pt x="29" y="51"/>
                  </a:cubicBezTo>
                  <a:cubicBezTo>
                    <a:pt x="27" y="48"/>
                    <a:pt x="22" y="41"/>
                    <a:pt x="22" y="33"/>
                  </a:cubicBezTo>
                  <a:cubicBezTo>
                    <a:pt x="19" y="39"/>
                    <a:pt x="17" y="47"/>
                    <a:pt x="17" y="55"/>
                  </a:cubicBezTo>
                  <a:cubicBezTo>
                    <a:pt x="17" y="57"/>
                    <a:pt x="17" y="60"/>
                    <a:pt x="17" y="62"/>
                  </a:cubicBezTo>
                  <a:cubicBezTo>
                    <a:pt x="17" y="62"/>
                    <a:pt x="17" y="62"/>
                    <a:pt x="17" y="62"/>
                  </a:cubicBezTo>
                  <a:cubicBezTo>
                    <a:pt x="15" y="62"/>
                    <a:pt x="13" y="63"/>
                    <a:pt x="11" y="63"/>
                  </a:cubicBezTo>
                  <a:cubicBezTo>
                    <a:pt x="10" y="61"/>
                    <a:pt x="10" y="58"/>
                    <a:pt x="10" y="55"/>
                  </a:cubicBezTo>
                  <a:cubicBezTo>
                    <a:pt x="10" y="25"/>
                    <a:pt x="35" y="0"/>
                    <a:pt x="65" y="0"/>
                  </a:cubicBezTo>
                  <a:cubicBezTo>
                    <a:pt x="95" y="0"/>
                    <a:pt x="119" y="25"/>
                    <a:pt x="119" y="55"/>
                  </a:cubicBezTo>
                </a:path>
              </a:pathLst>
            </a:custGeom>
            <a:solidFill>
              <a:schemeClr val="bg1"/>
            </a:solidFill>
            <a:ln w="9525">
              <a:noFill/>
              <a:round/>
            </a:ln>
          </p:spPr>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grpSp>
      <p:grpSp>
        <p:nvGrpSpPr>
          <p:cNvPr id="8" name="千图PPT彼岸天：ID 8661124库_组合 85"/>
          <p:cNvGrpSpPr/>
          <p:nvPr>
            <p:custDataLst>
              <p:tags r:id="rId5"/>
            </p:custDataLst>
          </p:nvPr>
        </p:nvGrpSpPr>
        <p:grpSpPr>
          <a:xfrm>
            <a:off x="7063763" y="3277377"/>
            <a:ext cx="709012" cy="702525"/>
            <a:chOff x="2438400" y="2680880"/>
            <a:chExt cx="638468" cy="632627"/>
          </a:xfrm>
          <a:effectLst/>
        </p:grpSpPr>
        <p:sp>
          <p:nvSpPr>
            <p:cNvPr id="35" name="Oval 89"/>
            <p:cNvSpPr/>
            <p:nvPr/>
          </p:nvSpPr>
          <p:spPr>
            <a:xfrm rot="18900000">
              <a:off x="2438400" y="2680880"/>
              <a:ext cx="638468" cy="632627"/>
            </a:xfrm>
            <a:prstGeom prst="ellips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grpSp>
          <p:nvGrpSpPr>
            <p:cNvPr id="36" name="Group 90"/>
            <p:cNvGrpSpPr/>
            <p:nvPr/>
          </p:nvGrpSpPr>
          <p:grpSpPr>
            <a:xfrm>
              <a:off x="2565879" y="2816091"/>
              <a:ext cx="383510" cy="362204"/>
              <a:chOff x="5530851" y="1866899"/>
              <a:chExt cx="285750" cy="269875"/>
            </a:xfrm>
            <a:solidFill>
              <a:schemeClr val="bg1"/>
            </a:solidFill>
          </p:grpSpPr>
          <p:sp>
            <p:nvSpPr>
              <p:cNvPr id="37" name="Oval 91"/>
              <p:cNvSpPr/>
              <p:nvPr/>
            </p:nvSpPr>
            <p:spPr bwMode="auto">
              <a:xfrm>
                <a:off x="5661026" y="1912936"/>
                <a:ext cx="68263" cy="68263"/>
              </a:xfrm>
              <a:prstGeom prst="ellipse">
                <a:avLst/>
              </a:prstGeom>
              <a:grpFill/>
              <a:ln w="9525">
                <a:noFill/>
                <a:round/>
              </a:ln>
            </p:spPr>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sp>
            <p:nvSpPr>
              <p:cNvPr id="38" name="Freeform: Shape 92"/>
              <p:cNvSpPr/>
              <p:nvPr/>
            </p:nvSpPr>
            <p:spPr bwMode="auto">
              <a:xfrm>
                <a:off x="5530851" y="1866899"/>
                <a:ext cx="285750" cy="269875"/>
              </a:xfrm>
              <a:custGeom>
                <a:avLst/>
                <a:gdLst/>
                <a:ahLst/>
                <a:cxnLst>
                  <a:cxn ang="0">
                    <a:pos x="100" y="75"/>
                  </a:cxn>
                  <a:cxn ang="0">
                    <a:pos x="97" y="77"/>
                  </a:cxn>
                  <a:cxn ang="0">
                    <a:pos x="96" y="77"/>
                  </a:cxn>
                  <a:cxn ang="0">
                    <a:pos x="90" y="57"/>
                  </a:cxn>
                  <a:cxn ang="0">
                    <a:pos x="84" y="53"/>
                  </a:cxn>
                  <a:cxn ang="0">
                    <a:pos x="82" y="53"/>
                  </a:cxn>
                  <a:cxn ang="0">
                    <a:pos x="60" y="53"/>
                  </a:cxn>
                  <a:cxn ang="0">
                    <a:pos x="55" y="57"/>
                  </a:cxn>
                  <a:cxn ang="0">
                    <a:pos x="48" y="76"/>
                  </a:cxn>
                  <a:cxn ang="0">
                    <a:pos x="47" y="76"/>
                  </a:cxn>
                  <a:cxn ang="0">
                    <a:pos x="46" y="75"/>
                  </a:cxn>
                  <a:cxn ang="0">
                    <a:pos x="46" y="20"/>
                  </a:cxn>
                  <a:cxn ang="0">
                    <a:pos x="73" y="9"/>
                  </a:cxn>
                  <a:cxn ang="0">
                    <a:pos x="100" y="20"/>
                  </a:cxn>
                  <a:cxn ang="0">
                    <a:pos x="111" y="48"/>
                  </a:cxn>
                  <a:cxn ang="0">
                    <a:pos x="100" y="75"/>
                  </a:cxn>
                  <a:cxn ang="0">
                    <a:pos x="78" y="78"/>
                  </a:cxn>
                  <a:cxn ang="0">
                    <a:pos x="73" y="83"/>
                  </a:cxn>
                  <a:cxn ang="0">
                    <a:pos x="71" y="83"/>
                  </a:cxn>
                  <a:cxn ang="0">
                    <a:pos x="66" y="78"/>
                  </a:cxn>
                  <a:cxn ang="0">
                    <a:pos x="66" y="76"/>
                  </a:cxn>
                  <a:cxn ang="0">
                    <a:pos x="68" y="63"/>
                  </a:cxn>
                  <a:cxn ang="0">
                    <a:pos x="68" y="60"/>
                  </a:cxn>
                  <a:cxn ang="0">
                    <a:pos x="69" y="59"/>
                  </a:cxn>
                  <a:cxn ang="0">
                    <a:pos x="75" y="59"/>
                  </a:cxn>
                  <a:cxn ang="0">
                    <a:pos x="76" y="60"/>
                  </a:cxn>
                  <a:cxn ang="0">
                    <a:pos x="76" y="63"/>
                  </a:cxn>
                  <a:cxn ang="0">
                    <a:pos x="79" y="76"/>
                  </a:cxn>
                  <a:cxn ang="0">
                    <a:pos x="78" y="78"/>
                  </a:cxn>
                  <a:cxn ang="0">
                    <a:pos x="106" y="14"/>
                  </a:cxn>
                  <a:cxn ang="0">
                    <a:pos x="73" y="0"/>
                  </a:cxn>
                  <a:cxn ang="0">
                    <a:pos x="39" y="14"/>
                  </a:cxn>
                  <a:cxn ang="0">
                    <a:pos x="25" y="42"/>
                  </a:cxn>
                  <a:cxn ang="0">
                    <a:pos x="32" y="71"/>
                  </a:cxn>
                  <a:cxn ang="0">
                    <a:pos x="31" y="76"/>
                  </a:cxn>
                  <a:cxn ang="0">
                    <a:pos x="6" y="101"/>
                  </a:cxn>
                  <a:cxn ang="0">
                    <a:pos x="4" y="115"/>
                  </a:cxn>
                  <a:cxn ang="0">
                    <a:pos x="5" y="116"/>
                  </a:cxn>
                  <a:cxn ang="0">
                    <a:pos x="10" y="118"/>
                  </a:cxn>
                  <a:cxn ang="0">
                    <a:pos x="19" y="114"/>
                  </a:cxn>
                  <a:cxn ang="0">
                    <a:pos x="44" y="89"/>
                  </a:cxn>
                  <a:cxn ang="0">
                    <a:pos x="44" y="89"/>
                  </a:cxn>
                  <a:cxn ang="0">
                    <a:pos x="47" y="88"/>
                  </a:cxn>
                  <a:cxn ang="0">
                    <a:pos x="49" y="88"/>
                  </a:cxn>
                  <a:cxn ang="0">
                    <a:pos x="54" y="91"/>
                  </a:cxn>
                  <a:cxn ang="0">
                    <a:pos x="57" y="92"/>
                  </a:cxn>
                  <a:cxn ang="0">
                    <a:pos x="61" y="94"/>
                  </a:cxn>
                  <a:cxn ang="0">
                    <a:pos x="73" y="95"/>
                  </a:cxn>
                  <a:cxn ang="0">
                    <a:pos x="88" y="93"/>
                  </a:cxn>
                  <a:cxn ang="0">
                    <a:pos x="90" y="92"/>
                  </a:cxn>
                  <a:cxn ang="0">
                    <a:pos x="100" y="87"/>
                  </a:cxn>
                  <a:cxn ang="0">
                    <a:pos x="106" y="81"/>
                  </a:cxn>
                  <a:cxn ang="0">
                    <a:pos x="106" y="14"/>
                  </a:cxn>
                </a:cxnLst>
                <a:rect l="0" t="0" r="r" b="b"/>
                <a:pathLst>
                  <a:path w="125" h="118">
                    <a:moveTo>
                      <a:pt x="100" y="75"/>
                    </a:moveTo>
                    <a:cubicBezTo>
                      <a:pt x="99" y="75"/>
                      <a:pt x="98" y="76"/>
                      <a:pt x="97" y="77"/>
                    </a:cubicBezTo>
                    <a:cubicBezTo>
                      <a:pt x="97" y="77"/>
                      <a:pt x="97" y="77"/>
                      <a:pt x="96" y="77"/>
                    </a:cubicBezTo>
                    <a:cubicBezTo>
                      <a:pt x="90" y="57"/>
                      <a:pt x="90" y="57"/>
                      <a:pt x="90" y="57"/>
                    </a:cubicBezTo>
                    <a:cubicBezTo>
                      <a:pt x="89" y="55"/>
                      <a:pt x="86" y="53"/>
                      <a:pt x="84" y="53"/>
                    </a:cubicBezTo>
                    <a:cubicBezTo>
                      <a:pt x="83" y="53"/>
                      <a:pt x="83" y="53"/>
                      <a:pt x="82" y="53"/>
                    </a:cubicBezTo>
                    <a:cubicBezTo>
                      <a:pt x="60" y="53"/>
                      <a:pt x="60" y="53"/>
                      <a:pt x="60" y="53"/>
                    </a:cubicBezTo>
                    <a:cubicBezTo>
                      <a:pt x="58" y="53"/>
                      <a:pt x="55" y="55"/>
                      <a:pt x="55" y="57"/>
                    </a:cubicBezTo>
                    <a:cubicBezTo>
                      <a:pt x="48" y="76"/>
                      <a:pt x="48" y="76"/>
                      <a:pt x="48" y="76"/>
                    </a:cubicBezTo>
                    <a:cubicBezTo>
                      <a:pt x="48" y="77"/>
                      <a:pt x="48" y="77"/>
                      <a:pt x="47" y="76"/>
                    </a:cubicBezTo>
                    <a:cubicBezTo>
                      <a:pt x="47" y="76"/>
                      <a:pt x="46" y="75"/>
                      <a:pt x="46" y="75"/>
                    </a:cubicBezTo>
                    <a:cubicBezTo>
                      <a:pt x="31" y="60"/>
                      <a:pt x="31" y="35"/>
                      <a:pt x="46" y="20"/>
                    </a:cubicBezTo>
                    <a:cubicBezTo>
                      <a:pt x="53" y="13"/>
                      <a:pt x="62" y="9"/>
                      <a:pt x="73" y="9"/>
                    </a:cubicBezTo>
                    <a:cubicBezTo>
                      <a:pt x="83" y="9"/>
                      <a:pt x="93" y="13"/>
                      <a:pt x="100" y="20"/>
                    </a:cubicBezTo>
                    <a:cubicBezTo>
                      <a:pt x="107" y="28"/>
                      <a:pt x="111" y="37"/>
                      <a:pt x="111" y="48"/>
                    </a:cubicBezTo>
                    <a:cubicBezTo>
                      <a:pt x="111" y="58"/>
                      <a:pt x="107" y="67"/>
                      <a:pt x="100" y="75"/>
                    </a:cubicBezTo>
                    <a:moveTo>
                      <a:pt x="78" y="78"/>
                    </a:moveTo>
                    <a:cubicBezTo>
                      <a:pt x="73" y="83"/>
                      <a:pt x="73" y="83"/>
                      <a:pt x="73" y="83"/>
                    </a:cubicBezTo>
                    <a:cubicBezTo>
                      <a:pt x="73" y="83"/>
                      <a:pt x="72" y="83"/>
                      <a:pt x="71" y="83"/>
                    </a:cubicBezTo>
                    <a:cubicBezTo>
                      <a:pt x="66" y="78"/>
                      <a:pt x="66" y="78"/>
                      <a:pt x="66" y="78"/>
                    </a:cubicBezTo>
                    <a:cubicBezTo>
                      <a:pt x="66" y="78"/>
                      <a:pt x="65" y="77"/>
                      <a:pt x="66" y="76"/>
                    </a:cubicBezTo>
                    <a:cubicBezTo>
                      <a:pt x="66" y="76"/>
                      <a:pt x="68" y="66"/>
                      <a:pt x="68" y="63"/>
                    </a:cubicBezTo>
                    <a:cubicBezTo>
                      <a:pt x="68" y="63"/>
                      <a:pt x="68" y="60"/>
                      <a:pt x="68" y="60"/>
                    </a:cubicBezTo>
                    <a:cubicBezTo>
                      <a:pt x="68" y="60"/>
                      <a:pt x="69" y="59"/>
                      <a:pt x="69" y="59"/>
                    </a:cubicBezTo>
                    <a:cubicBezTo>
                      <a:pt x="75" y="59"/>
                      <a:pt x="75" y="59"/>
                      <a:pt x="75" y="59"/>
                    </a:cubicBezTo>
                    <a:cubicBezTo>
                      <a:pt x="76" y="59"/>
                      <a:pt x="76" y="60"/>
                      <a:pt x="76" y="60"/>
                    </a:cubicBezTo>
                    <a:cubicBezTo>
                      <a:pt x="76" y="60"/>
                      <a:pt x="76" y="63"/>
                      <a:pt x="76" y="63"/>
                    </a:cubicBezTo>
                    <a:cubicBezTo>
                      <a:pt x="77" y="66"/>
                      <a:pt x="79" y="76"/>
                      <a:pt x="79" y="76"/>
                    </a:cubicBezTo>
                    <a:cubicBezTo>
                      <a:pt x="79" y="77"/>
                      <a:pt x="79" y="78"/>
                      <a:pt x="78" y="78"/>
                    </a:cubicBezTo>
                    <a:moveTo>
                      <a:pt x="106" y="14"/>
                    </a:moveTo>
                    <a:cubicBezTo>
                      <a:pt x="97" y="5"/>
                      <a:pt x="85" y="0"/>
                      <a:pt x="73" y="0"/>
                    </a:cubicBezTo>
                    <a:cubicBezTo>
                      <a:pt x="60" y="0"/>
                      <a:pt x="48" y="5"/>
                      <a:pt x="39" y="14"/>
                    </a:cubicBezTo>
                    <a:cubicBezTo>
                      <a:pt x="31" y="21"/>
                      <a:pt x="26" y="31"/>
                      <a:pt x="25" y="42"/>
                    </a:cubicBezTo>
                    <a:cubicBezTo>
                      <a:pt x="24" y="52"/>
                      <a:pt x="26" y="62"/>
                      <a:pt x="32" y="71"/>
                    </a:cubicBezTo>
                    <a:cubicBezTo>
                      <a:pt x="32" y="73"/>
                      <a:pt x="33" y="75"/>
                      <a:pt x="31" y="76"/>
                    </a:cubicBezTo>
                    <a:cubicBezTo>
                      <a:pt x="6" y="101"/>
                      <a:pt x="6" y="101"/>
                      <a:pt x="6" y="101"/>
                    </a:cubicBezTo>
                    <a:cubicBezTo>
                      <a:pt x="2" y="105"/>
                      <a:pt x="0" y="111"/>
                      <a:pt x="4" y="115"/>
                    </a:cubicBezTo>
                    <a:cubicBezTo>
                      <a:pt x="5" y="116"/>
                      <a:pt x="5" y="116"/>
                      <a:pt x="5" y="116"/>
                    </a:cubicBezTo>
                    <a:cubicBezTo>
                      <a:pt x="6" y="117"/>
                      <a:pt x="8" y="118"/>
                      <a:pt x="10" y="118"/>
                    </a:cubicBezTo>
                    <a:cubicBezTo>
                      <a:pt x="13" y="118"/>
                      <a:pt x="16" y="117"/>
                      <a:pt x="19" y="114"/>
                    </a:cubicBezTo>
                    <a:cubicBezTo>
                      <a:pt x="44" y="89"/>
                      <a:pt x="44" y="89"/>
                      <a:pt x="44" y="89"/>
                    </a:cubicBezTo>
                    <a:cubicBezTo>
                      <a:pt x="44" y="89"/>
                      <a:pt x="44" y="89"/>
                      <a:pt x="44" y="89"/>
                    </a:cubicBezTo>
                    <a:cubicBezTo>
                      <a:pt x="45" y="88"/>
                      <a:pt x="46" y="88"/>
                      <a:pt x="47" y="88"/>
                    </a:cubicBezTo>
                    <a:cubicBezTo>
                      <a:pt x="48" y="88"/>
                      <a:pt x="49" y="88"/>
                      <a:pt x="49" y="88"/>
                    </a:cubicBezTo>
                    <a:cubicBezTo>
                      <a:pt x="51" y="90"/>
                      <a:pt x="52" y="90"/>
                      <a:pt x="54" y="91"/>
                    </a:cubicBezTo>
                    <a:cubicBezTo>
                      <a:pt x="55" y="92"/>
                      <a:pt x="56" y="92"/>
                      <a:pt x="57" y="92"/>
                    </a:cubicBezTo>
                    <a:cubicBezTo>
                      <a:pt x="58" y="93"/>
                      <a:pt x="59" y="93"/>
                      <a:pt x="61" y="94"/>
                    </a:cubicBezTo>
                    <a:cubicBezTo>
                      <a:pt x="65" y="95"/>
                      <a:pt x="69" y="95"/>
                      <a:pt x="73" y="95"/>
                    </a:cubicBezTo>
                    <a:cubicBezTo>
                      <a:pt x="78" y="95"/>
                      <a:pt x="83" y="94"/>
                      <a:pt x="88" y="93"/>
                    </a:cubicBezTo>
                    <a:cubicBezTo>
                      <a:pt x="89" y="93"/>
                      <a:pt x="89" y="92"/>
                      <a:pt x="90" y="92"/>
                    </a:cubicBezTo>
                    <a:cubicBezTo>
                      <a:pt x="94" y="91"/>
                      <a:pt x="97" y="89"/>
                      <a:pt x="100" y="87"/>
                    </a:cubicBezTo>
                    <a:cubicBezTo>
                      <a:pt x="102" y="85"/>
                      <a:pt x="104" y="83"/>
                      <a:pt x="106" y="81"/>
                    </a:cubicBezTo>
                    <a:cubicBezTo>
                      <a:pt x="125" y="63"/>
                      <a:pt x="125" y="32"/>
                      <a:pt x="106" y="14"/>
                    </a:cubicBezTo>
                  </a:path>
                </a:pathLst>
              </a:custGeom>
              <a:grpFill/>
              <a:ln w="9525">
                <a:noFill/>
                <a:round/>
              </a:ln>
            </p:spPr>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grpSp>
      </p:grpSp>
      <p:grpSp>
        <p:nvGrpSpPr>
          <p:cNvPr id="9" name="千图PPT彼岸天：ID 8661124库_组合 101"/>
          <p:cNvGrpSpPr/>
          <p:nvPr>
            <p:custDataLst>
              <p:tags r:id="rId6"/>
            </p:custDataLst>
          </p:nvPr>
        </p:nvGrpSpPr>
        <p:grpSpPr>
          <a:xfrm>
            <a:off x="4486356" y="3277377"/>
            <a:ext cx="709012" cy="702525"/>
            <a:chOff x="2438400" y="3906247"/>
            <a:chExt cx="638468" cy="632627"/>
          </a:xfrm>
          <a:effectLst/>
        </p:grpSpPr>
        <p:sp>
          <p:nvSpPr>
            <p:cNvPr id="25" name="Oval 105"/>
            <p:cNvSpPr/>
            <p:nvPr/>
          </p:nvSpPr>
          <p:spPr>
            <a:xfrm rot="18900000">
              <a:off x="2438400" y="3906247"/>
              <a:ext cx="638468" cy="632627"/>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grpSp>
          <p:nvGrpSpPr>
            <p:cNvPr id="26" name="Group 106"/>
            <p:cNvGrpSpPr/>
            <p:nvPr/>
          </p:nvGrpSpPr>
          <p:grpSpPr>
            <a:xfrm>
              <a:off x="2598452" y="4071806"/>
              <a:ext cx="318371" cy="301515"/>
              <a:chOff x="5133976" y="846136"/>
              <a:chExt cx="269875" cy="255588"/>
            </a:xfrm>
            <a:solidFill>
              <a:schemeClr val="bg1"/>
            </a:solidFill>
          </p:grpSpPr>
          <p:sp>
            <p:nvSpPr>
              <p:cNvPr id="27" name="Freeform: Shape 107"/>
              <p:cNvSpPr/>
              <p:nvPr/>
            </p:nvSpPr>
            <p:spPr bwMode="auto">
              <a:xfrm>
                <a:off x="5191126" y="995361"/>
                <a:ext cx="34925" cy="39688"/>
              </a:xfrm>
              <a:custGeom>
                <a:avLst/>
                <a:gdLst/>
                <a:ahLst/>
                <a:cxnLst>
                  <a:cxn ang="0">
                    <a:pos x="12" y="0"/>
                  </a:cxn>
                  <a:cxn ang="0">
                    <a:pos x="3" y="0"/>
                  </a:cxn>
                  <a:cxn ang="0">
                    <a:pos x="0" y="3"/>
                  </a:cxn>
                  <a:cxn ang="0">
                    <a:pos x="0" y="14"/>
                  </a:cxn>
                  <a:cxn ang="0">
                    <a:pos x="3" y="17"/>
                  </a:cxn>
                  <a:cxn ang="0">
                    <a:pos x="12" y="17"/>
                  </a:cxn>
                  <a:cxn ang="0">
                    <a:pos x="15" y="14"/>
                  </a:cxn>
                  <a:cxn ang="0">
                    <a:pos x="15" y="3"/>
                  </a:cxn>
                  <a:cxn ang="0">
                    <a:pos x="12" y="0"/>
                  </a:cxn>
                </a:cxnLst>
                <a:rect l="0" t="0" r="r" b="b"/>
                <a:pathLst>
                  <a:path w="15" h="17">
                    <a:moveTo>
                      <a:pt x="12" y="0"/>
                    </a:moveTo>
                    <a:cubicBezTo>
                      <a:pt x="3" y="0"/>
                      <a:pt x="3" y="0"/>
                      <a:pt x="3" y="0"/>
                    </a:cubicBezTo>
                    <a:cubicBezTo>
                      <a:pt x="2" y="0"/>
                      <a:pt x="0" y="1"/>
                      <a:pt x="0" y="3"/>
                    </a:cubicBezTo>
                    <a:cubicBezTo>
                      <a:pt x="0" y="14"/>
                      <a:pt x="0" y="14"/>
                      <a:pt x="0" y="14"/>
                    </a:cubicBezTo>
                    <a:cubicBezTo>
                      <a:pt x="0" y="16"/>
                      <a:pt x="2" y="17"/>
                      <a:pt x="3" y="17"/>
                    </a:cubicBezTo>
                    <a:cubicBezTo>
                      <a:pt x="12" y="17"/>
                      <a:pt x="12" y="17"/>
                      <a:pt x="12" y="17"/>
                    </a:cubicBezTo>
                    <a:cubicBezTo>
                      <a:pt x="14" y="17"/>
                      <a:pt x="15" y="16"/>
                      <a:pt x="15" y="14"/>
                    </a:cubicBezTo>
                    <a:cubicBezTo>
                      <a:pt x="15" y="3"/>
                      <a:pt x="15" y="3"/>
                      <a:pt x="15" y="3"/>
                    </a:cubicBezTo>
                    <a:cubicBezTo>
                      <a:pt x="15" y="1"/>
                      <a:pt x="14" y="0"/>
                      <a:pt x="12" y="0"/>
                    </a:cubicBezTo>
                  </a:path>
                </a:pathLst>
              </a:custGeom>
              <a:grpFill/>
              <a:ln w="9525">
                <a:noFill/>
                <a:round/>
              </a:ln>
            </p:spPr>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sp>
            <p:nvSpPr>
              <p:cNvPr id="28" name="Freeform: Shape 108"/>
              <p:cNvSpPr/>
              <p:nvPr/>
            </p:nvSpPr>
            <p:spPr bwMode="auto">
              <a:xfrm>
                <a:off x="5308601" y="1052511"/>
                <a:ext cx="74613" cy="4763"/>
              </a:xfrm>
              <a:custGeom>
                <a:avLst/>
                <a:gdLst/>
                <a:ahLst/>
                <a:cxnLst>
                  <a:cxn ang="0">
                    <a:pos x="33" y="1"/>
                  </a:cxn>
                  <a:cxn ang="0">
                    <a:pos x="32" y="2"/>
                  </a:cxn>
                  <a:cxn ang="0">
                    <a:pos x="1" y="2"/>
                  </a:cxn>
                  <a:cxn ang="0">
                    <a:pos x="0" y="1"/>
                  </a:cxn>
                  <a:cxn ang="0">
                    <a:pos x="0" y="1"/>
                  </a:cxn>
                  <a:cxn ang="0">
                    <a:pos x="1" y="0"/>
                  </a:cxn>
                  <a:cxn ang="0">
                    <a:pos x="32" y="0"/>
                  </a:cxn>
                  <a:cxn ang="0">
                    <a:pos x="33" y="1"/>
                  </a:cxn>
                </a:cxnLst>
                <a:rect l="0" t="0" r="r" b="b"/>
                <a:pathLst>
                  <a:path w="33" h="2">
                    <a:moveTo>
                      <a:pt x="33" y="1"/>
                    </a:moveTo>
                    <a:cubicBezTo>
                      <a:pt x="33" y="2"/>
                      <a:pt x="32" y="2"/>
                      <a:pt x="32" y="2"/>
                    </a:cubicBezTo>
                    <a:cubicBezTo>
                      <a:pt x="1" y="2"/>
                      <a:pt x="1" y="2"/>
                      <a:pt x="1" y="2"/>
                    </a:cubicBezTo>
                    <a:cubicBezTo>
                      <a:pt x="1" y="2"/>
                      <a:pt x="0" y="2"/>
                      <a:pt x="0" y="1"/>
                    </a:cubicBezTo>
                    <a:cubicBezTo>
                      <a:pt x="0" y="1"/>
                      <a:pt x="0" y="1"/>
                      <a:pt x="0" y="1"/>
                    </a:cubicBezTo>
                    <a:cubicBezTo>
                      <a:pt x="0" y="0"/>
                      <a:pt x="1" y="0"/>
                      <a:pt x="1" y="0"/>
                    </a:cubicBezTo>
                    <a:cubicBezTo>
                      <a:pt x="32" y="0"/>
                      <a:pt x="32" y="0"/>
                      <a:pt x="32" y="0"/>
                    </a:cubicBezTo>
                    <a:cubicBezTo>
                      <a:pt x="32" y="0"/>
                      <a:pt x="33" y="0"/>
                      <a:pt x="33" y="1"/>
                    </a:cubicBezTo>
                    <a:close/>
                  </a:path>
                </a:pathLst>
              </a:custGeom>
              <a:grpFill/>
              <a:ln w="9525">
                <a:noFill/>
                <a:round/>
              </a:ln>
            </p:spPr>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sp>
            <p:nvSpPr>
              <p:cNvPr id="29" name="Freeform: Shape 109"/>
              <p:cNvSpPr/>
              <p:nvPr/>
            </p:nvSpPr>
            <p:spPr bwMode="auto">
              <a:xfrm>
                <a:off x="5308601" y="993773"/>
                <a:ext cx="31750" cy="6350"/>
              </a:xfrm>
              <a:custGeom>
                <a:avLst/>
                <a:gdLst/>
                <a:ahLst/>
                <a:cxnLst>
                  <a:cxn ang="0">
                    <a:pos x="14" y="2"/>
                  </a:cxn>
                  <a:cxn ang="0">
                    <a:pos x="13" y="3"/>
                  </a:cxn>
                  <a:cxn ang="0">
                    <a:pos x="1" y="3"/>
                  </a:cxn>
                  <a:cxn ang="0">
                    <a:pos x="0" y="2"/>
                  </a:cxn>
                  <a:cxn ang="0">
                    <a:pos x="0" y="1"/>
                  </a:cxn>
                  <a:cxn ang="0">
                    <a:pos x="1" y="0"/>
                  </a:cxn>
                  <a:cxn ang="0">
                    <a:pos x="13" y="0"/>
                  </a:cxn>
                  <a:cxn ang="0">
                    <a:pos x="14" y="1"/>
                  </a:cxn>
                  <a:cxn ang="0">
                    <a:pos x="14" y="2"/>
                  </a:cxn>
                </a:cxnLst>
                <a:rect l="0" t="0" r="r" b="b"/>
                <a:pathLst>
                  <a:path w="14" h="3">
                    <a:moveTo>
                      <a:pt x="14" y="2"/>
                    </a:moveTo>
                    <a:cubicBezTo>
                      <a:pt x="14" y="3"/>
                      <a:pt x="14" y="3"/>
                      <a:pt x="13" y="3"/>
                    </a:cubicBezTo>
                    <a:cubicBezTo>
                      <a:pt x="1" y="3"/>
                      <a:pt x="1" y="3"/>
                      <a:pt x="1" y="3"/>
                    </a:cubicBezTo>
                    <a:cubicBezTo>
                      <a:pt x="1" y="3"/>
                      <a:pt x="0" y="3"/>
                      <a:pt x="0" y="2"/>
                    </a:cubicBezTo>
                    <a:cubicBezTo>
                      <a:pt x="0" y="1"/>
                      <a:pt x="0" y="1"/>
                      <a:pt x="0" y="1"/>
                    </a:cubicBezTo>
                    <a:cubicBezTo>
                      <a:pt x="0" y="1"/>
                      <a:pt x="1" y="0"/>
                      <a:pt x="1" y="0"/>
                    </a:cubicBezTo>
                    <a:cubicBezTo>
                      <a:pt x="13" y="0"/>
                      <a:pt x="13" y="0"/>
                      <a:pt x="13" y="0"/>
                    </a:cubicBezTo>
                    <a:cubicBezTo>
                      <a:pt x="14" y="0"/>
                      <a:pt x="14" y="1"/>
                      <a:pt x="14" y="1"/>
                    </a:cubicBezTo>
                    <a:lnTo>
                      <a:pt x="14" y="2"/>
                    </a:lnTo>
                    <a:close/>
                  </a:path>
                </a:pathLst>
              </a:custGeom>
              <a:grpFill/>
              <a:ln w="9525">
                <a:noFill/>
                <a:round/>
              </a:ln>
            </p:spPr>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sp>
            <p:nvSpPr>
              <p:cNvPr id="30" name="Freeform: Shape 110"/>
              <p:cNvSpPr/>
              <p:nvPr/>
            </p:nvSpPr>
            <p:spPr bwMode="auto">
              <a:xfrm>
                <a:off x="5351463" y="1071561"/>
                <a:ext cx="30163" cy="6350"/>
              </a:xfrm>
              <a:custGeom>
                <a:avLst/>
                <a:gdLst/>
                <a:ahLst/>
                <a:cxnLst>
                  <a:cxn ang="0">
                    <a:pos x="13" y="2"/>
                  </a:cxn>
                  <a:cxn ang="0">
                    <a:pos x="13" y="3"/>
                  </a:cxn>
                  <a:cxn ang="0">
                    <a:pos x="1" y="3"/>
                  </a:cxn>
                  <a:cxn ang="0">
                    <a:pos x="0" y="2"/>
                  </a:cxn>
                  <a:cxn ang="0">
                    <a:pos x="0" y="1"/>
                  </a:cxn>
                  <a:cxn ang="0">
                    <a:pos x="1" y="0"/>
                  </a:cxn>
                  <a:cxn ang="0">
                    <a:pos x="13" y="0"/>
                  </a:cxn>
                  <a:cxn ang="0">
                    <a:pos x="13" y="1"/>
                  </a:cxn>
                  <a:cxn ang="0">
                    <a:pos x="13" y="2"/>
                  </a:cxn>
                </a:cxnLst>
                <a:rect l="0" t="0" r="r" b="b"/>
                <a:pathLst>
                  <a:path w="13" h="3">
                    <a:moveTo>
                      <a:pt x="13" y="2"/>
                    </a:moveTo>
                    <a:cubicBezTo>
                      <a:pt x="13" y="2"/>
                      <a:pt x="13" y="3"/>
                      <a:pt x="13" y="3"/>
                    </a:cubicBezTo>
                    <a:cubicBezTo>
                      <a:pt x="1" y="3"/>
                      <a:pt x="1" y="3"/>
                      <a:pt x="1" y="3"/>
                    </a:cubicBezTo>
                    <a:cubicBezTo>
                      <a:pt x="0" y="3"/>
                      <a:pt x="0" y="2"/>
                      <a:pt x="0" y="2"/>
                    </a:cubicBezTo>
                    <a:cubicBezTo>
                      <a:pt x="0" y="1"/>
                      <a:pt x="0" y="1"/>
                      <a:pt x="0" y="1"/>
                    </a:cubicBezTo>
                    <a:cubicBezTo>
                      <a:pt x="0" y="1"/>
                      <a:pt x="0" y="0"/>
                      <a:pt x="1" y="0"/>
                    </a:cubicBezTo>
                    <a:cubicBezTo>
                      <a:pt x="13" y="0"/>
                      <a:pt x="13" y="0"/>
                      <a:pt x="13" y="0"/>
                    </a:cubicBezTo>
                    <a:cubicBezTo>
                      <a:pt x="13" y="0"/>
                      <a:pt x="13" y="1"/>
                      <a:pt x="13" y="1"/>
                    </a:cubicBezTo>
                    <a:lnTo>
                      <a:pt x="13" y="2"/>
                    </a:lnTo>
                    <a:close/>
                  </a:path>
                </a:pathLst>
              </a:custGeom>
              <a:grpFill/>
              <a:ln w="9525">
                <a:noFill/>
                <a:round/>
              </a:ln>
            </p:spPr>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sp>
            <p:nvSpPr>
              <p:cNvPr id="31" name="Freeform: Shape 111"/>
              <p:cNvSpPr/>
              <p:nvPr/>
            </p:nvSpPr>
            <p:spPr bwMode="auto">
              <a:xfrm>
                <a:off x="5308601" y="1014411"/>
                <a:ext cx="44450" cy="4763"/>
              </a:xfrm>
              <a:custGeom>
                <a:avLst/>
                <a:gdLst/>
                <a:ahLst/>
                <a:cxnLst>
                  <a:cxn ang="0">
                    <a:pos x="20" y="1"/>
                  </a:cxn>
                  <a:cxn ang="0">
                    <a:pos x="19" y="2"/>
                  </a:cxn>
                  <a:cxn ang="0">
                    <a:pos x="1" y="2"/>
                  </a:cxn>
                  <a:cxn ang="0">
                    <a:pos x="0" y="1"/>
                  </a:cxn>
                  <a:cxn ang="0">
                    <a:pos x="0" y="1"/>
                  </a:cxn>
                  <a:cxn ang="0">
                    <a:pos x="1" y="0"/>
                  </a:cxn>
                  <a:cxn ang="0">
                    <a:pos x="19" y="0"/>
                  </a:cxn>
                  <a:cxn ang="0">
                    <a:pos x="20" y="1"/>
                  </a:cxn>
                </a:cxnLst>
                <a:rect l="0" t="0" r="r" b="b"/>
                <a:pathLst>
                  <a:path w="20" h="2">
                    <a:moveTo>
                      <a:pt x="20" y="1"/>
                    </a:moveTo>
                    <a:cubicBezTo>
                      <a:pt x="20" y="2"/>
                      <a:pt x="20" y="2"/>
                      <a:pt x="19" y="2"/>
                    </a:cubicBezTo>
                    <a:cubicBezTo>
                      <a:pt x="1" y="2"/>
                      <a:pt x="1" y="2"/>
                      <a:pt x="1" y="2"/>
                    </a:cubicBezTo>
                    <a:cubicBezTo>
                      <a:pt x="1" y="2"/>
                      <a:pt x="0" y="2"/>
                      <a:pt x="0" y="1"/>
                    </a:cubicBezTo>
                    <a:cubicBezTo>
                      <a:pt x="0" y="1"/>
                      <a:pt x="0" y="1"/>
                      <a:pt x="0" y="1"/>
                    </a:cubicBezTo>
                    <a:cubicBezTo>
                      <a:pt x="0" y="0"/>
                      <a:pt x="1" y="0"/>
                      <a:pt x="1" y="0"/>
                    </a:cubicBezTo>
                    <a:cubicBezTo>
                      <a:pt x="19" y="0"/>
                      <a:pt x="19" y="0"/>
                      <a:pt x="19" y="0"/>
                    </a:cubicBezTo>
                    <a:cubicBezTo>
                      <a:pt x="20" y="0"/>
                      <a:pt x="20" y="0"/>
                      <a:pt x="20" y="1"/>
                    </a:cubicBezTo>
                    <a:close/>
                  </a:path>
                </a:pathLst>
              </a:custGeom>
              <a:grpFill/>
              <a:ln w="9525">
                <a:noFill/>
                <a:round/>
              </a:ln>
            </p:spPr>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sp>
            <p:nvSpPr>
              <p:cNvPr id="32" name="Freeform: Shape 112"/>
              <p:cNvSpPr/>
              <p:nvPr/>
            </p:nvSpPr>
            <p:spPr bwMode="auto">
              <a:xfrm>
                <a:off x="5308601" y="1031873"/>
                <a:ext cx="74613" cy="7938"/>
              </a:xfrm>
              <a:custGeom>
                <a:avLst/>
                <a:gdLst/>
                <a:ahLst/>
                <a:cxnLst>
                  <a:cxn ang="0">
                    <a:pos x="33" y="2"/>
                  </a:cxn>
                  <a:cxn ang="0">
                    <a:pos x="32" y="3"/>
                  </a:cxn>
                  <a:cxn ang="0">
                    <a:pos x="1" y="3"/>
                  </a:cxn>
                  <a:cxn ang="0">
                    <a:pos x="0" y="2"/>
                  </a:cxn>
                  <a:cxn ang="0">
                    <a:pos x="0" y="1"/>
                  </a:cxn>
                  <a:cxn ang="0">
                    <a:pos x="1" y="0"/>
                  </a:cxn>
                  <a:cxn ang="0">
                    <a:pos x="32" y="0"/>
                  </a:cxn>
                  <a:cxn ang="0">
                    <a:pos x="33" y="1"/>
                  </a:cxn>
                  <a:cxn ang="0">
                    <a:pos x="33" y="2"/>
                  </a:cxn>
                </a:cxnLst>
                <a:rect l="0" t="0" r="r" b="b"/>
                <a:pathLst>
                  <a:path w="33" h="3">
                    <a:moveTo>
                      <a:pt x="33" y="2"/>
                    </a:moveTo>
                    <a:cubicBezTo>
                      <a:pt x="33" y="2"/>
                      <a:pt x="32" y="3"/>
                      <a:pt x="32" y="3"/>
                    </a:cubicBezTo>
                    <a:cubicBezTo>
                      <a:pt x="1" y="3"/>
                      <a:pt x="1" y="3"/>
                      <a:pt x="1" y="3"/>
                    </a:cubicBezTo>
                    <a:cubicBezTo>
                      <a:pt x="1" y="3"/>
                      <a:pt x="0" y="2"/>
                      <a:pt x="0" y="2"/>
                    </a:cubicBezTo>
                    <a:cubicBezTo>
                      <a:pt x="0" y="1"/>
                      <a:pt x="0" y="1"/>
                      <a:pt x="0" y="1"/>
                    </a:cubicBezTo>
                    <a:cubicBezTo>
                      <a:pt x="0" y="1"/>
                      <a:pt x="1" y="0"/>
                      <a:pt x="1" y="0"/>
                    </a:cubicBezTo>
                    <a:cubicBezTo>
                      <a:pt x="32" y="0"/>
                      <a:pt x="32" y="0"/>
                      <a:pt x="32" y="0"/>
                    </a:cubicBezTo>
                    <a:cubicBezTo>
                      <a:pt x="32" y="0"/>
                      <a:pt x="33" y="1"/>
                      <a:pt x="33" y="1"/>
                    </a:cubicBezTo>
                    <a:lnTo>
                      <a:pt x="33" y="2"/>
                    </a:lnTo>
                    <a:close/>
                  </a:path>
                </a:pathLst>
              </a:custGeom>
              <a:grpFill/>
              <a:ln w="9525">
                <a:noFill/>
                <a:round/>
              </a:ln>
            </p:spPr>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sp>
            <p:nvSpPr>
              <p:cNvPr id="33" name="Freeform: Shape 113"/>
              <p:cNvSpPr/>
              <p:nvPr/>
            </p:nvSpPr>
            <p:spPr bwMode="auto">
              <a:xfrm>
                <a:off x="5287963" y="963611"/>
                <a:ext cx="115888" cy="138113"/>
              </a:xfrm>
              <a:custGeom>
                <a:avLst/>
                <a:gdLst/>
                <a:ahLst/>
                <a:cxnLst>
                  <a:cxn ang="0">
                    <a:pos x="47" y="58"/>
                  </a:cxn>
                  <a:cxn ang="0">
                    <a:pos x="3" y="58"/>
                  </a:cxn>
                  <a:cxn ang="0">
                    <a:pos x="3" y="57"/>
                  </a:cxn>
                  <a:cxn ang="0">
                    <a:pos x="3" y="4"/>
                  </a:cxn>
                  <a:cxn ang="0">
                    <a:pos x="4" y="3"/>
                  </a:cxn>
                  <a:cxn ang="0">
                    <a:pos x="28" y="3"/>
                  </a:cxn>
                  <a:cxn ang="0">
                    <a:pos x="29" y="5"/>
                  </a:cxn>
                  <a:cxn ang="0">
                    <a:pos x="29" y="16"/>
                  </a:cxn>
                  <a:cxn ang="0">
                    <a:pos x="33" y="20"/>
                  </a:cxn>
                  <a:cxn ang="0">
                    <a:pos x="48" y="20"/>
                  </a:cxn>
                  <a:cxn ang="0">
                    <a:pos x="48" y="21"/>
                  </a:cxn>
                  <a:cxn ang="0">
                    <a:pos x="48" y="57"/>
                  </a:cxn>
                  <a:cxn ang="0">
                    <a:pos x="47" y="58"/>
                  </a:cxn>
                  <a:cxn ang="0">
                    <a:pos x="32" y="6"/>
                  </a:cxn>
                  <a:cxn ang="0">
                    <a:pos x="33" y="6"/>
                  </a:cxn>
                  <a:cxn ang="0">
                    <a:pos x="45" y="16"/>
                  </a:cxn>
                  <a:cxn ang="0">
                    <a:pos x="45" y="17"/>
                  </a:cxn>
                  <a:cxn ang="0">
                    <a:pos x="33" y="17"/>
                  </a:cxn>
                  <a:cxn ang="0">
                    <a:pos x="32" y="16"/>
                  </a:cxn>
                  <a:cxn ang="0">
                    <a:pos x="32" y="6"/>
                  </a:cxn>
                  <a:cxn ang="0">
                    <a:pos x="49" y="15"/>
                  </a:cxn>
                  <a:cxn ang="0">
                    <a:pos x="33" y="2"/>
                  </a:cxn>
                  <a:cxn ang="0">
                    <a:pos x="28" y="0"/>
                  </a:cxn>
                  <a:cxn ang="0">
                    <a:pos x="4" y="0"/>
                  </a:cxn>
                  <a:cxn ang="0">
                    <a:pos x="0" y="4"/>
                  </a:cxn>
                  <a:cxn ang="0">
                    <a:pos x="0" y="57"/>
                  </a:cxn>
                  <a:cxn ang="0">
                    <a:pos x="4" y="60"/>
                  </a:cxn>
                  <a:cxn ang="0">
                    <a:pos x="47" y="60"/>
                  </a:cxn>
                  <a:cxn ang="0">
                    <a:pos x="51" y="57"/>
                  </a:cxn>
                  <a:cxn ang="0">
                    <a:pos x="51" y="20"/>
                  </a:cxn>
                  <a:cxn ang="0">
                    <a:pos x="49" y="15"/>
                  </a:cxn>
                </a:cxnLst>
                <a:rect l="0" t="0" r="r" b="b"/>
                <a:pathLst>
                  <a:path w="51" h="60">
                    <a:moveTo>
                      <a:pt x="47" y="58"/>
                    </a:moveTo>
                    <a:cubicBezTo>
                      <a:pt x="3" y="58"/>
                      <a:pt x="3" y="58"/>
                      <a:pt x="3" y="58"/>
                    </a:cubicBezTo>
                    <a:cubicBezTo>
                      <a:pt x="3" y="58"/>
                      <a:pt x="3" y="58"/>
                      <a:pt x="3" y="57"/>
                    </a:cubicBezTo>
                    <a:cubicBezTo>
                      <a:pt x="3" y="4"/>
                      <a:pt x="3" y="4"/>
                      <a:pt x="3" y="4"/>
                    </a:cubicBezTo>
                    <a:cubicBezTo>
                      <a:pt x="3" y="4"/>
                      <a:pt x="3" y="3"/>
                      <a:pt x="4" y="3"/>
                    </a:cubicBezTo>
                    <a:cubicBezTo>
                      <a:pt x="28" y="3"/>
                      <a:pt x="28" y="3"/>
                      <a:pt x="28" y="3"/>
                    </a:cubicBezTo>
                    <a:cubicBezTo>
                      <a:pt x="29" y="3"/>
                      <a:pt x="29" y="3"/>
                      <a:pt x="29" y="5"/>
                    </a:cubicBezTo>
                    <a:cubicBezTo>
                      <a:pt x="29" y="16"/>
                      <a:pt x="29" y="16"/>
                      <a:pt x="29" y="16"/>
                    </a:cubicBezTo>
                    <a:cubicBezTo>
                      <a:pt x="29" y="18"/>
                      <a:pt x="31" y="20"/>
                      <a:pt x="33" y="20"/>
                    </a:cubicBezTo>
                    <a:cubicBezTo>
                      <a:pt x="48" y="20"/>
                      <a:pt x="48" y="20"/>
                      <a:pt x="48" y="20"/>
                    </a:cubicBezTo>
                    <a:cubicBezTo>
                      <a:pt x="48" y="20"/>
                      <a:pt x="48" y="20"/>
                      <a:pt x="48" y="21"/>
                    </a:cubicBezTo>
                    <a:cubicBezTo>
                      <a:pt x="48" y="57"/>
                      <a:pt x="48" y="57"/>
                      <a:pt x="48" y="57"/>
                    </a:cubicBezTo>
                    <a:cubicBezTo>
                      <a:pt x="48" y="57"/>
                      <a:pt x="48" y="58"/>
                      <a:pt x="47" y="58"/>
                    </a:cubicBezTo>
                    <a:moveTo>
                      <a:pt x="32" y="6"/>
                    </a:moveTo>
                    <a:cubicBezTo>
                      <a:pt x="32" y="5"/>
                      <a:pt x="33" y="6"/>
                      <a:pt x="33" y="6"/>
                    </a:cubicBezTo>
                    <a:cubicBezTo>
                      <a:pt x="45" y="16"/>
                      <a:pt x="45" y="16"/>
                      <a:pt x="45" y="16"/>
                    </a:cubicBezTo>
                    <a:cubicBezTo>
                      <a:pt x="45" y="16"/>
                      <a:pt x="46" y="17"/>
                      <a:pt x="45" y="17"/>
                    </a:cubicBezTo>
                    <a:cubicBezTo>
                      <a:pt x="33" y="17"/>
                      <a:pt x="33" y="17"/>
                      <a:pt x="33" y="17"/>
                    </a:cubicBezTo>
                    <a:cubicBezTo>
                      <a:pt x="33" y="17"/>
                      <a:pt x="32" y="17"/>
                      <a:pt x="32" y="16"/>
                    </a:cubicBezTo>
                    <a:lnTo>
                      <a:pt x="32" y="6"/>
                    </a:lnTo>
                    <a:close/>
                    <a:moveTo>
                      <a:pt x="49" y="15"/>
                    </a:moveTo>
                    <a:cubicBezTo>
                      <a:pt x="33" y="2"/>
                      <a:pt x="33" y="2"/>
                      <a:pt x="33" y="2"/>
                    </a:cubicBezTo>
                    <a:cubicBezTo>
                      <a:pt x="32" y="1"/>
                      <a:pt x="30" y="0"/>
                      <a:pt x="28" y="0"/>
                    </a:cubicBezTo>
                    <a:cubicBezTo>
                      <a:pt x="4" y="0"/>
                      <a:pt x="4" y="0"/>
                      <a:pt x="4" y="0"/>
                    </a:cubicBezTo>
                    <a:cubicBezTo>
                      <a:pt x="2" y="0"/>
                      <a:pt x="0" y="2"/>
                      <a:pt x="0" y="4"/>
                    </a:cubicBezTo>
                    <a:cubicBezTo>
                      <a:pt x="0" y="57"/>
                      <a:pt x="0" y="57"/>
                      <a:pt x="0" y="57"/>
                    </a:cubicBezTo>
                    <a:cubicBezTo>
                      <a:pt x="0" y="60"/>
                      <a:pt x="4" y="60"/>
                      <a:pt x="4" y="60"/>
                    </a:cubicBezTo>
                    <a:cubicBezTo>
                      <a:pt x="47" y="60"/>
                      <a:pt x="47" y="60"/>
                      <a:pt x="47" y="60"/>
                    </a:cubicBezTo>
                    <a:cubicBezTo>
                      <a:pt x="49" y="60"/>
                      <a:pt x="51" y="59"/>
                      <a:pt x="51" y="57"/>
                    </a:cubicBezTo>
                    <a:cubicBezTo>
                      <a:pt x="51" y="20"/>
                      <a:pt x="51" y="20"/>
                      <a:pt x="51" y="20"/>
                    </a:cubicBezTo>
                    <a:cubicBezTo>
                      <a:pt x="51" y="18"/>
                      <a:pt x="50" y="16"/>
                      <a:pt x="49" y="15"/>
                    </a:cubicBezTo>
                  </a:path>
                </a:pathLst>
              </a:custGeom>
              <a:grpFill/>
              <a:ln w="9525">
                <a:noFill/>
                <a:round/>
              </a:ln>
            </p:spPr>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sp>
            <p:nvSpPr>
              <p:cNvPr id="34" name="Freeform: Shape 114"/>
              <p:cNvSpPr/>
              <p:nvPr/>
            </p:nvSpPr>
            <p:spPr bwMode="auto">
              <a:xfrm>
                <a:off x="5133976" y="846136"/>
                <a:ext cx="268288" cy="247650"/>
              </a:xfrm>
              <a:custGeom>
                <a:avLst/>
                <a:gdLst/>
                <a:ahLst/>
                <a:cxnLst>
                  <a:cxn ang="0">
                    <a:pos x="37" y="7"/>
                  </a:cxn>
                  <a:cxn ang="0">
                    <a:pos x="37" y="7"/>
                  </a:cxn>
                  <a:cxn ang="0">
                    <a:pos x="79" y="7"/>
                  </a:cxn>
                  <a:cxn ang="0">
                    <a:pos x="80" y="8"/>
                  </a:cxn>
                  <a:cxn ang="0">
                    <a:pos x="80" y="14"/>
                  </a:cxn>
                  <a:cxn ang="0">
                    <a:pos x="79" y="14"/>
                  </a:cxn>
                  <a:cxn ang="0">
                    <a:pos x="37" y="14"/>
                  </a:cxn>
                  <a:cxn ang="0">
                    <a:pos x="37" y="14"/>
                  </a:cxn>
                  <a:cxn ang="0">
                    <a:pos x="37" y="7"/>
                  </a:cxn>
                  <a:cxn ang="0">
                    <a:pos x="61" y="102"/>
                  </a:cxn>
                  <a:cxn ang="0">
                    <a:pos x="60" y="101"/>
                  </a:cxn>
                  <a:cxn ang="0">
                    <a:pos x="13" y="101"/>
                  </a:cxn>
                  <a:cxn ang="0">
                    <a:pos x="10" y="99"/>
                  </a:cxn>
                  <a:cxn ang="0">
                    <a:pos x="10" y="74"/>
                  </a:cxn>
                  <a:cxn ang="0">
                    <a:pos x="11" y="73"/>
                  </a:cxn>
                  <a:cxn ang="0">
                    <a:pos x="17" y="73"/>
                  </a:cxn>
                  <a:cxn ang="0">
                    <a:pos x="18" y="72"/>
                  </a:cxn>
                  <a:cxn ang="0">
                    <a:pos x="18" y="66"/>
                  </a:cxn>
                  <a:cxn ang="0">
                    <a:pos x="24" y="57"/>
                  </a:cxn>
                  <a:cxn ang="0">
                    <a:pos x="42" y="57"/>
                  </a:cxn>
                  <a:cxn ang="0">
                    <a:pos x="48" y="66"/>
                  </a:cxn>
                  <a:cxn ang="0">
                    <a:pos x="48" y="72"/>
                  </a:cxn>
                  <a:cxn ang="0">
                    <a:pos x="49" y="73"/>
                  </a:cxn>
                  <a:cxn ang="0">
                    <a:pos x="60" y="73"/>
                  </a:cxn>
                  <a:cxn ang="0">
                    <a:pos x="61" y="72"/>
                  </a:cxn>
                  <a:cxn ang="0">
                    <a:pos x="61" y="53"/>
                  </a:cxn>
                  <a:cxn ang="0">
                    <a:pos x="69" y="45"/>
                  </a:cxn>
                  <a:cxn ang="0">
                    <a:pos x="96" y="45"/>
                  </a:cxn>
                  <a:cxn ang="0">
                    <a:pos x="104" y="48"/>
                  </a:cxn>
                  <a:cxn ang="0">
                    <a:pos x="116" y="58"/>
                  </a:cxn>
                  <a:cxn ang="0">
                    <a:pos x="117" y="57"/>
                  </a:cxn>
                  <a:cxn ang="0">
                    <a:pos x="117" y="20"/>
                  </a:cxn>
                  <a:cxn ang="0">
                    <a:pos x="111" y="14"/>
                  </a:cxn>
                  <a:cxn ang="0">
                    <a:pos x="87" y="14"/>
                  </a:cxn>
                  <a:cxn ang="0">
                    <a:pos x="86" y="14"/>
                  </a:cxn>
                  <a:cxn ang="0">
                    <a:pos x="86" y="7"/>
                  </a:cxn>
                  <a:cxn ang="0">
                    <a:pos x="80" y="0"/>
                  </a:cxn>
                  <a:cxn ang="0">
                    <a:pos x="37" y="0"/>
                  </a:cxn>
                  <a:cxn ang="0">
                    <a:pos x="30" y="7"/>
                  </a:cxn>
                  <a:cxn ang="0">
                    <a:pos x="30" y="14"/>
                  </a:cxn>
                  <a:cxn ang="0">
                    <a:pos x="30" y="14"/>
                  </a:cxn>
                  <a:cxn ang="0">
                    <a:pos x="6" y="14"/>
                  </a:cxn>
                  <a:cxn ang="0">
                    <a:pos x="0" y="20"/>
                  </a:cxn>
                  <a:cxn ang="0">
                    <a:pos x="0" y="67"/>
                  </a:cxn>
                  <a:cxn ang="0">
                    <a:pos x="3" y="72"/>
                  </a:cxn>
                  <a:cxn ang="0">
                    <a:pos x="4" y="74"/>
                  </a:cxn>
                  <a:cxn ang="0">
                    <a:pos x="4" y="99"/>
                  </a:cxn>
                  <a:cxn ang="0">
                    <a:pos x="13" y="108"/>
                  </a:cxn>
                  <a:cxn ang="0">
                    <a:pos x="61" y="108"/>
                  </a:cxn>
                  <a:cxn ang="0">
                    <a:pos x="61" y="108"/>
                  </a:cxn>
                  <a:cxn ang="0">
                    <a:pos x="61" y="102"/>
                  </a:cxn>
                </a:cxnLst>
                <a:rect l="0" t="0" r="r" b="b"/>
                <a:pathLst>
                  <a:path w="117" h="108">
                    <a:moveTo>
                      <a:pt x="37" y="7"/>
                    </a:moveTo>
                    <a:cubicBezTo>
                      <a:pt x="37" y="7"/>
                      <a:pt x="37" y="7"/>
                      <a:pt x="37" y="7"/>
                    </a:cubicBezTo>
                    <a:cubicBezTo>
                      <a:pt x="79" y="7"/>
                      <a:pt x="79" y="7"/>
                      <a:pt x="79" y="7"/>
                    </a:cubicBezTo>
                    <a:cubicBezTo>
                      <a:pt x="79" y="7"/>
                      <a:pt x="80" y="7"/>
                      <a:pt x="80" y="8"/>
                    </a:cubicBezTo>
                    <a:cubicBezTo>
                      <a:pt x="80" y="14"/>
                      <a:pt x="80" y="14"/>
                      <a:pt x="80" y="14"/>
                    </a:cubicBezTo>
                    <a:cubicBezTo>
                      <a:pt x="80" y="14"/>
                      <a:pt x="79" y="14"/>
                      <a:pt x="79" y="14"/>
                    </a:cubicBezTo>
                    <a:cubicBezTo>
                      <a:pt x="37" y="14"/>
                      <a:pt x="37" y="14"/>
                      <a:pt x="37" y="14"/>
                    </a:cubicBezTo>
                    <a:cubicBezTo>
                      <a:pt x="37" y="14"/>
                      <a:pt x="37" y="14"/>
                      <a:pt x="37" y="14"/>
                    </a:cubicBezTo>
                    <a:lnTo>
                      <a:pt x="37" y="7"/>
                    </a:lnTo>
                    <a:close/>
                    <a:moveTo>
                      <a:pt x="61" y="102"/>
                    </a:moveTo>
                    <a:cubicBezTo>
                      <a:pt x="61" y="101"/>
                      <a:pt x="60" y="101"/>
                      <a:pt x="60" y="101"/>
                    </a:cubicBezTo>
                    <a:cubicBezTo>
                      <a:pt x="13" y="101"/>
                      <a:pt x="13" y="101"/>
                      <a:pt x="13" y="101"/>
                    </a:cubicBezTo>
                    <a:cubicBezTo>
                      <a:pt x="11" y="101"/>
                      <a:pt x="10" y="100"/>
                      <a:pt x="10" y="99"/>
                    </a:cubicBezTo>
                    <a:cubicBezTo>
                      <a:pt x="10" y="74"/>
                      <a:pt x="10" y="74"/>
                      <a:pt x="10" y="74"/>
                    </a:cubicBezTo>
                    <a:cubicBezTo>
                      <a:pt x="10" y="74"/>
                      <a:pt x="10" y="73"/>
                      <a:pt x="11" y="73"/>
                    </a:cubicBezTo>
                    <a:cubicBezTo>
                      <a:pt x="17" y="73"/>
                      <a:pt x="17" y="73"/>
                      <a:pt x="17" y="73"/>
                    </a:cubicBezTo>
                    <a:cubicBezTo>
                      <a:pt x="17" y="73"/>
                      <a:pt x="18" y="73"/>
                      <a:pt x="18" y="72"/>
                    </a:cubicBezTo>
                    <a:cubicBezTo>
                      <a:pt x="18" y="66"/>
                      <a:pt x="18" y="66"/>
                      <a:pt x="18" y="66"/>
                    </a:cubicBezTo>
                    <a:cubicBezTo>
                      <a:pt x="18" y="63"/>
                      <a:pt x="18" y="57"/>
                      <a:pt x="24" y="57"/>
                    </a:cubicBezTo>
                    <a:cubicBezTo>
                      <a:pt x="42" y="57"/>
                      <a:pt x="42" y="57"/>
                      <a:pt x="42" y="57"/>
                    </a:cubicBezTo>
                    <a:cubicBezTo>
                      <a:pt x="47" y="57"/>
                      <a:pt x="48" y="63"/>
                      <a:pt x="48" y="66"/>
                    </a:cubicBezTo>
                    <a:cubicBezTo>
                      <a:pt x="48" y="72"/>
                      <a:pt x="48" y="72"/>
                      <a:pt x="48" y="72"/>
                    </a:cubicBezTo>
                    <a:cubicBezTo>
                      <a:pt x="48" y="73"/>
                      <a:pt x="49" y="73"/>
                      <a:pt x="49" y="73"/>
                    </a:cubicBezTo>
                    <a:cubicBezTo>
                      <a:pt x="60" y="73"/>
                      <a:pt x="60" y="73"/>
                      <a:pt x="60" y="73"/>
                    </a:cubicBezTo>
                    <a:cubicBezTo>
                      <a:pt x="61" y="73"/>
                      <a:pt x="61" y="72"/>
                      <a:pt x="61" y="72"/>
                    </a:cubicBezTo>
                    <a:cubicBezTo>
                      <a:pt x="61" y="53"/>
                      <a:pt x="61" y="53"/>
                      <a:pt x="61" y="53"/>
                    </a:cubicBezTo>
                    <a:cubicBezTo>
                      <a:pt x="61" y="48"/>
                      <a:pt x="65" y="45"/>
                      <a:pt x="69" y="45"/>
                    </a:cubicBezTo>
                    <a:cubicBezTo>
                      <a:pt x="96" y="45"/>
                      <a:pt x="96" y="45"/>
                      <a:pt x="96" y="45"/>
                    </a:cubicBezTo>
                    <a:cubicBezTo>
                      <a:pt x="99" y="45"/>
                      <a:pt x="102" y="46"/>
                      <a:pt x="104" y="48"/>
                    </a:cubicBezTo>
                    <a:cubicBezTo>
                      <a:pt x="104" y="48"/>
                      <a:pt x="113" y="55"/>
                      <a:pt x="116" y="58"/>
                    </a:cubicBezTo>
                    <a:cubicBezTo>
                      <a:pt x="116" y="58"/>
                      <a:pt x="117" y="58"/>
                      <a:pt x="117" y="57"/>
                    </a:cubicBezTo>
                    <a:cubicBezTo>
                      <a:pt x="117" y="20"/>
                      <a:pt x="117" y="20"/>
                      <a:pt x="117" y="20"/>
                    </a:cubicBezTo>
                    <a:cubicBezTo>
                      <a:pt x="117" y="17"/>
                      <a:pt x="114" y="14"/>
                      <a:pt x="111" y="14"/>
                    </a:cubicBezTo>
                    <a:cubicBezTo>
                      <a:pt x="87" y="14"/>
                      <a:pt x="87" y="14"/>
                      <a:pt x="87" y="14"/>
                    </a:cubicBezTo>
                    <a:cubicBezTo>
                      <a:pt x="87" y="14"/>
                      <a:pt x="86" y="14"/>
                      <a:pt x="86" y="14"/>
                    </a:cubicBezTo>
                    <a:cubicBezTo>
                      <a:pt x="86" y="7"/>
                      <a:pt x="86" y="7"/>
                      <a:pt x="86" y="7"/>
                    </a:cubicBezTo>
                    <a:cubicBezTo>
                      <a:pt x="86" y="3"/>
                      <a:pt x="83" y="0"/>
                      <a:pt x="80" y="0"/>
                    </a:cubicBezTo>
                    <a:cubicBezTo>
                      <a:pt x="37" y="0"/>
                      <a:pt x="37" y="0"/>
                      <a:pt x="37" y="0"/>
                    </a:cubicBezTo>
                    <a:cubicBezTo>
                      <a:pt x="33" y="0"/>
                      <a:pt x="30" y="3"/>
                      <a:pt x="30" y="7"/>
                    </a:cubicBezTo>
                    <a:cubicBezTo>
                      <a:pt x="30" y="14"/>
                      <a:pt x="30" y="14"/>
                      <a:pt x="30" y="14"/>
                    </a:cubicBezTo>
                    <a:cubicBezTo>
                      <a:pt x="30" y="14"/>
                      <a:pt x="30" y="14"/>
                      <a:pt x="30" y="14"/>
                    </a:cubicBezTo>
                    <a:cubicBezTo>
                      <a:pt x="6" y="14"/>
                      <a:pt x="6" y="14"/>
                      <a:pt x="6" y="14"/>
                    </a:cubicBezTo>
                    <a:cubicBezTo>
                      <a:pt x="2" y="14"/>
                      <a:pt x="0" y="17"/>
                      <a:pt x="0" y="20"/>
                    </a:cubicBezTo>
                    <a:cubicBezTo>
                      <a:pt x="0" y="67"/>
                      <a:pt x="0" y="67"/>
                      <a:pt x="0" y="67"/>
                    </a:cubicBezTo>
                    <a:cubicBezTo>
                      <a:pt x="0" y="70"/>
                      <a:pt x="1" y="71"/>
                      <a:pt x="3" y="72"/>
                    </a:cubicBezTo>
                    <a:cubicBezTo>
                      <a:pt x="3" y="73"/>
                      <a:pt x="4" y="73"/>
                      <a:pt x="4" y="74"/>
                    </a:cubicBezTo>
                    <a:cubicBezTo>
                      <a:pt x="4" y="99"/>
                      <a:pt x="4" y="99"/>
                      <a:pt x="4" y="99"/>
                    </a:cubicBezTo>
                    <a:cubicBezTo>
                      <a:pt x="4" y="104"/>
                      <a:pt x="8" y="108"/>
                      <a:pt x="13" y="108"/>
                    </a:cubicBezTo>
                    <a:cubicBezTo>
                      <a:pt x="61" y="108"/>
                      <a:pt x="61" y="108"/>
                      <a:pt x="61" y="108"/>
                    </a:cubicBezTo>
                    <a:cubicBezTo>
                      <a:pt x="61" y="108"/>
                      <a:pt x="61" y="108"/>
                      <a:pt x="61" y="108"/>
                    </a:cubicBezTo>
                    <a:lnTo>
                      <a:pt x="61" y="102"/>
                    </a:lnTo>
                    <a:close/>
                  </a:path>
                </a:pathLst>
              </a:custGeom>
              <a:grpFill/>
              <a:ln w="9525">
                <a:noFill/>
                <a:round/>
              </a:ln>
            </p:spPr>
            <p:txBody>
              <a:bodyPr anchor="ctr"/>
              <a:lstStyle/>
              <a:p>
                <a:pPr algn="ctr"/>
                <a:endParaRPr>
                  <a:latin typeface="Noto Sans S Chinese DemiLight" panose="020B0400000000000000" pitchFamily="34" charset="-122"/>
                  <a:ea typeface="Noto Sans S Chinese DemiLight" panose="020B0400000000000000" pitchFamily="34" charset="-122"/>
                </a:endParaRPr>
              </a:p>
            </p:txBody>
          </p:sp>
        </p:grpSp>
      </p:grpSp>
      <p:sp>
        <p:nvSpPr>
          <p:cNvPr id="63" name="išľíďè"/>
          <p:cNvSpPr/>
          <p:nvPr/>
        </p:nvSpPr>
        <p:spPr bwMode="auto">
          <a:xfrm>
            <a:off x="1598354" y="4002596"/>
            <a:ext cx="2536640" cy="5574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latin typeface="Noto Sans S Chinese DemiLight" panose="020B0400000000000000" pitchFamily="34" charset="-122"/>
                <a:ea typeface="Noto Sans S Chinese DemiLight" panose="020B0400000000000000" pitchFamily="34" charset="-122"/>
              </a:rPr>
              <a:t>输入替换内容</a:t>
            </a:r>
            <a:r>
              <a:rPr kumimoji="0" lang="en-US" altLang="zh-CN" sz="1200" b="0" i="0" u="none" strike="noStrike" kern="1200" cap="none" spc="0" normalizeH="0" baseline="0" noProof="0" dirty="0">
                <a:ln>
                  <a:noFill/>
                </a:ln>
                <a:solidFill>
                  <a:schemeClr val="tx1">
                    <a:lumMod val="85000"/>
                    <a:lumOff val="15000"/>
                  </a:schemeClr>
                </a:solidFill>
                <a:effectLst/>
                <a:uLnTx/>
                <a:uFillTx/>
                <a:latin typeface="Noto Sans S Chinese DemiLight" panose="020B0400000000000000" pitchFamily="34" charset="-122"/>
                <a:ea typeface="Noto Sans S Chinese DemiLight" panose="020B0400000000000000" pitchFamily="34" charset="-122"/>
              </a:rPr>
              <a:t> </a:t>
            </a:r>
            <a:endParaRPr kumimoji="0" lang="zh-CN" altLang="en-US" sz="1200" b="0" i="0" u="none" strike="noStrike" kern="1200" cap="none" spc="0" normalizeH="0" baseline="0" noProof="0" dirty="0">
              <a:ln>
                <a:noFill/>
              </a:ln>
              <a:solidFill>
                <a:schemeClr val="tx1">
                  <a:lumMod val="85000"/>
                  <a:lumOff val="15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64" name="iSlíďè"/>
          <p:cNvSpPr txBox="1"/>
          <p:nvPr/>
        </p:nvSpPr>
        <p:spPr bwMode="auto">
          <a:xfrm>
            <a:off x="2039618" y="3651400"/>
            <a:ext cx="1438709" cy="351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65" name="išľíďè"/>
          <p:cNvSpPr/>
          <p:nvPr/>
        </p:nvSpPr>
        <p:spPr bwMode="auto">
          <a:xfrm>
            <a:off x="1871720" y="1639125"/>
            <a:ext cx="2536640" cy="5574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latin typeface="Noto Sans S Chinese DemiLight" panose="020B0400000000000000" pitchFamily="34" charset="-122"/>
                <a:ea typeface="Noto Sans S Chinese DemiLight" panose="020B0400000000000000" pitchFamily="34" charset="-122"/>
              </a:rPr>
              <a:t>输入替换内容</a:t>
            </a:r>
            <a:r>
              <a:rPr kumimoji="0" lang="en-US" altLang="zh-CN" sz="1200" b="0" i="0" u="none" strike="noStrike" kern="1200" cap="none" spc="0" normalizeH="0" baseline="0" noProof="0" dirty="0">
                <a:ln>
                  <a:noFill/>
                </a:ln>
                <a:solidFill>
                  <a:schemeClr val="tx1">
                    <a:lumMod val="85000"/>
                    <a:lumOff val="15000"/>
                  </a:schemeClr>
                </a:solidFill>
                <a:effectLst/>
                <a:uLnTx/>
                <a:uFillTx/>
                <a:latin typeface="Noto Sans S Chinese DemiLight" panose="020B0400000000000000" pitchFamily="34" charset="-122"/>
                <a:ea typeface="Noto Sans S Chinese DemiLight" panose="020B0400000000000000" pitchFamily="34" charset="-122"/>
              </a:rPr>
              <a:t> </a:t>
            </a:r>
            <a:endParaRPr kumimoji="0" lang="en-US" altLang="zh-CN" sz="1200" b="0" i="0" u="none" strike="noStrike" kern="1200" cap="none" spc="0" normalizeH="0" baseline="0" noProof="0" dirty="0">
              <a:ln>
                <a:noFill/>
              </a:ln>
              <a:solidFill>
                <a:schemeClr val="tx1">
                  <a:lumMod val="85000"/>
                  <a:lumOff val="15000"/>
                </a:schemeClr>
              </a:solidFill>
              <a:effectLst/>
              <a:uLnTx/>
              <a:uFillTx/>
              <a:latin typeface="Noto Sans S Chinese DemiLight" panose="020B0400000000000000" pitchFamily="34" charset="-122"/>
              <a:ea typeface="Noto Sans S Chinese DemiLight" panose="020B0400000000000000" pitchFamily="34" charset="-122"/>
            </a:endParaRPr>
          </a:p>
          <a:p>
            <a:pPr marL="0" marR="0" lvl="0" indent="0" algn="l" defTabSz="913765" rtl="0" eaLnBrk="1" fontAlgn="auto" latinLnBrk="0" hangingPunct="1">
              <a:lnSpc>
                <a:spcPct val="120000"/>
              </a:lnSpc>
              <a:spcBef>
                <a:spcPct val="0"/>
              </a:spcBef>
              <a:spcAft>
                <a:spcPts val="0"/>
              </a:spcAft>
              <a:buClrTx/>
              <a:buSzTx/>
              <a:buFontTx/>
              <a:buNone/>
              <a:defRPr/>
            </a:pPr>
            <a:endParaRPr kumimoji="0" lang="zh-CN" altLang="en-US" sz="1200" b="0" i="0" u="none" strike="noStrike" kern="1200" cap="none" spc="0" normalizeH="0" baseline="0" noProof="0" dirty="0">
              <a:ln>
                <a:noFill/>
              </a:ln>
              <a:solidFill>
                <a:schemeClr val="tx1">
                  <a:lumMod val="85000"/>
                  <a:lumOff val="15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66" name="iSlíďè"/>
          <p:cNvSpPr txBox="1"/>
          <p:nvPr/>
        </p:nvSpPr>
        <p:spPr bwMode="auto">
          <a:xfrm>
            <a:off x="2312984" y="1287929"/>
            <a:ext cx="1438709" cy="351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67" name="išľíďè"/>
          <p:cNvSpPr/>
          <p:nvPr/>
        </p:nvSpPr>
        <p:spPr bwMode="auto">
          <a:xfrm>
            <a:off x="7768650" y="1479275"/>
            <a:ext cx="2536640" cy="5574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latin typeface="Noto Sans S Chinese DemiLight" panose="020B0400000000000000" pitchFamily="34" charset="-122"/>
                <a:ea typeface="Noto Sans S Chinese DemiLight" panose="020B0400000000000000" pitchFamily="34" charset="-122"/>
              </a:rPr>
              <a:t>输入替换内容</a:t>
            </a:r>
            <a:r>
              <a:rPr kumimoji="0" lang="en-US" altLang="zh-CN" sz="1200" b="0" i="0" u="none" strike="noStrike" kern="1200" cap="none" spc="0" normalizeH="0" baseline="0" noProof="0" dirty="0">
                <a:ln>
                  <a:noFill/>
                </a:ln>
                <a:solidFill>
                  <a:schemeClr val="tx1">
                    <a:lumMod val="85000"/>
                    <a:lumOff val="15000"/>
                  </a:schemeClr>
                </a:solidFill>
                <a:effectLst/>
                <a:uLnTx/>
                <a:uFillTx/>
                <a:latin typeface="Noto Sans S Chinese DemiLight" panose="020B0400000000000000" pitchFamily="34" charset="-122"/>
                <a:ea typeface="Noto Sans S Chinese DemiLight" panose="020B0400000000000000" pitchFamily="34" charset="-122"/>
              </a:rPr>
              <a:t> </a:t>
            </a:r>
            <a:endParaRPr kumimoji="0" lang="zh-CN" altLang="en-US" sz="1200" b="0" i="0" u="none" strike="noStrike" kern="1200" cap="none" spc="0" normalizeH="0" baseline="0" noProof="0" dirty="0">
              <a:ln>
                <a:noFill/>
              </a:ln>
              <a:solidFill>
                <a:schemeClr val="tx1">
                  <a:lumMod val="85000"/>
                  <a:lumOff val="15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68" name="iSlíďè"/>
          <p:cNvSpPr txBox="1"/>
          <p:nvPr/>
        </p:nvSpPr>
        <p:spPr bwMode="auto">
          <a:xfrm>
            <a:off x="8209914" y="1128079"/>
            <a:ext cx="1438709" cy="351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69" name="išľíďè"/>
          <p:cNvSpPr/>
          <p:nvPr/>
        </p:nvSpPr>
        <p:spPr bwMode="auto">
          <a:xfrm>
            <a:off x="8353177" y="3848949"/>
            <a:ext cx="2536640" cy="5574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latin typeface="Noto Sans S Chinese DemiLight" panose="020B0400000000000000" pitchFamily="34" charset="-122"/>
                <a:ea typeface="Noto Sans S Chinese DemiLight" panose="020B0400000000000000" pitchFamily="34" charset="-122"/>
              </a:rPr>
              <a:t>输入替换内容 </a:t>
            </a:r>
            <a:endParaRPr kumimoji="0" lang="zh-CN" altLang="en-US" sz="1200" b="0" i="0" u="none" strike="noStrike" kern="1200" cap="none" spc="0" normalizeH="0" baseline="0" noProof="0" dirty="0">
              <a:ln>
                <a:noFill/>
              </a:ln>
              <a:solidFill>
                <a:schemeClr val="tx1">
                  <a:lumMod val="85000"/>
                  <a:lumOff val="15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70" name="iSlíďè"/>
          <p:cNvSpPr txBox="1"/>
          <p:nvPr/>
        </p:nvSpPr>
        <p:spPr bwMode="auto">
          <a:xfrm>
            <a:off x="8794441" y="3497753"/>
            <a:ext cx="1438709" cy="351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71" name="išľíďè"/>
          <p:cNvSpPr/>
          <p:nvPr/>
        </p:nvSpPr>
        <p:spPr bwMode="auto">
          <a:xfrm>
            <a:off x="5004280" y="5846464"/>
            <a:ext cx="2536640" cy="5574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latin typeface="Noto Sans S Chinese DemiLight" panose="020B0400000000000000" pitchFamily="34" charset="-122"/>
                <a:ea typeface="Noto Sans S Chinese DemiLight" panose="020B0400000000000000" pitchFamily="34" charset="-122"/>
              </a:rPr>
              <a:t>输入替换内容</a:t>
            </a:r>
            <a:r>
              <a:rPr kumimoji="0" lang="en-US" altLang="zh-CN" sz="1200" b="0" i="0" u="none" strike="noStrike" kern="1200" cap="none" spc="0" normalizeH="0" baseline="0" noProof="0" dirty="0">
                <a:ln>
                  <a:noFill/>
                </a:ln>
                <a:solidFill>
                  <a:schemeClr val="tx1">
                    <a:lumMod val="85000"/>
                    <a:lumOff val="15000"/>
                  </a:schemeClr>
                </a:solidFill>
                <a:effectLst/>
                <a:uLnTx/>
                <a:uFillTx/>
                <a:latin typeface="Noto Sans S Chinese DemiLight" panose="020B0400000000000000" pitchFamily="34" charset="-122"/>
                <a:ea typeface="Noto Sans S Chinese DemiLight" panose="020B0400000000000000" pitchFamily="34" charset="-122"/>
              </a:rPr>
              <a:t> </a:t>
            </a:r>
            <a:endParaRPr kumimoji="0" lang="zh-CN" altLang="en-US" sz="1200" b="0" i="0" u="none" strike="noStrike" kern="1200" cap="none" spc="0" normalizeH="0" baseline="0" noProof="0" dirty="0">
              <a:ln>
                <a:noFill/>
              </a:ln>
              <a:solidFill>
                <a:schemeClr val="tx1">
                  <a:lumMod val="85000"/>
                  <a:lumOff val="15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72" name="iSlíďè"/>
          <p:cNvSpPr txBox="1"/>
          <p:nvPr/>
        </p:nvSpPr>
        <p:spPr bwMode="auto">
          <a:xfrm>
            <a:off x="5445544" y="5495268"/>
            <a:ext cx="1438709" cy="351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600" advClick="0" advTm="2000">
        <p14:prism isInverted="1"/>
      </p:transition>
    </mc:Choice>
    <mc:Fallback>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cBhvr>
                                      <p:tavLst>
                                        <p:tav tm="0">
                                          <p:val>
                                            <p:fltVal val="360"/>
                                          </p:val>
                                        </p:tav>
                                        <p:tav tm="100000">
                                          <p:val>
                                            <p:fltVal val="0"/>
                                          </p:val>
                                        </p:tav>
                                      </p:tavLst>
                                    </p:anim>
                                    <p:animEffect transition="in" filter="fade">
                                      <p:cBhvr>
                                        <p:cTn id="10" dur="500"/>
                                        <p:tgtEl>
                                          <p:spTgt spid="4"/>
                                        </p:tgtEl>
                                      </p:cBhvr>
                                    </p:animEffect>
                                  </p:childTnLst>
                                </p:cTn>
                              </p:par>
                            </p:childTnLst>
                          </p:cTn>
                        </p:par>
                        <p:par>
                          <p:cTn id="11" fill="hold">
                            <p:stCondLst>
                              <p:cond delay="500"/>
                            </p:stCondLst>
                            <p:childTnLst>
                              <p:par>
                                <p:cTn id="12" presetID="49" presetClass="entr" presetSubtype="0" decel="100000"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 calcmode="lin" valueType="num">
                                      <p:cBhvr>
                                        <p:cTn id="16" dur="500" fill="hold"/>
                                        <p:tgtEl>
                                          <p:spTgt spid="5"/>
                                        </p:tgtEl>
                                      </p:cBhvr>
                                      <p:tavLst>
                                        <p:tav tm="0">
                                          <p:val>
                                            <p:fltVal val="360"/>
                                          </p:val>
                                        </p:tav>
                                        <p:tav tm="100000">
                                          <p:val>
                                            <p:fltVal val="0"/>
                                          </p:val>
                                        </p:tav>
                                      </p:tavLst>
                                    </p:anim>
                                    <p:animEffect transition="in" filter="fade">
                                      <p:cBhvr>
                                        <p:cTn id="17" dur="500"/>
                                        <p:tgtEl>
                                          <p:spTgt spid="5"/>
                                        </p:tgtEl>
                                      </p:cBhvr>
                                    </p:animEffect>
                                  </p:childTnLst>
                                </p:cTn>
                              </p:par>
                            </p:childTnLst>
                          </p:cTn>
                        </p:par>
                        <p:par>
                          <p:cTn id="18" fill="hold">
                            <p:stCondLst>
                              <p:cond delay="1000"/>
                            </p:stCondLst>
                            <p:childTnLst>
                              <p:par>
                                <p:cTn id="19" presetID="49" presetClass="entr" presetSubtype="0" decel="100000"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 calcmode="lin" valueType="num">
                                      <p:cBhvr>
                                        <p:cTn id="23" dur="500" fill="hold"/>
                                        <p:tgtEl>
                                          <p:spTgt spid="6"/>
                                        </p:tgtEl>
                                      </p:cBhvr>
                                      <p:tavLst>
                                        <p:tav tm="0">
                                          <p:val>
                                            <p:fltVal val="360"/>
                                          </p:val>
                                        </p:tav>
                                        <p:tav tm="100000">
                                          <p:val>
                                            <p:fltVal val="0"/>
                                          </p:val>
                                        </p:tav>
                                      </p:tavLst>
                                    </p:anim>
                                    <p:animEffect transition="in" filter="fade">
                                      <p:cBhvr>
                                        <p:cTn id="24" dur="500"/>
                                        <p:tgtEl>
                                          <p:spTgt spid="6"/>
                                        </p:tgtEl>
                                      </p:cBhvr>
                                    </p:animEffect>
                                  </p:childTnLst>
                                </p:cTn>
                              </p:par>
                            </p:childTnLst>
                          </p:cTn>
                        </p:par>
                        <p:par>
                          <p:cTn id="25" fill="hold">
                            <p:stCondLst>
                              <p:cond delay="1500"/>
                            </p:stCondLst>
                            <p:childTnLst>
                              <p:par>
                                <p:cTn id="26" presetID="49" presetClass="entr" presetSubtype="0" decel="100000" fill="hold" nodeType="after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 calcmode="lin" valueType="num">
                                      <p:cBhvr>
                                        <p:cTn id="30" dur="500" fill="hold"/>
                                        <p:tgtEl>
                                          <p:spTgt spid="7"/>
                                        </p:tgtEl>
                                      </p:cBhvr>
                                      <p:tavLst>
                                        <p:tav tm="0">
                                          <p:val>
                                            <p:fltVal val="360"/>
                                          </p:val>
                                        </p:tav>
                                        <p:tav tm="100000">
                                          <p:val>
                                            <p:fltVal val="0"/>
                                          </p:val>
                                        </p:tav>
                                      </p:tavLst>
                                    </p:anim>
                                    <p:animEffect transition="in" filter="fade">
                                      <p:cBhvr>
                                        <p:cTn id="31" dur="500"/>
                                        <p:tgtEl>
                                          <p:spTgt spid="7"/>
                                        </p:tgtEl>
                                      </p:cBhvr>
                                    </p:animEffect>
                                  </p:childTnLst>
                                </p:cTn>
                              </p:par>
                            </p:childTnLst>
                          </p:cTn>
                        </p:par>
                        <p:par>
                          <p:cTn id="32" fill="hold">
                            <p:stCondLst>
                              <p:cond delay="2000"/>
                            </p:stCondLst>
                            <p:childTnLst>
                              <p:par>
                                <p:cTn id="33" presetID="49" presetClass="entr" presetSubtype="0" decel="100000" fill="hold" nodeType="after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500" fill="hold"/>
                                        <p:tgtEl>
                                          <p:spTgt spid="8"/>
                                        </p:tgtEl>
                                        <p:attrNameLst>
                                          <p:attrName>ppt_w</p:attrName>
                                        </p:attrNameLst>
                                      </p:cBhvr>
                                      <p:tavLst>
                                        <p:tav tm="0">
                                          <p:val>
                                            <p:fltVal val="0"/>
                                          </p:val>
                                        </p:tav>
                                        <p:tav tm="100000">
                                          <p:val>
                                            <p:strVal val="#ppt_w"/>
                                          </p:val>
                                        </p:tav>
                                      </p:tavLst>
                                    </p:anim>
                                    <p:anim calcmode="lin" valueType="num">
                                      <p:cBhvr>
                                        <p:cTn id="36" dur="500" fill="hold"/>
                                        <p:tgtEl>
                                          <p:spTgt spid="8"/>
                                        </p:tgtEl>
                                        <p:attrNameLst>
                                          <p:attrName>ppt_h</p:attrName>
                                        </p:attrNameLst>
                                      </p:cBhvr>
                                      <p:tavLst>
                                        <p:tav tm="0">
                                          <p:val>
                                            <p:fltVal val="0"/>
                                          </p:val>
                                        </p:tav>
                                        <p:tav tm="100000">
                                          <p:val>
                                            <p:strVal val="#ppt_h"/>
                                          </p:val>
                                        </p:tav>
                                      </p:tavLst>
                                    </p:anim>
                                    <p:anim calcmode="lin" valueType="num">
                                      <p:cBhvr>
                                        <p:cTn id="37" dur="500" fill="hold"/>
                                        <p:tgtEl>
                                          <p:spTgt spid="8"/>
                                        </p:tgtEl>
                                      </p:cBhvr>
                                      <p:tavLst>
                                        <p:tav tm="0">
                                          <p:val>
                                            <p:fltVal val="360"/>
                                          </p:val>
                                        </p:tav>
                                        <p:tav tm="100000">
                                          <p:val>
                                            <p:fltVal val="0"/>
                                          </p:val>
                                        </p:tav>
                                      </p:tavLst>
                                    </p:anim>
                                    <p:animEffect transition="in" filter="fade">
                                      <p:cBhvr>
                                        <p:cTn id="38" dur="500"/>
                                        <p:tgtEl>
                                          <p:spTgt spid="8"/>
                                        </p:tgtEl>
                                      </p:cBhvr>
                                    </p:animEffect>
                                  </p:childTnLst>
                                </p:cTn>
                              </p:par>
                            </p:childTnLst>
                          </p:cTn>
                        </p:par>
                        <p:par>
                          <p:cTn id="39" fill="hold">
                            <p:stCondLst>
                              <p:cond delay="2500"/>
                            </p:stCondLst>
                            <p:childTnLst>
                              <p:par>
                                <p:cTn id="40" presetID="49" presetClass="entr" presetSubtype="0" decel="100000"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 calcmode="lin" valueType="num">
                                      <p:cBhvr>
                                        <p:cTn id="44" dur="500" fill="hold"/>
                                        <p:tgtEl>
                                          <p:spTgt spid="9"/>
                                        </p:tgtEl>
                                      </p:cBhvr>
                                      <p:tavLst>
                                        <p:tav tm="0">
                                          <p:val>
                                            <p:fltVal val="360"/>
                                          </p:val>
                                        </p:tav>
                                        <p:tav tm="100000">
                                          <p:val>
                                            <p:fltVal val="0"/>
                                          </p:val>
                                        </p:tav>
                                      </p:tavLst>
                                    </p:anim>
                                    <p:animEffect transition="in" filter="fade">
                                      <p:cBhvr>
                                        <p:cTn id="45" dur="500"/>
                                        <p:tgtEl>
                                          <p:spTgt spid="9"/>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64"/>
                                        </p:tgtEl>
                                        <p:attrNameLst>
                                          <p:attrName>style.visibility</p:attrName>
                                        </p:attrNameLst>
                                      </p:cBhvr>
                                      <p:to>
                                        <p:strVal val="visible"/>
                                      </p:to>
                                    </p:set>
                                    <p:animEffect transition="in" filter="wipe(down)">
                                      <p:cBhvr>
                                        <p:cTn id="50" dur="500"/>
                                        <p:tgtEl>
                                          <p:spTgt spid="64"/>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63"/>
                                        </p:tgtEl>
                                        <p:attrNameLst>
                                          <p:attrName>style.visibility</p:attrName>
                                        </p:attrNameLst>
                                      </p:cBhvr>
                                      <p:to>
                                        <p:strVal val="visible"/>
                                      </p:to>
                                    </p:set>
                                    <p:animEffect transition="in" filter="wipe(down)">
                                      <p:cBhvr>
                                        <p:cTn id="55" dur="500"/>
                                        <p:tgtEl>
                                          <p:spTgt spid="63"/>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66"/>
                                        </p:tgtEl>
                                        <p:attrNameLst>
                                          <p:attrName>style.visibility</p:attrName>
                                        </p:attrNameLst>
                                      </p:cBhvr>
                                      <p:to>
                                        <p:strVal val="visible"/>
                                      </p:to>
                                    </p:set>
                                    <p:animEffect transition="in" filter="wipe(down)">
                                      <p:cBhvr>
                                        <p:cTn id="60" dur="500"/>
                                        <p:tgtEl>
                                          <p:spTgt spid="66"/>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65"/>
                                        </p:tgtEl>
                                        <p:attrNameLst>
                                          <p:attrName>style.visibility</p:attrName>
                                        </p:attrNameLst>
                                      </p:cBhvr>
                                      <p:to>
                                        <p:strVal val="visible"/>
                                      </p:to>
                                    </p:set>
                                    <p:animEffect transition="in" filter="wipe(down)">
                                      <p:cBhvr>
                                        <p:cTn id="65" dur="500"/>
                                        <p:tgtEl>
                                          <p:spTgt spid="65"/>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grpId="0" nodeType="clickEffect">
                                  <p:stCondLst>
                                    <p:cond delay="0"/>
                                  </p:stCondLst>
                                  <p:childTnLst>
                                    <p:set>
                                      <p:cBhvr>
                                        <p:cTn id="69" dur="1" fill="hold">
                                          <p:stCondLst>
                                            <p:cond delay="0"/>
                                          </p:stCondLst>
                                        </p:cTn>
                                        <p:tgtEl>
                                          <p:spTgt spid="68"/>
                                        </p:tgtEl>
                                        <p:attrNameLst>
                                          <p:attrName>style.visibility</p:attrName>
                                        </p:attrNameLst>
                                      </p:cBhvr>
                                      <p:to>
                                        <p:strVal val="visible"/>
                                      </p:to>
                                    </p:set>
                                    <p:animEffect transition="in" filter="wipe(down)">
                                      <p:cBhvr>
                                        <p:cTn id="70" dur="500"/>
                                        <p:tgtEl>
                                          <p:spTgt spid="68"/>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4" fill="hold" grpId="0" nodeType="clickEffect">
                                  <p:stCondLst>
                                    <p:cond delay="0"/>
                                  </p:stCondLst>
                                  <p:childTnLst>
                                    <p:set>
                                      <p:cBhvr>
                                        <p:cTn id="74" dur="1" fill="hold">
                                          <p:stCondLst>
                                            <p:cond delay="0"/>
                                          </p:stCondLst>
                                        </p:cTn>
                                        <p:tgtEl>
                                          <p:spTgt spid="67"/>
                                        </p:tgtEl>
                                        <p:attrNameLst>
                                          <p:attrName>style.visibility</p:attrName>
                                        </p:attrNameLst>
                                      </p:cBhvr>
                                      <p:to>
                                        <p:strVal val="visible"/>
                                      </p:to>
                                    </p:set>
                                    <p:animEffect transition="in" filter="wipe(down)">
                                      <p:cBhvr>
                                        <p:cTn id="75" dur="500"/>
                                        <p:tgtEl>
                                          <p:spTgt spid="67"/>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grpId="0" nodeType="clickEffect">
                                  <p:stCondLst>
                                    <p:cond delay="0"/>
                                  </p:stCondLst>
                                  <p:childTnLst>
                                    <p:set>
                                      <p:cBhvr>
                                        <p:cTn id="79" dur="1" fill="hold">
                                          <p:stCondLst>
                                            <p:cond delay="0"/>
                                          </p:stCondLst>
                                        </p:cTn>
                                        <p:tgtEl>
                                          <p:spTgt spid="70"/>
                                        </p:tgtEl>
                                        <p:attrNameLst>
                                          <p:attrName>style.visibility</p:attrName>
                                        </p:attrNameLst>
                                      </p:cBhvr>
                                      <p:to>
                                        <p:strVal val="visible"/>
                                      </p:to>
                                    </p:set>
                                    <p:animEffect transition="in" filter="wipe(down)">
                                      <p:cBhvr>
                                        <p:cTn id="80" dur="500"/>
                                        <p:tgtEl>
                                          <p:spTgt spid="70"/>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4" fill="hold" grpId="0" nodeType="clickEffect">
                                  <p:stCondLst>
                                    <p:cond delay="0"/>
                                  </p:stCondLst>
                                  <p:childTnLst>
                                    <p:set>
                                      <p:cBhvr>
                                        <p:cTn id="84" dur="1" fill="hold">
                                          <p:stCondLst>
                                            <p:cond delay="0"/>
                                          </p:stCondLst>
                                        </p:cTn>
                                        <p:tgtEl>
                                          <p:spTgt spid="69"/>
                                        </p:tgtEl>
                                        <p:attrNameLst>
                                          <p:attrName>style.visibility</p:attrName>
                                        </p:attrNameLst>
                                      </p:cBhvr>
                                      <p:to>
                                        <p:strVal val="visible"/>
                                      </p:to>
                                    </p:set>
                                    <p:animEffect transition="in" filter="wipe(down)">
                                      <p:cBhvr>
                                        <p:cTn id="85" dur="500"/>
                                        <p:tgtEl>
                                          <p:spTgt spid="69"/>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4" fill="hold" grpId="0" nodeType="clickEffect">
                                  <p:stCondLst>
                                    <p:cond delay="0"/>
                                  </p:stCondLst>
                                  <p:childTnLst>
                                    <p:set>
                                      <p:cBhvr>
                                        <p:cTn id="89" dur="1" fill="hold">
                                          <p:stCondLst>
                                            <p:cond delay="0"/>
                                          </p:stCondLst>
                                        </p:cTn>
                                        <p:tgtEl>
                                          <p:spTgt spid="72"/>
                                        </p:tgtEl>
                                        <p:attrNameLst>
                                          <p:attrName>style.visibility</p:attrName>
                                        </p:attrNameLst>
                                      </p:cBhvr>
                                      <p:to>
                                        <p:strVal val="visible"/>
                                      </p:to>
                                    </p:set>
                                    <p:animEffect transition="in" filter="wipe(down)">
                                      <p:cBhvr>
                                        <p:cTn id="90" dur="500"/>
                                        <p:tgtEl>
                                          <p:spTgt spid="72"/>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4" fill="hold" grpId="0" nodeType="clickEffect">
                                  <p:stCondLst>
                                    <p:cond delay="0"/>
                                  </p:stCondLst>
                                  <p:childTnLst>
                                    <p:set>
                                      <p:cBhvr>
                                        <p:cTn id="94" dur="1" fill="hold">
                                          <p:stCondLst>
                                            <p:cond delay="0"/>
                                          </p:stCondLst>
                                        </p:cTn>
                                        <p:tgtEl>
                                          <p:spTgt spid="71"/>
                                        </p:tgtEl>
                                        <p:attrNameLst>
                                          <p:attrName>style.visibility</p:attrName>
                                        </p:attrNameLst>
                                      </p:cBhvr>
                                      <p:to>
                                        <p:strVal val="visible"/>
                                      </p:to>
                                    </p:set>
                                    <p:animEffect transition="in" filter="wipe(down)">
                                      <p:cBhvr>
                                        <p:cTn id="95"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64" grpId="0"/>
      <p:bldP spid="65" grpId="0"/>
      <p:bldP spid="66" grpId="0"/>
      <p:bldP spid="67" grpId="0"/>
      <p:bldP spid="68" grpId="0"/>
      <p:bldP spid="69" grpId="0"/>
      <p:bldP spid="70" grpId="0"/>
      <p:bldP spid="71" grpId="0"/>
      <p:bldP spid="7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图片 22"/>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rot="5400000">
            <a:off x="2669992" y="-2675297"/>
            <a:ext cx="6874593" cy="12192000"/>
          </a:xfrm>
          <a:prstGeom prst="rect">
            <a:avLst/>
          </a:prstGeom>
        </p:spPr>
      </p:pic>
      <p:sp>
        <p:nvSpPr>
          <p:cNvPr id="2" name="矩形 1"/>
          <p:cNvSpPr/>
          <p:nvPr/>
        </p:nvSpPr>
        <p:spPr>
          <a:xfrm>
            <a:off x="0" y="-16594"/>
            <a:ext cx="12203289" cy="35387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 name="ae99c3c6-276f-476b-bce0-0a4fb3ef299d"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2"/>
            </p:custDataLst>
          </p:nvPr>
        </p:nvGrpSpPr>
        <p:grpSpPr>
          <a:xfrm>
            <a:off x="0" y="884042"/>
            <a:ext cx="12148853" cy="2159264"/>
            <a:chOff x="-1" y="2463756"/>
            <a:chExt cx="12148853" cy="2159264"/>
          </a:xfrm>
        </p:grpSpPr>
        <p:sp>
          <p:nvSpPr>
            <p:cNvPr id="7" name="îšlîḓè"/>
            <p:cNvSpPr/>
            <p:nvPr/>
          </p:nvSpPr>
          <p:spPr>
            <a:xfrm>
              <a:off x="9273083" y="2463756"/>
              <a:ext cx="1063624" cy="2072085"/>
            </a:xfrm>
            <a:prstGeom prst="parallelogram">
              <a:avLst>
                <a:gd name="adj" fmla="val 70210"/>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Noto Sans S Chinese DemiLight" panose="020B0400000000000000" pitchFamily="34" charset="-122"/>
                <a:ea typeface="Noto Sans S Chinese DemiLight" panose="020B0400000000000000" pitchFamily="34" charset="-122"/>
                <a:cs typeface="+mn-ea"/>
                <a:sym typeface="+mn-lt"/>
              </a:endParaRPr>
            </a:p>
          </p:txBody>
        </p:sp>
        <p:sp>
          <p:nvSpPr>
            <p:cNvPr id="8" name="iŝľíďê"/>
            <p:cNvSpPr/>
            <p:nvPr/>
          </p:nvSpPr>
          <p:spPr>
            <a:xfrm flipH="1" flipV="1">
              <a:off x="-1" y="2487115"/>
              <a:ext cx="2802979" cy="1875161"/>
            </a:xfrm>
            <a:custGeom>
              <a:avLst/>
              <a:gdLst>
                <a:gd name="connsiteX0" fmla="*/ 1832955 w 1832955"/>
                <a:gd name="connsiteY0" fmla="*/ 1875161 h 1875161"/>
                <a:gd name="connsiteX1" fmla="*/ 0 w 1832955"/>
                <a:gd name="connsiteY1" fmla="*/ 1875161 h 1875161"/>
                <a:gd name="connsiteX2" fmla="*/ 999671 w 1832955"/>
                <a:gd name="connsiteY2" fmla="*/ 3843 h 1875161"/>
                <a:gd name="connsiteX3" fmla="*/ 1832955 w 1832955"/>
                <a:gd name="connsiteY3" fmla="*/ 0 h 1875161"/>
              </a:gdLst>
              <a:ahLst/>
              <a:cxnLst>
                <a:cxn ang="0">
                  <a:pos x="connsiteX0" y="connsiteY0"/>
                </a:cxn>
                <a:cxn ang="0">
                  <a:pos x="connsiteX1" y="connsiteY1"/>
                </a:cxn>
                <a:cxn ang="0">
                  <a:pos x="connsiteX2" y="connsiteY2"/>
                </a:cxn>
                <a:cxn ang="0">
                  <a:pos x="connsiteX3" y="connsiteY3"/>
                </a:cxn>
              </a:cxnLst>
              <a:rect l="l" t="t" r="r" b="b"/>
              <a:pathLst>
                <a:path w="1832955" h="1875161">
                  <a:moveTo>
                    <a:pt x="1832955" y="1875161"/>
                  </a:moveTo>
                  <a:lnTo>
                    <a:pt x="0" y="1875161"/>
                  </a:lnTo>
                  <a:lnTo>
                    <a:pt x="999671" y="3843"/>
                  </a:lnTo>
                  <a:lnTo>
                    <a:pt x="1832955" y="0"/>
                  </a:lnTo>
                  <a:close/>
                </a:path>
              </a:pathLst>
            </a:custGeom>
            <a:solidFill>
              <a:srgbClr val="F9BDB2"/>
            </a:solidFill>
            <a:ln w="381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0000" tIns="46800" rIns="90000" bIns="46800" numCol="1" spcCol="0" rtlCol="0" fromWordArt="0" anchor="ctr" anchorCtr="0" forceAA="0" compatLnSpc="1">
              <a:noAutofit/>
            </a:bodyPr>
            <a:lstStyle/>
            <a:p>
              <a:pPr algn="ctr"/>
              <a:endParaRPr lang="zh-CN" altLang="en-US" dirty="0">
                <a:latin typeface="Noto Sans S Chinese DemiLight" panose="020B0400000000000000" pitchFamily="34" charset="-122"/>
                <a:ea typeface="Noto Sans S Chinese DemiLight" panose="020B0400000000000000" pitchFamily="34" charset="-122"/>
                <a:cs typeface="+mn-ea"/>
                <a:sym typeface="+mn-lt"/>
              </a:endParaRPr>
            </a:p>
          </p:txBody>
        </p:sp>
        <p:sp>
          <p:nvSpPr>
            <p:cNvPr id="9" name="îṧľíḓè"/>
            <p:cNvSpPr/>
            <p:nvPr/>
          </p:nvSpPr>
          <p:spPr>
            <a:xfrm>
              <a:off x="10044183" y="2463756"/>
              <a:ext cx="1063624" cy="2072085"/>
            </a:xfrm>
            <a:prstGeom prst="parallelogram">
              <a:avLst>
                <a:gd name="adj" fmla="val 70210"/>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Noto Sans S Chinese DemiLight" panose="020B0400000000000000" pitchFamily="34" charset="-122"/>
                <a:ea typeface="Noto Sans S Chinese DemiLight" panose="020B0400000000000000" pitchFamily="34" charset="-122"/>
                <a:cs typeface="+mn-ea"/>
                <a:sym typeface="+mn-lt"/>
              </a:endParaRPr>
            </a:p>
          </p:txBody>
        </p:sp>
        <p:sp>
          <p:nvSpPr>
            <p:cNvPr id="10" name="i$1ïdé"/>
            <p:cNvSpPr/>
            <p:nvPr/>
          </p:nvSpPr>
          <p:spPr>
            <a:xfrm>
              <a:off x="10815283" y="2463756"/>
              <a:ext cx="1063624" cy="2072085"/>
            </a:xfrm>
            <a:prstGeom prst="parallelogram">
              <a:avLst>
                <a:gd name="adj" fmla="val 70210"/>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Noto Sans S Chinese DemiLight" panose="020B0400000000000000" pitchFamily="34" charset="-122"/>
                <a:ea typeface="Noto Sans S Chinese DemiLight" panose="020B0400000000000000" pitchFamily="34" charset="-122"/>
                <a:cs typeface="+mn-ea"/>
                <a:sym typeface="+mn-lt"/>
              </a:endParaRPr>
            </a:p>
          </p:txBody>
        </p:sp>
        <p:sp>
          <p:nvSpPr>
            <p:cNvPr id="11" name="iṣ1ïde"/>
            <p:cNvSpPr/>
            <p:nvPr/>
          </p:nvSpPr>
          <p:spPr>
            <a:xfrm>
              <a:off x="1592298" y="3814798"/>
              <a:ext cx="2036135" cy="621816"/>
            </a:xfrm>
            <a:prstGeom prst="rect">
              <a:avLst/>
            </a:prstGeom>
          </p:spPr>
          <p:txBody>
            <a:bodyPr wrap="none" anchor="ctr">
              <a:noAutofit/>
            </a:bodyPr>
            <a:lstStyle/>
            <a:p>
              <a:pPr lvl="0">
                <a:spcBef>
                  <a:spcPct val="0"/>
                </a:spcBef>
              </a:pPr>
              <a:r>
                <a:rPr lang="en-US" altLang="zh-CN" sz="4000" b="1" dirty="0">
                  <a:solidFill>
                    <a:schemeClr val="tx1">
                      <a:lumMod val="65000"/>
                      <a:lumOff val="35000"/>
                    </a:schemeClr>
                  </a:solidFill>
                  <a:latin typeface="Noto Sans S Chinese DemiLight" panose="020B0400000000000000" pitchFamily="34" charset="-122"/>
                  <a:ea typeface="Noto Sans S Chinese DemiLight" panose="020B0400000000000000" pitchFamily="34" charset="-122"/>
                  <a:cs typeface="+mn-ea"/>
                  <a:sym typeface="+mn-lt"/>
                </a:rPr>
                <a:t>Content</a:t>
              </a:r>
              <a:endParaRPr lang="en-US" altLang="zh-CN" sz="4000" b="1" dirty="0">
                <a:solidFill>
                  <a:schemeClr val="tx1">
                    <a:lumMod val="65000"/>
                    <a:lumOff val="35000"/>
                  </a:scheme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12" name="íşḻiďê"/>
            <p:cNvSpPr txBox="1"/>
            <p:nvPr/>
          </p:nvSpPr>
          <p:spPr bwMode="auto">
            <a:xfrm>
              <a:off x="7599821" y="2711675"/>
              <a:ext cx="2802979"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no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dist">
                <a:spcBef>
                  <a:spcPct val="0"/>
                </a:spcBef>
              </a:pPr>
              <a:r>
                <a:rPr lang="zh-CN" altLang="en-US" sz="3000" b="1" dirty="0">
                  <a:solidFill>
                    <a:schemeClr val="tx1">
                      <a:lumMod val="65000"/>
                      <a:lumOff val="35000"/>
                    </a:schemeClr>
                  </a:solidFill>
                  <a:latin typeface="Noto Sans S Chinese DemiLight" panose="020B0400000000000000" pitchFamily="34" charset="-122"/>
                  <a:ea typeface="Noto Sans S Chinese DemiLight" panose="020B0400000000000000" pitchFamily="34" charset="-122"/>
                  <a:cs typeface="+mn-ea"/>
                  <a:sym typeface="+mn-lt"/>
                </a:rPr>
                <a:t>项目简介</a:t>
              </a:r>
              <a:endParaRPr lang="en-US" altLang="zh-CN" sz="3000" b="1" dirty="0">
                <a:solidFill>
                  <a:schemeClr val="tx1">
                    <a:lumMod val="65000"/>
                    <a:lumOff val="35000"/>
                  </a:scheme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13" name="ïṥḻïḋe"/>
            <p:cNvSpPr/>
            <p:nvPr/>
          </p:nvSpPr>
          <p:spPr bwMode="auto">
            <a:xfrm>
              <a:off x="6723289" y="2643933"/>
              <a:ext cx="371558" cy="371558"/>
            </a:xfrm>
            <a:prstGeom prst="roundRect">
              <a:avLst/>
            </a:prstGeom>
            <a:solidFill>
              <a:srgbClr val="F9BDB2"/>
            </a:solidFill>
            <a:ln w="38100">
              <a:noFill/>
            </a:ln>
          </p:spPr>
          <p:style>
            <a:lnRef idx="2">
              <a:schemeClr val="dk1"/>
            </a:lnRef>
            <a:fillRef idx="1">
              <a:schemeClr val="lt1"/>
            </a:fillRef>
            <a:effectRef idx="0">
              <a:schemeClr val="dk1"/>
            </a:effectRef>
            <a:fontRef idx="minor">
              <a:schemeClr val="dk1"/>
            </a:fontRef>
          </p:style>
          <p:txBody>
            <a:bodyPr wrap="none" rtlCol="0" anchor="ctr">
              <a:normAutofit/>
            </a:bodyPr>
            <a:lstStyle/>
            <a:p>
              <a:pPr algn="ctr"/>
              <a:r>
                <a:rPr lang="en-US" altLang="zh-CN" sz="1400" b="1" dirty="0">
                  <a:solidFill>
                    <a:schemeClr val="bg1"/>
                  </a:solidFill>
                  <a:latin typeface="Noto Sans S Chinese DemiLight" panose="020B0400000000000000" pitchFamily="34" charset="-122"/>
                  <a:ea typeface="Noto Sans S Chinese DemiLight" panose="020B0400000000000000" pitchFamily="34" charset="-122"/>
                  <a:cs typeface="+mn-ea"/>
                  <a:sym typeface="+mn-lt"/>
                </a:rPr>
                <a:t>01</a:t>
              </a:r>
              <a:endParaRPr lang="zh-CN" altLang="en-US" sz="1400" b="1" dirty="0">
                <a:solidFill>
                  <a:schemeClr val="bg1"/>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14" name="îşļide"/>
            <p:cNvSpPr txBox="1"/>
            <p:nvPr/>
          </p:nvSpPr>
          <p:spPr bwMode="auto">
            <a:xfrm>
              <a:off x="7319163" y="3211163"/>
              <a:ext cx="2802979"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no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dist">
                <a:spcBef>
                  <a:spcPct val="0"/>
                </a:spcBef>
              </a:pPr>
              <a:r>
                <a:rPr lang="zh-CN" altLang="en-US" sz="3000" b="1" dirty="0">
                  <a:solidFill>
                    <a:schemeClr val="tx1">
                      <a:lumMod val="65000"/>
                      <a:lumOff val="35000"/>
                    </a:schemeClr>
                  </a:solidFill>
                  <a:latin typeface="Noto Sans S Chinese DemiLight" panose="020B0400000000000000" pitchFamily="34" charset="-122"/>
                  <a:ea typeface="Noto Sans S Chinese DemiLight" panose="020B0400000000000000" pitchFamily="34" charset="-122"/>
                  <a:cs typeface="+mn-ea"/>
                  <a:sym typeface="+mn-lt"/>
                </a:rPr>
                <a:t>产品运行</a:t>
              </a:r>
              <a:endParaRPr lang="en-US" altLang="zh-CN" sz="3000" b="1" dirty="0">
                <a:solidFill>
                  <a:schemeClr val="tx1">
                    <a:lumMod val="65000"/>
                    <a:lumOff val="35000"/>
                  </a:scheme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15" name="îṡḻïḑé"/>
            <p:cNvSpPr/>
            <p:nvPr/>
          </p:nvSpPr>
          <p:spPr bwMode="auto">
            <a:xfrm>
              <a:off x="6442631" y="3143421"/>
              <a:ext cx="371558" cy="371558"/>
            </a:xfrm>
            <a:prstGeom prst="roundRect">
              <a:avLst/>
            </a:prstGeom>
            <a:solidFill>
              <a:schemeClr val="accent2"/>
            </a:solidFill>
            <a:ln w="38100">
              <a:solidFill>
                <a:srgbClr val="F9BDB2"/>
              </a:solidFill>
            </a:ln>
          </p:spPr>
          <p:style>
            <a:lnRef idx="2">
              <a:schemeClr val="dk1"/>
            </a:lnRef>
            <a:fillRef idx="1">
              <a:schemeClr val="lt1"/>
            </a:fillRef>
            <a:effectRef idx="0">
              <a:schemeClr val="dk1"/>
            </a:effectRef>
            <a:fontRef idx="minor">
              <a:schemeClr val="dk1"/>
            </a:fontRef>
          </p:style>
          <p:txBody>
            <a:bodyPr wrap="none" rtlCol="0" anchor="ctr">
              <a:normAutofit/>
            </a:bodyPr>
            <a:lstStyle/>
            <a:p>
              <a:pPr algn="ctr"/>
              <a:r>
                <a:rPr lang="en-US" altLang="zh-CN" sz="1400" b="1" dirty="0">
                  <a:solidFill>
                    <a:schemeClr val="tx1">
                      <a:lumMod val="75000"/>
                      <a:lumOff val="25000"/>
                    </a:schemeClr>
                  </a:solidFill>
                  <a:latin typeface="Noto Sans S Chinese DemiLight" panose="020B0400000000000000" pitchFamily="34" charset="-122"/>
                  <a:ea typeface="Noto Sans S Chinese DemiLight" panose="020B0400000000000000" pitchFamily="34" charset="-122"/>
                  <a:cs typeface="+mn-ea"/>
                  <a:sym typeface="+mn-lt"/>
                </a:rPr>
                <a:t>02</a:t>
              </a:r>
              <a:endParaRPr lang="zh-CN" altLang="en-US" sz="1400" b="1" dirty="0">
                <a:solidFill>
                  <a:schemeClr val="tx1">
                    <a:lumMod val="75000"/>
                    <a:lumOff val="25000"/>
                  </a:scheme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16" name="íŝḷîḓe"/>
            <p:cNvSpPr txBox="1"/>
            <p:nvPr/>
          </p:nvSpPr>
          <p:spPr bwMode="auto">
            <a:xfrm>
              <a:off x="7056613" y="3710651"/>
              <a:ext cx="2802979"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no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dist">
                <a:spcBef>
                  <a:spcPct val="0"/>
                </a:spcBef>
              </a:pPr>
              <a:r>
                <a:rPr lang="zh-CN" altLang="en-US" sz="3000" b="1" dirty="0">
                  <a:solidFill>
                    <a:schemeClr val="tx1">
                      <a:lumMod val="65000"/>
                      <a:lumOff val="35000"/>
                    </a:schemeClr>
                  </a:solidFill>
                  <a:latin typeface="Noto Sans S Chinese DemiLight" panose="020B0400000000000000" pitchFamily="34" charset="-122"/>
                  <a:ea typeface="Noto Sans S Chinese DemiLight" panose="020B0400000000000000" pitchFamily="34" charset="-122"/>
                  <a:cs typeface="+mn-ea"/>
                  <a:sym typeface="+mn-lt"/>
                </a:rPr>
                <a:t>市场分析</a:t>
              </a:r>
              <a:endParaRPr lang="en-US" altLang="zh-CN" sz="3000" b="1" dirty="0">
                <a:solidFill>
                  <a:schemeClr val="tx1">
                    <a:lumMod val="65000"/>
                    <a:lumOff val="35000"/>
                  </a:scheme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17" name="íSļíďe"/>
            <p:cNvSpPr/>
            <p:nvPr/>
          </p:nvSpPr>
          <p:spPr bwMode="auto">
            <a:xfrm>
              <a:off x="6180081" y="3642909"/>
              <a:ext cx="371558" cy="371558"/>
            </a:xfrm>
            <a:prstGeom prst="roundRect">
              <a:avLst/>
            </a:prstGeom>
            <a:solidFill>
              <a:srgbClr val="F9BDB2"/>
            </a:solidFill>
            <a:ln w="38100">
              <a:noFill/>
            </a:ln>
          </p:spPr>
          <p:style>
            <a:lnRef idx="2">
              <a:schemeClr val="dk1"/>
            </a:lnRef>
            <a:fillRef idx="1">
              <a:schemeClr val="lt1"/>
            </a:fillRef>
            <a:effectRef idx="0">
              <a:schemeClr val="dk1"/>
            </a:effectRef>
            <a:fontRef idx="minor">
              <a:schemeClr val="dk1"/>
            </a:fontRef>
          </p:style>
          <p:txBody>
            <a:bodyPr wrap="none" rtlCol="0" anchor="ctr">
              <a:normAutofit/>
            </a:bodyPr>
            <a:lstStyle/>
            <a:p>
              <a:pPr algn="ctr"/>
              <a:r>
                <a:rPr lang="en-US" altLang="zh-CN" sz="1400" b="1" dirty="0">
                  <a:solidFill>
                    <a:schemeClr val="bg1"/>
                  </a:solidFill>
                  <a:latin typeface="Noto Sans S Chinese DemiLight" panose="020B0400000000000000" pitchFamily="34" charset="-122"/>
                  <a:ea typeface="Noto Sans S Chinese DemiLight" panose="020B0400000000000000" pitchFamily="34" charset="-122"/>
                  <a:cs typeface="+mn-ea"/>
                  <a:sym typeface="+mn-lt"/>
                </a:rPr>
                <a:t>03</a:t>
              </a:r>
              <a:endParaRPr lang="zh-CN" altLang="en-US" sz="1400" b="1" dirty="0">
                <a:solidFill>
                  <a:schemeClr val="bg1"/>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18" name="ïṩḷíḑe"/>
            <p:cNvSpPr txBox="1"/>
            <p:nvPr/>
          </p:nvSpPr>
          <p:spPr bwMode="auto">
            <a:xfrm>
              <a:off x="6794062" y="4210140"/>
              <a:ext cx="2802979" cy="41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no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dist">
                <a:spcBef>
                  <a:spcPct val="0"/>
                </a:spcBef>
              </a:pPr>
              <a:r>
                <a:rPr lang="zh-CN" altLang="en-US" sz="3000" b="1" dirty="0">
                  <a:solidFill>
                    <a:schemeClr val="tx1">
                      <a:lumMod val="65000"/>
                      <a:lumOff val="35000"/>
                    </a:schemeClr>
                  </a:solidFill>
                  <a:latin typeface="Noto Sans S Chinese DemiLight" panose="020B0400000000000000" pitchFamily="34" charset="-122"/>
                  <a:ea typeface="Noto Sans S Chinese DemiLight" panose="020B0400000000000000" pitchFamily="34" charset="-122"/>
                  <a:cs typeface="+mn-ea"/>
                  <a:sym typeface="+mn-lt"/>
                </a:rPr>
                <a:t>投资回报</a:t>
              </a:r>
              <a:endParaRPr lang="en-US" altLang="zh-CN" sz="3000" b="1" dirty="0">
                <a:solidFill>
                  <a:schemeClr val="tx1">
                    <a:lumMod val="65000"/>
                    <a:lumOff val="35000"/>
                  </a:scheme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19" name="íṩḻide"/>
            <p:cNvSpPr/>
            <p:nvPr/>
          </p:nvSpPr>
          <p:spPr bwMode="auto">
            <a:xfrm>
              <a:off x="5917530" y="4142398"/>
              <a:ext cx="371558" cy="371558"/>
            </a:xfrm>
            <a:prstGeom prst="roundRect">
              <a:avLst/>
            </a:prstGeom>
            <a:solidFill>
              <a:schemeClr val="accent2"/>
            </a:solidFill>
            <a:ln w="38100">
              <a:solidFill>
                <a:srgbClr val="F9BDB2"/>
              </a:solidFill>
            </a:ln>
          </p:spPr>
          <p:style>
            <a:lnRef idx="2">
              <a:schemeClr val="dk1"/>
            </a:lnRef>
            <a:fillRef idx="1">
              <a:schemeClr val="lt1"/>
            </a:fillRef>
            <a:effectRef idx="0">
              <a:schemeClr val="dk1"/>
            </a:effectRef>
            <a:fontRef idx="minor">
              <a:schemeClr val="dk1"/>
            </a:fontRef>
          </p:style>
          <p:txBody>
            <a:bodyPr wrap="none" rtlCol="0" anchor="ctr">
              <a:normAutofit/>
            </a:bodyPr>
            <a:lstStyle/>
            <a:p>
              <a:pPr algn="ctr"/>
              <a:r>
                <a:rPr lang="en-US" altLang="zh-CN" sz="1400" b="1" dirty="0">
                  <a:solidFill>
                    <a:schemeClr val="tx1">
                      <a:lumMod val="75000"/>
                      <a:lumOff val="25000"/>
                    </a:schemeClr>
                  </a:solidFill>
                  <a:latin typeface="Noto Sans S Chinese DemiLight" panose="020B0400000000000000" pitchFamily="34" charset="-122"/>
                  <a:ea typeface="Noto Sans S Chinese DemiLight" panose="020B0400000000000000" pitchFamily="34" charset="-122"/>
                  <a:cs typeface="+mn-ea"/>
                  <a:sym typeface="+mn-lt"/>
                </a:rPr>
                <a:t>04</a:t>
              </a:r>
              <a:endParaRPr lang="zh-CN" altLang="en-US" sz="1400" b="1" dirty="0">
                <a:solidFill>
                  <a:schemeClr val="tx1">
                    <a:lumMod val="75000"/>
                    <a:lumOff val="25000"/>
                  </a:schemeClr>
                </a:solidFill>
                <a:latin typeface="Noto Sans S Chinese DemiLight" panose="020B0400000000000000" pitchFamily="34" charset="-122"/>
                <a:ea typeface="Noto Sans S Chinese DemiLight" panose="020B0400000000000000" pitchFamily="34" charset="-122"/>
                <a:cs typeface="+mn-ea"/>
                <a:sym typeface="+mn-lt"/>
              </a:endParaRPr>
            </a:p>
          </p:txBody>
        </p:sp>
        <p:cxnSp>
          <p:nvCxnSpPr>
            <p:cNvPr id="20" name="直接连接符 19"/>
            <p:cNvCxnSpPr/>
            <p:nvPr/>
          </p:nvCxnSpPr>
          <p:spPr>
            <a:xfrm>
              <a:off x="7198852" y="3100750"/>
              <a:ext cx="4950000" cy="0"/>
            </a:xfrm>
            <a:prstGeom prst="line">
              <a:avLst/>
            </a:prstGeom>
            <a:ln w="3175" cap="rnd">
              <a:solidFill>
                <a:schemeClr val="bg1">
                  <a:lumMod val="7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6967613" y="3600604"/>
              <a:ext cx="4950000" cy="0"/>
            </a:xfrm>
            <a:prstGeom prst="line">
              <a:avLst/>
            </a:prstGeom>
            <a:ln w="3175" cap="rnd">
              <a:solidFill>
                <a:schemeClr val="bg1">
                  <a:lumMod val="7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6670611" y="4125706"/>
              <a:ext cx="4950000" cy="0"/>
            </a:xfrm>
            <a:prstGeom prst="line">
              <a:avLst/>
            </a:prstGeom>
            <a:ln w="3175" cap="rnd">
              <a:solidFill>
                <a:schemeClr val="bg1">
                  <a:lumMod val="7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p14:dur="250" advClick="0" advTm="3000">
        <p14:flip dir="r"/>
      </p:transition>
    </mc:Choice>
    <mc:Fallback>
      <p:transition advClick="0" advTm="3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084998" y="1561417"/>
            <a:ext cx="6433402" cy="4169902"/>
            <a:chOff x="1542198" y="2059699"/>
            <a:chExt cx="5703829" cy="3697019"/>
          </a:xfrm>
        </p:grpSpPr>
        <p:grpSp>
          <p:nvGrpSpPr>
            <p:cNvPr id="10" name="Group 4"/>
            <p:cNvGrpSpPr>
              <a:grpSpLocks noChangeAspect="1"/>
            </p:cNvGrpSpPr>
            <p:nvPr/>
          </p:nvGrpSpPr>
          <p:grpSpPr bwMode="auto">
            <a:xfrm rot="5400000">
              <a:off x="1428814" y="2173083"/>
              <a:ext cx="3697019" cy="3470252"/>
              <a:chOff x="2329" y="722"/>
              <a:chExt cx="3022" cy="3039"/>
            </a:xfrm>
          </p:grpSpPr>
          <p:sp>
            <p:nvSpPr>
              <p:cNvPr id="16" name="Freeform 5"/>
              <p:cNvSpPr/>
              <p:nvPr/>
            </p:nvSpPr>
            <p:spPr bwMode="auto">
              <a:xfrm>
                <a:off x="3462" y="722"/>
                <a:ext cx="389" cy="3039"/>
              </a:xfrm>
              <a:custGeom>
                <a:avLst/>
                <a:gdLst>
                  <a:gd name="T0" fmla="*/ 0 w 164"/>
                  <a:gd name="T1" fmla="*/ 1140 h 1222"/>
                  <a:gd name="T2" fmla="*/ 0 w 164"/>
                  <a:gd name="T3" fmla="*/ 1140 h 1222"/>
                  <a:gd name="T4" fmla="*/ 82 w 164"/>
                  <a:gd name="T5" fmla="*/ 1222 h 1222"/>
                  <a:gd name="T6" fmla="*/ 82 w 164"/>
                  <a:gd name="T7" fmla="*/ 1222 h 1222"/>
                  <a:gd name="T8" fmla="*/ 164 w 164"/>
                  <a:gd name="T9" fmla="*/ 1140 h 1222"/>
                  <a:gd name="T10" fmla="*/ 164 w 164"/>
                  <a:gd name="T11" fmla="*/ 1140 h 1222"/>
                  <a:gd name="T12" fmla="*/ 164 w 164"/>
                  <a:gd name="T13" fmla="*/ 0 h 1222"/>
                  <a:gd name="connsiteX0" fmla="*/ 0 w 10000"/>
                  <a:gd name="connsiteY0" fmla="*/ 9830 h 10501"/>
                  <a:gd name="connsiteX1" fmla="*/ 0 w 10000"/>
                  <a:gd name="connsiteY1" fmla="*/ 9830 h 10501"/>
                  <a:gd name="connsiteX2" fmla="*/ 5000 w 10000"/>
                  <a:gd name="connsiteY2" fmla="*/ 10501 h 10501"/>
                  <a:gd name="connsiteX3" fmla="*/ 5000 w 10000"/>
                  <a:gd name="connsiteY3" fmla="*/ 10501 h 10501"/>
                  <a:gd name="connsiteX4" fmla="*/ 10000 w 10000"/>
                  <a:gd name="connsiteY4" fmla="*/ 9830 h 10501"/>
                  <a:gd name="connsiteX5" fmla="*/ 10000 w 10000"/>
                  <a:gd name="connsiteY5" fmla="*/ 9830 h 10501"/>
                  <a:gd name="connsiteX6" fmla="*/ 10000 w 10000"/>
                  <a:gd name="connsiteY6" fmla="*/ 0 h 10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501">
                    <a:moveTo>
                      <a:pt x="0" y="9830"/>
                    </a:moveTo>
                    <a:lnTo>
                      <a:pt x="0" y="9830"/>
                    </a:lnTo>
                    <a:cubicBezTo>
                      <a:pt x="0" y="10198"/>
                      <a:pt x="2256" y="10501"/>
                      <a:pt x="5000" y="10501"/>
                    </a:cubicBezTo>
                    <a:lnTo>
                      <a:pt x="5000" y="10501"/>
                    </a:lnTo>
                    <a:cubicBezTo>
                      <a:pt x="7805" y="10501"/>
                      <a:pt x="10000" y="10198"/>
                      <a:pt x="10000" y="9830"/>
                    </a:cubicBezTo>
                    <a:lnTo>
                      <a:pt x="10000" y="9830"/>
                    </a:lnTo>
                    <a:lnTo>
                      <a:pt x="10000" y="0"/>
                    </a:lnTo>
                  </a:path>
                </a:pathLst>
              </a:custGeom>
              <a:noFill/>
              <a:ln w="101600" cap="rnd">
                <a:solidFill>
                  <a:srgbClr val="B3B3B3"/>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Noto Sans S Chinese DemiLight" panose="020B0400000000000000" pitchFamily="34" charset="-122"/>
                  <a:ea typeface="Noto Sans S Chinese DemiLight" panose="020B0400000000000000" pitchFamily="34" charset="-122"/>
                </a:endParaRPr>
              </a:p>
            </p:txBody>
          </p:sp>
          <p:sp>
            <p:nvSpPr>
              <p:cNvPr id="17" name="Freeform 6"/>
              <p:cNvSpPr/>
              <p:nvPr/>
            </p:nvSpPr>
            <p:spPr bwMode="auto">
              <a:xfrm>
                <a:off x="3841" y="786"/>
                <a:ext cx="1510" cy="1346"/>
              </a:xfrm>
              <a:custGeom>
                <a:avLst/>
                <a:gdLst>
                  <a:gd name="T0" fmla="*/ 0 w 638"/>
                  <a:gd name="T1" fmla="*/ 0 h 568"/>
                  <a:gd name="T2" fmla="*/ 0 w 638"/>
                  <a:gd name="T3" fmla="*/ 568 h 568"/>
                  <a:gd name="T4" fmla="*/ 159 w 638"/>
                  <a:gd name="T5" fmla="*/ 484 h 568"/>
                  <a:gd name="T6" fmla="*/ 319 w 638"/>
                  <a:gd name="T7" fmla="*/ 568 h 568"/>
                  <a:gd name="T8" fmla="*/ 479 w 638"/>
                  <a:gd name="T9" fmla="*/ 484 h 568"/>
                  <a:gd name="T10" fmla="*/ 638 w 638"/>
                  <a:gd name="T11" fmla="*/ 567 h 568"/>
                  <a:gd name="T12" fmla="*/ 0 w 638"/>
                  <a:gd name="T13" fmla="*/ 0 h 568"/>
                </a:gdLst>
                <a:ahLst/>
                <a:cxnLst>
                  <a:cxn ang="0">
                    <a:pos x="T0" y="T1"/>
                  </a:cxn>
                  <a:cxn ang="0">
                    <a:pos x="T2" y="T3"/>
                  </a:cxn>
                  <a:cxn ang="0">
                    <a:pos x="T4" y="T5"/>
                  </a:cxn>
                  <a:cxn ang="0">
                    <a:pos x="T6" y="T7"/>
                  </a:cxn>
                  <a:cxn ang="0">
                    <a:pos x="T8" y="T9"/>
                  </a:cxn>
                  <a:cxn ang="0">
                    <a:pos x="T10" y="T11"/>
                  </a:cxn>
                  <a:cxn ang="0">
                    <a:pos x="T12" y="T13"/>
                  </a:cxn>
                </a:cxnLst>
                <a:rect l="0" t="0" r="r" b="b"/>
                <a:pathLst>
                  <a:path w="638" h="568">
                    <a:moveTo>
                      <a:pt x="0" y="0"/>
                    </a:moveTo>
                    <a:cubicBezTo>
                      <a:pt x="0" y="568"/>
                      <a:pt x="0" y="568"/>
                      <a:pt x="0" y="568"/>
                    </a:cubicBezTo>
                    <a:cubicBezTo>
                      <a:pt x="35" y="517"/>
                      <a:pt x="93" y="484"/>
                      <a:pt x="159" y="484"/>
                    </a:cubicBezTo>
                    <a:cubicBezTo>
                      <a:pt x="226" y="484"/>
                      <a:pt x="284" y="517"/>
                      <a:pt x="319" y="568"/>
                    </a:cubicBezTo>
                    <a:cubicBezTo>
                      <a:pt x="354" y="517"/>
                      <a:pt x="412" y="484"/>
                      <a:pt x="479" y="484"/>
                    </a:cubicBezTo>
                    <a:cubicBezTo>
                      <a:pt x="545" y="484"/>
                      <a:pt x="603" y="517"/>
                      <a:pt x="638" y="567"/>
                    </a:cubicBezTo>
                    <a:cubicBezTo>
                      <a:pt x="601" y="248"/>
                      <a:pt x="329" y="0"/>
                      <a:pt x="0" y="0"/>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Noto Sans S Chinese DemiLight" panose="020B0400000000000000" pitchFamily="34" charset="-122"/>
                  <a:ea typeface="Noto Sans S Chinese DemiLight" panose="020B0400000000000000" pitchFamily="34" charset="-122"/>
                </a:endParaRPr>
              </a:p>
            </p:txBody>
          </p:sp>
          <p:sp>
            <p:nvSpPr>
              <p:cNvPr id="20" name="Freeform 7"/>
              <p:cNvSpPr/>
              <p:nvPr/>
            </p:nvSpPr>
            <p:spPr bwMode="auto">
              <a:xfrm>
                <a:off x="2329" y="786"/>
                <a:ext cx="1512" cy="1346"/>
              </a:xfrm>
              <a:custGeom>
                <a:avLst/>
                <a:gdLst>
                  <a:gd name="T0" fmla="*/ 639 w 639"/>
                  <a:gd name="T1" fmla="*/ 0 h 568"/>
                  <a:gd name="T2" fmla="*/ 639 w 639"/>
                  <a:gd name="T3" fmla="*/ 0 h 568"/>
                  <a:gd name="T4" fmla="*/ 0 w 639"/>
                  <a:gd name="T5" fmla="*/ 568 h 568"/>
                  <a:gd name="T6" fmla="*/ 160 w 639"/>
                  <a:gd name="T7" fmla="*/ 484 h 568"/>
                  <a:gd name="T8" fmla="*/ 320 w 639"/>
                  <a:gd name="T9" fmla="*/ 568 h 568"/>
                  <a:gd name="T10" fmla="*/ 479 w 639"/>
                  <a:gd name="T11" fmla="*/ 484 h 568"/>
                  <a:gd name="T12" fmla="*/ 639 w 639"/>
                  <a:gd name="T13" fmla="*/ 568 h 568"/>
                  <a:gd name="T14" fmla="*/ 639 w 639"/>
                  <a:gd name="T15" fmla="*/ 0 h 5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39" h="568">
                    <a:moveTo>
                      <a:pt x="639" y="0"/>
                    </a:moveTo>
                    <a:cubicBezTo>
                      <a:pt x="639" y="0"/>
                      <a:pt x="639" y="0"/>
                      <a:pt x="639" y="0"/>
                    </a:cubicBezTo>
                    <a:cubicBezTo>
                      <a:pt x="309" y="0"/>
                      <a:pt x="37" y="248"/>
                      <a:pt x="0" y="568"/>
                    </a:cubicBezTo>
                    <a:cubicBezTo>
                      <a:pt x="35" y="517"/>
                      <a:pt x="94" y="484"/>
                      <a:pt x="160" y="484"/>
                    </a:cubicBezTo>
                    <a:cubicBezTo>
                      <a:pt x="226" y="484"/>
                      <a:pt x="285" y="517"/>
                      <a:pt x="320" y="568"/>
                    </a:cubicBezTo>
                    <a:cubicBezTo>
                      <a:pt x="355" y="517"/>
                      <a:pt x="413" y="484"/>
                      <a:pt x="479" y="484"/>
                    </a:cubicBezTo>
                    <a:cubicBezTo>
                      <a:pt x="545" y="484"/>
                      <a:pt x="604" y="517"/>
                      <a:pt x="639" y="568"/>
                    </a:cubicBezTo>
                    <a:lnTo>
                      <a:pt x="639"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Noto Sans S Chinese DemiLight" panose="020B0400000000000000" pitchFamily="34" charset="-122"/>
                  <a:ea typeface="Noto Sans S Chinese DemiLight" panose="020B0400000000000000" pitchFamily="34" charset="-122"/>
                </a:endParaRPr>
              </a:p>
            </p:txBody>
          </p:sp>
          <p:sp>
            <p:nvSpPr>
              <p:cNvPr id="22" name="Freeform 8"/>
              <p:cNvSpPr/>
              <p:nvPr/>
            </p:nvSpPr>
            <p:spPr bwMode="auto">
              <a:xfrm>
                <a:off x="3083" y="786"/>
                <a:ext cx="755" cy="1341"/>
              </a:xfrm>
              <a:custGeom>
                <a:avLst/>
                <a:gdLst>
                  <a:gd name="T0" fmla="*/ 161 w 319"/>
                  <a:gd name="T1" fmla="*/ 484 h 566"/>
                  <a:gd name="T2" fmla="*/ 319 w 319"/>
                  <a:gd name="T3" fmla="*/ 565 h 566"/>
                  <a:gd name="T4" fmla="*/ 319 w 319"/>
                  <a:gd name="T5" fmla="*/ 0 h 566"/>
                  <a:gd name="T6" fmla="*/ 317 w 319"/>
                  <a:gd name="T7" fmla="*/ 0 h 566"/>
                  <a:gd name="T8" fmla="*/ 0 w 319"/>
                  <a:gd name="T9" fmla="*/ 565 h 566"/>
                  <a:gd name="T10" fmla="*/ 0 w 319"/>
                  <a:gd name="T11" fmla="*/ 566 h 566"/>
                  <a:gd name="T12" fmla="*/ 5 w 319"/>
                  <a:gd name="T13" fmla="*/ 564 h 566"/>
                  <a:gd name="T14" fmla="*/ 161 w 319"/>
                  <a:gd name="T15" fmla="*/ 484 h 5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9" h="566">
                    <a:moveTo>
                      <a:pt x="161" y="484"/>
                    </a:moveTo>
                    <a:cubicBezTo>
                      <a:pt x="226" y="484"/>
                      <a:pt x="284" y="516"/>
                      <a:pt x="319" y="565"/>
                    </a:cubicBezTo>
                    <a:cubicBezTo>
                      <a:pt x="319" y="0"/>
                      <a:pt x="319" y="0"/>
                      <a:pt x="319" y="0"/>
                    </a:cubicBezTo>
                    <a:cubicBezTo>
                      <a:pt x="318" y="0"/>
                      <a:pt x="318" y="0"/>
                      <a:pt x="317" y="0"/>
                    </a:cubicBezTo>
                    <a:cubicBezTo>
                      <a:pt x="153" y="2"/>
                      <a:pt x="19" y="248"/>
                      <a:pt x="0" y="565"/>
                    </a:cubicBezTo>
                    <a:cubicBezTo>
                      <a:pt x="0" y="566"/>
                      <a:pt x="0" y="566"/>
                      <a:pt x="0" y="566"/>
                    </a:cubicBezTo>
                    <a:cubicBezTo>
                      <a:pt x="2" y="563"/>
                      <a:pt x="3" y="563"/>
                      <a:pt x="5" y="564"/>
                    </a:cubicBezTo>
                    <a:cubicBezTo>
                      <a:pt x="40" y="515"/>
                      <a:pt x="97" y="484"/>
                      <a:pt x="161" y="484"/>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Noto Sans S Chinese DemiLight" panose="020B0400000000000000" pitchFamily="34" charset="-122"/>
                  <a:ea typeface="Noto Sans S Chinese DemiLight" panose="020B0400000000000000" pitchFamily="34" charset="-122"/>
                </a:endParaRPr>
              </a:p>
            </p:txBody>
          </p:sp>
          <p:sp>
            <p:nvSpPr>
              <p:cNvPr id="23" name="Freeform 9"/>
              <p:cNvSpPr/>
              <p:nvPr/>
            </p:nvSpPr>
            <p:spPr bwMode="auto">
              <a:xfrm>
                <a:off x="3838" y="786"/>
                <a:ext cx="755" cy="1346"/>
              </a:xfrm>
              <a:custGeom>
                <a:avLst/>
                <a:gdLst>
                  <a:gd name="T0" fmla="*/ 0 w 319"/>
                  <a:gd name="T1" fmla="*/ 568 h 568"/>
                  <a:gd name="T2" fmla="*/ 5 w 319"/>
                  <a:gd name="T3" fmla="*/ 561 h 568"/>
                  <a:gd name="T4" fmla="*/ 159 w 319"/>
                  <a:gd name="T5" fmla="*/ 484 h 568"/>
                  <a:gd name="T6" fmla="*/ 316 w 319"/>
                  <a:gd name="T7" fmla="*/ 563 h 568"/>
                  <a:gd name="T8" fmla="*/ 319 w 319"/>
                  <a:gd name="T9" fmla="*/ 568 h 568"/>
                  <a:gd name="T10" fmla="*/ 319 w 319"/>
                  <a:gd name="T11" fmla="*/ 568 h 568"/>
                  <a:gd name="T12" fmla="*/ 0 w 319"/>
                  <a:gd name="T13" fmla="*/ 0 h 568"/>
                  <a:gd name="T14" fmla="*/ 0 w 319"/>
                  <a:gd name="T15" fmla="*/ 0 h 568"/>
                  <a:gd name="T16" fmla="*/ 0 w 319"/>
                  <a:gd name="T17" fmla="*/ 568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9" h="568">
                    <a:moveTo>
                      <a:pt x="0" y="568"/>
                    </a:moveTo>
                    <a:cubicBezTo>
                      <a:pt x="1" y="563"/>
                      <a:pt x="3" y="561"/>
                      <a:pt x="5" y="561"/>
                    </a:cubicBezTo>
                    <a:cubicBezTo>
                      <a:pt x="40" y="514"/>
                      <a:pt x="96" y="484"/>
                      <a:pt x="159" y="484"/>
                    </a:cubicBezTo>
                    <a:cubicBezTo>
                      <a:pt x="224" y="484"/>
                      <a:pt x="280" y="515"/>
                      <a:pt x="316" y="563"/>
                    </a:cubicBezTo>
                    <a:cubicBezTo>
                      <a:pt x="317" y="564"/>
                      <a:pt x="318" y="565"/>
                      <a:pt x="319" y="568"/>
                    </a:cubicBezTo>
                    <a:cubicBezTo>
                      <a:pt x="319" y="568"/>
                      <a:pt x="319" y="568"/>
                      <a:pt x="319" y="568"/>
                    </a:cubicBezTo>
                    <a:cubicBezTo>
                      <a:pt x="300" y="248"/>
                      <a:pt x="165" y="0"/>
                      <a:pt x="0" y="0"/>
                    </a:cubicBezTo>
                    <a:cubicBezTo>
                      <a:pt x="0" y="0"/>
                      <a:pt x="0" y="0"/>
                      <a:pt x="0" y="0"/>
                    </a:cubicBezTo>
                    <a:lnTo>
                      <a:pt x="0" y="568"/>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Noto Sans S Chinese DemiLight" panose="020B0400000000000000" pitchFamily="34" charset="-122"/>
                  <a:ea typeface="Noto Sans S Chinese DemiLight" panose="020B0400000000000000" pitchFamily="34" charset="-122"/>
                </a:endParaRPr>
              </a:p>
            </p:txBody>
          </p:sp>
        </p:grpSp>
        <p:sp>
          <p:nvSpPr>
            <p:cNvPr id="57" name="AutoShape 14"/>
            <p:cNvSpPr/>
            <p:nvPr/>
          </p:nvSpPr>
          <p:spPr bwMode="auto">
            <a:xfrm>
              <a:off x="7067872" y="2354264"/>
              <a:ext cx="167672" cy="1676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chemeClr val="accent1"/>
            </a:solidFill>
            <a:ln>
              <a:noFill/>
            </a:ln>
            <a:effectLst/>
          </p:spPr>
          <p:txBody>
            <a:bodyPr lIns="0" tIns="0" rIns="0" bIns="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s-ES" sz="2800" b="0" i="0" u="none" strike="noStrike" kern="1200" cap="none" spc="0" normalizeH="0" baseline="0" noProof="0">
                <a:ln>
                  <a:noFill/>
                </a:ln>
                <a:solidFill>
                  <a:prstClr val="black"/>
                </a:solidFill>
                <a:effectLst>
                  <a:outerShdw blurRad="38100" dist="38100" dir="2700000" algn="tl">
                    <a:srgbClr val="000000"/>
                  </a:outerShdw>
                </a:effectLst>
                <a:uLnTx/>
                <a:uFillTx/>
                <a:latin typeface="Noto Sans S Chinese DemiLight" panose="020B0400000000000000" pitchFamily="34" charset="-122"/>
                <a:ea typeface="Noto Sans S Chinese DemiLight" panose="020B0400000000000000" pitchFamily="34" charset="-122"/>
                <a:cs typeface="Gill Sans" charset="0"/>
                <a:sym typeface="Gill Sans" charset="0"/>
              </a:endParaRPr>
            </a:p>
          </p:txBody>
        </p:sp>
        <p:sp>
          <p:nvSpPr>
            <p:cNvPr id="70" name="AutoShape 14"/>
            <p:cNvSpPr/>
            <p:nvPr/>
          </p:nvSpPr>
          <p:spPr bwMode="auto">
            <a:xfrm>
              <a:off x="7078355" y="3291993"/>
              <a:ext cx="167672" cy="1676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chemeClr val="accent2"/>
            </a:solidFill>
            <a:ln>
              <a:noFill/>
            </a:ln>
            <a:effectLst/>
          </p:spPr>
          <p:txBody>
            <a:bodyPr lIns="0" tIns="0" rIns="0" bIns="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s-ES" sz="2800" b="0" i="0" u="none" strike="noStrike" kern="1200" cap="none" spc="0" normalizeH="0" baseline="0" noProof="0">
                <a:ln>
                  <a:noFill/>
                </a:ln>
                <a:solidFill>
                  <a:prstClr val="black"/>
                </a:solidFill>
                <a:effectLst>
                  <a:outerShdw blurRad="38100" dist="38100" dir="2700000" algn="tl">
                    <a:srgbClr val="000000"/>
                  </a:outerShdw>
                </a:effectLst>
                <a:uLnTx/>
                <a:uFillTx/>
                <a:latin typeface="Noto Sans S Chinese DemiLight" panose="020B0400000000000000" pitchFamily="34" charset="-122"/>
                <a:ea typeface="Noto Sans S Chinese DemiLight" panose="020B0400000000000000" pitchFamily="34" charset="-122"/>
                <a:cs typeface="Gill Sans" charset="0"/>
                <a:sym typeface="Gill Sans" charset="0"/>
              </a:endParaRPr>
            </a:p>
          </p:txBody>
        </p:sp>
        <p:sp>
          <p:nvSpPr>
            <p:cNvPr id="71" name="AutoShape 14"/>
            <p:cNvSpPr/>
            <p:nvPr/>
          </p:nvSpPr>
          <p:spPr bwMode="auto">
            <a:xfrm>
              <a:off x="7078355" y="4193419"/>
              <a:ext cx="167672" cy="1676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chemeClr val="accent1"/>
            </a:solidFill>
            <a:ln>
              <a:noFill/>
            </a:ln>
            <a:effectLst/>
          </p:spPr>
          <p:txBody>
            <a:bodyPr lIns="0" tIns="0" rIns="0" bIns="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s-ES" sz="2800" b="0" i="0" u="none" strike="noStrike" kern="1200" cap="none" spc="0" normalizeH="0" baseline="0" noProof="0">
                <a:ln>
                  <a:noFill/>
                </a:ln>
                <a:solidFill>
                  <a:prstClr val="black"/>
                </a:solidFill>
                <a:effectLst>
                  <a:outerShdw blurRad="38100" dist="38100" dir="2700000" algn="tl">
                    <a:srgbClr val="000000"/>
                  </a:outerShdw>
                </a:effectLst>
                <a:uLnTx/>
                <a:uFillTx/>
                <a:latin typeface="Noto Sans S Chinese DemiLight" panose="020B0400000000000000" pitchFamily="34" charset="-122"/>
                <a:ea typeface="Noto Sans S Chinese DemiLight" panose="020B0400000000000000" pitchFamily="34" charset="-122"/>
                <a:cs typeface="Gill Sans" charset="0"/>
                <a:sym typeface="Gill Sans" charset="0"/>
              </a:endParaRPr>
            </a:p>
          </p:txBody>
        </p:sp>
        <p:sp>
          <p:nvSpPr>
            <p:cNvPr id="72" name="AutoShape 14"/>
            <p:cNvSpPr/>
            <p:nvPr/>
          </p:nvSpPr>
          <p:spPr bwMode="auto">
            <a:xfrm>
              <a:off x="7078355" y="5085387"/>
              <a:ext cx="167672" cy="1676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chemeClr val="accent2"/>
            </a:solidFill>
            <a:ln>
              <a:noFill/>
            </a:ln>
            <a:effectLst/>
          </p:spPr>
          <p:txBody>
            <a:bodyPr lIns="0" tIns="0" rIns="0" bIns="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s-ES" sz="2800" b="0" i="0" u="none" strike="noStrike" kern="1200" cap="none" spc="0" normalizeH="0" baseline="0" noProof="0">
                <a:ln>
                  <a:noFill/>
                </a:ln>
                <a:solidFill>
                  <a:prstClr val="black"/>
                </a:solidFill>
                <a:effectLst>
                  <a:outerShdw blurRad="38100" dist="38100" dir="2700000" algn="tl">
                    <a:srgbClr val="000000"/>
                  </a:outerShdw>
                </a:effectLst>
                <a:uLnTx/>
                <a:uFillTx/>
                <a:latin typeface="Noto Sans S Chinese DemiLight" panose="020B0400000000000000" pitchFamily="34" charset="-122"/>
                <a:ea typeface="Noto Sans S Chinese DemiLight" panose="020B0400000000000000" pitchFamily="34" charset="-122"/>
                <a:cs typeface="Gill Sans" charset="0"/>
                <a:sym typeface="Gill Sans" charset="0"/>
              </a:endParaRPr>
            </a:p>
          </p:txBody>
        </p:sp>
        <p:cxnSp>
          <p:nvCxnSpPr>
            <p:cNvPr id="6" name="直接连接符 5"/>
            <p:cNvCxnSpPr/>
            <p:nvPr/>
          </p:nvCxnSpPr>
          <p:spPr>
            <a:xfrm>
              <a:off x="5294914" y="2656543"/>
              <a:ext cx="1401592" cy="0"/>
            </a:xfrm>
            <a:prstGeom prst="line">
              <a:avLst/>
            </a:prstGeom>
            <a:ln>
              <a:solidFill>
                <a:schemeClr val="bg1">
                  <a:lumMod val="65000"/>
                </a:schemeClr>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5294914" y="3382555"/>
              <a:ext cx="1401592" cy="0"/>
            </a:xfrm>
            <a:prstGeom prst="line">
              <a:avLst/>
            </a:prstGeom>
            <a:ln>
              <a:solidFill>
                <a:schemeClr val="bg1">
                  <a:lumMod val="65000"/>
                </a:schemeClr>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5294914" y="4277264"/>
              <a:ext cx="1401592" cy="0"/>
            </a:xfrm>
            <a:prstGeom prst="line">
              <a:avLst/>
            </a:prstGeom>
            <a:ln>
              <a:solidFill>
                <a:schemeClr val="bg1">
                  <a:lumMod val="65000"/>
                </a:schemeClr>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5294914" y="5169235"/>
              <a:ext cx="1401592" cy="0"/>
            </a:xfrm>
            <a:prstGeom prst="line">
              <a:avLst/>
            </a:prstGeom>
            <a:ln>
              <a:solidFill>
                <a:schemeClr val="bg1">
                  <a:lumMod val="65000"/>
                </a:schemeClr>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grpSp>
      <p:sp>
        <p:nvSpPr>
          <p:cNvPr id="26" name="文本框 25"/>
          <p:cNvSpPr txBox="1"/>
          <p:nvPr/>
        </p:nvSpPr>
        <p:spPr>
          <a:xfrm>
            <a:off x="7868489" y="1893660"/>
            <a:ext cx="3104311" cy="548548"/>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050" b="0" i="0" u="none" strike="noStrike" kern="1200" cap="none" spc="0" normalizeH="0" baseline="0" noProof="0" dirty="0">
                <a:ln>
                  <a:noFill/>
                </a:ln>
                <a:solidFill>
                  <a:prstClr val="black"/>
                </a:solidFill>
                <a:effectLst/>
                <a:uLnTx/>
                <a:uFillTx/>
                <a:latin typeface="Noto Sans S Chinese DemiLight" panose="020B0400000000000000" pitchFamily="34" charset="-122"/>
                <a:ea typeface="Noto Sans S Chinese DemiLight" panose="020B0400000000000000" pitchFamily="34" charset="-122"/>
              </a:rPr>
              <a:t>点击此处输入文本内容点击此处输入文本内容点击此处输入文本内容点击</a:t>
            </a:r>
            <a:endParaRPr kumimoji="0" lang="zh-CN" altLang="en-US" sz="1050" b="0" i="0" u="none" strike="noStrike" kern="1200" cap="none" spc="0" normalizeH="0" baseline="0" noProof="0" dirty="0">
              <a:ln>
                <a:noFill/>
              </a:ln>
              <a:solidFill>
                <a:prstClr val="black"/>
              </a:solidFill>
              <a:effectLst/>
              <a:uLnTx/>
              <a:uFillTx/>
              <a:latin typeface="Noto Sans S Chinese DemiLight" panose="020B0400000000000000" pitchFamily="34" charset="-122"/>
              <a:ea typeface="Noto Sans S Chinese DemiLight" panose="020B0400000000000000" pitchFamily="34" charset="-122"/>
            </a:endParaRPr>
          </a:p>
        </p:txBody>
      </p:sp>
      <p:sp>
        <p:nvSpPr>
          <p:cNvPr id="27" name="文本框 8"/>
          <p:cNvSpPr txBox="1">
            <a:spLocks noChangeArrowheads="1"/>
          </p:cNvSpPr>
          <p:nvPr/>
        </p:nvSpPr>
        <p:spPr bwMode="auto">
          <a:xfrm>
            <a:off x="7868488" y="1586054"/>
            <a:ext cx="11079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charset="0"/>
                <a:ea typeface="宋体" panose="02010600030101010101" pitchFamily="2" charset="-122"/>
              </a:defRPr>
            </a:lvl1pPr>
            <a:lvl2pPr eaLnBrk="0" hangingPunct="0">
              <a:defRPr>
                <a:solidFill>
                  <a:schemeClr val="tx1"/>
                </a:solidFill>
                <a:latin typeface="Calibri" panose="020F0502020204030204" charset="0"/>
                <a:ea typeface="宋体" panose="02010600030101010101" pitchFamily="2" charset="-122"/>
              </a:defRPr>
            </a:lvl2pPr>
            <a:lvl3pPr eaLnBrk="0" hangingPunct="0">
              <a:defRPr>
                <a:solidFill>
                  <a:schemeClr val="tx1"/>
                </a:solidFill>
                <a:latin typeface="Calibri" panose="020F0502020204030204" charset="0"/>
                <a:ea typeface="宋体" panose="02010600030101010101" pitchFamily="2" charset="-122"/>
              </a:defRPr>
            </a:lvl3pPr>
            <a:lvl4pPr eaLnBrk="0" hangingPunct="0">
              <a:defRPr>
                <a:solidFill>
                  <a:schemeClr val="tx1"/>
                </a:solidFill>
                <a:latin typeface="Calibri" panose="020F0502020204030204" charset="0"/>
                <a:ea typeface="宋体" panose="02010600030101010101" pitchFamily="2" charset="-122"/>
              </a:defRPr>
            </a:lvl4pPr>
            <a:lvl5pPr eaLnBrk="0" hangingPunct="0">
              <a:defRPr>
                <a:solidFill>
                  <a:schemeClr val="tx1"/>
                </a:solidFill>
                <a:latin typeface="Calibri" panose="020F0502020204030204" charset="0"/>
                <a:ea typeface="宋体" panose="02010600030101010101" pitchFamily="2" charset="-122"/>
              </a:defRPr>
            </a:lvl5pPr>
            <a:lvl6pPr marL="2284730" indent="1905"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741930" indent="1905"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199130" indent="1905"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656330" indent="1905"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zh-CN" altLang="en-US" sz="1800" b="0" i="0" u="none" strike="noStrike" kern="1200" cap="none" spc="0" normalizeH="0" baseline="0" noProof="0" dirty="0">
                <a:ln>
                  <a:noFill/>
                </a:ln>
                <a:solidFill>
                  <a:prstClr val="black"/>
                </a:solidFill>
                <a:effectLst/>
                <a:uLnTx/>
                <a:uFillTx/>
                <a:latin typeface="Noto Sans S Chinese DemiLight" panose="020B0400000000000000" pitchFamily="34" charset="-122"/>
                <a:ea typeface="Noto Sans S Chinese DemiLight" panose="020B0400000000000000" pitchFamily="34" charset="-122"/>
              </a:rPr>
              <a:t>文本内容</a:t>
            </a:r>
            <a:endParaRPr kumimoji="0" lang="en-US" altLang="zh-CN" sz="1800" b="0" i="0" u="none" strike="noStrike" kern="1200" cap="none" spc="0" normalizeH="0" baseline="0" noProof="0" dirty="0">
              <a:ln>
                <a:noFill/>
              </a:ln>
              <a:solidFill>
                <a:prstClr val="black"/>
              </a:solidFill>
              <a:effectLst/>
              <a:uLnTx/>
              <a:uFillTx/>
              <a:latin typeface="Noto Sans S Chinese DemiLight" panose="020B0400000000000000" pitchFamily="34" charset="-122"/>
              <a:ea typeface="Noto Sans S Chinese DemiLight" panose="020B0400000000000000" pitchFamily="34" charset="-122"/>
            </a:endParaRPr>
          </a:p>
        </p:txBody>
      </p:sp>
      <p:sp>
        <p:nvSpPr>
          <p:cNvPr id="28" name="文本框 27"/>
          <p:cNvSpPr txBox="1"/>
          <p:nvPr/>
        </p:nvSpPr>
        <p:spPr>
          <a:xfrm>
            <a:off x="7868489" y="2929575"/>
            <a:ext cx="3104311" cy="548548"/>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050" b="0" i="0" u="none" strike="noStrike" kern="1200" cap="none" spc="0" normalizeH="0" baseline="0" noProof="0" dirty="0">
                <a:ln>
                  <a:noFill/>
                </a:ln>
                <a:solidFill>
                  <a:prstClr val="black"/>
                </a:solidFill>
                <a:effectLst/>
                <a:uLnTx/>
                <a:uFillTx/>
                <a:latin typeface="Noto Sans S Chinese DemiLight" panose="020B0400000000000000" pitchFamily="34" charset="-122"/>
                <a:ea typeface="Noto Sans S Chinese DemiLight" panose="020B0400000000000000" pitchFamily="34" charset="-122"/>
              </a:rPr>
              <a:t>点击此处输入文本内容点击此处输入文本内容点击此处输入文本内容点击</a:t>
            </a:r>
            <a:endParaRPr kumimoji="0" lang="zh-CN" altLang="en-US" sz="1050" b="0" i="0" u="none" strike="noStrike" kern="1200" cap="none" spc="0" normalizeH="0" baseline="0" noProof="0" dirty="0">
              <a:ln>
                <a:noFill/>
              </a:ln>
              <a:solidFill>
                <a:prstClr val="black"/>
              </a:solidFill>
              <a:effectLst/>
              <a:uLnTx/>
              <a:uFillTx/>
              <a:latin typeface="Noto Sans S Chinese DemiLight" panose="020B0400000000000000" pitchFamily="34" charset="-122"/>
              <a:ea typeface="Noto Sans S Chinese DemiLight" panose="020B0400000000000000" pitchFamily="34" charset="-122"/>
            </a:endParaRPr>
          </a:p>
        </p:txBody>
      </p:sp>
      <p:sp>
        <p:nvSpPr>
          <p:cNvPr id="29" name="文本框 8"/>
          <p:cNvSpPr txBox="1">
            <a:spLocks noChangeArrowheads="1"/>
          </p:cNvSpPr>
          <p:nvPr/>
        </p:nvSpPr>
        <p:spPr bwMode="auto">
          <a:xfrm>
            <a:off x="7868488" y="2621969"/>
            <a:ext cx="11079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charset="0"/>
                <a:ea typeface="宋体" panose="02010600030101010101" pitchFamily="2" charset="-122"/>
              </a:defRPr>
            </a:lvl1pPr>
            <a:lvl2pPr eaLnBrk="0" hangingPunct="0">
              <a:defRPr>
                <a:solidFill>
                  <a:schemeClr val="tx1"/>
                </a:solidFill>
                <a:latin typeface="Calibri" panose="020F0502020204030204" charset="0"/>
                <a:ea typeface="宋体" panose="02010600030101010101" pitchFamily="2" charset="-122"/>
              </a:defRPr>
            </a:lvl2pPr>
            <a:lvl3pPr eaLnBrk="0" hangingPunct="0">
              <a:defRPr>
                <a:solidFill>
                  <a:schemeClr val="tx1"/>
                </a:solidFill>
                <a:latin typeface="Calibri" panose="020F0502020204030204" charset="0"/>
                <a:ea typeface="宋体" panose="02010600030101010101" pitchFamily="2" charset="-122"/>
              </a:defRPr>
            </a:lvl3pPr>
            <a:lvl4pPr eaLnBrk="0" hangingPunct="0">
              <a:defRPr>
                <a:solidFill>
                  <a:schemeClr val="tx1"/>
                </a:solidFill>
                <a:latin typeface="Calibri" panose="020F0502020204030204" charset="0"/>
                <a:ea typeface="宋体" panose="02010600030101010101" pitchFamily="2" charset="-122"/>
              </a:defRPr>
            </a:lvl4pPr>
            <a:lvl5pPr eaLnBrk="0" hangingPunct="0">
              <a:defRPr>
                <a:solidFill>
                  <a:schemeClr val="tx1"/>
                </a:solidFill>
                <a:latin typeface="Calibri" panose="020F0502020204030204" charset="0"/>
                <a:ea typeface="宋体" panose="02010600030101010101" pitchFamily="2" charset="-122"/>
              </a:defRPr>
            </a:lvl5pPr>
            <a:lvl6pPr marL="2284730" indent="1905"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741930" indent="1905"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199130" indent="1905"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656330" indent="1905"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zh-CN" altLang="en-US" sz="1800" b="0" i="0" u="none" strike="noStrike" kern="1200" cap="none" spc="0" normalizeH="0" baseline="0" noProof="0" dirty="0">
                <a:ln>
                  <a:noFill/>
                </a:ln>
                <a:solidFill>
                  <a:prstClr val="black"/>
                </a:solidFill>
                <a:effectLst/>
                <a:uLnTx/>
                <a:uFillTx/>
                <a:latin typeface="Noto Sans S Chinese DemiLight" panose="020B0400000000000000" pitchFamily="34" charset="-122"/>
                <a:ea typeface="Noto Sans S Chinese DemiLight" panose="020B0400000000000000" pitchFamily="34" charset="-122"/>
              </a:rPr>
              <a:t>文本内容</a:t>
            </a:r>
            <a:endParaRPr kumimoji="0" lang="en-US" altLang="zh-CN" sz="1800" b="0" i="0" u="none" strike="noStrike" kern="1200" cap="none" spc="0" normalizeH="0" baseline="0" noProof="0" dirty="0">
              <a:ln>
                <a:noFill/>
              </a:ln>
              <a:solidFill>
                <a:prstClr val="black"/>
              </a:solidFill>
              <a:effectLst/>
              <a:uLnTx/>
              <a:uFillTx/>
              <a:latin typeface="Noto Sans S Chinese DemiLight" panose="020B0400000000000000" pitchFamily="34" charset="-122"/>
              <a:ea typeface="Noto Sans S Chinese DemiLight" panose="020B0400000000000000" pitchFamily="34" charset="-122"/>
            </a:endParaRPr>
          </a:p>
        </p:txBody>
      </p:sp>
      <p:sp>
        <p:nvSpPr>
          <p:cNvPr id="30" name="文本框 29"/>
          <p:cNvSpPr txBox="1"/>
          <p:nvPr/>
        </p:nvSpPr>
        <p:spPr>
          <a:xfrm>
            <a:off x="7868489" y="3971259"/>
            <a:ext cx="3104311" cy="548548"/>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050" b="0" i="0" u="none" strike="noStrike" kern="1200" cap="none" spc="0" normalizeH="0" baseline="0" noProof="0" dirty="0">
                <a:ln>
                  <a:noFill/>
                </a:ln>
                <a:solidFill>
                  <a:prstClr val="black"/>
                </a:solidFill>
                <a:effectLst/>
                <a:uLnTx/>
                <a:uFillTx/>
                <a:latin typeface="Noto Sans S Chinese DemiLight" panose="020B0400000000000000" pitchFamily="34" charset="-122"/>
                <a:ea typeface="Noto Sans S Chinese DemiLight" panose="020B0400000000000000" pitchFamily="34" charset="-122"/>
              </a:rPr>
              <a:t>点击此处输入文本内容点击此处输入文本内容点击此处输入文本内容点击</a:t>
            </a:r>
            <a:endParaRPr kumimoji="0" lang="zh-CN" altLang="en-US" sz="1050" b="0" i="0" u="none" strike="noStrike" kern="1200" cap="none" spc="0" normalizeH="0" baseline="0" noProof="0" dirty="0">
              <a:ln>
                <a:noFill/>
              </a:ln>
              <a:solidFill>
                <a:prstClr val="black"/>
              </a:solidFill>
              <a:effectLst/>
              <a:uLnTx/>
              <a:uFillTx/>
              <a:latin typeface="Noto Sans S Chinese DemiLight" panose="020B0400000000000000" pitchFamily="34" charset="-122"/>
              <a:ea typeface="Noto Sans S Chinese DemiLight" panose="020B0400000000000000" pitchFamily="34" charset="-122"/>
            </a:endParaRPr>
          </a:p>
        </p:txBody>
      </p:sp>
      <p:sp>
        <p:nvSpPr>
          <p:cNvPr id="31" name="文本框 8"/>
          <p:cNvSpPr txBox="1">
            <a:spLocks noChangeArrowheads="1"/>
          </p:cNvSpPr>
          <p:nvPr/>
        </p:nvSpPr>
        <p:spPr bwMode="auto">
          <a:xfrm>
            <a:off x="7868488" y="3663653"/>
            <a:ext cx="11079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charset="0"/>
                <a:ea typeface="宋体" panose="02010600030101010101" pitchFamily="2" charset="-122"/>
              </a:defRPr>
            </a:lvl1pPr>
            <a:lvl2pPr eaLnBrk="0" hangingPunct="0">
              <a:defRPr>
                <a:solidFill>
                  <a:schemeClr val="tx1"/>
                </a:solidFill>
                <a:latin typeface="Calibri" panose="020F0502020204030204" charset="0"/>
                <a:ea typeface="宋体" panose="02010600030101010101" pitchFamily="2" charset="-122"/>
              </a:defRPr>
            </a:lvl2pPr>
            <a:lvl3pPr eaLnBrk="0" hangingPunct="0">
              <a:defRPr>
                <a:solidFill>
                  <a:schemeClr val="tx1"/>
                </a:solidFill>
                <a:latin typeface="Calibri" panose="020F0502020204030204" charset="0"/>
                <a:ea typeface="宋体" panose="02010600030101010101" pitchFamily="2" charset="-122"/>
              </a:defRPr>
            </a:lvl3pPr>
            <a:lvl4pPr eaLnBrk="0" hangingPunct="0">
              <a:defRPr>
                <a:solidFill>
                  <a:schemeClr val="tx1"/>
                </a:solidFill>
                <a:latin typeface="Calibri" panose="020F0502020204030204" charset="0"/>
                <a:ea typeface="宋体" panose="02010600030101010101" pitchFamily="2" charset="-122"/>
              </a:defRPr>
            </a:lvl4pPr>
            <a:lvl5pPr eaLnBrk="0" hangingPunct="0">
              <a:defRPr>
                <a:solidFill>
                  <a:schemeClr val="tx1"/>
                </a:solidFill>
                <a:latin typeface="Calibri" panose="020F0502020204030204" charset="0"/>
                <a:ea typeface="宋体" panose="02010600030101010101" pitchFamily="2" charset="-122"/>
              </a:defRPr>
            </a:lvl5pPr>
            <a:lvl6pPr marL="2284730" indent="1905"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741930" indent="1905"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199130" indent="1905"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656330" indent="1905"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zh-CN" altLang="en-US" sz="1800" b="0" i="0" u="none" strike="noStrike" kern="1200" cap="none" spc="0" normalizeH="0" baseline="0" noProof="0" dirty="0">
                <a:ln>
                  <a:noFill/>
                </a:ln>
                <a:solidFill>
                  <a:prstClr val="black"/>
                </a:solidFill>
                <a:effectLst/>
                <a:uLnTx/>
                <a:uFillTx/>
                <a:latin typeface="Noto Sans S Chinese DemiLight" panose="020B0400000000000000" pitchFamily="34" charset="-122"/>
                <a:ea typeface="Noto Sans S Chinese DemiLight" panose="020B0400000000000000" pitchFamily="34" charset="-122"/>
              </a:rPr>
              <a:t>文本内容</a:t>
            </a:r>
            <a:endParaRPr kumimoji="0" lang="en-US" altLang="zh-CN" sz="1800" b="0" i="0" u="none" strike="noStrike" kern="1200" cap="none" spc="0" normalizeH="0" baseline="0" noProof="0" dirty="0">
              <a:ln>
                <a:noFill/>
              </a:ln>
              <a:solidFill>
                <a:prstClr val="black"/>
              </a:solidFill>
              <a:effectLst/>
              <a:uLnTx/>
              <a:uFillTx/>
              <a:latin typeface="Noto Sans S Chinese DemiLight" panose="020B0400000000000000" pitchFamily="34" charset="-122"/>
              <a:ea typeface="Noto Sans S Chinese DemiLight" panose="020B0400000000000000" pitchFamily="34" charset="-122"/>
            </a:endParaRPr>
          </a:p>
        </p:txBody>
      </p:sp>
      <p:sp>
        <p:nvSpPr>
          <p:cNvPr id="34" name="文本框 33"/>
          <p:cNvSpPr txBox="1"/>
          <p:nvPr/>
        </p:nvSpPr>
        <p:spPr>
          <a:xfrm>
            <a:off x="7868489" y="5007174"/>
            <a:ext cx="3104311" cy="548548"/>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050" b="0" i="0" u="none" strike="noStrike" kern="1200" cap="none" spc="0" normalizeH="0" baseline="0" noProof="0" dirty="0">
                <a:ln>
                  <a:noFill/>
                </a:ln>
                <a:solidFill>
                  <a:prstClr val="black"/>
                </a:solidFill>
                <a:effectLst/>
                <a:uLnTx/>
                <a:uFillTx/>
                <a:latin typeface="Noto Sans S Chinese DemiLight" panose="020B0400000000000000" pitchFamily="34" charset="-122"/>
                <a:ea typeface="Noto Sans S Chinese DemiLight" panose="020B0400000000000000" pitchFamily="34" charset="-122"/>
              </a:rPr>
              <a:t>点击此处输入文本内容点击此处输入文本内容点击此处输入文本内容点击</a:t>
            </a:r>
            <a:endParaRPr kumimoji="0" lang="zh-CN" altLang="en-US" sz="1050" b="0" i="0" u="none" strike="noStrike" kern="1200" cap="none" spc="0" normalizeH="0" baseline="0" noProof="0" dirty="0">
              <a:ln>
                <a:noFill/>
              </a:ln>
              <a:solidFill>
                <a:prstClr val="black"/>
              </a:solidFill>
              <a:effectLst/>
              <a:uLnTx/>
              <a:uFillTx/>
              <a:latin typeface="Noto Sans S Chinese DemiLight" panose="020B0400000000000000" pitchFamily="34" charset="-122"/>
              <a:ea typeface="Noto Sans S Chinese DemiLight" panose="020B0400000000000000" pitchFamily="34" charset="-122"/>
            </a:endParaRPr>
          </a:p>
        </p:txBody>
      </p:sp>
      <p:sp>
        <p:nvSpPr>
          <p:cNvPr id="35" name="文本框 8"/>
          <p:cNvSpPr txBox="1">
            <a:spLocks noChangeArrowheads="1"/>
          </p:cNvSpPr>
          <p:nvPr/>
        </p:nvSpPr>
        <p:spPr bwMode="auto">
          <a:xfrm>
            <a:off x="7868488" y="4699568"/>
            <a:ext cx="11079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charset="0"/>
                <a:ea typeface="宋体" panose="02010600030101010101" pitchFamily="2" charset="-122"/>
              </a:defRPr>
            </a:lvl1pPr>
            <a:lvl2pPr eaLnBrk="0" hangingPunct="0">
              <a:defRPr>
                <a:solidFill>
                  <a:schemeClr val="tx1"/>
                </a:solidFill>
                <a:latin typeface="Calibri" panose="020F0502020204030204" charset="0"/>
                <a:ea typeface="宋体" panose="02010600030101010101" pitchFamily="2" charset="-122"/>
              </a:defRPr>
            </a:lvl2pPr>
            <a:lvl3pPr eaLnBrk="0" hangingPunct="0">
              <a:defRPr>
                <a:solidFill>
                  <a:schemeClr val="tx1"/>
                </a:solidFill>
                <a:latin typeface="Calibri" panose="020F0502020204030204" charset="0"/>
                <a:ea typeface="宋体" panose="02010600030101010101" pitchFamily="2" charset="-122"/>
              </a:defRPr>
            </a:lvl3pPr>
            <a:lvl4pPr eaLnBrk="0" hangingPunct="0">
              <a:defRPr>
                <a:solidFill>
                  <a:schemeClr val="tx1"/>
                </a:solidFill>
                <a:latin typeface="Calibri" panose="020F0502020204030204" charset="0"/>
                <a:ea typeface="宋体" panose="02010600030101010101" pitchFamily="2" charset="-122"/>
              </a:defRPr>
            </a:lvl4pPr>
            <a:lvl5pPr eaLnBrk="0" hangingPunct="0">
              <a:defRPr>
                <a:solidFill>
                  <a:schemeClr val="tx1"/>
                </a:solidFill>
                <a:latin typeface="Calibri" panose="020F0502020204030204" charset="0"/>
                <a:ea typeface="宋体" panose="02010600030101010101" pitchFamily="2" charset="-122"/>
              </a:defRPr>
            </a:lvl5pPr>
            <a:lvl6pPr marL="2284730" indent="1905"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741930" indent="1905"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199130" indent="1905"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656330" indent="1905"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zh-CN" altLang="en-US" sz="1800" b="0" i="0" u="none" strike="noStrike" kern="1200" cap="none" spc="0" normalizeH="0" baseline="0" noProof="0" dirty="0">
                <a:ln>
                  <a:noFill/>
                </a:ln>
                <a:solidFill>
                  <a:prstClr val="black"/>
                </a:solidFill>
                <a:effectLst/>
                <a:uLnTx/>
                <a:uFillTx/>
                <a:latin typeface="Noto Sans S Chinese DemiLight" panose="020B0400000000000000" pitchFamily="34" charset="-122"/>
                <a:ea typeface="Noto Sans S Chinese DemiLight" panose="020B0400000000000000" pitchFamily="34" charset="-122"/>
              </a:rPr>
              <a:t>文本内容</a:t>
            </a:r>
            <a:endParaRPr kumimoji="0" lang="en-US" altLang="zh-CN" sz="1800" b="0" i="0" u="none" strike="noStrike" kern="1200" cap="none" spc="0" normalizeH="0" baseline="0" noProof="0" dirty="0">
              <a:ln>
                <a:noFill/>
              </a:ln>
              <a:solidFill>
                <a:prstClr val="black"/>
              </a:solidFill>
              <a:effectLst/>
              <a:uLnTx/>
              <a:uFillTx/>
              <a:latin typeface="Noto Sans S Chinese DemiLight" panose="020B0400000000000000" pitchFamily="34" charset="-122"/>
              <a:ea typeface="Noto Sans S Chinese DemiLight" panose="020B0400000000000000"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250" advClick="0" advTm="3000">
        <p:blinds dir="vert"/>
      </p:transition>
    </mc:Choice>
    <mc:Fallback>
      <p:transition advClick="0" advTm="3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1000"/>
                                        <p:tgtEl>
                                          <p:spTgt spid="26"/>
                                        </p:tgtEl>
                                      </p:cBhvr>
                                    </p:animEffect>
                                    <p:anim calcmode="lin" valueType="num">
                                      <p:cBhvr>
                                        <p:cTn id="13" dur="1000" fill="hold"/>
                                        <p:tgtEl>
                                          <p:spTgt spid="26"/>
                                        </p:tgtEl>
                                        <p:attrNameLst>
                                          <p:attrName>ppt_x</p:attrName>
                                        </p:attrNameLst>
                                      </p:cBhvr>
                                      <p:tavLst>
                                        <p:tav tm="0">
                                          <p:val>
                                            <p:strVal val="#ppt_x"/>
                                          </p:val>
                                        </p:tav>
                                        <p:tav tm="100000">
                                          <p:val>
                                            <p:strVal val="#ppt_x"/>
                                          </p:val>
                                        </p:tav>
                                      </p:tavLst>
                                    </p:anim>
                                    <p:anim calcmode="lin" valueType="num">
                                      <p:cBhvr>
                                        <p:cTn id="14" dur="1000" fill="hold"/>
                                        <p:tgtEl>
                                          <p:spTgt spid="2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1000"/>
                                        <p:tgtEl>
                                          <p:spTgt spid="27"/>
                                        </p:tgtEl>
                                      </p:cBhvr>
                                    </p:animEffect>
                                    <p:anim calcmode="lin" valueType="num">
                                      <p:cBhvr>
                                        <p:cTn id="18" dur="1000" fill="hold"/>
                                        <p:tgtEl>
                                          <p:spTgt spid="27"/>
                                        </p:tgtEl>
                                        <p:attrNameLst>
                                          <p:attrName>ppt_x</p:attrName>
                                        </p:attrNameLst>
                                      </p:cBhvr>
                                      <p:tavLst>
                                        <p:tav tm="0">
                                          <p:val>
                                            <p:strVal val="#ppt_x"/>
                                          </p:val>
                                        </p:tav>
                                        <p:tav tm="100000">
                                          <p:val>
                                            <p:strVal val="#ppt_x"/>
                                          </p:val>
                                        </p:tav>
                                      </p:tavLst>
                                    </p:anim>
                                    <p:anim calcmode="lin" valueType="num">
                                      <p:cBhvr>
                                        <p:cTn id="19" dur="1000" fill="hold"/>
                                        <p:tgtEl>
                                          <p:spTgt spid="2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fade">
                                      <p:cBhvr>
                                        <p:cTn id="22" dur="1000"/>
                                        <p:tgtEl>
                                          <p:spTgt spid="28"/>
                                        </p:tgtEl>
                                      </p:cBhvr>
                                    </p:animEffect>
                                    <p:anim calcmode="lin" valueType="num">
                                      <p:cBhvr>
                                        <p:cTn id="23" dur="1000" fill="hold"/>
                                        <p:tgtEl>
                                          <p:spTgt spid="28"/>
                                        </p:tgtEl>
                                        <p:attrNameLst>
                                          <p:attrName>ppt_x</p:attrName>
                                        </p:attrNameLst>
                                      </p:cBhvr>
                                      <p:tavLst>
                                        <p:tav tm="0">
                                          <p:val>
                                            <p:strVal val="#ppt_x"/>
                                          </p:val>
                                        </p:tav>
                                        <p:tav tm="100000">
                                          <p:val>
                                            <p:strVal val="#ppt_x"/>
                                          </p:val>
                                        </p:tav>
                                      </p:tavLst>
                                    </p:anim>
                                    <p:anim calcmode="lin" valueType="num">
                                      <p:cBhvr>
                                        <p:cTn id="24" dur="1000" fill="hold"/>
                                        <p:tgtEl>
                                          <p:spTgt spid="28"/>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1000"/>
                                        <p:tgtEl>
                                          <p:spTgt spid="29"/>
                                        </p:tgtEl>
                                      </p:cBhvr>
                                    </p:animEffect>
                                    <p:anim calcmode="lin" valueType="num">
                                      <p:cBhvr>
                                        <p:cTn id="28" dur="1000" fill="hold"/>
                                        <p:tgtEl>
                                          <p:spTgt spid="29"/>
                                        </p:tgtEl>
                                        <p:attrNameLst>
                                          <p:attrName>ppt_x</p:attrName>
                                        </p:attrNameLst>
                                      </p:cBhvr>
                                      <p:tavLst>
                                        <p:tav tm="0">
                                          <p:val>
                                            <p:strVal val="#ppt_x"/>
                                          </p:val>
                                        </p:tav>
                                        <p:tav tm="100000">
                                          <p:val>
                                            <p:strVal val="#ppt_x"/>
                                          </p:val>
                                        </p:tav>
                                      </p:tavLst>
                                    </p:anim>
                                    <p:anim calcmode="lin" valueType="num">
                                      <p:cBhvr>
                                        <p:cTn id="29" dur="1000" fill="hold"/>
                                        <p:tgtEl>
                                          <p:spTgt spid="29"/>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fade">
                                      <p:cBhvr>
                                        <p:cTn id="32" dur="1000"/>
                                        <p:tgtEl>
                                          <p:spTgt spid="30"/>
                                        </p:tgtEl>
                                      </p:cBhvr>
                                    </p:animEffect>
                                    <p:anim calcmode="lin" valueType="num">
                                      <p:cBhvr>
                                        <p:cTn id="33" dur="1000" fill="hold"/>
                                        <p:tgtEl>
                                          <p:spTgt spid="30"/>
                                        </p:tgtEl>
                                        <p:attrNameLst>
                                          <p:attrName>ppt_x</p:attrName>
                                        </p:attrNameLst>
                                      </p:cBhvr>
                                      <p:tavLst>
                                        <p:tav tm="0">
                                          <p:val>
                                            <p:strVal val="#ppt_x"/>
                                          </p:val>
                                        </p:tav>
                                        <p:tav tm="100000">
                                          <p:val>
                                            <p:strVal val="#ppt_x"/>
                                          </p:val>
                                        </p:tav>
                                      </p:tavLst>
                                    </p:anim>
                                    <p:anim calcmode="lin" valueType="num">
                                      <p:cBhvr>
                                        <p:cTn id="34" dur="1000" fill="hold"/>
                                        <p:tgtEl>
                                          <p:spTgt spid="30"/>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1"/>
                                        </p:tgtEl>
                                        <p:attrNameLst>
                                          <p:attrName>style.visibility</p:attrName>
                                        </p:attrNameLst>
                                      </p:cBhvr>
                                      <p:to>
                                        <p:strVal val="visible"/>
                                      </p:to>
                                    </p:set>
                                    <p:animEffect transition="in" filter="fade">
                                      <p:cBhvr>
                                        <p:cTn id="37" dur="1000"/>
                                        <p:tgtEl>
                                          <p:spTgt spid="31"/>
                                        </p:tgtEl>
                                      </p:cBhvr>
                                    </p:animEffect>
                                    <p:anim calcmode="lin" valueType="num">
                                      <p:cBhvr>
                                        <p:cTn id="38" dur="1000" fill="hold"/>
                                        <p:tgtEl>
                                          <p:spTgt spid="31"/>
                                        </p:tgtEl>
                                        <p:attrNameLst>
                                          <p:attrName>ppt_x</p:attrName>
                                        </p:attrNameLst>
                                      </p:cBhvr>
                                      <p:tavLst>
                                        <p:tav tm="0">
                                          <p:val>
                                            <p:strVal val="#ppt_x"/>
                                          </p:val>
                                        </p:tav>
                                        <p:tav tm="100000">
                                          <p:val>
                                            <p:strVal val="#ppt_x"/>
                                          </p:val>
                                        </p:tav>
                                      </p:tavLst>
                                    </p:anim>
                                    <p:anim calcmode="lin" valueType="num">
                                      <p:cBhvr>
                                        <p:cTn id="39" dur="1000" fill="hold"/>
                                        <p:tgtEl>
                                          <p:spTgt spid="31"/>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fade">
                                      <p:cBhvr>
                                        <p:cTn id="42" dur="1000"/>
                                        <p:tgtEl>
                                          <p:spTgt spid="34"/>
                                        </p:tgtEl>
                                      </p:cBhvr>
                                    </p:animEffect>
                                    <p:anim calcmode="lin" valueType="num">
                                      <p:cBhvr>
                                        <p:cTn id="43" dur="1000" fill="hold"/>
                                        <p:tgtEl>
                                          <p:spTgt spid="34"/>
                                        </p:tgtEl>
                                        <p:attrNameLst>
                                          <p:attrName>ppt_x</p:attrName>
                                        </p:attrNameLst>
                                      </p:cBhvr>
                                      <p:tavLst>
                                        <p:tav tm="0">
                                          <p:val>
                                            <p:strVal val="#ppt_x"/>
                                          </p:val>
                                        </p:tav>
                                        <p:tav tm="100000">
                                          <p:val>
                                            <p:strVal val="#ppt_x"/>
                                          </p:val>
                                        </p:tav>
                                      </p:tavLst>
                                    </p:anim>
                                    <p:anim calcmode="lin" valueType="num">
                                      <p:cBhvr>
                                        <p:cTn id="44" dur="1000" fill="hold"/>
                                        <p:tgtEl>
                                          <p:spTgt spid="34"/>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fade">
                                      <p:cBhvr>
                                        <p:cTn id="47" dur="1000"/>
                                        <p:tgtEl>
                                          <p:spTgt spid="35"/>
                                        </p:tgtEl>
                                      </p:cBhvr>
                                    </p:animEffect>
                                    <p:anim calcmode="lin" valueType="num">
                                      <p:cBhvr>
                                        <p:cTn id="48" dur="1000" fill="hold"/>
                                        <p:tgtEl>
                                          <p:spTgt spid="35"/>
                                        </p:tgtEl>
                                        <p:attrNameLst>
                                          <p:attrName>ppt_x</p:attrName>
                                        </p:attrNameLst>
                                      </p:cBhvr>
                                      <p:tavLst>
                                        <p:tav tm="0">
                                          <p:val>
                                            <p:strVal val="#ppt_x"/>
                                          </p:val>
                                        </p:tav>
                                        <p:tav tm="100000">
                                          <p:val>
                                            <p:strVal val="#ppt_x"/>
                                          </p:val>
                                        </p:tav>
                                      </p:tavLst>
                                    </p:anim>
                                    <p:anim calcmode="lin" valueType="num">
                                      <p:cBhvr>
                                        <p:cTn id="49"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P spid="29" grpId="0"/>
      <p:bldP spid="30" grpId="0"/>
      <p:bldP spid="31" grpId="0"/>
      <p:bldP spid="34" grpId="0"/>
      <p:bldP spid="3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926663" y="1523872"/>
            <a:ext cx="4289703" cy="3937076"/>
            <a:chOff x="3732026" y="1367889"/>
            <a:chExt cx="4514239" cy="4143154"/>
          </a:xfrm>
          <a:effectLst/>
        </p:grpSpPr>
        <p:sp>
          <p:nvSpPr>
            <p:cNvPr id="31" name="六边形 30"/>
            <p:cNvSpPr/>
            <p:nvPr/>
          </p:nvSpPr>
          <p:spPr>
            <a:xfrm rot="16200000">
              <a:off x="5229496" y="2723073"/>
              <a:ext cx="1523529" cy="1432791"/>
            </a:xfrm>
            <a:prstGeom prst="hexagon">
              <a:avLst/>
            </a:prstGeom>
            <a:solidFill>
              <a:schemeClr val="accent1"/>
            </a:solidFill>
            <a:ln w="15875" cap="rnd">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135">
                <a:latin typeface="Noto Sans S Chinese DemiLight" panose="020B0400000000000000" pitchFamily="34" charset="-122"/>
                <a:ea typeface="Noto Sans S Chinese DemiLight" panose="020B0400000000000000" pitchFamily="34" charset="-122"/>
              </a:endParaRPr>
            </a:p>
          </p:txBody>
        </p:sp>
        <p:pic>
          <p:nvPicPr>
            <p:cNvPr id="32" name="图片 31"/>
            <p:cNvPicPr>
              <a:picLocks noChangeAspect="1"/>
            </p:cNvPicPr>
            <p:nvPr/>
          </p:nvPicPr>
          <p:blipFill>
            <a:blip r:embed="rId1" cstate="print">
              <a:lum bright="70000" contrast="-70000"/>
            </a:blip>
            <a:srcRect/>
            <a:stretch>
              <a:fillRect/>
            </a:stretch>
          </p:blipFill>
          <p:spPr bwMode="auto">
            <a:xfrm>
              <a:off x="5698144" y="3122068"/>
              <a:ext cx="603169" cy="603063"/>
            </a:xfrm>
            <a:prstGeom prst="rect">
              <a:avLst/>
            </a:prstGeom>
            <a:noFill/>
            <a:ln w="9525">
              <a:noFill/>
              <a:miter lim="800000"/>
              <a:headEnd/>
              <a:tailEnd/>
            </a:ln>
          </p:spPr>
        </p:pic>
        <p:sp>
          <p:nvSpPr>
            <p:cNvPr id="33" name="六边形 32"/>
            <p:cNvSpPr/>
            <p:nvPr/>
          </p:nvSpPr>
          <p:spPr>
            <a:xfrm rot="16200000">
              <a:off x="4459135" y="1453463"/>
              <a:ext cx="1525645" cy="1434907"/>
            </a:xfrm>
            <a:prstGeom prst="hexagon">
              <a:avLst/>
            </a:prstGeom>
            <a:solidFill>
              <a:schemeClr val="accent4"/>
            </a:solidFill>
            <a:ln w="15875"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135">
                <a:latin typeface="Noto Sans S Chinese DemiLight" panose="020B0400000000000000" pitchFamily="34" charset="-122"/>
                <a:ea typeface="Noto Sans S Chinese DemiLight" panose="020B0400000000000000" pitchFamily="34" charset="-122"/>
              </a:endParaRPr>
            </a:p>
          </p:txBody>
        </p:sp>
        <p:pic>
          <p:nvPicPr>
            <p:cNvPr id="34" name="图片 33"/>
            <p:cNvPicPr>
              <a:picLocks noChangeAspect="1"/>
            </p:cNvPicPr>
            <p:nvPr/>
          </p:nvPicPr>
          <p:blipFill>
            <a:blip r:embed="rId2" cstate="print">
              <a:biLevel thresh="50000"/>
              <a:grayscl/>
            </a:blip>
            <a:srcRect/>
            <a:stretch>
              <a:fillRect/>
            </a:stretch>
          </p:blipFill>
          <p:spPr bwMode="auto">
            <a:xfrm>
              <a:off x="4929896" y="1852459"/>
              <a:ext cx="603168" cy="605180"/>
            </a:xfrm>
            <a:prstGeom prst="rect">
              <a:avLst/>
            </a:prstGeom>
            <a:noFill/>
            <a:ln w="9525">
              <a:noFill/>
              <a:miter lim="800000"/>
              <a:headEnd/>
              <a:tailEnd/>
            </a:ln>
          </p:spPr>
        </p:pic>
        <p:sp>
          <p:nvSpPr>
            <p:cNvPr id="35" name="六边形 34"/>
            <p:cNvSpPr/>
            <p:nvPr/>
          </p:nvSpPr>
          <p:spPr>
            <a:xfrm rot="16200000">
              <a:off x="3686656" y="2723073"/>
              <a:ext cx="1523529" cy="1432789"/>
            </a:xfrm>
            <a:prstGeom prst="hexagon">
              <a:avLst/>
            </a:prstGeom>
            <a:solidFill>
              <a:schemeClr val="accent3"/>
            </a:solidFill>
            <a:ln w="15875"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135">
                <a:latin typeface="Noto Sans S Chinese DemiLight" panose="020B0400000000000000" pitchFamily="34" charset="-122"/>
                <a:ea typeface="Noto Sans S Chinese DemiLight" panose="020B0400000000000000" pitchFamily="34" charset="-122"/>
              </a:endParaRPr>
            </a:p>
          </p:txBody>
        </p:sp>
        <p:pic>
          <p:nvPicPr>
            <p:cNvPr id="36" name="图片 35"/>
            <p:cNvPicPr>
              <a:picLocks noChangeAspect="1"/>
            </p:cNvPicPr>
            <p:nvPr/>
          </p:nvPicPr>
          <p:blipFill>
            <a:blip r:embed="rId3" cstate="print">
              <a:biLevel thresh="50000"/>
              <a:grayscl/>
            </a:blip>
            <a:srcRect/>
            <a:stretch>
              <a:fillRect/>
            </a:stretch>
          </p:blipFill>
          <p:spPr bwMode="auto">
            <a:xfrm>
              <a:off x="4155300" y="3122068"/>
              <a:ext cx="603168" cy="603063"/>
            </a:xfrm>
            <a:prstGeom prst="rect">
              <a:avLst/>
            </a:prstGeom>
            <a:noFill/>
            <a:ln w="9525">
              <a:noFill/>
              <a:miter lim="800000"/>
              <a:headEnd/>
              <a:tailEnd/>
            </a:ln>
          </p:spPr>
        </p:pic>
        <p:sp>
          <p:nvSpPr>
            <p:cNvPr id="37" name="六边形 36"/>
            <p:cNvSpPr/>
            <p:nvPr/>
          </p:nvSpPr>
          <p:spPr>
            <a:xfrm rot="16200000">
              <a:off x="4461250" y="4032883"/>
              <a:ext cx="1521413" cy="1434907"/>
            </a:xfrm>
            <a:prstGeom prst="hexagon">
              <a:avLst/>
            </a:prstGeom>
            <a:solidFill>
              <a:schemeClr val="accent2"/>
            </a:solidFill>
            <a:ln w="15875"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135">
                <a:latin typeface="Noto Sans S Chinese DemiLight" panose="020B0400000000000000" pitchFamily="34" charset="-122"/>
                <a:ea typeface="Noto Sans S Chinese DemiLight" panose="020B0400000000000000" pitchFamily="34" charset="-122"/>
              </a:endParaRPr>
            </a:p>
          </p:txBody>
        </p:sp>
        <p:pic>
          <p:nvPicPr>
            <p:cNvPr id="38" name="图片 37"/>
            <p:cNvPicPr>
              <a:picLocks noChangeAspect="1"/>
            </p:cNvPicPr>
            <p:nvPr/>
          </p:nvPicPr>
          <p:blipFill>
            <a:blip r:embed="rId4" cstate="print">
              <a:biLevel thresh="50000"/>
              <a:grayscl/>
            </a:blip>
            <a:srcRect/>
            <a:stretch>
              <a:fillRect/>
            </a:stretch>
          </p:blipFill>
          <p:spPr bwMode="auto">
            <a:xfrm>
              <a:off x="4929896" y="4433996"/>
              <a:ext cx="603168" cy="603063"/>
            </a:xfrm>
            <a:prstGeom prst="rect">
              <a:avLst/>
            </a:prstGeom>
            <a:noFill/>
            <a:ln w="9525">
              <a:noFill/>
              <a:miter lim="800000"/>
              <a:headEnd/>
              <a:tailEnd/>
            </a:ln>
          </p:spPr>
        </p:pic>
        <p:sp>
          <p:nvSpPr>
            <p:cNvPr id="39" name="六边形 38"/>
            <p:cNvSpPr/>
            <p:nvPr/>
          </p:nvSpPr>
          <p:spPr>
            <a:xfrm rot="16200000">
              <a:off x="6059117" y="3969405"/>
              <a:ext cx="1523529" cy="1432791"/>
            </a:xfrm>
            <a:prstGeom prst="hexagon">
              <a:avLst/>
            </a:prstGeom>
            <a:solidFill>
              <a:schemeClr val="accent4"/>
            </a:solidFill>
            <a:ln w="15875"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135">
                <a:latin typeface="Noto Sans S Chinese DemiLight" panose="020B0400000000000000" pitchFamily="34" charset="-122"/>
                <a:ea typeface="Noto Sans S Chinese DemiLight" panose="020B0400000000000000" pitchFamily="34" charset="-122"/>
              </a:endParaRPr>
            </a:p>
          </p:txBody>
        </p:sp>
        <p:pic>
          <p:nvPicPr>
            <p:cNvPr id="40" name="图片 39"/>
            <p:cNvPicPr>
              <a:picLocks noChangeAspect="1"/>
            </p:cNvPicPr>
            <p:nvPr/>
          </p:nvPicPr>
          <p:blipFill>
            <a:blip r:embed="rId5" cstate="print">
              <a:biLevel thresh="50000"/>
              <a:grayscl/>
            </a:blip>
            <a:srcRect/>
            <a:stretch>
              <a:fillRect/>
            </a:stretch>
          </p:blipFill>
          <p:spPr bwMode="auto">
            <a:xfrm>
              <a:off x="6527764" y="4362050"/>
              <a:ext cx="603169" cy="645384"/>
            </a:xfrm>
            <a:prstGeom prst="rect">
              <a:avLst/>
            </a:prstGeom>
            <a:noFill/>
            <a:ln w="9525">
              <a:noFill/>
              <a:miter lim="800000"/>
              <a:headEnd/>
              <a:tailEnd/>
            </a:ln>
          </p:spPr>
        </p:pic>
        <p:sp>
          <p:nvSpPr>
            <p:cNvPr id="41" name="六边形 40"/>
            <p:cNvSpPr/>
            <p:nvPr/>
          </p:nvSpPr>
          <p:spPr>
            <a:xfrm rot="16200000">
              <a:off x="6768106" y="2689216"/>
              <a:ext cx="1523529" cy="1432789"/>
            </a:xfrm>
            <a:prstGeom prst="hexagon">
              <a:avLst/>
            </a:prstGeom>
            <a:solidFill>
              <a:schemeClr val="accent1"/>
            </a:solidFill>
            <a:ln w="15875"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135" dirty="0">
                <a:latin typeface="Noto Sans S Chinese DemiLight" panose="020B0400000000000000" pitchFamily="34" charset="-122"/>
                <a:ea typeface="Noto Sans S Chinese DemiLight" panose="020B0400000000000000" pitchFamily="34" charset="-122"/>
              </a:endParaRPr>
            </a:p>
          </p:txBody>
        </p:sp>
        <p:pic>
          <p:nvPicPr>
            <p:cNvPr id="42" name="图片 41"/>
            <p:cNvPicPr>
              <a:picLocks noChangeAspect="1"/>
            </p:cNvPicPr>
            <p:nvPr/>
          </p:nvPicPr>
          <p:blipFill>
            <a:blip r:embed="rId6" cstate="print">
              <a:biLevel thresh="50000"/>
              <a:grayscl/>
            </a:blip>
            <a:srcRect/>
            <a:stretch>
              <a:fillRect/>
            </a:stretch>
          </p:blipFill>
          <p:spPr bwMode="auto">
            <a:xfrm>
              <a:off x="7228288" y="3253259"/>
              <a:ext cx="630681" cy="351259"/>
            </a:xfrm>
            <a:prstGeom prst="rect">
              <a:avLst/>
            </a:prstGeom>
            <a:noFill/>
            <a:ln w="9525">
              <a:noFill/>
              <a:miter lim="800000"/>
              <a:headEnd/>
              <a:tailEnd/>
            </a:ln>
          </p:spPr>
        </p:pic>
        <p:sp>
          <p:nvSpPr>
            <p:cNvPr id="43" name="六边形 42"/>
            <p:cNvSpPr/>
            <p:nvPr/>
          </p:nvSpPr>
          <p:spPr>
            <a:xfrm rot="16200000">
              <a:off x="6031606" y="1413259"/>
              <a:ext cx="1525647" cy="1434907"/>
            </a:xfrm>
            <a:prstGeom prst="hexagon">
              <a:avLst/>
            </a:prstGeom>
            <a:solidFill>
              <a:schemeClr val="accent2"/>
            </a:solidFill>
            <a:ln w="15875"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135">
                <a:latin typeface="Noto Sans S Chinese DemiLight" panose="020B0400000000000000" pitchFamily="34" charset="-122"/>
                <a:ea typeface="Noto Sans S Chinese DemiLight" panose="020B0400000000000000" pitchFamily="34" charset="-122"/>
              </a:endParaRPr>
            </a:p>
          </p:txBody>
        </p:sp>
        <p:pic>
          <p:nvPicPr>
            <p:cNvPr id="44" name="图片 43"/>
            <p:cNvPicPr>
              <a:picLocks noChangeAspect="1"/>
            </p:cNvPicPr>
            <p:nvPr/>
          </p:nvPicPr>
          <p:blipFill>
            <a:blip r:embed="rId7" cstate="print">
              <a:biLevel thresh="50000"/>
              <a:grayscl/>
            </a:blip>
            <a:srcRect/>
            <a:stretch>
              <a:fillRect/>
            </a:stretch>
          </p:blipFill>
          <p:spPr bwMode="auto">
            <a:xfrm>
              <a:off x="6373268" y="1689524"/>
              <a:ext cx="878297" cy="880261"/>
            </a:xfrm>
            <a:prstGeom prst="rect">
              <a:avLst/>
            </a:prstGeom>
            <a:noFill/>
            <a:ln w="9525">
              <a:noFill/>
              <a:miter lim="800000"/>
              <a:headEnd/>
              <a:tailEnd/>
            </a:ln>
          </p:spPr>
        </p:pic>
      </p:grpSp>
      <p:grpSp>
        <p:nvGrpSpPr>
          <p:cNvPr id="30" name="Group 35"/>
          <p:cNvGrpSpPr/>
          <p:nvPr/>
        </p:nvGrpSpPr>
        <p:grpSpPr>
          <a:xfrm flipH="1">
            <a:off x="858094" y="1958750"/>
            <a:ext cx="247456" cy="246732"/>
            <a:chOff x="2138511" y="2464802"/>
            <a:chExt cx="354012" cy="352956"/>
          </a:xfrm>
          <a:solidFill>
            <a:schemeClr val="accent1"/>
          </a:solidFill>
          <a:effectLst/>
        </p:grpSpPr>
        <p:sp>
          <p:nvSpPr>
            <p:cNvPr id="59" name="Oval 36"/>
            <p:cNvSpPr>
              <a:spLocks noChangeArrowheads="1"/>
            </p:cNvSpPr>
            <p:nvPr/>
          </p:nvSpPr>
          <p:spPr bwMode="auto">
            <a:xfrm>
              <a:off x="2229830" y="2555417"/>
              <a:ext cx="171376" cy="171727"/>
            </a:xfrm>
            <a:prstGeom prst="ellipse">
              <a:avLst/>
            </a:prstGeom>
            <a:grpFill/>
            <a:ln>
              <a:noFill/>
            </a:ln>
          </p:spPr>
          <p:txBody>
            <a:bodyPr vert="horz" wrap="square" lIns="114605" tIns="57303" rIns="114605" bIns="57303" numCol="1" anchor="t" anchorCtr="0" compatLnSpc="1"/>
            <a:lstStyle/>
            <a:p>
              <a:pPr>
                <a:lnSpc>
                  <a:spcPct val="120000"/>
                </a:lnSpc>
              </a:pPr>
              <a:endParaRPr lang="id-ID" sz="1465" dirty="0">
                <a:latin typeface="Noto Sans S Chinese DemiLight" panose="020B0400000000000000" pitchFamily="34" charset="-122"/>
                <a:ea typeface="Noto Sans S Chinese DemiLight" panose="020B0400000000000000" pitchFamily="34" charset="-122"/>
                <a:sym typeface="Arial" panose="020B0604020202020204" pitchFamily="34" charset="0"/>
              </a:endParaRPr>
            </a:p>
          </p:txBody>
        </p:sp>
        <p:sp>
          <p:nvSpPr>
            <p:cNvPr id="60" name="Freeform 37"/>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vert="horz" wrap="square" lIns="114605" tIns="57303" rIns="114605" bIns="57303" numCol="1" anchor="t" anchorCtr="0" compatLnSpc="1"/>
            <a:lstStyle/>
            <a:p>
              <a:pPr>
                <a:lnSpc>
                  <a:spcPct val="120000"/>
                </a:lnSpc>
              </a:pPr>
              <a:endParaRPr lang="id-ID" sz="1465" dirty="0">
                <a:latin typeface="Noto Sans S Chinese DemiLight" panose="020B0400000000000000" pitchFamily="34" charset="-122"/>
                <a:ea typeface="Noto Sans S Chinese DemiLight" panose="020B0400000000000000" pitchFamily="34" charset="-122"/>
                <a:sym typeface="Arial" panose="020B0604020202020204" pitchFamily="34" charset="0"/>
              </a:endParaRPr>
            </a:p>
          </p:txBody>
        </p:sp>
      </p:grpSp>
      <p:grpSp>
        <p:nvGrpSpPr>
          <p:cNvPr id="61" name="Group 43"/>
          <p:cNvGrpSpPr/>
          <p:nvPr/>
        </p:nvGrpSpPr>
        <p:grpSpPr>
          <a:xfrm flipH="1">
            <a:off x="856780" y="3245678"/>
            <a:ext cx="247456" cy="246732"/>
            <a:chOff x="2138511" y="2464802"/>
            <a:chExt cx="354012" cy="352956"/>
          </a:xfrm>
          <a:solidFill>
            <a:schemeClr val="accent3"/>
          </a:solidFill>
          <a:effectLst/>
        </p:grpSpPr>
        <p:sp>
          <p:nvSpPr>
            <p:cNvPr id="62" name="Oval 47"/>
            <p:cNvSpPr>
              <a:spLocks noChangeArrowheads="1"/>
            </p:cNvSpPr>
            <p:nvPr/>
          </p:nvSpPr>
          <p:spPr bwMode="auto">
            <a:xfrm>
              <a:off x="2229830" y="2555417"/>
              <a:ext cx="171376" cy="171727"/>
            </a:xfrm>
            <a:prstGeom prst="ellipse">
              <a:avLst/>
            </a:prstGeom>
            <a:grpFill/>
            <a:ln>
              <a:noFill/>
            </a:ln>
          </p:spPr>
          <p:txBody>
            <a:bodyPr vert="horz" wrap="square" lIns="114605" tIns="57303" rIns="114605" bIns="57303" numCol="1" anchor="t" anchorCtr="0" compatLnSpc="1"/>
            <a:lstStyle/>
            <a:p>
              <a:pPr>
                <a:lnSpc>
                  <a:spcPct val="120000"/>
                </a:lnSpc>
              </a:pPr>
              <a:endParaRPr lang="id-ID" sz="1465" dirty="0">
                <a:latin typeface="Noto Sans S Chinese DemiLight" panose="020B0400000000000000" pitchFamily="34" charset="-122"/>
                <a:ea typeface="Noto Sans S Chinese DemiLight" panose="020B0400000000000000" pitchFamily="34" charset="-122"/>
                <a:sym typeface="Arial" panose="020B0604020202020204" pitchFamily="34" charset="0"/>
              </a:endParaRPr>
            </a:p>
          </p:txBody>
        </p:sp>
        <p:sp>
          <p:nvSpPr>
            <p:cNvPr id="63" name="Freeform 48"/>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vert="horz" wrap="square" lIns="114605" tIns="57303" rIns="114605" bIns="57303" numCol="1" anchor="t" anchorCtr="0" compatLnSpc="1"/>
            <a:lstStyle/>
            <a:p>
              <a:pPr>
                <a:lnSpc>
                  <a:spcPct val="120000"/>
                </a:lnSpc>
              </a:pPr>
              <a:endParaRPr lang="id-ID" sz="1465" dirty="0">
                <a:latin typeface="Noto Sans S Chinese DemiLight" panose="020B0400000000000000" pitchFamily="34" charset="-122"/>
                <a:ea typeface="Noto Sans S Chinese DemiLight" panose="020B0400000000000000" pitchFamily="34" charset="-122"/>
                <a:sym typeface="Arial" panose="020B0604020202020204" pitchFamily="34" charset="0"/>
              </a:endParaRPr>
            </a:p>
          </p:txBody>
        </p:sp>
      </p:grpSp>
      <p:grpSp>
        <p:nvGrpSpPr>
          <p:cNvPr id="64" name="Group 57"/>
          <p:cNvGrpSpPr/>
          <p:nvPr/>
        </p:nvGrpSpPr>
        <p:grpSpPr>
          <a:xfrm flipH="1">
            <a:off x="856780" y="4532606"/>
            <a:ext cx="247456" cy="246732"/>
            <a:chOff x="2138511" y="2464802"/>
            <a:chExt cx="354012" cy="352956"/>
          </a:xfrm>
          <a:solidFill>
            <a:schemeClr val="accent5"/>
          </a:solidFill>
          <a:effectLst/>
        </p:grpSpPr>
        <p:sp>
          <p:nvSpPr>
            <p:cNvPr id="65" name="Oval 61"/>
            <p:cNvSpPr>
              <a:spLocks noChangeArrowheads="1"/>
            </p:cNvSpPr>
            <p:nvPr/>
          </p:nvSpPr>
          <p:spPr bwMode="auto">
            <a:xfrm>
              <a:off x="2229830" y="2555417"/>
              <a:ext cx="171376" cy="171727"/>
            </a:xfrm>
            <a:prstGeom prst="ellipse">
              <a:avLst/>
            </a:prstGeom>
            <a:grpFill/>
            <a:ln>
              <a:noFill/>
            </a:ln>
          </p:spPr>
          <p:txBody>
            <a:bodyPr vert="horz" wrap="square" lIns="114605" tIns="57303" rIns="114605" bIns="57303" numCol="1" anchor="t" anchorCtr="0" compatLnSpc="1"/>
            <a:lstStyle/>
            <a:p>
              <a:pPr>
                <a:lnSpc>
                  <a:spcPct val="120000"/>
                </a:lnSpc>
              </a:pPr>
              <a:endParaRPr lang="id-ID" sz="1465" dirty="0">
                <a:latin typeface="Noto Sans S Chinese DemiLight" panose="020B0400000000000000" pitchFamily="34" charset="-122"/>
                <a:ea typeface="Noto Sans S Chinese DemiLight" panose="020B0400000000000000" pitchFamily="34" charset="-122"/>
                <a:sym typeface="Arial" panose="020B0604020202020204" pitchFamily="34" charset="0"/>
              </a:endParaRPr>
            </a:p>
          </p:txBody>
        </p:sp>
        <p:sp>
          <p:nvSpPr>
            <p:cNvPr id="66" name="Freeform 62"/>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vert="horz" wrap="square" lIns="114605" tIns="57303" rIns="114605" bIns="57303" numCol="1" anchor="t" anchorCtr="0" compatLnSpc="1"/>
            <a:lstStyle/>
            <a:p>
              <a:pPr>
                <a:lnSpc>
                  <a:spcPct val="120000"/>
                </a:lnSpc>
              </a:pPr>
              <a:endParaRPr lang="id-ID" sz="1465" dirty="0">
                <a:latin typeface="Noto Sans S Chinese DemiLight" panose="020B0400000000000000" pitchFamily="34" charset="-122"/>
                <a:ea typeface="Noto Sans S Chinese DemiLight" panose="020B0400000000000000" pitchFamily="34" charset="-122"/>
                <a:sym typeface="Arial" panose="020B0604020202020204" pitchFamily="34" charset="0"/>
              </a:endParaRPr>
            </a:p>
          </p:txBody>
        </p:sp>
      </p:grpSp>
      <p:grpSp>
        <p:nvGrpSpPr>
          <p:cNvPr id="67" name="Group 64"/>
          <p:cNvGrpSpPr/>
          <p:nvPr/>
        </p:nvGrpSpPr>
        <p:grpSpPr>
          <a:xfrm flipH="1">
            <a:off x="8559848" y="1958750"/>
            <a:ext cx="247456" cy="246732"/>
            <a:chOff x="2138511" y="2464802"/>
            <a:chExt cx="354012" cy="352956"/>
          </a:xfrm>
          <a:solidFill>
            <a:schemeClr val="accent2"/>
          </a:solidFill>
          <a:effectLst/>
        </p:grpSpPr>
        <p:sp>
          <p:nvSpPr>
            <p:cNvPr id="68" name="Oval 68"/>
            <p:cNvSpPr>
              <a:spLocks noChangeArrowheads="1"/>
            </p:cNvSpPr>
            <p:nvPr/>
          </p:nvSpPr>
          <p:spPr bwMode="auto">
            <a:xfrm>
              <a:off x="2229830" y="2555417"/>
              <a:ext cx="171376" cy="171727"/>
            </a:xfrm>
            <a:prstGeom prst="ellipse">
              <a:avLst/>
            </a:prstGeom>
            <a:grpFill/>
            <a:ln>
              <a:noFill/>
            </a:ln>
          </p:spPr>
          <p:txBody>
            <a:bodyPr vert="horz" wrap="square" lIns="114605" tIns="57303" rIns="114605" bIns="57303" numCol="1" anchor="t" anchorCtr="0" compatLnSpc="1"/>
            <a:lstStyle/>
            <a:p>
              <a:pPr>
                <a:lnSpc>
                  <a:spcPct val="120000"/>
                </a:lnSpc>
              </a:pPr>
              <a:endParaRPr lang="id-ID" sz="1465" dirty="0">
                <a:latin typeface="Noto Sans S Chinese DemiLight" panose="020B0400000000000000" pitchFamily="34" charset="-122"/>
                <a:ea typeface="Noto Sans S Chinese DemiLight" panose="020B0400000000000000" pitchFamily="34" charset="-122"/>
                <a:sym typeface="Arial" panose="020B0604020202020204" pitchFamily="34" charset="0"/>
              </a:endParaRPr>
            </a:p>
          </p:txBody>
        </p:sp>
        <p:sp>
          <p:nvSpPr>
            <p:cNvPr id="69" name="Freeform 69"/>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vert="horz" wrap="square" lIns="114605" tIns="57303" rIns="114605" bIns="57303" numCol="1" anchor="t" anchorCtr="0" compatLnSpc="1"/>
            <a:lstStyle/>
            <a:p>
              <a:pPr>
                <a:lnSpc>
                  <a:spcPct val="120000"/>
                </a:lnSpc>
              </a:pPr>
              <a:endParaRPr lang="id-ID" sz="1465" dirty="0">
                <a:latin typeface="Noto Sans S Chinese DemiLight" panose="020B0400000000000000" pitchFamily="34" charset="-122"/>
                <a:ea typeface="Noto Sans S Chinese DemiLight" panose="020B0400000000000000" pitchFamily="34" charset="-122"/>
                <a:sym typeface="Arial" panose="020B0604020202020204" pitchFamily="34" charset="0"/>
              </a:endParaRPr>
            </a:p>
          </p:txBody>
        </p:sp>
      </p:grpSp>
      <p:grpSp>
        <p:nvGrpSpPr>
          <p:cNvPr id="70" name="Group 71"/>
          <p:cNvGrpSpPr/>
          <p:nvPr/>
        </p:nvGrpSpPr>
        <p:grpSpPr>
          <a:xfrm flipH="1">
            <a:off x="8558532" y="3245678"/>
            <a:ext cx="247456" cy="246732"/>
            <a:chOff x="2138511" y="2464802"/>
            <a:chExt cx="354012" cy="352956"/>
          </a:xfrm>
          <a:solidFill>
            <a:schemeClr val="accent4"/>
          </a:solidFill>
          <a:effectLst/>
        </p:grpSpPr>
        <p:sp>
          <p:nvSpPr>
            <p:cNvPr id="71" name="Oval 75"/>
            <p:cNvSpPr>
              <a:spLocks noChangeArrowheads="1"/>
            </p:cNvSpPr>
            <p:nvPr/>
          </p:nvSpPr>
          <p:spPr bwMode="auto">
            <a:xfrm>
              <a:off x="2229830" y="2555417"/>
              <a:ext cx="171376" cy="171727"/>
            </a:xfrm>
            <a:prstGeom prst="ellipse">
              <a:avLst/>
            </a:prstGeom>
            <a:grpFill/>
            <a:ln>
              <a:noFill/>
            </a:ln>
          </p:spPr>
          <p:txBody>
            <a:bodyPr vert="horz" wrap="square" lIns="114605" tIns="57303" rIns="114605" bIns="57303" numCol="1" anchor="t" anchorCtr="0" compatLnSpc="1"/>
            <a:lstStyle/>
            <a:p>
              <a:pPr>
                <a:lnSpc>
                  <a:spcPct val="120000"/>
                </a:lnSpc>
              </a:pPr>
              <a:endParaRPr lang="id-ID" sz="1465" dirty="0">
                <a:latin typeface="Noto Sans S Chinese DemiLight" panose="020B0400000000000000" pitchFamily="34" charset="-122"/>
                <a:ea typeface="Noto Sans S Chinese DemiLight" panose="020B0400000000000000" pitchFamily="34" charset="-122"/>
                <a:sym typeface="Arial" panose="020B0604020202020204" pitchFamily="34" charset="0"/>
              </a:endParaRPr>
            </a:p>
          </p:txBody>
        </p:sp>
        <p:sp>
          <p:nvSpPr>
            <p:cNvPr id="72" name="Freeform 76"/>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vert="horz" wrap="square" lIns="114605" tIns="57303" rIns="114605" bIns="57303" numCol="1" anchor="t" anchorCtr="0" compatLnSpc="1"/>
            <a:lstStyle/>
            <a:p>
              <a:pPr>
                <a:lnSpc>
                  <a:spcPct val="120000"/>
                </a:lnSpc>
              </a:pPr>
              <a:endParaRPr lang="id-ID" sz="1465" dirty="0">
                <a:latin typeface="Noto Sans S Chinese DemiLight" panose="020B0400000000000000" pitchFamily="34" charset="-122"/>
                <a:ea typeface="Noto Sans S Chinese DemiLight" panose="020B0400000000000000" pitchFamily="34" charset="-122"/>
                <a:sym typeface="Arial" panose="020B0604020202020204" pitchFamily="34" charset="0"/>
              </a:endParaRPr>
            </a:p>
          </p:txBody>
        </p:sp>
      </p:grpSp>
      <p:grpSp>
        <p:nvGrpSpPr>
          <p:cNvPr id="73" name="Group 78"/>
          <p:cNvGrpSpPr/>
          <p:nvPr/>
        </p:nvGrpSpPr>
        <p:grpSpPr>
          <a:xfrm flipH="1">
            <a:off x="8558532" y="4532606"/>
            <a:ext cx="247456" cy="246732"/>
            <a:chOff x="2138511" y="2464802"/>
            <a:chExt cx="354012" cy="352956"/>
          </a:xfrm>
          <a:solidFill>
            <a:schemeClr val="accent6"/>
          </a:solidFill>
          <a:effectLst/>
        </p:grpSpPr>
        <p:sp>
          <p:nvSpPr>
            <p:cNvPr id="74" name="Oval 82"/>
            <p:cNvSpPr>
              <a:spLocks noChangeArrowheads="1"/>
            </p:cNvSpPr>
            <p:nvPr/>
          </p:nvSpPr>
          <p:spPr bwMode="auto">
            <a:xfrm>
              <a:off x="2229830" y="2555417"/>
              <a:ext cx="171376" cy="171727"/>
            </a:xfrm>
            <a:prstGeom prst="ellipse">
              <a:avLst/>
            </a:prstGeom>
            <a:grpFill/>
            <a:ln>
              <a:noFill/>
            </a:ln>
          </p:spPr>
          <p:txBody>
            <a:bodyPr vert="horz" wrap="square" lIns="114605" tIns="57303" rIns="114605" bIns="57303" numCol="1" anchor="t" anchorCtr="0" compatLnSpc="1"/>
            <a:lstStyle/>
            <a:p>
              <a:pPr>
                <a:lnSpc>
                  <a:spcPct val="120000"/>
                </a:lnSpc>
              </a:pPr>
              <a:endParaRPr lang="id-ID" sz="1465" dirty="0">
                <a:latin typeface="Noto Sans S Chinese DemiLight" panose="020B0400000000000000" pitchFamily="34" charset="-122"/>
                <a:ea typeface="Noto Sans S Chinese DemiLight" panose="020B0400000000000000" pitchFamily="34" charset="-122"/>
                <a:sym typeface="Arial" panose="020B0604020202020204" pitchFamily="34" charset="0"/>
              </a:endParaRPr>
            </a:p>
          </p:txBody>
        </p:sp>
        <p:sp>
          <p:nvSpPr>
            <p:cNvPr id="75" name="Freeform 83"/>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vert="horz" wrap="square" lIns="114605" tIns="57303" rIns="114605" bIns="57303" numCol="1" anchor="t" anchorCtr="0" compatLnSpc="1"/>
            <a:lstStyle/>
            <a:p>
              <a:pPr>
                <a:lnSpc>
                  <a:spcPct val="120000"/>
                </a:lnSpc>
              </a:pPr>
              <a:endParaRPr lang="id-ID" sz="1465" dirty="0">
                <a:latin typeface="Noto Sans S Chinese DemiLight" panose="020B0400000000000000" pitchFamily="34" charset="-122"/>
                <a:ea typeface="Noto Sans S Chinese DemiLight" panose="020B0400000000000000" pitchFamily="34" charset="-122"/>
                <a:sym typeface="Arial" panose="020B0604020202020204" pitchFamily="34" charset="0"/>
              </a:endParaRPr>
            </a:p>
          </p:txBody>
        </p:sp>
      </p:grpSp>
      <p:sp>
        <p:nvSpPr>
          <p:cNvPr id="76" name="išľíďè"/>
          <p:cNvSpPr/>
          <p:nvPr/>
        </p:nvSpPr>
        <p:spPr bwMode="auto">
          <a:xfrm>
            <a:off x="1259201" y="2173218"/>
            <a:ext cx="2536640" cy="5574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输入替换内容</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 </a:t>
            </a:r>
            <a:endPar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77" name="iSlíďè"/>
          <p:cNvSpPr txBox="1"/>
          <p:nvPr/>
        </p:nvSpPr>
        <p:spPr bwMode="auto">
          <a:xfrm>
            <a:off x="1257845" y="1832132"/>
            <a:ext cx="2195830" cy="351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78" name="išľíďè"/>
          <p:cNvSpPr/>
          <p:nvPr/>
        </p:nvSpPr>
        <p:spPr bwMode="auto">
          <a:xfrm>
            <a:off x="1247017" y="3424154"/>
            <a:ext cx="2536640" cy="5574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输入替换内容</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 </a:t>
            </a:r>
            <a:endPar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79" name="iSlíďè"/>
          <p:cNvSpPr txBox="1"/>
          <p:nvPr/>
        </p:nvSpPr>
        <p:spPr bwMode="auto">
          <a:xfrm>
            <a:off x="1245661" y="3083068"/>
            <a:ext cx="2195830" cy="351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80" name="išľíďè"/>
          <p:cNvSpPr/>
          <p:nvPr/>
        </p:nvSpPr>
        <p:spPr bwMode="auto">
          <a:xfrm>
            <a:off x="1217667" y="4697354"/>
            <a:ext cx="2536640" cy="5574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输入替换内容</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 </a:t>
            </a:r>
            <a:endPar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81" name="iSlíďè"/>
          <p:cNvSpPr txBox="1"/>
          <p:nvPr/>
        </p:nvSpPr>
        <p:spPr bwMode="auto">
          <a:xfrm>
            <a:off x="1216311" y="4356268"/>
            <a:ext cx="2195830" cy="351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82" name="išľíďè"/>
          <p:cNvSpPr/>
          <p:nvPr/>
        </p:nvSpPr>
        <p:spPr bwMode="auto">
          <a:xfrm>
            <a:off x="9068450" y="2173218"/>
            <a:ext cx="2536640" cy="5574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lang="zh-CN" altLang="en-US"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输入替换内容</a:t>
            </a:r>
            <a:r>
              <a:rPr lang="en-US" altLang="zh-CN"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 </a:t>
            </a:r>
            <a:endPar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a:p>
            <a:pPr marL="0" marR="0" lvl="0" indent="0" algn="l" defTabSz="913765" rtl="0" eaLnBrk="1" fontAlgn="auto" latinLnBrk="0" hangingPunct="1">
              <a:lnSpc>
                <a:spcPct val="120000"/>
              </a:lnSpc>
              <a:spcBef>
                <a:spcPct val="0"/>
              </a:spcBef>
              <a:spcAft>
                <a:spcPts val="0"/>
              </a:spcAft>
              <a:buClrTx/>
              <a:buSzTx/>
              <a:buFontTx/>
              <a:buNone/>
              <a:defRPr/>
            </a:pPr>
            <a:endPar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83" name="iSlíďè"/>
          <p:cNvSpPr txBox="1"/>
          <p:nvPr/>
        </p:nvSpPr>
        <p:spPr bwMode="auto">
          <a:xfrm>
            <a:off x="9067094" y="1832132"/>
            <a:ext cx="2195830" cy="351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84" name="išľíďè"/>
          <p:cNvSpPr/>
          <p:nvPr/>
        </p:nvSpPr>
        <p:spPr bwMode="auto">
          <a:xfrm>
            <a:off x="9056266" y="3424154"/>
            <a:ext cx="2536640" cy="5574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lang="zh-CN" altLang="en-US"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输入替换内容</a:t>
            </a:r>
            <a:r>
              <a:rPr lang="en-US" altLang="zh-CN"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 </a:t>
            </a:r>
            <a:endPar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85" name="iSlíďè"/>
          <p:cNvSpPr txBox="1"/>
          <p:nvPr/>
        </p:nvSpPr>
        <p:spPr bwMode="auto">
          <a:xfrm>
            <a:off x="9054910" y="3083068"/>
            <a:ext cx="2195830" cy="351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86" name="išľíďè"/>
          <p:cNvSpPr/>
          <p:nvPr/>
        </p:nvSpPr>
        <p:spPr bwMode="auto">
          <a:xfrm>
            <a:off x="9026916" y="4697354"/>
            <a:ext cx="2536640" cy="5574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lang="zh-CN" altLang="en-US"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输入替换内容</a:t>
            </a:r>
            <a:r>
              <a:rPr lang="en-US" altLang="zh-CN"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 </a:t>
            </a:r>
            <a:endPar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87" name="iSlíďè"/>
          <p:cNvSpPr txBox="1"/>
          <p:nvPr/>
        </p:nvSpPr>
        <p:spPr bwMode="auto">
          <a:xfrm>
            <a:off x="9025560" y="4356268"/>
            <a:ext cx="2195830" cy="351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600" advClick="0" advTm="2000">
        <p14:prism isInverted="1"/>
      </p:transition>
    </mc:Choice>
    <mc:Fallback>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p:tgtEl>
                                          <p:spTgt spid="30"/>
                                        </p:tgtEl>
                                        <p:attrNameLst>
                                          <p:attrName>ppt_x</p:attrName>
                                        </p:attrNameLst>
                                      </p:cBhvr>
                                      <p:tavLst>
                                        <p:tav tm="0">
                                          <p:val>
                                            <p:strVal val="#ppt_x+#ppt_w*1.125000"/>
                                          </p:val>
                                        </p:tav>
                                        <p:tav tm="100000">
                                          <p:val>
                                            <p:strVal val="#ppt_x"/>
                                          </p:val>
                                        </p:tav>
                                      </p:tavLst>
                                    </p:anim>
                                    <p:animEffect transition="in" filter="wipe(left)">
                                      <p:cBhvr>
                                        <p:cTn id="8" dur="500"/>
                                        <p:tgtEl>
                                          <p:spTgt spid="30"/>
                                        </p:tgtEl>
                                      </p:cBhvr>
                                    </p:animEffect>
                                  </p:childTnLst>
                                </p:cTn>
                              </p:par>
                            </p:childTnLst>
                          </p:cTn>
                        </p:par>
                        <p:par>
                          <p:cTn id="9" fill="hold">
                            <p:stCondLst>
                              <p:cond delay="500"/>
                            </p:stCondLst>
                            <p:childTnLst>
                              <p:par>
                                <p:cTn id="10" presetID="12" presetClass="entr" presetSubtype="2" fill="hold" nodeType="afterEffect">
                                  <p:stCondLst>
                                    <p:cond delay="0"/>
                                  </p:stCondLst>
                                  <p:childTnLst>
                                    <p:set>
                                      <p:cBhvr>
                                        <p:cTn id="11" dur="1" fill="hold">
                                          <p:stCondLst>
                                            <p:cond delay="0"/>
                                          </p:stCondLst>
                                        </p:cTn>
                                        <p:tgtEl>
                                          <p:spTgt spid="61"/>
                                        </p:tgtEl>
                                        <p:attrNameLst>
                                          <p:attrName>style.visibility</p:attrName>
                                        </p:attrNameLst>
                                      </p:cBhvr>
                                      <p:to>
                                        <p:strVal val="visible"/>
                                      </p:to>
                                    </p:set>
                                    <p:anim calcmode="lin" valueType="num">
                                      <p:cBhvr additive="base">
                                        <p:cTn id="12" dur="500"/>
                                        <p:tgtEl>
                                          <p:spTgt spid="61"/>
                                        </p:tgtEl>
                                        <p:attrNameLst>
                                          <p:attrName>ppt_x</p:attrName>
                                        </p:attrNameLst>
                                      </p:cBhvr>
                                      <p:tavLst>
                                        <p:tav tm="0">
                                          <p:val>
                                            <p:strVal val="#ppt_x+#ppt_w*1.125000"/>
                                          </p:val>
                                        </p:tav>
                                        <p:tav tm="100000">
                                          <p:val>
                                            <p:strVal val="#ppt_x"/>
                                          </p:val>
                                        </p:tav>
                                      </p:tavLst>
                                    </p:anim>
                                    <p:animEffect transition="in" filter="wipe(left)">
                                      <p:cBhvr>
                                        <p:cTn id="13" dur="500"/>
                                        <p:tgtEl>
                                          <p:spTgt spid="61"/>
                                        </p:tgtEl>
                                      </p:cBhvr>
                                    </p:animEffect>
                                  </p:childTnLst>
                                </p:cTn>
                              </p:par>
                            </p:childTnLst>
                          </p:cTn>
                        </p:par>
                        <p:par>
                          <p:cTn id="14" fill="hold">
                            <p:stCondLst>
                              <p:cond delay="1000"/>
                            </p:stCondLst>
                            <p:childTnLst>
                              <p:par>
                                <p:cTn id="15" presetID="12" presetClass="entr" presetSubtype="2" fill="hold" nodeType="afterEffect">
                                  <p:stCondLst>
                                    <p:cond delay="0"/>
                                  </p:stCondLst>
                                  <p:childTnLst>
                                    <p:set>
                                      <p:cBhvr>
                                        <p:cTn id="16" dur="1" fill="hold">
                                          <p:stCondLst>
                                            <p:cond delay="0"/>
                                          </p:stCondLst>
                                        </p:cTn>
                                        <p:tgtEl>
                                          <p:spTgt spid="64"/>
                                        </p:tgtEl>
                                        <p:attrNameLst>
                                          <p:attrName>style.visibility</p:attrName>
                                        </p:attrNameLst>
                                      </p:cBhvr>
                                      <p:to>
                                        <p:strVal val="visible"/>
                                      </p:to>
                                    </p:set>
                                    <p:anim calcmode="lin" valueType="num">
                                      <p:cBhvr additive="base">
                                        <p:cTn id="17" dur="500"/>
                                        <p:tgtEl>
                                          <p:spTgt spid="64"/>
                                        </p:tgtEl>
                                        <p:attrNameLst>
                                          <p:attrName>ppt_x</p:attrName>
                                        </p:attrNameLst>
                                      </p:cBhvr>
                                      <p:tavLst>
                                        <p:tav tm="0">
                                          <p:val>
                                            <p:strVal val="#ppt_x+#ppt_w*1.125000"/>
                                          </p:val>
                                        </p:tav>
                                        <p:tav tm="100000">
                                          <p:val>
                                            <p:strVal val="#ppt_x"/>
                                          </p:val>
                                        </p:tav>
                                      </p:tavLst>
                                    </p:anim>
                                    <p:animEffect transition="in" filter="wipe(left)">
                                      <p:cBhvr>
                                        <p:cTn id="18" dur="500"/>
                                        <p:tgtEl>
                                          <p:spTgt spid="64"/>
                                        </p:tgtEl>
                                      </p:cBhvr>
                                    </p:animEffect>
                                  </p:childTnLst>
                                </p:cTn>
                              </p:par>
                            </p:childTnLst>
                          </p:cTn>
                        </p:par>
                        <p:par>
                          <p:cTn id="19" fill="hold">
                            <p:stCondLst>
                              <p:cond delay="1500"/>
                            </p:stCondLst>
                            <p:childTnLst>
                              <p:par>
                                <p:cTn id="20" presetID="12" presetClass="entr" presetSubtype="2" fill="hold" nodeType="afterEffect">
                                  <p:stCondLst>
                                    <p:cond delay="0"/>
                                  </p:stCondLst>
                                  <p:childTnLst>
                                    <p:set>
                                      <p:cBhvr>
                                        <p:cTn id="21" dur="1" fill="hold">
                                          <p:stCondLst>
                                            <p:cond delay="0"/>
                                          </p:stCondLst>
                                        </p:cTn>
                                        <p:tgtEl>
                                          <p:spTgt spid="67"/>
                                        </p:tgtEl>
                                        <p:attrNameLst>
                                          <p:attrName>style.visibility</p:attrName>
                                        </p:attrNameLst>
                                      </p:cBhvr>
                                      <p:to>
                                        <p:strVal val="visible"/>
                                      </p:to>
                                    </p:set>
                                    <p:anim calcmode="lin" valueType="num">
                                      <p:cBhvr additive="base">
                                        <p:cTn id="22" dur="500"/>
                                        <p:tgtEl>
                                          <p:spTgt spid="67"/>
                                        </p:tgtEl>
                                        <p:attrNameLst>
                                          <p:attrName>ppt_x</p:attrName>
                                        </p:attrNameLst>
                                      </p:cBhvr>
                                      <p:tavLst>
                                        <p:tav tm="0">
                                          <p:val>
                                            <p:strVal val="#ppt_x+#ppt_w*1.125000"/>
                                          </p:val>
                                        </p:tav>
                                        <p:tav tm="100000">
                                          <p:val>
                                            <p:strVal val="#ppt_x"/>
                                          </p:val>
                                        </p:tav>
                                      </p:tavLst>
                                    </p:anim>
                                    <p:animEffect transition="in" filter="wipe(left)">
                                      <p:cBhvr>
                                        <p:cTn id="23" dur="500"/>
                                        <p:tgtEl>
                                          <p:spTgt spid="67"/>
                                        </p:tgtEl>
                                      </p:cBhvr>
                                    </p:animEffect>
                                  </p:childTnLst>
                                </p:cTn>
                              </p:par>
                            </p:childTnLst>
                          </p:cTn>
                        </p:par>
                        <p:par>
                          <p:cTn id="24" fill="hold">
                            <p:stCondLst>
                              <p:cond delay="2000"/>
                            </p:stCondLst>
                            <p:childTnLst>
                              <p:par>
                                <p:cTn id="25" presetID="12" presetClass="entr" presetSubtype="2" fill="hold" nodeType="afterEffect">
                                  <p:stCondLst>
                                    <p:cond delay="0"/>
                                  </p:stCondLst>
                                  <p:childTnLst>
                                    <p:set>
                                      <p:cBhvr>
                                        <p:cTn id="26" dur="1" fill="hold">
                                          <p:stCondLst>
                                            <p:cond delay="0"/>
                                          </p:stCondLst>
                                        </p:cTn>
                                        <p:tgtEl>
                                          <p:spTgt spid="70"/>
                                        </p:tgtEl>
                                        <p:attrNameLst>
                                          <p:attrName>style.visibility</p:attrName>
                                        </p:attrNameLst>
                                      </p:cBhvr>
                                      <p:to>
                                        <p:strVal val="visible"/>
                                      </p:to>
                                    </p:set>
                                    <p:anim calcmode="lin" valueType="num">
                                      <p:cBhvr additive="base">
                                        <p:cTn id="27" dur="500"/>
                                        <p:tgtEl>
                                          <p:spTgt spid="70"/>
                                        </p:tgtEl>
                                        <p:attrNameLst>
                                          <p:attrName>ppt_x</p:attrName>
                                        </p:attrNameLst>
                                      </p:cBhvr>
                                      <p:tavLst>
                                        <p:tav tm="0">
                                          <p:val>
                                            <p:strVal val="#ppt_x+#ppt_w*1.125000"/>
                                          </p:val>
                                        </p:tav>
                                        <p:tav tm="100000">
                                          <p:val>
                                            <p:strVal val="#ppt_x"/>
                                          </p:val>
                                        </p:tav>
                                      </p:tavLst>
                                    </p:anim>
                                    <p:animEffect transition="in" filter="wipe(left)">
                                      <p:cBhvr>
                                        <p:cTn id="28" dur="500"/>
                                        <p:tgtEl>
                                          <p:spTgt spid="70"/>
                                        </p:tgtEl>
                                      </p:cBhvr>
                                    </p:animEffect>
                                  </p:childTnLst>
                                </p:cTn>
                              </p:par>
                            </p:childTnLst>
                          </p:cTn>
                        </p:par>
                        <p:par>
                          <p:cTn id="29" fill="hold">
                            <p:stCondLst>
                              <p:cond delay="2500"/>
                            </p:stCondLst>
                            <p:childTnLst>
                              <p:par>
                                <p:cTn id="30" presetID="12" presetClass="entr" presetSubtype="2" fill="hold" nodeType="afterEffect">
                                  <p:stCondLst>
                                    <p:cond delay="0"/>
                                  </p:stCondLst>
                                  <p:childTnLst>
                                    <p:set>
                                      <p:cBhvr>
                                        <p:cTn id="31" dur="1" fill="hold">
                                          <p:stCondLst>
                                            <p:cond delay="0"/>
                                          </p:stCondLst>
                                        </p:cTn>
                                        <p:tgtEl>
                                          <p:spTgt spid="73"/>
                                        </p:tgtEl>
                                        <p:attrNameLst>
                                          <p:attrName>style.visibility</p:attrName>
                                        </p:attrNameLst>
                                      </p:cBhvr>
                                      <p:to>
                                        <p:strVal val="visible"/>
                                      </p:to>
                                    </p:set>
                                    <p:anim calcmode="lin" valueType="num">
                                      <p:cBhvr additive="base">
                                        <p:cTn id="32" dur="500"/>
                                        <p:tgtEl>
                                          <p:spTgt spid="73"/>
                                        </p:tgtEl>
                                        <p:attrNameLst>
                                          <p:attrName>ppt_x</p:attrName>
                                        </p:attrNameLst>
                                      </p:cBhvr>
                                      <p:tavLst>
                                        <p:tav tm="0">
                                          <p:val>
                                            <p:strVal val="#ppt_x+#ppt_w*1.125000"/>
                                          </p:val>
                                        </p:tav>
                                        <p:tav tm="100000">
                                          <p:val>
                                            <p:strVal val="#ppt_x"/>
                                          </p:val>
                                        </p:tav>
                                      </p:tavLst>
                                    </p:anim>
                                    <p:animEffect transition="in" filter="wipe(left)">
                                      <p:cBhvr>
                                        <p:cTn id="33" dur="500"/>
                                        <p:tgtEl>
                                          <p:spTgt spid="73"/>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77"/>
                                        </p:tgtEl>
                                        <p:attrNameLst>
                                          <p:attrName>style.visibility</p:attrName>
                                        </p:attrNameLst>
                                      </p:cBhvr>
                                      <p:to>
                                        <p:strVal val="visible"/>
                                      </p:to>
                                    </p:set>
                                    <p:animEffect transition="in" filter="wipe(down)">
                                      <p:cBhvr>
                                        <p:cTn id="38" dur="500"/>
                                        <p:tgtEl>
                                          <p:spTgt spid="77"/>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76"/>
                                        </p:tgtEl>
                                        <p:attrNameLst>
                                          <p:attrName>style.visibility</p:attrName>
                                        </p:attrNameLst>
                                      </p:cBhvr>
                                      <p:to>
                                        <p:strVal val="visible"/>
                                      </p:to>
                                    </p:set>
                                    <p:animEffect transition="in" filter="wipe(down)">
                                      <p:cBhvr>
                                        <p:cTn id="43" dur="500"/>
                                        <p:tgtEl>
                                          <p:spTgt spid="76"/>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79"/>
                                        </p:tgtEl>
                                        <p:attrNameLst>
                                          <p:attrName>style.visibility</p:attrName>
                                        </p:attrNameLst>
                                      </p:cBhvr>
                                      <p:to>
                                        <p:strVal val="visible"/>
                                      </p:to>
                                    </p:set>
                                    <p:animEffect transition="in" filter="wipe(down)">
                                      <p:cBhvr>
                                        <p:cTn id="48" dur="500"/>
                                        <p:tgtEl>
                                          <p:spTgt spid="79"/>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78"/>
                                        </p:tgtEl>
                                        <p:attrNameLst>
                                          <p:attrName>style.visibility</p:attrName>
                                        </p:attrNameLst>
                                      </p:cBhvr>
                                      <p:to>
                                        <p:strVal val="visible"/>
                                      </p:to>
                                    </p:set>
                                    <p:animEffect transition="in" filter="wipe(down)">
                                      <p:cBhvr>
                                        <p:cTn id="53" dur="500"/>
                                        <p:tgtEl>
                                          <p:spTgt spid="78"/>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81"/>
                                        </p:tgtEl>
                                        <p:attrNameLst>
                                          <p:attrName>style.visibility</p:attrName>
                                        </p:attrNameLst>
                                      </p:cBhvr>
                                      <p:to>
                                        <p:strVal val="visible"/>
                                      </p:to>
                                    </p:set>
                                    <p:animEffect transition="in" filter="wipe(down)">
                                      <p:cBhvr>
                                        <p:cTn id="58" dur="500"/>
                                        <p:tgtEl>
                                          <p:spTgt spid="81"/>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80"/>
                                        </p:tgtEl>
                                        <p:attrNameLst>
                                          <p:attrName>style.visibility</p:attrName>
                                        </p:attrNameLst>
                                      </p:cBhvr>
                                      <p:to>
                                        <p:strVal val="visible"/>
                                      </p:to>
                                    </p:set>
                                    <p:animEffect transition="in" filter="wipe(down)">
                                      <p:cBhvr>
                                        <p:cTn id="63" dur="500"/>
                                        <p:tgtEl>
                                          <p:spTgt spid="80"/>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83"/>
                                        </p:tgtEl>
                                        <p:attrNameLst>
                                          <p:attrName>style.visibility</p:attrName>
                                        </p:attrNameLst>
                                      </p:cBhvr>
                                      <p:to>
                                        <p:strVal val="visible"/>
                                      </p:to>
                                    </p:set>
                                    <p:animEffect transition="in" filter="wipe(down)">
                                      <p:cBhvr>
                                        <p:cTn id="68" dur="500"/>
                                        <p:tgtEl>
                                          <p:spTgt spid="83"/>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82"/>
                                        </p:tgtEl>
                                        <p:attrNameLst>
                                          <p:attrName>style.visibility</p:attrName>
                                        </p:attrNameLst>
                                      </p:cBhvr>
                                      <p:to>
                                        <p:strVal val="visible"/>
                                      </p:to>
                                    </p:set>
                                    <p:animEffect transition="in" filter="wipe(down)">
                                      <p:cBhvr>
                                        <p:cTn id="73" dur="500"/>
                                        <p:tgtEl>
                                          <p:spTgt spid="82"/>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4" fill="hold" grpId="0" nodeType="clickEffect">
                                  <p:stCondLst>
                                    <p:cond delay="0"/>
                                  </p:stCondLst>
                                  <p:childTnLst>
                                    <p:set>
                                      <p:cBhvr>
                                        <p:cTn id="77" dur="1" fill="hold">
                                          <p:stCondLst>
                                            <p:cond delay="0"/>
                                          </p:stCondLst>
                                        </p:cTn>
                                        <p:tgtEl>
                                          <p:spTgt spid="85"/>
                                        </p:tgtEl>
                                        <p:attrNameLst>
                                          <p:attrName>style.visibility</p:attrName>
                                        </p:attrNameLst>
                                      </p:cBhvr>
                                      <p:to>
                                        <p:strVal val="visible"/>
                                      </p:to>
                                    </p:set>
                                    <p:animEffect transition="in" filter="wipe(down)">
                                      <p:cBhvr>
                                        <p:cTn id="78" dur="500"/>
                                        <p:tgtEl>
                                          <p:spTgt spid="85"/>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4" fill="hold" grpId="0" nodeType="clickEffect">
                                  <p:stCondLst>
                                    <p:cond delay="0"/>
                                  </p:stCondLst>
                                  <p:childTnLst>
                                    <p:set>
                                      <p:cBhvr>
                                        <p:cTn id="82" dur="1" fill="hold">
                                          <p:stCondLst>
                                            <p:cond delay="0"/>
                                          </p:stCondLst>
                                        </p:cTn>
                                        <p:tgtEl>
                                          <p:spTgt spid="84"/>
                                        </p:tgtEl>
                                        <p:attrNameLst>
                                          <p:attrName>style.visibility</p:attrName>
                                        </p:attrNameLst>
                                      </p:cBhvr>
                                      <p:to>
                                        <p:strVal val="visible"/>
                                      </p:to>
                                    </p:set>
                                    <p:animEffect transition="in" filter="wipe(down)">
                                      <p:cBhvr>
                                        <p:cTn id="83" dur="500"/>
                                        <p:tgtEl>
                                          <p:spTgt spid="84"/>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4" fill="hold" grpId="0" nodeType="clickEffect">
                                  <p:stCondLst>
                                    <p:cond delay="0"/>
                                  </p:stCondLst>
                                  <p:childTnLst>
                                    <p:set>
                                      <p:cBhvr>
                                        <p:cTn id="87" dur="1" fill="hold">
                                          <p:stCondLst>
                                            <p:cond delay="0"/>
                                          </p:stCondLst>
                                        </p:cTn>
                                        <p:tgtEl>
                                          <p:spTgt spid="87"/>
                                        </p:tgtEl>
                                        <p:attrNameLst>
                                          <p:attrName>style.visibility</p:attrName>
                                        </p:attrNameLst>
                                      </p:cBhvr>
                                      <p:to>
                                        <p:strVal val="visible"/>
                                      </p:to>
                                    </p:set>
                                    <p:animEffect transition="in" filter="wipe(down)">
                                      <p:cBhvr>
                                        <p:cTn id="88" dur="500"/>
                                        <p:tgtEl>
                                          <p:spTgt spid="87"/>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4" fill="hold" grpId="0" nodeType="clickEffect">
                                  <p:stCondLst>
                                    <p:cond delay="0"/>
                                  </p:stCondLst>
                                  <p:childTnLst>
                                    <p:set>
                                      <p:cBhvr>
                                        <p:cTn id="92" dur="1" fill="hold">
                                          <p:stCondLst>
                                            <p:cond delay="0"/>
                                          </p:stCondLst>
                                        </p:cTn>
                                        <p:tgtEl>
                                          <p:spTgt spid="86"/>
                                        </p:tgtEl>
                                        <p:attrNameLst>
                                          <p:attrName>style.visibility</p:attrName>
                                        </p:attrNameLst>
                                      </p:cBhvr>
                                      <p:to>
                                        <p:strVal val="visible"/>
                                      </p:to>
                                    </p:set>
                                    <p:animEffect transition="in" filter="wipe(down)">
                                      <p:cBhvr>
                                        <p:cTn id="93" dur="5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p:bldP spid="77" grpId="0"/>
      <p:bldP spid="78" grpId="0"/>
      <p:bldP spid="79" grpId="0"/>
      <p:bldP spid="80" grpId="0"/>
      <p:bldP spid="81" grpId="0"/>
      <p:bldP spid="82" grpId="0"/>
      <p:bldP spid="83" grpId="0"/>
      <p:bldP spid="84" grpId="0"/>
      <p:bldP spid="85" grpId="0"/>
      <p:bldP spid="86" grpId="0"/>
      <p:bldP spid="8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 29"/>
          <p:cNvGrpSpPr/>
          <p:nvPr/>
        </p:nvGrpSpPr>
        <p:grpSpPr>
          <a:xfrm>
            <a:off x="830832" y="1779790"/>
            <a:ext cx="10873039" cy="1932693"/>
            <a:chOff x="507839" y="1735399"/>
            <a:chExt cx="8114109" cy="1442291"/>
          </a:xfrm>
          <a:effectLst/>
        </p:grpSpPr>
        <p:grpSp>
          <p:nvGrpSpPr>
            <p:cNvPr id="4" name="Group 35"/>
            <p:cNvGrpSpPr/>
            <p:nvPr/>
          </p:nvGrpSpPr>
          <p:grpSpPr bwMode="auto">
            <a:xfrm>
              <a:off x="516173" y="1735399"/>
              <a:ext cx="8105775" cy="464487"/>
              <a:chOff x="408" y="1537"/>
              <a:chExt cx="6808" cy="390"/>
            </a:xfrm>
          </p:grpSpPr>
          <p:sp>
            <p:nvSpPr>
              <p:cNvPr id="5" name="Rectangle 3"/>
              <p:cNvSpPr>
                <a:spLocks noChangeArrowheads="1"/>
              </p:cNvSpPr>
              <p:nvPr/>
            </p:nvSpPr>
            <p:spPr bwMode="gray">
              <a:xfrm>
                <a:off x="408" y="1537"/>
                <a:ext cx="6808" cy="39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zh-CN" sz="1600">
                  <a:solidFill>
                    <a:schemeClr val="bg1"/>
                  </a:solidFill>
                  <a:latin typeface="Noto Sans S Chinese DemiLight" panose="020B0400000000000000" pitchFamily="34" charset="-122"/>
                  <a:ea typeface="Noto Sans S Chinese DemiLight" panose="020B0400000000000000" pitchFamily="34" charset="-122"/>
                </a:endParaRPr>
              </a:p>
            </p:txBody>
          </p:sp>
          <p:sp>
            <p:nvSpPr>
              <p:cNvPr id="6" name="Text Box 7"/>
              <p:cNvSpPr txBox="1">
                <a:spLocks noChangeArrowheads="1"/>
              </p:cNvSpPr>
              <p:nvPr/>
            </p:nvSpPr>
            <p:spPr bwMode="gray">
              <a:xfrm>
                <a:off x="1679" y="1620"/>
                <a:ext cx="1056"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sz="1600" dirty="0">
                    <a:solidFill>
                      <a:schemeClr val="bg1"/>
                    </a:solidFill>
                    <a:latin typeface="Noto Sans S Chinese DemiLight" panose="020B0400000000000000" pitchFamily="34" charset="-122"/>
                    <a:ea typeface="Noto Sans S Chinese DemiLight" panose="020B0400000000000000" pitchFamily="34" charset="-122"/>
                    <a:sym typeface="方正兰亭黑_GBK" panose="02000000000000000000" pitchFamily="2" charset="-122"/>
                  </a:rPr>
                  <a:t>添加标题</a:t>
                </a:r>
                <a:endParaRPr lang="en-US" altLang="zh-CN" sz="1600" dirty="0">
                  <a:solidFill>
                    <a:schemeClr val="bg1"/>
                  </a:solidFill>
                  <a:latin typeface="Noto Sans S Chinese DemiLight" panose="020B0400000000000000" pitchFamily="34" charset="-122"/>
                  <a:ea typeface="Noto Sans S Chinese DemiLight" panose="020B0400000000000000" pitchFamily="34" charset="-122"/>
                  <a:sym typeface="方正兰亭黑_GBK" panose="02000000000000000000" pitchFamily="2" charset="-122"/>
                </a:endParaRPr>
              </a:p>
            </p:txBody>
          </p:sp>
          <p:sp>
            <p:nvSpPr>
              <p:cNvPr id="7" name="AutoShape 9"/>
              <p:cNvSpPr>
                <a:spLocks noChangeArrowheads="1"/>
              </p:cNvSpPr>
              <p:nvPr/>
            </p:nvSpPr>
            <p:spPr bwMode="gray">
              <a:xfrm>
                <a:off x="2870" y="1642"/>
                <a:ext cx="232" cy="172"/>
              </a:xfrm>
              <a:prstGeom prst="rightArrow">
                <a:avLst>
                  <a:gd name="adj1" fmla="val 50000"/>
                  <a:gd name="adj2" fmla="val 60467"/>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zh-CN" sz="1600">
                  <a:solidFill>
                    <a:schemeClr val="bg1"/>
                  </a:solidFill>
                  <a:latin typeface="Noto Sans S Chinese DemiLight" panose="020B0400000000000000" pitchFamily="34" charset="-122"/>
                  <a:ea typeface="Noto Sans S Chinese DemiLight" panose="020B0400000000000000" pitchFamily="34" charset="-122"/>
                </a:endParaRPr>
              </a:p>
            </p:txBody>
          </p:sp>
          <p:sp>
            <p:nvSpPr>
              <p:cNvPr id="8" name="Text Box 10"/>
              <p:cNvSpPr txBox="1">
                <a:spLocks noChangeArrowheads="1"/>
              </p:cNvSpPr>
              <p:nvPr/>
            </p:nvSpPr>
            <p:spPr bwMode="gray">
              <a:xfrm>
                <a:off x="3223" y="1620"/>
                <a:ext cx="1056"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sz="1600" dirty="0">
                    <a:solidFill>
                      <a:schemeClr val="bg1"/>
                    </a:solidFill>
                    <a:latin typeface="Noto Sans S Chinese DemiLight" panose="020B0400000000000000" pitchFamily="34" charset="-122"/>
                    <a:ea typeface="Noto Sans S Chinese DemiLight" panose="020B0400000000000000" pitchFamily="34" charset="-122"/>
                    <a:sym typeface="方正兰亭黑_GBK" panose="02000000000000000000" pitchFamily="2" charset="-122"/>
                  </a:rPr>
                  <a:t>添加标题</a:t>
                </a:r>
                <a:endParaRPr lang="en-US" altLang="zh-CN" sz="1600" dirty="0">
                  <a:solidFill>
                    <a:schemeClr val="bg1"/>
                  </a:solidFill>
                  <a:latin typeface="Noto Sans S Chinese DemiLight" panose="020B0400000000000000" pitchFamily="34" charset="-122"/>
                  <a:ea typeface="Noto Sans S Chinese DemiLight" panose="020B0400000000000000" pitchFamily="34" charset="-122"/>
                  <a:sym typeface="方正兰亭黑_GBK" panose="02000000000000000000" pitchFamily="2" charset="-122"/>
                </a:endParaRPr>
              </a:p>
            </p:txBody>
          </p:sp>
          <p:sp>
            <p:nvSpPr>
              <p:cNvPr id="9" name="AutoShape 11"/>
              <p:cNvSpPr>
                <a:spLocks noChangeArrowheads="1"/>
              </p:cNvSpPr>
              <p:nvPr/>
            </p:nvSpPr>
            <p:spPr bwMode="gray">
              <a:xfrm>
                <a:off x="4345" y="1642"/>
                <a:ext cx="232" cy="172"/>
              </a:xfrm>
              <a:prstGeom prst="rightArrow">
                <a:avLst>
                  <a:gd name="adj1" fmla="val 50000"/>
                  <a:gd name="adj2" fmla="val 60467"/>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zh-CN" sz="1600">
                  <a:solidFill>
                    <a:schemeClr val="bg1"/>
                  </a:solidFill>
                  <a:latin typeface="Noto Sans S Chinese DemiLight" panose="020B0400000000000000" pitchFamily="34" charset="-122"/>
                  <a:ea typeface="Noto Sans S Chinese DemiLight" panose="020B0400000000000000" pitchFamily="34" charset="-122"/>
                </a:endParaRPr>
              </a:p>
            </p:txBody>
          </p:sp>
          <p:sp>
            <p:nvSpPr>
              <p:cNvPr id="10" name="Text Box 12"/>
              <p:cNvSpPr txBox="1">
                <a:spLocks noChangeArrowheads="1"/>
              </p:cNvSpPr>
              <p:nvPr/>
            </p:nvSpPr>
            <p:spPr bwMode="gray">
              <a:xfrm>
                <a:off x="4648" y="1620"/>
                <a:ext cx="1056"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sz="1600" dirty="0">
                    <a:solidFill>
                      <a:schemeClr val="bg1"/>
                    </a:solidFill>
                    <a:latin typeface="Noto Sans S Chinese DemiLight" panose="020B0400000000000000" pitchFamily="34" charset="-122"/>
                    <a:ea typeface="Noto Sans S Chinese DemiLight" panose="020B0400000000000000" pitchFamily="34" charset="-122"/>
                    <a:sym typeface="方正兰亭黑_GBK" panose="02000000000000000000" pitchFamily="2" charset="-122"/>
                  </a:rPr>
                  <a:t>添加标题</a:t>
                </a:r>
                <a:endParaRPr lang="en-US" altLang="zh-CN" sz="1600" dirty="0">
                  <a:solidFill>
                    <a:schemeClr val="bg1"/>
                  </a:solidFill>
                  <a:latin typeface="Noto Sans S Chinese DemiLight" panose="020B0400000000000000" pitchFamily="34" charset="-122"/>
                  <a:ea typeface="Noto Sans S Chinese DemiLight" panose="020B0400000000000000" pitchFamily="34" charset="-122"/>
                  <a:sym typeface="方正兰亭黑_GBK" panose="02000000000000000000" pitchFamily="2" charset="-122"/>
                </a:endParaRPr>
              </a:p>
            </p:txBody>
          </p:sp>
          <p:sp>
            <p:nvSpPr>
              <p:cNvPr id="11" name="AutoShape 11"/>
              <p:cNvSpPr>
                <a:spLocks noChangeArrowheads="1"/>
              </p:cNvSpPr>
              <p:nvPr/>
            </p:nvSpPr>
            <p:spPr bwMode="gray">
              <a:xfrm>
                <a:off x="5840" y="1642"/>
                <a:ext cx="232" cy="172"/>
              </a:xfrm>
              <a:prstGeom prst="rightArrow">
                <a:avLst>
                  <a:gd name="adj1" fmla="val 50000"/>
                  <a:gd name="adj2" fmla="val 60467"/>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zh-CN" sz="1600">
                  <a:solidFill>
                    <a:schemeClr val="bg1"/>
                  </a:solidFill>
                  <a:latin typeface="Noto Sans S Chinese DemiLight" panose="020B0400000000000000" pitchFamily="34" charset="-122"/>
                  <a:ea typeface="Noto Sans S Chinese DemiLight" panose="020B0400000000000000" pitchFamily="34" charset="-122"/>
                </a:endParaRPr>
              </a:p>
            </p:txBody>
          </p:sp>
          <p:sp>
            <p:nvSpPr>
              <p:cNvPr id="12" name="Text Box 12"/>
              <p:cNvSpPr txBox="1">
                <a:spLocks noChangeArrowheads="1"/>
              </p:cNvSpPr>
              <p:nvPr/>
            </p:nvSpPr>
            <p:spPr bwMode="gray">
              <a:xfrm>
                <a:off x="6116" y="1620"/>
                <a:ext cx="1056"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sz="1600" dirty="0">
                    <a:solidFill>
                      <a:schemeClr val="bg1"/>
                    </a:solidFill>
                    <a:latin typeface="Noto Sans S Chinese DemiLight" panose="020B0400000000000000" pitchFamily="34" charset="-122"/>
                    <a:ea typeface="Noto Sans S Chinese DemiLight" panose="020B0400000000000000" pitchFamily="34" charset="-122"/>
                    <a:sym typeface="方正兰亭黑_GBK" panose="02000000000000000000" pitchFamily="2" charset="-122"/>
                  </a:rPr>
                  <a:t>添加标题</a:t>
                </a:r>
                <a:endParaRPr lang="en-US" altLang="zh-CN" sz="1600" dirty="0">
                  <a:solidFill>
                    <a:schemeClr val="bg1"/>
                  </a:solidFill>
                  <a:latin typeface="Noto Sans S Chinese DemiLight" panose="020B0400000000000000" pitchFamily="34" charset="-122"/>
                  <a:ea typeface="Noto Sans S Chinese DemiLight" panose="020B0400000000000000" pitchFamily="34" charset="-122"/>
                  <a:sym typeface="方正兰亭黑_GBK" panose="02000000000000000000" pitchFamily="2" charset="-122"/>
                </a:endParaRPr>
              </a:p>
            </p:txBody>
          </p:sp>
        </p:grpSp>
        <p:grpSp>
          <p:nvGrpSpPr>
            <p:cNvPr id="13" name="Group 4"/>
            <p:cNvGrpSpPr/>
            <p:nvPr/>
          </p:nvGrpSpPr>
          <p:grpSpPr bwMode="auto">
            <a:xfrm>
              <a:off x="507839" y="1735399"/>
              <a:ext cx="1540669" cy="464487"/>
              <a:chOff x="404" y="1980"/>
              <a:chExt cx="1294" cy="298"/>
            </a:xfrm>
            <a:solidFill>
              <a:schemeClr val="accent1"/>
            </a:solidFill>
          </p:grpSpPr>
          <p:sp>
            <p:nvSpPr>
              <p:cNvPr id="14" name="Rectangle 5"/>
              <p:cNvSpPr>
                <a:spLocks noChangeArrowheads="1"/>
              </p:cNvSpPr>
              <p:nvPr/>
            </p:nvSpPr>
            <p:spPr bwMode="invGray">
              <a:xfrm>
                <a:off x="404" y="1980"/>
                <a:ext cx="1205" cy="29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r>
                  <a:rPr lang="zh-CN" altLang="en-US" sz="1600" dirty="0">
                    <a:solidFill>
                      <a:schemeClr val="bg1"/>
                    </a:solidFill>
                    <a:latin typeface="Noto Sans S Chinese DemiLight" panose="020B0400000000000000" pitchFamily="34" charset="-122"/>
                    <a:ea typeface="Noto Sans S Chinese DemiLight" panose="020B0400000000000000" pitchFamily="34" charset="-122"/>
                    <a:sym typeface="方正兰亭黑_GBK" panose="02000000000000000000" pitchFamily="2" charset="-122"/>
                  </a:rPr>
                  <a:t>添加标题</a:t>
                </a:r>
                <a:endParaRPr lang="en-US" altLang="zh-CN" sz="1600" dirty="0">
                  <a:solidFill>
                    <a:schemeClr val="bg1"/>
                  </a:solidFill>
                  <a:latin typeface="Noto Sans S Chinese DemiLight" panose="020B0400000000000000" pitchFamily="34" charset="-122"/>
                  <a:ea typeface="Noto Sans S Chinese DemiLight" panose="020B0400000000000000" pitchFamily="34" charset="-122"/>
                  <a:sym typeface="方正兰亭黑_GBK" panose="02000000000000000000" pitchFamily="2" charset="-122"/>
                </a:endParaRPr>
              </a:p>
            </p:txBody>
          </p:sp>
          <p:sp>
            <p:nvSpPr>
              <p:cNvPr id="15" name="AutoShape 6"/>
              <p:cNvSpPr>
                <a:spLocks noChangeArrowheads="1"/>
              </p:cNvSpPr>
              <p:nvPr/>
            </p:nvSpPr>
            <p:spPr bwMode="invGray">
              <a:xfrm rot="5400000">
                <a:off x="1568" y="2072"/>
                <a:ext cx="139" cy="120"/>
              </a:xfrm>
              <a:prstGeom prst="triangle">
                <a:avLst>
                  <a:gd name="adj" fmla="val 50000"/>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zh-CN" sz="1600">
                  <a:solidFill>
                    <a:schemeClr val="bg1"/>
                  </a:solidFill>
                  <a:latin typeface="Noto Sans S Chinese DemiLight" panose="020B0400000000000000" pitchFamily="34" charset="-122"/>
                  <a:ea typeface="Noto Sans S Chinese DemiLight" panose="020B0400000000000000" pitchFamily="34" charset="-122"/>
                </a:endParaRPr>
              </a:p>
            </p:txBody>
          </p:sp>
        </p:grpSp>
        <p:cxnSp>
          <p:nvCxnSpPr>
            <p:cNvPr id="16" name="AutoShape 17"/>
            <p:cNvCxnSpPr>
              <a:cxnSpLocks noChangeShapeType="1"/>
            </p:cNvCxnSpPr>
            <p:nvPr/>
          </p:nvCxnSpPr>
          <p:spPr bwMode="gray">
            <a:xfrm>
              <a:off x="1608898" y="2759652"/>
              <a:ext cx="650081" cy="0"/>
            </a:xfrm>
            <a:prstGeom prst="straightConnector1">
              <a:avLst/>
            </a:prstGeom>
            <a:noFill/>
            <a:ln w="12700">
              <a:solidFill>
                <a:schemeClr val="tx1">
                  <a:lumMod val="50000"/>
                  <a:lumOff val="50000"/>
                </a:schemeClr>
              </a:solidFill>
              <a:round/>
              <a:headEnd type="oval" w="sm" len="sm"/>
              <a:tailEnd type="oval" w="sm" len="sm"/>
            </a:ln>
            <a:extLst>
              <a:ext uri="{909E8E84-426E-40DD-AFC4-6F175D3DCCD1}">
                <a14:hiddenFill xmlns:a14="http://schemas.microsoft.com/office/drawing/2010/main">
                  <a:noFill/>
                </a14:hiddenFill>
              </a:ext>
            </a:extLst>
          </p:spPr>
        </p:cxnSp>
        <p:cxnSp>
          <p:nvCxnSpPr>
            <p:cNvPr id="17" name="AutoShape 18"/>
            <p:cNvCxnSpPr>
              <a:cxnSpLocks noChangeShapeType="1"/>
            </p:cNvCxnSpPr>
            <p:nvPr/>
          </p:nvCxnSpPr>
          <p:spPr bwMode="gray">
            <a:xfrm>
              <a:off x="3274340" y="2759652"/>
              <a:ext cx="657225" cy="0"/>
            </a:xfrm>
            <a:prstGeom prst="straightConnector1">
              <a:avLst/>
            </a:prstGeom>
            <a:noFill/>
            <a:ln w="12700">
              <a:solidFill>
                <a:schemeClr val="tx1">
                  <a:lumMod val="50000"/>
                  <a:lumOff val="50000"/>
                </a:schemeClr>
              </a:solidFill>
              <a:round/>
              <a:headEnd type="oval" w="sm" len="sm"/>
              <a:tailEnd type="oval" w="sm" len="sm"/>
            </a:ln>
            <a:extLst>
              <a:ext uri="{909E8E84-426E-40DD-AFC4-6F175D3DCCD1}">
                <a14:hiddenFill xmlns:a14="http://schemas.microsoft.com/office/drawing/2010/main">
                  <a:noFill/>
                </a14:hiddenFill>
              </a:ext>
            </a:extLst>
          </p:spPr>
        </p:cxnSp>
        <p:cxnSp>
          <p:nvCxnSpPr>
            <p:cNvPr id="18" name="AutoShape 19"/>
            <p:cNvCxnSpPr>
              <a:cxnSpLocks noChangeShapeType="1"/>
            </p:cNvCxnSpPr>
            <p:nvPr/>
          </p:nvCxnSpPr>
          <p:spPr bwMode="gray">
            <a:xfrm>
              <a:off x="5015329" y="2759652"/>
              <a:ext cx="621506" cy="0"/>
            </a:xfrm>
            <a:prstGeom prst="straightConnector1">
              <a:avLst/>
            </a:prstGeom>
            <a:noFill/>
            <a:ln w="12700">
              <a:solidFill>
                <a:schemeClr val="tx1">
                  <a:lumMod val="50000"/>
                  <a:lumOff val="50000"/>
                </a:schemeClr>
              </a:solidFill>
              <a:round/>
              <a:headEnd type="oval" w="sm" len="sm"/>
              <a:tailEnd type="oval" w="sm" len="sm"/>
            </a:ln>
            <a:extLst>
              <a:ext uri="{909E8E84-426E-40DD-AFC4-6F175D3DCCD1}">
                <a14:hiddenFill xmlns:a14="http://schemas.microsoft.com/office/drawing/2010/main">
                  <a:noFill/>
                </a14:hiddenFill>
              </a:ext>
            </a:extLst>
          </p:spPr>
        </p:cxnSp>
        <p:sp>
          <p:nvSpPr>
            <p:cNvPr id="19" name="AutoShape 13"/>
            <p:cNvSpPr>
              <a:spLocks noChangeArrowheads="1"/>
            </p:cNvSpPr>
            <p:nvPr/>
          </p:nvSpPr>
          <p:spPr bwMode="gray">
            <a:xfrm>
              <a:off x="729609" y="2341613"/>
              <a:ext cx="835819" cy="836077"/>
            </a:xfrm>
            <a:prstGeom prst="diamond">
              <a:avLst/>
            </a:prstGeom>
            <a:solidFill>
              <a:schemeClr val="accent2"/>
            </a:solidFill>
            <a:ln w="9525">
              <a:miter lim="800000"/>
            </a:ln>
          </p:spPr>
          <p:txBody>
            <a:bodyPr wrap="none" lIns="68580" tIns="34290" rIns="68580" bIns="34290" anchor="ctr">
              <a:flatTx/>
            </a:bodyPr>
            <a:lstStyle/>
            <a:p>
              <a:pPr algn="ctr" fontAlgn="base">
                <a:spcBef>
                  <a:spcPct val="0"/>
                </a:spcBef>
                <a:spcAft>
                  <a:spcPct val="0"/>
                </a:spcAft>
              </a:pPr>
              <a:r>
                <a:rPr lang="zh-CN" altLang="en-US" sz="1600" dirty="0">
                  <a:solidFill>
                    <a:schemeClr val="bg1"/>
                  </a:solidFill>
                  <a:latin typeface="Noto Sans S Chinese DemiLight" panose="020B0400000000000000" pitchFamily="34" charset="-122"/>
                  <a:ea typeface="Noto Sans S Chinese DemiLight" panose="020B0400000000000000" pitchFamily="34" charset="-122"/>
                  <a:sym typeface="方正兰亭黑_GBK" panose="02000000000000000000" pitchFamily="2" charset="-122"/>
                </a:rPr>
                <a:t>标题</a:t>
              </a:r>
              <a:endParaRPr lang="en-US" altLang="zh-CN" sz="1600" dirty="0">
                <a:solidFill>
                  <a:schemeClr val="bg1"/>
                </a:solidFill>
                <a:latin typeface="Noto Sans S Chinese DemiLight" panose="020B0400000000000000" pitchFamily="34" charset="-122"/>
                <a:ea typeface="Noto Sans S Chinese DemiLight" panose="020B0400000000000000" pitchFamily="34" charset="-122"/>
                <a:sym typeface="方正兰亭黑_GBK" panose="02000000000000000000" pitchFamily="2" charset="-122"/>
              </a:endParaRPr>
            </a:p>
          </p:txBody>
        </p:sp>
        <p:sp>
          <p:nvSpPr>
            <p:cNvPr id="20" name="AutoShape 14"/>
            <p:cNvSpPr>
              <a:spLocks noChangeArrowheads="1"/>
            </p:cNvSpPr>
            <p:nvPr/>
          </p:nvSpPr>
          <p:spPr bwMode="gray">
            <a:xfrm>
              <a:off x="2325072" y="2341612"/>
              <a:ext cx="835819" cy="836077"/>
            </a:xfrm>
            <a:prstGeom prst="diamond">
              <a:avLst/>
            </a:prstGeom>
            <a:solidFill>
              <a:schemeClr val="accent3"/>
            </a:solidFill>
            <a:ln w="9525">
              <a:miter lim="800000"/>
            </a:ln>
          </p:spPr>
          <p:txBody>
            <a:bodyPr wrap="none" lIns="68580" tIns="34290" rIns="68580" bIns="34290" anchor="ctr">
              <a:flatTx/>
            </a:bodyPr>
            <a:lstStyle/>
            <a:p>
              <a:pPr algn="ctr" fontAlgn="base">
                <a:spcBef>
                  <a:spcPct val="0"/>
                </a:spcBef>
                <a:spcAft>
                  <a:spcPct val="0"/>
                </a:spcAft>
              </a:pPr>
              <a:r>
                <a:rPr lang="zh-CN" altLang="en-US" sz="1600" dirty="0">
                  <a:solidFill>
                    <a:schemeClr val="bg1"/>
                  </a:solidFill>
                  <a:latin typeface="Noto Sans S Chinese DemiLight" panose="020B0400000000000000" pitchFamily="34" charset="-122"/>
                  <a:ea typeface="Noto Sans S Chinese DemiLight" panose="020B0400000000000000" pitchFamily="34" charset="-122"/>
                  <a:sym typeface="方正兰亭黑_GBK" panose="02000000000000000000" pitchFamily="2" charset="-122"/>
                </a:rPr>
                <a:t>标题</a:t>
              </a:r>
              <a:endParaRPr lang="en-US" altLang="zh-CN" sz="1600" dirty="0">
                <a:solidFill>
                  <a:schemeClr val="bg1"/>
                </a:solidFill>
                <a:latin typeface="Noto Sans S Chinese DemiLight" panose="020B0400000000000000" pitchFamily="34" charset="-122"/>
                <a:ea typeface="Noto Sans S Chinese DemiLight" panose="020B0400000000000000" pitchFamily="34" charset="-122"/>
                <a:sym typeface="方正兰亭黑_GBK" panose="02000000000000000000" pitchFamily="2" charset="-122"/>
              </a:endParaRPr>
            </a:p>
          </p:txBody>
        </p:sp>
        <p:sp>
          <p:nvSpPr>
            <p:cNvPr id="21" name="AutoShape 15"/>
            <p:cNvSpPr>
              <a:spLocks noChangeArrowheads="1"/>
            </p:cNvSpPr>
            <p:nvPr/>
          </p:nvSpPr>
          <p:spPr bwMode="gray">
            <a:xfrm>
              <a:off x="4055346" y="2341612"/>
              <a:ext cx="835819" cy="836077"/>
            </a:xfrm>
            <a:prstGeom prst="diamond">
              <a:avLst/>
            </a:prstGeom>
            <a:solidFill>
              <a:schemeClr val="accent3"/>
            </a:solidFill>
            <a:ln w="9525">
              <a:miter lim="800000"/>
            </a:ln>
          </p:spPr>
          <p:txBody>
            <a:bodyPr wrap="none" lIns="68580" tIns="34290" rIns="68580" bIns="34290" anchor="ctr">
              <a:flatTx/>
            </a:bodyPr>
            <a:lstStyle/>
            <a:p>
              <a:pPr algn="ctr" fontAlgn="base">
                <a:spcBef>
                  <a:spcPct val="0"/>
                </a:spcBef>
                <a:spcAft>
                  <a:spcPct val="0"/>
                </a:spcAft>
              </a:pPr>
              <a:r>
                <a:rPr lang="zh-CN" altLang="en-US" sz="1600" dirty="0">
                  <a:solidFill>
                    <a:schemeClr val="bg1"/>
                  </a:solidFill>
                  <a:latin typeface="Noto Sans S Chinese DemiLight" panose="020B0400000000000000" pitchFamily="34" charset="-122"/>
                  <a:ea typeface="Noto Sans S Chinese DemiLight" panose="020B0400000000000000" pitchFamily="34" charset="-122"/>
                  <a:sym typeface="方正兰亭黑_GBK" panose="02000000000000000000" pitchFamily="2" charset="-122"/>
                </a:rPr>
                <a:t>标题</a:t>
              </a:r>
              <a:endParaRPr lang="en-US" altLang="zh-CN" sz="1600" dirty="0">
                <a:solidFill>
                  <a:schemeClr val="bg1"/>
                </a:solidFill>
                <a:latin typeface="Noto Sans S Chinese DemiLight" panose="020B0400000000000000" pitchFamily="34" charset="-122"/>
                <a:ea typeface="Noto Sans S Chinese DemiLight" panose="020B0400000000000000" pitchFamily="34" charset="-122"/>
                <a:sym typeface="方正兰亭黑_GBK" panose="02000000000000000000" pitchFamily="2" charset="-122"/>
              </a:endParaRPr>
            </a:p>
          </p:txBody>
        </p:sp>
        <p:sp>
          <p:nvSpPr>
            <p:cNvPr id="22" name="AutoShape 16"/>
            <p:cNvSpPr>
              <a:spLocks noChangeArrowheads="1"/>
            </p:cNvSpPr>
            <p:nvPr/>
          </p:nvSpPr>
          <p:spPr bwMode="gray">
            <a:xfrm>
              <a:off x="5751935" y="2341612"/>
              <a:ext cx="835819" cy="836077"/>
            </a:xfrm>
            <a:prstGeom prst="diamond">
              <a:avLst/>
            </a:prstGeom>
            <a:solidFill>
              <a:schemeClr val="accent3"/>
            </a:solidFill>
            <a:ln w="9525">
              <a:miter lim="800000"/>
            </a:ln>
          </p:spPr>
          <p:txBody>
            <a:bodyPr wrap="none" lIns="68580" tIns="34290" rIns="68580" bIns="34290" anchor="ctr">
              <a:flatTx/>
            </a:bodyPr>
            <a:lstStyle/>
            <a:p>
              <a:pPr algn="ctr" fontAlgn="base">
                <a:spcBef>
                  <a:spcPct val="0"/>
                </a:spcBef>
                <a:spcAft>
                  <a:spcPct val="0"/>
                </a:spcAft>
              </a:pPr>
              <a:r>
                <a:rPr lang="zh-CN" altLang="en-US" sz="1600" dirty="0">
                  <a:solidFill>
                    <a:schemeClr val="bg1"/>
                  </a:solidFill>
                  <a:latin typeface="Noto Sans S Chinese DemiLight" panose="020B0400000000000000" pitchFamily="34" charset="-122"/>
                  <a:ea typeface="Noto Sans S Chinese DemiLight" panose="020B0400000000000000" pitchFamily="34" charset="-122"/>
                  <a:sym typeface="方正兰亭黑_GBK" panose="02000000000000000000" pitchFamily="2" charset="-122"/>
                </a:rPr>
                <a:t>标题</a:t>
              </a:r>
              <a:endParaRPr lang="en-US" altLang="zh-CN" sz="1600" dirty="0">
                <a:solidFill>
                  <a:schemeClr val="bg1"/>
                </a:solidFill>
                <a:latin typeface="Noto Sans S Chinese DemiLight" panose="020B0400000000000000" pitchFamily="34" charset="-122"/>
                <a:ea typeface="Noto Sans S Chinese DemiLight" panose="020B0400000000000000" pitchFamily="34" charset="-122"/>
                <a:sym typeface="方正兰亭黑_GBK" panose="02000000000000000000" pitchFamily="2" charset="-122"/>
              </a:endParaRPr>
            </a:p>
          </p:txBody>
        </p:sp>
        <p:cxnSp>
          <p:nvCxnSpPr>
            <p:cNvPr id="27" name="AutoShape 19"/>
            <p:cNvCxnSpPr>
              <a:cxnSpLocks noChangeShapeType="1"/>
            </p:cNvCxnSpPr>
            <p:nvPr/>
          </p:nvCxnSpPr>
          <p:spPr bwMode="gray">
            <a:xfrm>
              <a:off x="6731818" y="2759652"/>
              <a:ext cx="621506" cy="0"/>
            </a:xfrm>
            <a:prstGeom prst="straightConnector1">
              <a:avLst/>
            </a:prstGeom>
            <a:noFill/>
            <a:ln w="12700">
              <a:solidFill>
                <a:schemeClr val="tx1">
                  <a:lumMod val="50000"/>
                  <a:lumOff val="50000"/>
                </a:schemeClr>
              </a:solidFill>
              <a:round/>
              <a:headEnd type="oval" w="sm" len="sm"/>
              <a:tailEnd type="oval" w="sm" len="sm"/>
            </a:ln>
            <a:extLst>
              <a:ext uri="{909E8E84-426E-40DD-AFC4-6F175D3DCCD1}">
                <a14:hiddenFill xmlns:a14="http://schemas.microsoft.com/office/drawing/2010/main">
                  <a:noFill/>
                </a14:hiddenFill>
              </a:ext>
            </a:extLst>
          </p:spPr>
        </p:cxnSp>
        <p:sp>
          <p:nvSpPr>
            <p:cNvPr id="28" name="AutoShape 16"/>
            <p:cNvSpPr>
              <a:spLocks noChangeArrowheads="1"/>
            </p:cNvSpPr>
            <p:nvPr/>
          </p:nvSpPr>
          <p:spPr bwMode="gray">
            <a:xfrm>
              <a:off x="7461405" y="2341612"/>
              <a:ext cx="835819" cy="836077"/>
            </a:xfrm>
            <a:prstGeom prst="diamond">
              <a:avLst/>
            </a:prstGeom>
            <a:solidFill>
              <a:schemeClr val="accent1"/>
            </a:solidFill>
            <a:ln w="9525">
              <a:miter lim="800000"/>
            </a:ln>
          </p:spPr>
          <p:txBody>
            <a:bodyPr wrap="none" lIns="68580" tIns="34290" rIns="68580" bIns="34290" anchor="ctr">
              <a:flatTx/>
            </a:bodyPr>
            <a:lstStyle/>
            <a:p>
              <a:pPr algn="ctr" fontAlgn="base">
                <a:spcBef>
                  <a:spcPct val="0"/>
                </a:spcBef>
                <a:spcAft>
                  <a:spcPct val="0"/>
                </a:spcAft>
              </a:pPr>
              <a:r>
                <a:rPr lang="zh-CN" altLang="en-US" sz="1600" dirty="0">
                  <a:solidFill>
                    <a:schemeClr val="bg1"/>
                  </a:solidFill>
                  <a:latin typeface="Noto Sans S Chinese DemiLight" panose="020B0400000000000000" pitchFamily="34" charset="-122"/>
                  <a:ea typeface="Noto Sans S Chinese DemiLight" panose="020B0400000000000000" pitchFamily="34" charset="-122"/>
                  <a:sym typeface="方正兰亭黑_GBK" panose="02000000000000000000" pitchFamily="2" charset="-122"/>
                </a:rPr>
                <a:t>标题</a:t>
              </a:r>
              <a:endParaRPr lang="en-US" altLang="zh-CN" sz="1600" dirty="0">
                <a:solidFill>
                  <a:schemeClr val="bg1"/>
                </a:solidFill>
                <a:latin typeface="Noto Sans S Chinese DemiLight" panose="020B0400000000000000" pitchFamily="34" charset="-122"/>
                <a:ea typeface="Noto Sans S Chinese DemiLight" panose="020B0400000000000000" pitchFamily="34" charset="-122"/>
                <a:sym typeface="方正兰亭黑_GBK" panose="02000000000000000000" pitchFamily="2" charset="-122"/>
              </a:endParaRPr>
            </a:p>
          </p:txBody>
        </p:sp>
      </p:grpSp>
      <p:sp>
        <p:nvSpPr>
          <p:cNvPr id="31" name="išľíďè"/>
          <p:cNvSpPr/>
          <p:nvPr/>
        </p:nvSpPr>
        <p:spPr bwMode="auto">
          <a:xfrm>
            <a:off x="712657" y="4587554"/>
            <a:ext cx="2536640" cy="5574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lang="zh-CN" altLang="en-US"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输入替换内容</a:t>
            </a:r>
            <a:r>
              <a:rPr lang="en-US" altLang="zh-CN"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 </a:t>
            </a:r>
            <a:endPar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cs typeface="+mn-ea"/>
              <a:sym typeface="+mn-lt"/>
            </a:endParaRPr>
          </a:p>
        </p:txBody>
      </p:sp>
      <p:sp>
        <p:nvSpPr>
          <p:cNvPr id="32" name="iSlíďè"/>
          <p:cNvSpPr txBox="1"/>
          <p:nvPr/>
        </p:nvSpPr>
        <p:spPr bwMode="auto">
          <a:xfrm>
            <a:off x="1153748" y="4253182"/>
            <a:ext cx="2195830" cy="351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cs typeface="+mn-ea"/>
                <a:sym typeface="+mn-lt"/>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cs typeface="+mn-ea"/>
              <a:sym typeface="+mn-lt"/>
            </a:endParaRPr>
          </a:p>
        </p:txBody>
      </p:sp>
      <p:sp>
        <p:nvSpPr>
          <p:cNvPr id="33" name="išľíďè"/>
          <p:cNvSpPr/>
          <p:nvPr/>
        </p:nvSpPr>
        <p:spPr bwMode="auto">
          <a:xfrm>
            <a:off x="3630431" y="4593000"/>
            <a:ext cx="2536640" cy="5574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lang="zh-CN" altLang="en-US"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输入替换内容</a:t>
            </a:r>
            <a:r>
              <a:rPr lang="en-US" altLang="zh-CN"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 </a:t>
            </a:r>
            <a:endPar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cs typeface="+mn-ea"/>
              <a:sym typeface="+mn-lt"/>
            </a:endParaRPr>
          </a:p>
        </p:txBody>
      </p:sp>
      <p:sp>
        <p:nvSpPr>
          <p:cNvPr id="34" name="iSlíďè"/>
          <p:cNvSpPr txBox="1"/>
          <p:nvPr/>
        </p:nvSpPr>
        <p:spPr bwMode="auto">
          <a:xfrm>
            <a:off x="4071522" y="4258628"/>
            <a:ext cx="2195830" cy="351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cs typeface="+mn-ea"/>
                <a:sym typeface="+mn-lt"/>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cs typeface="+mn-ea"/>
              <a:sym typeface="+mn-lt"/>
            </a:endParaRPr>
          </a:p>
        </p:txBody>
      </p:sp>
      <p:sp>
        <p:nvSpPr>
          <p:cNvPr id="35" name="išľíďè"/>
          <p:cNvSpPr/>
          <p:nvPr/>
        </p:nvSpPr>
        <p:spPr bwMode="auto">
          <a:xfrm>
            <a:off x="6548205" y="4587520"/>
            <a:ext cx="2536640" cy="5574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lang="zh-CN" altLang="en-US"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输入替换内容</a:t>
            </a:r>
            <a:r>
              <a:rPr lang="en-US" altLang="zh-CN"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 </a:t>
            </a:r>
            <a:endPar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cs typeface="+mn-ea"/>
              <a:sym typeface="+mn-lt"/>
            </a:endParaRPr>
          </a:p>
        </p:txBody>
      </p:sp>
      <p:sp>
        <p:nvSpPr>
          <p:cNvPr id="36" name="iSlíďè"/>
          <p:cNvSpPr txBox="1"/>
          <p:nvPr/>
        </p:nvSpPr>
        <p:spPr bwMode="auto">
          <a:xfrm>
            <a:off x="6989296" y="4253148"/>
            <a:ext cx="2195830" cy="351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cs typeface="+mn-ea"/>
                <a:sym typeface="+mn-lt"/>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cs typeface="+mn-ea"/>
              <a:sym typeface="+mn-lt"/>
            </a:endParaRPr>
          </a:p>
        </p:txBody>
      </p:sp>
      <p:sp>
        <p:nvSpPr>
          <p:cNvPr id="37" name="išľíďè"/>
          <p:cNvSpPr/>
          <p:nvPr/>
        </p:nvSpPr>
        <p:spPr bwMode="auto">
          <a:xfrm>
            <a:off x="9332250" y="4587520"/>
            <a:ext cx="2536640" cy="5574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lang="zh-CN" altLang="en-US"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输入替换内容</a:t>
            </a:r>
            <a:r>
              <a:rPr lang="en-US" altLang="zh-CN"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 </a:t>
            </a:r>
            <a:endPar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a:p>
            <a:pPr marL="0" marR="0" lvl="0" indent="0" algn="l" defTabSz="913765" rtl="0" eaLnBrk="1" fontAlgn="auto" latinLnBrk="0" hangingPunct="1">
              <a:lnSpc>
                <a:spcPct val="120000"/>
              </a:lnSpc>
              <a:spcBef>
                <a:spcPct val="0"/>
              </a:spcBef>
              <a:spcAft>
                <a:spcPts val="0"/>
              </a:spcAft>
              <a:buClrTx/>
              <a:buSzTx/>
              <a:buFontTx/>
              <a:buNone/>
              <a:defRPr/>
            </a:pPr>
            <a:endPar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cs typeface="+mn-ea"/>
              <a:sym typeface="+mn-lt"/>
            </a:endParaRPr>
          </a:p>
        </p:txBody>
      </p:sp>
      <p:sp>
        <p:nvSpPr>
          <p:cNvPr id="38" name="iSlíďè"/>
          <p:cNvSpPr txBox="1"/>
          <p:nvPr/>
        </p:nvSpPr>
        <p:spPr bwMode="auto">
          <a:xfrm>
            <a:off x="9773341" y="4253148"/>
            <a:ext cx="2195830" cy="351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cs typeface="+mn-ea"/>
                <a:sym typeface="+mn-lt"/>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600" advClick="0" advTm="2000">
        <p14:prism isInverted="1"/>
      </p:transition>
    </mc:Choice>
    <mc:Fallback>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wipe(down)">
                                      <p:cBhvr>
                                        <p:cTn id="12" dur="500"/>
                                        <p:tgtEl>
                                          <p:spTgt spid="3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wipe(down)">
                                      <p:cBhvr>
                                        <p:cTn id="17" dur="500"/>
                                        <p:tgtEl>
                                          <p:spTgt spid="3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wipe(down)">
                                      <p:cBhvr>
                                        <p:cTn id="22" dur="5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wipe(down)">
                                      <p:cBhvr>
                                        <p:cTn id="27" dur="500"/>
                                        <p:tgtEl>
                                          <p:spTgt spid="3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6"/>
                                        </p:tgtEl>
                                        <p:attrNameLst>
                                          <p:attrName>style.visibility</p:attrName>
                                        </p:attrNameLst>
                                      </p:cBhvr>
                                      <p:to>
                                        <p:strVal val="visible"/>
                                      </p:to>
                                    </p:set>
                                    <p:animEffect transition="in" filter="wipe(down)">
                                      <p:cBhvr>
                                        <p:cTn id="32" dur="500"/>
                                        <p:tgtEl>
                                          <p:spTgt spid="3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wipe(down)">
                                      <p:cBhvr>
                                        <p:cTn id="37" dur="500"/>
                                        <p:tgtEl>
                                          <p:spTgt spid="3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8"/>
                                        </p:tgtEl>
                                        <p:attrNameLst>
                                          <p:attrName>style.visibility</p:attrName>
                                        </p:attrNameLst>
                                      </p:cBhvr>
                                      <p:to>
                                        <p:strVal val="visible"/>
                                      </p:to>
                                    </p:set>
                                    <p:animEffect transition="in" filter="wipe(down)">
                                      <p:cBhvr>
                                        <p:cTn id="42" dur="500"/>
                                        <p:tgtEl>
                                          <p:spTgt spid="3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7"/>
                                        </p:tgtEl>
                                        <p:attrNameLst>
                                          <p:attrName>style.visibility</p:attrName>
                                        </p:attrNameLst>
                                      </p:cBhvr>
                                      <p:to>
                                        <p:strVal val="visible"/>
                                      </p:to>
                                    </p:set>
                                    <p:animEffect transition="in" filter="wipe(down)">
                                      <p:cBhvr>
                                        <p:cTn id="47"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P spid="33" grpId="0"/>
      <p:bldP spid="34" grpId="0"/>
      <p:bldP spid="35" grpId="0"/>
      <p:bldP spid="36" grpId="0"/>
      <p:bldP spid="37" grpId="0"/>
      <p:bldP spid="3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rot="5400000">
            <a:off x="2669992" y="-2675297"/>
            <a:ext cx="6874593" cy="12192000"/>
          </a:xfrm>
          <a:prstGeom prst="rect">
            <a:avLst/>
          </a:prstGeom>
        </p:spPr>
      </p:pic>
      <p:sp>
        <p:nvSpPr>
          <p:cNvPr id="2" name="矩形 1"/>
          <p:cNvSpPr/>
          <p:nvPr/>
        </p:nvSpPr>
        <p:spPr>
          <a:xfrm>
            <a:off x="11290" y="1539522"/>
            <a:ext cx="12192000" cy="4178300"/>
          </a:xfrm>
          <a:prstGeom prst="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Noto Sans S Chinese DemiLight" panose="020B0400000000000000" pitchFamily="34" charset="-122"/>
              <a:ea typeface="Noto Sans S Chinese DemiLight" panose="020B0400000000000000" pitchFamily="34" charset="-122"/>
            </a:endParaRPr>
          </a:p>
        </p:txBody>
      </p:sp>
      <p:sp>
        <p:nvSpPr>
          <p:cNvPr id="20" name="副标题 4"/>
          <p:cNvSpPr>
            <a:spLocks noGrp="1"/>
          </p:cNvSpPr>
          <p:nvPr>
            <p:ph type="subTitle" idx="4294967295"/>
          </p:nvPr>
        </p:nvSpPr>
        <p:spPr>
          <a:xfrm>
            <a:off x="681216" y="3623733"/>
            <a:ext cx="5626100" cy="558799"/>
          </a:xfrm>
          <a:prstGeom prst="rect">
            <a:avLst/>
          </a:prstGeom>
        </p:spPr>
        <p:txBody>
          <a:bodyPr/>
          <a:lstStyle/>
          <a:p>
            <a:r>
              <a:rPr lang="zh-CN" altLang="en-US" dirty="0">
                <a:solidFill>
                  <a:schemeClr val="tx1">
                    <a:lumMod val="75000"/>
                    <a:lumOff val="25000"/>
                  </a:schemeClr>
                </a:solidFill>
                <a:latin typeface="Noto Sans S Chinese DemiLight" panose="020B0400000000000000" pitchFamily="34" charset="-122"/>
                <a:ea typeface="Noto Sans S Chinese DemiLight" panose="020B0400000000000000" pitchFamily="34" charset="-122"/>
              </a:rPr>
              <a:t>汇报人：</a:t>
            </a:r>
            <a:r>
              <a:rPr lang="en-US" altLang="zh-CN" dirty="0">
                <a:solidFill>
                  <a:schemeClr val="tx1">
                    <a:lumMod val="75000"/>
                    <a:lumOff val="25000"/>
                  </a:schemeClr>
                </a:solidFill>
                <a:latin typeface="Noto Sans S Chinese DemiLight" panose="020B0400000000000000" pitchFamily="34" charset="-122"/>
                <a:ea typeface="Noto Sans S Chinese DemiLight" panose="020B0400000000000000" pitchFamily="34" charset="-122"/>
              </a:rPr>
              <a:t>XXX</a:t>
            </a:r>
            <a:endParaRPr lang="en-US" altLang="zh-CN" dirty="0">
              <a:solidFill>
                <a:schemeClr val="tx1">
                  <a:lumMod val="75000"/>
                  <a:lumOff val="25000"/>
                </a:schemeClr>
              </a:solidFill>
              <a:latin typeface="Noto Sans S Chinese DemiLight" panose="020B0400000000000000" pitchFamily="34" charset="-122"/>
              <a:ea typeface="Noto Sans S Chinese DemiLight" panose="020B0400000000000000" pitchFamily="34" charset="-122"/>
            </a:endParaRPr>
          </a:p>
        </p:txBody>
      </p:sp>
      <p:sp>
        <p:nvSpPr>
          <p:cNvPr id="21" name="标题 3"/>
          <p:cNvSpPr>
            <a:spLocks noGrp="1"/>
          </p:cNvSpPr>
          <p:nvPr>
            <p:ph type="ctrTitle" idx="4294967295"/>
          </p:nvPr>
        </p:nvSpPr>
        <p:spPr>
          <a:xfrm>
            <a:off x="698036" y="2192326"/>
            <a:ext cx="5626100" cy="1248881"/>
          </a:xfrm>
          <a:prstGeom prst="rect">
            <a:avLst/>
          </a:prstGeom>
        </p:spPr>
        <p:txBody>
          <a:bodyPr>
            <a:normAutofit/>
          </a:bodyPr>
          <a:lstStyle/>
          <a:p>
            <a:r>
              <a:rPr lang="zh-CN" altLang="en-US" sz="7200" dirty="0">
                <a:solidFill>
                  <a:schemeClr val="tx1">
                    <a:lumMod val="75000"/>
                    <a:lumOff val="25000"/>
                  </a:schemeClr>
                </a:solidFill>
                <a:latin typeface="Noto Sans S Chinese DemiLight" panose="020B0400000000000000" pitchFamily="34" charset="-122"/>
                <a:ea typeface="Noto Sans S Chinese DemiLight" panose="020B0400000000000000" pitchFamily="34" charset="-122"/>
              </a:rPr>
              <a:t>谢谢观看</a:t>
            </a:r>
            <a:r>
              <a:rPr lang="en-US" altLang="zh-CN" sz="7200" dirty="0">
                <a:solidFill>
                  <a:schemeClr val="tx1">
                    <a:lumMod val="75000"/>
                    <a:lumOff val="25000"/>
                  </a:schemeClr>
                </a:solidFill>
                <a:latin typeface="Noto Sans S Chinese DemiLight" panose="020B0400000000000000" pitchFamily="34" charset="-122"/>
                <a:ea typeface="Noto Sans S Chinese DemiLight" panose="020B0400000000000000" pitchFamily="34" charset="-122"/>
              </a:rPr>
              <a:t>~</a:t>
            </a:r>
            <a:endParaRPr lang="zh-CN" altLang="en-US" sz="7200" dirty="0">
              <a:solidFill>
                <a:schemeClr val="tx1">
                  <a:lumMod val="75000"/>
                  <a:lumOff val="25000"/>
                </a:schemeClr>
              </a:solidFill>
              <a:latin typeface="Noto Sans S Chinese DemiLight" panose="020B0400000000000000" pitchFamily="34" charset="-122"/>
              <a:ea typeface="Noto Sans S Chinese DemiLight" panose="020B0400000000000000" pitchFamily="34" charset="-122"/>
            </a:endParaRPr>
          </a:p>
        </p:txBody>
      </p:sp>
      <p:sp>
        <p:nvSpPr>
          <p:cNvPr id="59" name="文本占位符 58"/>
          <p:cNvSpPr>
            <a:spLocks noGrp="1"/>
          </p:cNvSpPr>
          <p:nvPr>
            <p:ph type="body" sz="quarter" idx="4294967295"/>
          </p:nvPr>
        </p:nvSpPr>
        <p:spPr>
          <a:xfrm>
            <a:off x="681216" y="4280636"/>
            <a:ext cx="5626100" cy="296271"/>
          </a:xfrm>
          <a:prstGeom prst="rect">
            <a:avLst/>
          </a:prstGeom>
        </p:spPr>
        <p:txBody>
          <a:bodyPr>
            <a:normAutofit fontScale="52500" lnSpcReduction="20000"/>
          </a:bodyPr>
          <a:lstStyle/>
          <a:p>
            <a:r>
              <a:rPr lang="zh-CN" altLang="en-US" dirty="0">
                <a:latin typeface="Noto Sans S Chinese DemiLight" panose="020B0400000000000000" pitchFamily="34" charset="-122"/>
                <a:ea typeface="Noto Sans S Chinese DemiLight" panose="020B0400000000000000" pitchFamily="34" charset="-122"/>
              </a:rPr>
              <a:t>日期：</a:t>
            </a:r>
            <a:r>
              <a:rPr lang="en-US" altLang="zh-CN" dirty="0">
                <a:latin typeface="Noto Sans S Chinese DemiLight" panose="020B0400000000000000" pitchFamily="34" charset="-122"/>
                <a:ea typeface="Noto Sans S Chinese DemiLight" panose="020B0400000000000000" pitchFamily="34" charset="-122"/>
              </a:rPr>
              <a:t>2021</a:t>
            </a:r>
            <a:endParaRPr lang="zh-CN" altLang="en-US" dirty="0">
              <a:latin typeface="Noto Sans S Chinese DemiLight" panose="020B0400000000000000" pitchFamily="34" charset="-122"/>
              <a:ea typeface="Noto Sans S Chinese DemiLight" panose="020B0400000000000000" pitchFamily="34" charset="-122"/>
            </a:endParaRPr>
          </a:p>
        </p:txBody>
      </p:sp>
      <p:grpSp>
        <p:nvGrpSpPr>
          <p:cNvPr id="31" name="组合 30"/>
          <p:cNvGrpSpPr/>
          <p:nvPr userDrawn="1"/>
        </p:nvGrpSpPr>
        <p:grpSpPr>
          <a:xfrm>
            <a:off x="6696670" y="2164978"/>
            <a:ext cx="4872880" cy="1666802"/>
            <a:chOff x="-479044" y="2662502"/>
            <a:chExt cx="2536445" cy="1145174"/>
          </a:xfrm>
        </p:grpSpPr>
        <p:sp>
          <p:nvSpPr>
            <p:cNvPr id="33" name="文本框 32"/>
            <p:cNvSpPr txBox="1"/>
            <p:nvPr/>
          </p:nvSpPr>
          <p:spPr>
            <a:xfrm>
              <a:off x="1" y="3260494"/>
              <a:ext cx="2057400" cy="547182"/>
            </a:xfrm>
            <a:prstGeom prst="rect">
              <a:avLst/>
            </a:prstGeom>
            <a:noFill/>
          </p:spPr>
          <p:txBody>
            <a:bodyPr wrap="none" rtlCol="0">
              <a:prstTxWarp prst="textPlain">
                <a:avLst/>
              </a:prstTxWarp>
              <a:spAutoFit/>
            </a:bodyPr>
            <a:lstStyle/>
            <a:p>
              <a:r>
                <a:rPr lang="en-US" altLang="zh-CN" sz="16600" b="1" dirty="0">
                  <a:solidFill>
                    <a:schemeClr val="tx1">
                      <a:lumMod val="75000"/>
                      <a:lumOff val="25000"/>
                    </a:schemeClr>
                  </a:solidFill>
                  <a:latin typeface="Noto Sans S Chinese DemiLight" panose="020B0400000000000000" pitchFamily="34" charset="-122"/>
                  <a:ea typeface="Noto Sans S Chinese DemiLight" panose="020B0400000000000000" pitchFamily="34" charset="-122"/>
                </a:rPr>
                <a:t>REPORT</a:t>
              </a:r>
              <a:endParaRPr lang="zh-CN" altLang="en-US" sz="16600" b="1" dirty="0">
                <a:solidFill>
                  <a:schemeClr val="tx1">
                    <a:lumMod val="75000"/>
                    <a:lumOff val="25000"/>
                  </a:schemeClr>
                </a:solidFill>
                <a:latin typeface="Noto Sans S Chinese DemiLight" panose="020B0400000000000000" pitchFamily="34" charset="-122"/>
                <a:ea typeface="Noto Sans S Chinese DemiLight" panose="020B0400000000000000" pitchFamily="34" charset="-122"/>
              </a:endParaRPr>
            </a:p>
          </p:txBody>
        </p:sp>
        <p:sp>
          <p:nvSpPr>
            <p:cNvPr id="34" name="矩形 33"/>
            <p:cNvSpPr/>
            <p:nvPr/>
          </p:nvSpPr>
          <p:spPr>
            <a:xfrm>
              <a:off x="-479044" y="2662502"/>
              <a:ext cx="2508854" cy="511652"/>
            </a:xfrm>
            <a:prstGeom prst="rect">
              <a:avLst/>
            </a:prstGeom>
            <a:noFill/>
          </p:spPr>
          <p:txBody>
            <a:bodyPr wrap="none" numCol="1" rtlCol="0">
              <a:prstTxWarp prst="textPlain">
                <a:avLst/>
              </a:prstTxWarp>
              <a:spAutoFit/>
            </a:bodyPr>
            <a:lstStyle/>
            <a:p>
              <a:pPr lvl="0"/>
              <a:r>
                <a:rPr lang="en-US" altLang="zh-CN" dirty="0">
                  <a:solidFill>
                    <a:schemeClr val="tx1">
                      <a:lumMod val="75000"/>
                      <a:lumOff val="25000"/>
                    </a:schemeClr>
                  </a:solidFill>
                  <a:latin typeface="Noto Sans S Chinese DemiLight" panose="020B0400000000000000" pitchFamily="34" charset="-122"/>
                  <a:ea typeface="Noto Sans S Chinese DemiLight" panose="020B0400000000000000" pitchFamily="34" charset="-122"/>
                </a:rPr>
                <a:t>Pure And Fresh</a:t>
              </a:r>
              <a:endParaRPr lang="en-US" altLang="zh-CN" sz="16600" noProof="0" dirty="0">
                <a:solidFill>
                  <a:schemeClr val="tx1">
                    <a:lumMod val="75000"/>
                    <a:lumOff val="25000"/>
                  </a:schemeClr>
                </a:solidFill>
                <a:latin typeface="Noto Sans S Chinese DemiLight" panose="020B0400000000000000" pitchFamily="34" charset="-122"/>
                <a:ea typeface="Noto Sans S Chinese DemiLight" panose="020B0400000000000000" pitchFamily="34" charset="-122"/>
              </a:endParaRPr>
            </a:p>
          </p:txBody>
        </p:sp>
      </p:grpSp>
      <p:sp>
        <p:nvSpPr>
          <p:cNvPr id="32" name="文本框 31"/>
          <p:cNvSpPr txBox="1"/>
          <p:nvPr userDrawn="1"/>
        </p:nvSpPr>
        <p:spPr>
          <a:xfrm>
            <a:off x="9911375" y="4041000"/>
            <a:ext cx="1605169" cy="547545"/>
          </a:xfrm>
          <a:prstGeom prst="rect">
            <a:avLst/>
          </a:prstGeom>
          <a:noFill/>
        </p:spPr>
        <p:txBody>
          <a:bodyPr wrap="none" rtlCol="0">
            <a:prstTxWarp prst="textPlain">
              <a:avLst/>
            </a:prstTxWarp>
            <a:spAutoFit/>
          </a:bodyPr>
          <a:lstStyle/>
          <a:p>
            <a:r>
              <a:rPr lang="en-US" altLang="zh-CN" sz="9600" dirty="0">
                <a:solidFill>
                  <a:schemeClr val="tx1">
                    <a:lumMod val="75000"/>
                    <a:lumOff val="25000"/>
                  </a:schemeClr>
                </a:solidFill>
                <a:latin typeface="Noto Sans S Chinese DemiLight" panose="020B0400000000000000" pitchFamily="34" charset="-122"/>
                <a:ea typeface="Noto Sans S Chinese DemiLight" panose="020B0400000000000000" pitchFamily="34" charset="-122"/>
              </a:rPr>
              <a:t>2021</a:t>
            </a:r>
            <a:endParaRPr lang="zh-CN" altLang="en-US" sz="9600" dirty="0">
              <a:solidFill>
                <a:schemeClr val="tx1">
                  <a:lumMod val="75000"/>
                  <a:lumOff val="25000"/>
                </a:schemeClr>
              </a:solidFill>
              <a:latin typeface="Noto Sans S Chinese DemiLight" panose="020B0400000000000000" pitchFamily="34" charset="-122"/>
              <a:ea typeface="Noto Sans S Chinese DemiLight" panose="020B0400000000000000" pitchFamily="34" charset="-122"/>
            </a:endParaRPr>
          </a:p>
        </p:txBody>
      </p:sp>
      <p:cxnSp>
        <p:nvCxnSpPr>
          <p:cNvPr id="6" name="直接连接符 5"/>
          <p:cNvCxnSpPr/>
          <p:nvPr/>
        </p:nvCxnSpPr>
        <p:spPr>
          <a:xfrm>
            <a:off x="824090" y="3352800"/>
            <a:ext cx="5159022" cy="0"/>
          </a:xfrm>
          <a:prstGeom prst="line">
            <a:avLst/>
          </a:prstGeom>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395112" y="1873955"/>
            <a:ext cx="11435645" cy="3499556"/>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p14:dur="250" advClick="0" advTm="3000">
        <p14:flip dir="r"/>
      </p:transition>
    </mc:Choice>
    <mc:Fallback>
      <p:transition advClick="0" advTm="3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rot="5400000">
            <a:off x="2669992" y="-2675297"/>
            <a:ext cx="6874593" cy="12192000"/>
          </a:xfrm>
          <a:prstGeom prst="rect">
            <a:avLst/>
          </a:prstGeom>
        </p:spPr>
      </p:pic>
      <p:sp>
        <p:nvSpPr>
          <p:cNvPr id="13" name="矩形 12"/>
          <p:cNvSpPr/>
          <p:nvPr/>
        </p:nvSpPr>
        <p:spPr>
          <a:xfrm>
            <a:off x="11288" y="4018845"/>
            <a:ext cx="12203289" cy="29142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标题 4"/>
          <p:cNvSpPr>
            <a:spLocks noGrp="1"/>
          </p:cNvSpPr>
          <p:nvPr>
            <p:ph type="title" idx="4294967295"/>
          </p:nvPr>
        </p:nvSpPr>
        <p:spPr>
          <a:xfrm>
            <a:off x="4853966" y="4542439"/>
            <a:ext cx="5419185" cy="895350"/>
          </a:xfrm>
          <a:prstGeom prst="rect">
            <a:avLst/>
          </a:prstGeom>
        </p:spPr>
        <p:txBody>
          <a:bodyPr>
            <a:normAutofit/>
          </a:bodyPr>
          <a:lstStyle/>
          <a:p>
            <a:r>
              <a:rPr lang="zh-CN" altLang="en-US" sz="4000" dirty="0">
                <a:solidFill>
                  <a:schemeClr val="tx1">
                    <a:lumMod val="65000"/>
                    <a:lumOff val="35000"/>
                  </a:schemeClr>
                </a:solidFill>
                <a:latin typeface="Noto Sans S Chinese DemiLight" panose="020B0400000000000000" pitchFamily="34" charset="-122"/>
                <a:ea typeface="Noto Sans S Chinese DemiLight" panose="020B0400000000000000" pitchFamily="34" charset="-122"/>
                <a:cs typeface="+mn-ea"/>
                <a:sym typeface="+mn-lt"/>
              </a:rPr>
              <a:t>项目简介</a:t>
            </a:r>
            <a:endParaRPr lang="zh-CN" altLang="en-US" sz="4000" dirty="0">
              <a:solidFill>
                <a:schemeClr val="tx1">
                  <a:lumMod val="65000"/>
                  <a:lumOff val="35000"/>
                </a:scheme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9" name="文本占位符 5"/>
          <p:cNvSpPr>
            <a:spLocks noGrp="1"/>
          </p:cNvSpPr>
          <p:nvPr>
            <p:ph type="body" idx="4294967295"/>
          </p:nvPr>
        </p:nvSpPr>
        <p:spPr>
          <a:xfrm>
            <a:off x="4905561" y="5297445"/>
            <a:ext cx="5419185" cy="1015623"/>
          </a:xfrm>
          <a:prstGeom prst="rect">
            <a:avLst/>
          </a:prstGeom>
        </p:spPr>
        <p:txBody>
          <a:bodyPr>
            <a:normAutofit/>
          </a:bodyPr>
          <a:lstStyle/>
          <a:p>
            <a:pPr marL="0" lvl="0" indent="0">
              <a:lnSpc>
                <a:spcPct val="100000"/>
              </a:lnSpc>
              <a:buNone/>
            </a:pPr>
            <a:r>
              <a:rPr lang="en-US" altLang="zh-CN" sz="2000" dirty="0">
                <a:solidFill>
                  <a:schemeClr val="tx1">
                    <a:lumMod val="65000"/>
                    <a:lumOff val="35000"/>
                  </a:schemeClr>
                </a:solidFill>
                <a:latin typeface="Noto Sans S Chinese DemiLight" panose="020B0400000000000000" pitchFamily="34" charset="-122"/>
                <a:ea typeface="Noto Sans S Chinese DemiLight" panose="020B0400000000000000" pitchFamily="34" charset="-122"/>
                <a:cs typeface="+mn-ea"/>
                <a:sym typeface="+mn-lt"/>
              </a:rPr>
              <a:t>Supporting text </a:t>
            </a:r>
            <a:r>
              <a:rPr lang="en-US" altLang="zh-CN" sz="2000" dirty="0" err="1">
                <a:solidFill>
                  <a:schemeClr val="tx1">
                    <a:lumMod val="65000"/>
                    <a:lumOff val="35000"/>
                  </a:schemeClr>
                </a:solidFill>
                <a:latin typeface="Noto Sans S Chinese DemiLight" panose="020B0400000000000000" pitchFamily="34" charset="-122"/>
                <a:ea typeface="Noto Sans S Chinese DemiLight" panose="020B0400000000000000" pitchFamily="34" charset="-122"/>
                <a:cs typeface="+mn-ea"/>
                <a:sym typeface="+mn-lt"/>
              </a:rPr>
              <a:t>here.When</a:t>
            </a:r>
            <a:r>
              <a:rPr lang="en-US" altLang="zh-CN" sz="2000" dirty="0">
                <a:solidFill>
                  <a:schemeClr val="tx1">
                    <a:lumMod val="65000"/>
                    <a:lumOff val="35000"/>
                  </a:schemeClr>
                </a:solidFill>
                <a:latin typeface="Noto Sans S Chinese DemiLight" panose="020B0400000000000000" pitchFamily="34" charset="-122"/>
                <a:ea typeface="Noto Sans S Chinese DemiLight" panose="020B0400000000000000" pitchFamily="34" charset="-122"/>
                <a:cs typeface="+mn-ea"/>
                <a:sym typeface="+mn-lt"/>
              </a:rPr>
              <a:t> you copy &amp; paste, choose "keep text only" option.</a:t>
            </a:r>
            <a:endParaRPr lang="zh-CN" altLang="en-US" sz="2000" dirty="0">
              <a:solidFill>
                <a:schemeClr val="tx1">
                  <a:lumMod val="65000"/>
                  <a:lumOff val="35000"/>
                </a:scheme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10" name="文本框 9"/>
          <p:cNvSpPr txBox="1"/>
          <p:nvPr/>
        </p:nvSpPr>
        <p:spPr>
          <a:xfrm>
            <a:off x="3239911" y="4698268"/>
            <a:ext cx="1312773" cy="1153198"/>
          </a:xfrm>
          <a:prstGeom prst="rect">
            <a:avLst/>
          </a:prstGeom>
          <a:solidFill>
            <a:srgbClr val="F9BDB2"/>
          </a:solidFill>
          <a:ln w="117475">
            <a:noFill/>
          </a:ln>
        </p:spPr>
        <p:txBody>
          <a:bodyPr wrap="none" rtlCol="0">
            <a:prstTxWarp prst="textPlain">
              <a:avLst/>
            </a:prstTxWarp>
            <a:spAutoFit/>
          </a:bodyPr>
          <a:lstStyle/>
          <a:p>
            <a:r>
              <a:rPr lang="en-US" altLang="zh-CN" spc="100" dirty="0">
                <a:solidFill>
                  <a:schemeClr val="bg1"/>
                </a:solidFill>
                <a:effectLst>
                  <a:outerShdw blurRad="38100" dist="38100" dir="2700000" algn="tl">
                    <a:srgbClr val="000000">
                      <a:alpha val="43137"/>
                    </a:srgbClr>
                  </a:outerShdw>
                </a:effectLst>
                <a:latin typeface="Noto Sans S Chinese DemiLight" panose="020B0400000000000000" pitchFamily="34" charset="-122"/>
                <a:ea typeface="Noto Sans S Chinese DemiLight" panose="020B0400000000000000" pitchFamily="34" charset="-122"/>
                <a:cs typeface="+mn-ea"/>
                <a:sym typeface="+mn-lt"/>
              </a:rPr>
              <a:t>01</a:t>
            </a:r>
            <a:endParaRPr lang="zh-CN" altLang="en-US" spc="100" dirty="0">
              <a:solidFill>
                <a:schemeClr val="bg1"/>
              </a:solidFill>
              <a:effectLst>
                <a:outerShdw blurRad="38100" dist="38100" dir="2700000" algn="tl">
                  <a:srgbClr val="000000">
                    <a:alpha val="43137"/>
                  </a:srgbClr>
                </a:outerShdw>
              </a:effectLst>
              <a:latin typeface="Noto Sans S Chinese DemiLight" panose="020B0400000000000000" pitchFamily="34" charset="-122"/>
              <a:ea typeface="Noto Sans S Chinese DemiLight" panose="020B0400000000000000" pitchFamily="34" charset="-122"/>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p14:dur="250" advClick="0" advTm="3000">
        <p14:flip dir="r"/>
      </p:transition>
    </mc:Choice>
    <mc:Fallback>
      <p:transition advClick="0" advTm="3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1442178" y="1390890"/>
            <a:ext cx="9193400" cy="2345359"/>
            <a:chOff x="2766559" y="1890811"/>
            <a:chExt cx="6776548" cy="1728788"/>
          </a:xfrm>
        </p:grpSpPr>
        <p:sp>
          <p:nvSpPr>
            <p:cNvPr id="7" name="도넛 104"/>
            <p:cNvSpPr/>
            <p:nvPr/>
          </p:nvSpPr>
          <p:spPr bwMode="auto">
            <a:xfrm>
              <a:off x="7814810" y="1890811"/>
              <a:ext cx="1728297" cy="1728027"/>
            </a:xfrm>
            <a:prstGeom prst="donut">
              <a:avLst/>
            </a:prstGeom>
            <a:solidFill>
              <a:schemeClr val="accent1"/>
            </a:solidFill>
            <a:ln w="25400" cmpd="sng">
              <a:noFill/>
              <a:miter lim="800000"/>
            </a:ln>
          </p:spPr>
          <p:txBody>
            <a:bodyPr anchor="ctr"/>
            <a:lstStyle/>
            <a:p>
              <a:pPr algn="ctr" fontAlgn="ctr">
                <a:buClr>
                  <a:srgbClr val="FF0000"/>
                </a:buClr>
                <a:buSzPct val="70000"/>
                <a:buFont typeface="Wingdings" panose="05000000000000000000" pitchFamily="2" charset="2"/>
                <a:buChar char="u"/>
                <a:tabLst>
                  <a:tab pos="723265" algn="l"/>
                  <a:tab pos="1447165" algn="l"/>
                </a:tabLst>
              </a:pPr>
              <a:endParaRPr lang="ko-KR" altLang="en-US" sz="1600">
                <a:solidFill>
                  <a:schemeClr val="bg1">
                    <a:lumMod val="50000"/>
                  </a:schemeClr>
                </a:solidFill>
                <a:latin typeface="Noto Sans S Chinese DemiLight" panose="020B0400000000000000" pitchFamily="34" charset="-122"/>
                <a:ea typeface="微软雅黑" panose="020B0503020204020204" pitchFamily="34" charset="-122"/>
                <a:cs typeface="+mn-ea"/>
                <a:sym typeface="Arial" panose="020B0604020202020204" pitchFamily="34" charset="0"/>
              </a:endParaRPr>
            </a:p>
          </p:txBody>
        </p:sp>
        <p:sp>
          <p:nvSpPr>
            <p:cNvPr id="9" name="도넛 96"/>
            <p:cNvSpPr/>
            <p:nvPr/>
          </p:nvSpPr>
          <p:spPr bwMode="auto">
            <a:xfrm>
              <a:off x="5300209" y="1890811"/>
              <a:ext cx="1728787" cy="1728788"/>
            </a:xfrm>
            <a:prstGeom prst="donut">
              <a:avLst/>
            </a:prstGeom>
            <a:solidFill>
              <a:schemeClr val="accent2"/>
            </a:solidFill>
            <a:ln w="25400" cmpd="sng">
              <a:noFill/>
              <a:miter lim="800000"/>
            </a:ln>
          </p:spPr>
          <p:txBody>
            <a:bodyPr anchor="ctr"/>
            <a:lstStyle/>
            <a:p>
              <a:pPr algn="ctr" fontAlgn="ctr">
                <a:buClr>
                  <a:srgbClr val="FF0000"/>
                </a:buClr>
                <a:buSzPct val="70000"/>
                <a:buFont typeface="Wingdings" panose="05000000000000000000" pitchFamily="2" charset="2"/>
                <a:buChar char="u"/>
                <a:tabLst>
                  <a:tab pos="723265" algn="l"/>
                  <a:tab pos="1447165" algn="l"/>
                </a:tabLst>
              </a:pPr>
              <a:endParaRPr lang="ko-KR" altLang="en-US" sz="1600" dirty="0">
                <a:solidFill>
                  <a:schemeClr val="bg1">
                    <a:lumMod val="50000"/>
                  </a:schemeClr>
                </a:solidFill>
                <a:latin typeface="Noto Sans S Chinese DemiLight" panose="020B0400000000000000" pitchFamily="34" charset="-122"/>
                <a:ea typeface="微软雅黑" panose="020B0503020204020204" pitchFamily="34" charset="-122"/>
                <a:cs typeface="+mn-ea"/>
                <a:sym typeface="Arial" panose="020B0604020202020204" pitchFamily="34" charset="0"/>
              </a:endParaRPr>
            </a:p>
          </p:txBody>
        </p:sp>
        <p:sp>
          <p:nvSpPr>
            <p:cNvPr id="10" name="도넛 86"/>
            <p:cNvSpPr/>
            <p:nvPr/>
          </p:nvSpPr>
          <p:spPr bwMode="auto">
            <a:xfrm>
              <a:off x="2766559" y="1890811"/>
              <a:ext cx="1729260" cy="1728026"/>
            </a:xfrm>
            <a:prstGeom prst="donut">
              <a:avLst/>
            </a:prstGeom>
            <a:solidFill>
              <a:schemeClr val="accent1"/>
            </a:solidFill>
            <a:ln w="25400" cmpd="sng">
              <a:noFill/>
              <a:miter lim="800000"/>
            </a:ln>
          </p:spPr>
          <p:txBody>
            <a:bodyPr anchor="ctr"/>
            <a:lstStyle/>
            <a:p>
              <a:pPr algn="ctr" fontAlgn="ctr">
                <a:buClr>
                  <a:srgbClr val="FF0000"/>
                </a:buClr>
                <a:buSzPct val="70000"/>
                <a:buFont typeface="Wingdings" panose="05000000000000000000" pitchFamily="2" charset="2"/>
                <a:buChar char="u"/>
                <a:tabLst>
                  <a:tab pos="723265" algn="l"/>
                  <a:tab pos="1447165" algn="l"/>
                </a:tabLst>
              </a:pPr>
              <a:endParaRPr lang="ko-KR" altLang="en-US" sz="1600" dirty="0">
                <a:solidFill>
                  <a:schemeClr val="bg1">
                    <a:lumMod val="50000"/>
                  </a:schemeClr>
                </a:solidFill>
                <a:latin typeface="Noto Sans S Chinese DemiLight" panose="020B0400000000000000" pitchFamily="34" charset="-122"/>
                <a:ea typeface="微软雅黑" panose="020B0503020204020204" pitchFamily="34" charset="-122"/>
                <a:cs typeface="+mn-ea"/>
                <a:sym typeface="Arial" panose="020B0604020202020204" pitchFamily="34" charset="0"/>
              </a:endParaRPr>
            </a:p>
          </p:txBody>
        </p:sp>
        <p:sp>
          <p:nvSpPr>
            <p:cNvPr id="14" name="오른쪽 화살표 54"/>
            <p:cNvSpPr/>
            <p:nvPr/>
          </p:nvSpPr>
          <p:spPr>
            <a:xfrm>
              <a:off x="4716009" y="2538511"/>
              <a:ext cx="411162" cy="458788"/>
            </a:xfrm>
            <a:prstGeom prst="rightArrow">
              <a:avLst>
                <a:gd name="adj1" fmla="val 50000"/>
                <a:gd name="adj2" fmla="val 63933"/>
              </a:avLst>
            </a:prstGeom>
            <a:solidFill>
              <a:schemeClr val="bg1">
                <a:lumMod val="65000"/>
              </a:schemeClr>
            </a:solidFill>
            <a:ln w="25400" cmpd="sng">
              <a:noFill/>
              <a:miter lim="800000"/>
            </a:ln>
          </p:spPr>
          <p:txBody>
            <a:bodyPr anchor="ctr"/>
            <a:lstStyle/>
            <a:p>
              <a:pPr algn="ctr" fontAlgn="ctr">
                <a:buClr>
                  <a:srgbClr val="FF0000"/>
                </a:buClr>
                <a:buSzPct val="70000"/>
                <a:buFont typeface="Wingdings" panose="05000000000000000000" pitchFamily="2" charset="2"/>
                <a:buChar char="u"/>
                <a:tabLst>
                  <a:tab pos="723265" algn="l"/>
                  <a:tab pos="1447165" algn="l"/>
                </a:tabLst>
              </a:pPr>
              <a:endParaRPr lang="ko-KR" altLang="en-US" sz="1600">
                <a:solidFill>
                  <a:schemeClr val="bg1">
                    <a:lumMod val="50000"/>
                  </a:schemeClr>
                </a:solidFill>
                <a:latin typeface="Noto Sans S Chinese DemiLight" panose="020B0400000000000000" pitchFamily="34" charset="-122"/>
                <a:ea typeface="微软雅黑" panose="020B0503020204020204" pitchFamily="34" charset="-122"/>
                <a:cs typeface="+mn-ea"/>
                <a:sym typeface="Arial" panose="020B0604020202020204" pitchFamily="34" charset="0"/>
              </a:endParaRPr>
            </a:p>
          </p:txBody>
        </p:sp>
        <p:sp>
          <p:nvSpPr>
            <p:cNvPr id="15" name="오른쪽 화살표 55"/>
            <p:cNvSpPr/>
            <p:nvPr/>
          </p:nvSpPr>
          <p:spPr>
            <a:xfrm>
              <a:off x="7252834" y="2538511"/>
              <a:ext cx="411162" cy="458788"/>
            </a:xfrm>
            <a:prstGeom prst="rightArrow">
              <a:avLst>
                <a:gd name="adj1" fmla="val 50000"/>
                <a:gd name="adj2" fmla="val 63933"/>
              </a:avLst>
            </a:prstGeom>
            <a:solidFill>
              <a:schemeClr val="bg1">
                <a:lumMod val="65000"/>
              </a:schemeClr>
            </a:solidFill>
            <a:ln w="25400" cmpd="sng">
              <a:noFill/>
              <a:miter lim="800000"/>
            </a:ln>
          </p:spPr>
          <p:txBody>
            <a:bodyPr anchor="ctr"/>
            <a:lstStyle/>
            <a:p>
              <a:pPr algn="ctr" fontAlgn="ctr">
                <a:buClr>
                  <a:srgbClr val="FF0000"/>
                </a:buClr>
                <a:buSzPct val="70000"/>
                <a:buFont typeface="Wingdings" panose="05000000000000000000" pitchFamily="2" charset="2"/>
                <a:buChar char="u"/>
                <a:tabLst>
                  <a:tab pos="723265" algn="l"/>
                  <a:tab pos="1447165" algn="l"/>
                </a:tabLst>
              </a:pPr>
              <a:endParaRPr lang="ko-KR" altLang="en-US" sz="1600">
                <a:solidFill>
                  <a:schemeClr val="bg1">
                    <a:lumMod val="50000"/>
                  </a:schemeClr>
                </a:solidFill>
                <a:latin typeface="Noto Sans S Chinese DemiLight" panose="020B0400000000000000" pitchFamily="34" charset="-122"/>
                <a:ea typeface="微软雅黑" panose="020B0503020204020204" pitchFamily="34" charset="-122"/>
                <a:cs typeface="+mn-ea"/>
                <a:sym typeface="Arial" panose="020B0604020202020204" pitchFamily="34" charset="0"/>
              </a:endParaRPr>
            </a:p>
          </p:txBody>
        </p:sp>
        <p:sp>
          <p:nvSpPr>
            <p:cNvPr id="16" name="TextBox 13"/>
            <p:cNvSpPr txBox="1"/>
            <p:nvPr/>
          </p:nvSpPr>
          <p:spPr>
            <a:xfrm>
              <a:off x="3256144" y="2631713"/>
              <a:ext cx="741660" cy="181450"/>
            </a:xfrm>
            <a:prstGeom prst="rect">
              <a:avLst/>
            </a:prstGeom>
            <a:noFill/>
          </p:spPr>
          <p:txBody>
            <a:bodyPr wrap="square" lIns="0" tIns="0" rIns="0" bIns="0" rtlCol="0" anchor="t" anchorCtr="0">
              <a:spAutoFit/>
            </a:bodyPr>
            <a:lstStyle/>
            <a:p>
              <a:pPr algn="ctr" defTabSz="1216025">
                <a:spcBef>
                  <a:spcPct val="20000"/>
                </a:spcBef>
                <a:defRPr/>
              </a:pPr>
              <a:r>
                <a:rPr lang="zh-CN" altLang="en-US" sz="1600" b="1" dirty="0">
                  <a:solidFill>
                    <a:schemeClr val="bg1">
                      <a:lumMod val="50000"/>
                    </a:schemeClr>
                  </a:solidFill>
                  <a:latin typeface="Noto Sans S Chinese DemiLight" panose="020B0400000000000000" pitchFamily="34" charset="-122"/>
                  <a:ea typeface="Noto Sans S Chinese DemiLight" panose="020B0400000000000000" pitchFamily="34" charset="-122"/>
                  <a:cs typeface="+mn-ea"/>
                  <a:sym typeface="Arial" panose="020B0604020202020204" pitchFamily="34" charset="0"/>
                </a:rPr>
                <a:t>关键词</a:t>
              </a:r>
              <a:endParaRPr lang="en-US" sz="1600" b="1" dirty="0">
                <a:solidFill>
                  <a:schemeClr val="bg1">
                    <a:lumMod val="50000"/>
                  </a:schemeClr>
                </a:solidFill>
                <a:latin typeface="Noto Sans S Chinese DemiLight" panose="020B0400000000000000" pitchFamily="34" charset="-122"/>
                <a:ea typeface="Noto Sans S Chinese DemiLight" panose="020B0400000000000000" pitchFamily="34" charset="-122"/>
                <a:cs typeface="+mn-ea"/>
                <a:sym typeface="Arial" panose="020B0604020202020204" pitchFamily="34" charset="0"/>
              </a:endParaRPr>
            </a:p>
          </p:txBody>
        </p:sp>
        <p:sp>
          <p:nvSpPr>
            <p:cNvPr id="17" name="TextBox 13"/>
            <p:cNvSpPr txBox="1"/>
            <p:nvPr/>
          </p:nvSpPr>
          <p:spPr>
            <a:xfrm>
              <a:off x="5794219" y="2631713"/>
              <a:ext cx="741660" cy="181450"/>
            </a:xfrm>
            <a:prstGeom prst="rect">
              <a:avLst/>
            </a:prstGeom>
            <a:noFill/>
          </p:spPr>
          <p:txBody>
            <a:bodyPr wrap="square" lIns="0" tIns="0" rIns="0" bIns="0" rtlCol="0" anchor="t" anchorCtr="0">
              <a:spAutoFit/>
            </a:bodyPr>
            <a:lstStyle/>
            <a:p>
              <a:pPr algn="ctr" defTabSz="1216025">
                <a:spcBef>
                  <a:spcPct val="20000"/>
                </a:spcBef>
                <a:defRPr/>
              </a:pPr>
              <a:r>
                <a:rPr lang="zh-CN" altLang="en-US" sz="1600" b="1" dirty="0">
                  <a:solidFill>
                    <a:schemeClr val="bg1">
                      <a:lumMod val="50000"/>
                    </a:schemeClr>
                  </a:solidFill>
                  <a:latin typeface="Noto Sans S Chinese DemiLight" panose="020B0400000000000000" pitchFamily="34" charset="-122"/>
                  <a:ea typeface="Noto Sans S Chinese DemiLight" panose="020B0400000000000000" pitchFamily="34" charset="-122"/>
                  <a:cs typeface="+mn-ea"/>
                  <a:sym typeface="Arial" panose="020B0604020202020204" pitchFamily="34" charset="0"/>
                </a:rPr>
                <a:t>关键词</a:t>
              </a:r>
              <a:endParaRPr lang="en-US" sz="1600" b="1" dirty="0">
                <a:solidFill>
                  <a:schemeClr val="bg1">
                    <a:lumMod val="50000"/>
                  </a:schemeClr>
                </a:solidFill>
                <a:latin typeface="Noto Sans S Chinese DemiLight" panose="020B0400000000000000" pitchFamily="34" charset="-122"/>
                <a:ea typeface="Noto Sans S Chinese DemiLight" panose="020B0400000000000000" pitchFamily="34" charset="-122"/>
                <a:cs typeface="+mn-ea"/>
                <a:sym typeface="Arial" panose="020B0604020202020204" pitchFamily="34" charset="0"/>
              </a:endParaRPr>
            </a:p>
          </p:txBody>
        </p:sp>
        <p:sp>
          <p:nvSpPr>
            <p:cNvPr id="18" name="TextBox 13"/>
            <p:cNvSpPr txBox="1"/>
            <p:nvPr/>
          </p:nvSpPr>
          <p:spPr>
            <a:xfrm>
              <a:off x="8316310" y="2631713"/>
              <a:ext cx="741660" cy="181450"/>
            </a:xfrm>
            <a:prstGeom prst="rect">
              <a:avLst/>
            </a:prstGeom>
            <a:noFill/>
          </p:spPr>
          <p:txBody>
            <a:bodyPr wrap="square" lIns="0" tIns="0" rIns="0" bIns="0" rtlCol="0" anchor="t" anchorCtr="0">
              <a:spAutoFit/>
            </a:bodyPr>
            <a:lstStyle/>
            <a:p>
              <a:pPr algn="ctr" defTabSz="1216025">
                <a:spcBef>
                  <a:spcPct val="20000"/>
                </a:spcBef>
                <a:defRPr/>
              </a:pPr>
              <a:r>
                <a:rPr lang="zh-CN" altLang="en-US" sz="1600" b="1" dirty="0">
                  <a:solidFill>
                    <a:schemeClr val="bg1">
                      <a:lumMod val="50000"/>
                    </a:schemeClr>
                  </a:solidFill>
                  <a:latin typeface="Noto Sans S Chinese DemiLight" panose="020B0400000000000000" pitchFamily="34" charset="-122"/>
                  <a:ea typeface="Noto Sans S Chinese DemiLight" panose="020B0400000000000000" pitchFamily="34" charset="-122"/>
                  <a:cs typeface="+mn-ea"/>
                  <a:sym typeface="Arial" panose="020B0604020202020204" pitchFamily="34" charset="0"/>
                </a:rPr>
                <a:t>关键词</a:t>
              </a:r>
              <a:endParaRPr lang="en-US" sz="1600" b="1" dirty="0">
                <a:solidFill>
                  <a:schemeClr val="bg1">
                    <a:lumMod val="50000"/>
                  </a:schemeClr>
                </a:solidFill>
                <a:latin typeface="Noto Sans S Chinese DemiLight" panose="020B0400000000000000" pitchFamily="34" charset="-122"/>
                <a:ea typeface="Noto Sans S Chinese DemiLight" panose="020B0400000000000000" pitchFamily="34" charset="-122"/>
                <a:cs typeface="+mn-ea"/>
                <a:sym typeface="Arial" panose="020B0604020202020204" pitchFamily="34" charset="0"/>
              </a:endParaRPr>
            </a:p>
          </p:txBody>
        </p:sp>
      </p:grpSp>
      <p:grpSp>
        <p:nvGrpSpPr>
          <p:cNvPr id="19" name="组合 18"/>
          <p:cNvGrpSpPr/>
          <p:nvPr/>
        </p:nvGrpSpPr>
        <p:grpSpPr>
          <a:xfrm>
            <a:off x="1384135" y="3862102"/>
            <a:ext cx="2732603" cy="465010"/>
            <a:chOff x="3002037" y="1465798"/>
            <a:chExt cx="7067433" cy="369332"/>
          </a:xfrm>
          <a:solidFill>
            <a:schemeClr val="accent1"/>
          </a:solidFill>
          <a:effectLst/>
        </p:grpSpPr>
        <p:sp>
          <p:nvSpPr>
            <p:cNvPr id="20" name="矩形 19"/>
            <p:cNvSpPr/>
            <p:nvPr/>
          </p:nvSpPr>
          <p:spPr bwMode="auto">
            <a:xfrm>
              <a:off x="3002037" y="1465798"/>
              <a:ext cx="7067433" cy="369332"/>
            </a:xfrm>
            <a:prstGeom prst="rect">
              <a:avLst/>
            </a:prstGeom>
            <a:grpFill/>
            <a:ln w="38100" cap="flat" cmpd="sng" algn="ctr">
              <a:noFill/>
              <a:prstDash val="solid"/>
              <a:round/>
              <a:headEnd type="none" w="med" len="med"/>
              <a:tailEnd type="none" w="med" len="med"/>
            </a:ln>
            <a:effectLst/>
          </p:spPr>
          <p:txBody>
            <a:bodyPr vert="horz" wrap="square" lIns="121892" tIns="60946" rIns="121892" bIns="60946" numCol="1" rtlCol="0" anchor="t" anchorCtr="0" compatLnSpc="1"/>
            <a:lstStyle/>
            <a:p>
              <a:pPr algn="ctr" fontAlgn="base">
                <a:spcBef>
                  <a:spcPct val="0"/>
                </a:spcBef>
                <a:spcAft>
                  <a:spcPct val="0"/>
                </a:spcAft>
              </a:pPr>
              <a:endParaRPr lang="zh-CN" altLang="en-US" sz="1200">
                <a:latin typeface="Noto Sans S Chinese DemiLight" panose="020B0400000000000000" pitchFamily="34" charset="-122"/>
                <a:ea typeface="Noto Sans S Chinese DemiLight" panose="020B0400000000000000" pitchFamily="34" charset="-122"/>
              </a:endParaRPr>
            </a:p>
          </p:txBody>
        </p:sp>
        <p:sp>
          <p:nvSpPr>
            <p:cNvPr id="21" name="TextBox 4"/>
            <p:cNvSpPr txBox="1"/>
            <p:nvPr/>
          </p:nvSpPr>
          <p:spPr>
            <a:xfrm>
              <a:off x="3691438" y="1500684"/>
              <a:ext cx="5688631" cy="268895"/>
            </a:xfrm>
            <a:prstGeom prst="rect">
              <a:avLst/>
            </a:prstGeom>
            <a:grpFill/>
            <a:ln>
              <a:noFill/>
            </a:ln>
          </p:spPr>
          <p:txBody>
            <a:bodyPr wrap="square" rtlCol="0">
              <a:spAutoFit/>
            </a:bodyPr>
            <a:lstStyle/>
            <a:p>
              <a:pPr algn="ctr"/>
              <a:r>
                <a:rPr lang="zh-CN" altLang="en-US" sz="1600" dirty="0">
                  <a:solidFill>
                    <a:srgbClr val="F8F8F8"/>
                  </a:solidFill>
                  <a:latin typeface="Noto Sans S Chinese DemiLight" panose="020B0400000000000000" pitchFamily="34" charset="-122"/>
                  <a:ea typeface="Noto Sans S Chinese DemiLight" panose="020B0400000000000000" pitchFamily="34" charset="-122"/>
                </a:rPr>
                <a:t>小标题</a:t>
              </a:r>
              <a:endParaRPr lang="zh-CN" altLang="en-US" sz="1600" dirty="0">
                <a:solidFill>
                  <a:srgbClr val="F8F8F8"/>
                </a:solidFill>
                <a:latin typeface="Noto Sans S Chinese DemiLight" panose="020B0400000000000000" pitchFamily="34" charset="-122"/>
                <a:ea typeface="Noto Sans S Chinese DemiLight" panose="020B0400000000000000" pitchFamily="34" charset="-122"/>
              </a:endParaRPr>
            </a:p>
          </p:txBody>
        </p:sp>
      </p:grpSp>
      <p:grpSp>
        <p:nvGrpSpPr>
          <p:cNvPr id="23" name="组合 22"/>
          <p:cNvGrpSpPr/>
          <p:nvPr/>
        </p:nvGrpSpPr>
        <p:grpSpPr>
          <a:xfrm>
            <a:off x="4695281" y="3862102"/>
            <a:ext cx="2732603" cy="465010"/>
            <a:chOff x="3002037" y="1465798"/>
            <a:chExt cx="7067433" cy="369332"/>
          </a:xfrm>
          <a:solidFill>
            <a:schemeClr val="accent2"/>
          </a:solidFill>
          <a:effectLst/>
        </p:grpSpPr>
        <p:sp>
          <p:nvSpPr>
            <p:cNvPr id="24" name="矩形 23"/>
            <p:cNvSpPr/>
            <p:nvPr/>
          </p:nvSpPr>
          <p:spPr bwMode="auto">
            <a:xfrm>
              <a:off x="3002037" y="1465798"/>
              <a:ext cx="7067433" cy="369332"/>
            </a:xfrm>
            <a:prstGeom prst="rect">
              <a:avLst/>
            </a:prstGeom>
            <a:grpFill/>
            <a:ln w="38100" cap="flat" cmpd="sng" algn="ctr">
              <a:noFill/>
              <a:prstDash val="solid"/>
              <a:round/>
              <a:headEnd type="none" w="med" len="med"/>
              <a:tailEnd type="none" w="med" len="med"/>
            </a:ln>
            <a:effectLst/>
          </p:spPr>
          <p:txBody>
            <a:bodyPr vert="horz" wrap="square" lIns="121892" tIns="60946" rIns="121892" bIns="60946" numCol="1" rtlCol="0" anchor="t" anchorCtr="0" compatLnSpc="1"/>
            <a:lstStyle/>
            <a:p>
              <a:pPr algn="ctr" fontAlgn="base">
                <a:spcBef>
                  <a:spcPct val="0"/>
                </a:spcBef>
                <a:spcAft>
                  <a:spcPct val="0"/>
                </a:spcAft>
              </a:pPr>
              <a:endParaRPr lang="zh-CN" altLang="en-US" sz="1200">
                <a:latin typeface="Noto Sans S Chinese DemiLight" panose="020B0400000000000000" pitchFamily="34" charset="-122"/>
                <a:ea typeface="Noto Sans S Chinese DemiLight" panose="020B0400000000000000" pitchFamily="34" charset="-122"/>
              </a:endParaRPr>
            </a:p>
          </p:txBody>
        </p:sp>
        <p:sp>
          <p:nvSpPr>
            <p:cNvPr id="25" name="TextBox 4"/>
            <p:cNvSpPr txBox="1"/>
            <p:nvPr/>
          </p:nvSpPr>
          <p:spPr>
            <a:xfrm>
              <a:off x="3691438" y="1500684"/>
              <a:ext cx="5688631" cy="268895"/>
            </a:xfrm>
            <a:prstGeom prst="rect">
              <a:avLst/>
            </a:prstGeom>
            <a:grpFill/>
            <a:ln>
              <a:noFill/>
            </a:ln>
          </p:spPr>
          <p:txBody>
            <a:bodyPr wrap="square" rtlCol="0">
              <a:spAutoFit/>
            </a:bodyPr>
            <a:lstStyle/>
            <a:p>
              <a:pPr algn="ctr"/>
              <a:r>
                <a:rPr lang="zh-CN" altLang="en-US" sz="1600" dirty="0">
                  <a:solidFill>
                    <a:srgbClr val="F8F8F8"/>
                  </a:solidFill>
                  <a:latin typeface="Noto Sans S Chinese DemiLight" panose="020B0400000000000000" pitchFamily="34" charset="-122"/>
                  <a:ea typeface="Noto Sans S Chinese DemiLight" panose="020B0400000000000000" pitchFamily="34" charset="-122"/>
                </a:rPr>
                <a:t>小标题</a:t>
              </a:r>
              <a:endParaRPr lang="zh-CN" altLang="en-US" sz="1600" dirty="0">
                <a:solidFill>
                  <a:srgbClr val="F8F8F8"/>
                </a:solidFill>
                <a:latin typeface="Noto Sans S Chinese DemiLight" panose="020B0400000000000000" pitchFamily="34" charset="-122"/>
                <a:ea typeface="Noto Sans S Chinese DemiLight" panose="020B0400000000000000" pitchFamily="34" charset="-122"/>
              </a:endParaRPr>
            </a:p>
          </p:txBody>
        </p:sp>
      </p:grpSp>
      <p:grpSp>
        <p:nvGrpSpPr>
          <p:cNvPr id="27" name="组合 26"/>
          <p:cNvGrpSpPr/>
          <p:nvPr/>
        </p:nvGrpSpPr>
        <p:grpSpPr>
          <a:xfrm>
            <a:off x="7972979" y="3862102"/>
            <a:ext cx="2732603" cy="465010"/>
            <a:chOff x="3002037" y="1465798"/>
            <a:chExt cx="7067433" cy="369332"/>
          </a:xfrm>
          <a:solidFill>
            <a:schemeClr val="accent1"/>
          </a:solidFill>
          <a:effectLst/>
        </p:grpSpPr>
        <p:sp>
          <p:nvSpPr>
            <p:cNvPr id="28" name="矩形 27"/>
            <p:cNvSpPr/>
            <p:nvPr/>
          </p:nvSpPr>
          <p:spPr bwMode="auto">
            <a:xfrm>
              <a:off x="3002037" y="1465798"/>
              <a:ext cx="7067433" cy="369332"/>
            </a:xfrm>
            <a:prstGeom prst="rect">
              <a:avLst/>
            </a:prstGeom>
            <a:grpFill/>
            <a:ln w="38100" cap="flat" cmpd="sng" algn="ctr">
              <a:noFill/>
              <a:prstDash val="solid"/>
              <a:round/>
              <a:headEnd type="none" w="med" len="med"/>
              <a:tailEnd type="none" w="med" len="med"/>
            </a:ln>
            <a:effectLst/>
          </p:spPr>
          <p:txBody>
            <a:bodyPr vert="horz" wrap="square" lIns="121892" tIns="60946" rIns="121892" bIns="60946" numCol="1" rtlCol="0" anchor="t" anchorCtr="0" compatLnSpc="1"/>
            <a:lstStyle/>
            <a:p>
              <a:pPr algn="ctr" fontAlgn="base">
                <a:spcBef>
                  <a:spcPct val="0"/>
                </a:spcBef>
                <a:spcAft>
                  <a:spcPct val="0"/>
                </a:spcAft>
              </a:pPr>
              <a:endParaRPr lang="zh-CN" altLang="en-US" sz="1200">
                <a:latin typeface="Noto Sans S Chinese DemiLight" panose="020B0400000000000000" pitchFamily="34" charset="-122"/>
                <a:ea typeface="Noto Sans S Chinese DemiLight" panose="020B0400000000000000" pitchFamily="34" charset="-122"/>
              </a:endParaRPr>
            </a:p>
          </p:txBody>
        </p:sp>
        <p:sp>
          <p:nvSpPr>
            <p:cNvPr id="29" name="TextBox 4"/>
            <p:cNvSpPr txBox="1"/>
            <p:nvPr/>
          </p:nvSpPr>
          <p:spPr>
            <a:xfrm>
              <a:off x="3691438" y="1500684"/>
              <a:ext cx="5688631" cy="268895"/>
            </a:xfrm>
            <a:prstGeom prst="rect">
              <a:avLst/>
            </a:prstGeom>
            <a:grpFill/>
            <a:ln>
              <a:noFill/>
            </a:ln>
          </p:spPr>
          <p:txBody>
            <a:bodyPr wrap="square" rtlCol="0">
              <a:spAutoFit/>
            </a:bodyPr>
            <a:lstStyle/>
            <a:p>
              <a:pPr algn="ctr"/>
              <a:r>
                <a:rPr lang="zh-CN" altLang="en-US" sz="1600" dirty="0">
                  <a:solidFill>
                    <a:srgbClr val="F8F8F8"/>
                  </a:solidFill>
                  <a:latin typeface="Noto Sans S Chinese DemiLight" panose="020B0400000000000000" pitchFamily="34" charset="-122"/>
                  <a:ea typeface="Noto Sans S Chinese DemiLight" panose="020B0400000000000000" pitchFamily="34" charset="-122"/>
                </a:rPr>
                <a:t>小标题</a:t>
              </a:r>
              <a:endParaRPr lang="zh-CN" altLang="en-US" sz="1600" dirty="0">
                <a:solidFill>
                  <a:srgbClr val="F8F8F8"/>
                </a:solidFill>
                <a:latin typeface="Noto Sans S Chinese DemiLight" panose="020B0400000000000000" pitchFamily="34" charset="-122"/>
                <a:ea typeface="Noto Sans S Chinese DemiLight" panose="020B0400000000000000" pitchFamily="34" charset="-122"/>
              </a:endParaRPr>
            </a:p>
          </p:txBody>
        </p:sp>
      </p:grpSp>
      <p:sp>
        <p:nvSpPr>
          <p:cNvPr id="33" name="TextBox 23"/>
          <p:cNvSpPr txBox="1"/>
          <p:nvPr/>
        </p:nvSpPr>
        <p:spPr>
          <a:xfrm>
            <a:off x="1621050" y="4894046"/>
            <a:ext cx="2116124" cy="312420"/>
          </a:xfrm>
          <a:prstGeom prst="rect">
            <a:avLst/>
          </a:prstGeom>
          <a:noFill/>
        </p:spPr>
        <p:txBody>
          <a:bodyPr wrap="square" rtlCol="0">
            <a:spAutoFit/>
          </a:bodyPr>
          <a:lstStyle/>
          <a:p>
            <a:pPr>
              <a:lnSpc>
                <a:spcPct val="120000"/>
              </a:lnSpc>
            </a:pPr>
            <a:r>
              <a:rPr lang="zh-CN" altLang="en-US" sz="120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rPr>
              <a:t>输入替换内容</a:t>
            </a:r>
            <a:r>
              <a:rPr lang="en-US" altLang="zh-CN" sz="120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rPr>
              <a:t> </a:t>
            </a:r>
            <a:r>
              <a:rPr lang="zh-CN" altLang="en-US" sz="120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rPr>
              <a:t>输入替换内容</a:t>
            </a:r>
            <a:r>
              <a:rPr lang="en-US" altLang="zh-CN" sz="120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rPr>
              <a:t> </a:t>
            </a:r>
            <a:endParaRPr lang="en-US" altLang="zh-CN" sz="120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endParaRPr>
          </a:p>
        </p:txBody>
      </p:sp>
      <p:sp>
        <p:nvSpPr>
          <p:cNvPr id="34" name="TextBox 24"/>
          <p:cNvSpPr txBox="1"/>
          <p:nvPr/>
        </p:nvSpPr>
        <p:spPr>
          <a:xfrm>
            <a:off x="1621050" y="4571122"/>
            <a:ext cx="1308186" cy="307777"/>
          </a:xfrm>
          <a:prstGeom prst="rect">
            <a:avLst/>
          </a:prstGeom>
          <a:noFill/>
        </p:spPr>
        <p:txBody>
          <a:bodyPr wrap="square" rtlCol="0">
            <a:spAutoFit/>
          </a:bodyPr>
          <a:lstStyle/>
          <a:p>
            <a:r>
              <a:rPr lang="zh-CN" altLang="en-US" sz="1400" b="1"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rPr>
              <a:t>小标题</a:t>
            </a:r>
            <a:endParaRPr lang="zh-CN" altLang="en-US" sz="1400" b="1"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endParaRPr>
          </a:p>
        </p:txBody>
      </p:sp>
      <p:sp>
        <p:nvSpPr>
          <p:cNvPr id="35" name="TextBox 23"/>
          <p:cNvSpPr txBox="1"/>
          <p:nvPr/>
        </p:nvSpPr>
        <p:spPr>
          <a:xfrm>
            <a:off x="4879452" y="4894046"/>
            <a:ext cx="2116124" cy="312420"/>
          </a:xfrm>
          <a:prstGeom prst="rect">
            <a:avLst/>
          </a:prstGeom>
          <a:noFill/>
        </p:spPr>
        <p:txBody>
          <a:bodyPr wrap="square" rtlCol="0">
            <a:spAutoFit/>
          </a:bodyPr>
          <a:lstStyle/>
          <a:p>
            <a:pPr>
              <a:lnSpc>
                <a:spcPct val="120000"/>
              </a:lnSpc>
            </a:pPr>
            <a:r>
              <a:rPr lang="zh-CN" altLang="en-US" sz="120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rPr>
              <a:t>输入替换内容</a:t>
            </a:r>
            <a:r>
              <a:rPr lang="en-US" altLang="zh-CN" sz="120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rPr>
              <a:t> </a:t>
            </a:r>
            <a:r>
              <a:rPr lang="zh-CN" altLang="en-US" sz="120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rPr>
              <a:t>输入替换内容</a:t>
            </a:r>
            <a:r>
              <a:rPr lang="en-US" altLang="zh-CN" sz="120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rPr>
              <a:t> </a:t>
            </a:r>
            <a:endParaRPr lang="en-US" altLang="zh-CN" sz="120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endParaRPr>
          </a:p>
        </p:txBody>
      </p:sp>
      <p:sp>
        <p:nvSpPr>
          <p:cNvPr id="36" name="TextBox 24"/>
          <p:cNvSpPr txBox="1"/>
          <p:nvPr/>
        </p:nvSpPr>
        <p:spPr>
          <a:xfrm>
            <a:off x="4879452" y="4571122"/>
            <a:ext cx="1308186" cy="307777"/>
          </a:xfrm>
          <a:prstGeom prst="rect">
            <a:avLst/>
          </a:prstGeom>
          <a:noFill/>
        </p:spPr>
        <p:txBody>
          <a:bodyPr wrap="square" rtlCol="0">
            <a:spAutoFit/>
          </a:bodyPr>
          <a:lstStyle/>
          <a:p>
            <a:r>
              <a:rPr lang="zh-CN" altLang="en-US" sz="1400" b="1"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rPr>
              <a:t>小标题</a:t>
            </a:r>
            <a:endParaRPr lang="zh-CN" altLang="en-US" sz="1400" b="1"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endParaRPr>
          </a:p>
        </p:txBody>
      </p:sp>
      <p:sp>
        <p:nvSpPr>
          <p:cNvPr id="37" name="TextBox 23"/>
          <p:cNvSpPr txBox="1"/>
          <p:nvPr/>
        </p:nvSpPr>
        <p:spPr>
          <a:xfrm>
            <a:off x="8192397" y="4894046"/>
            <a:ext cx="2116124" cy="312420"/>
          </a:xfrm>
          <a:prstGeom prst="rect">
            <a:avLst/>
          </a:prstGeom>
          <a:noFill/>
        </p:spPr>
        <p:txBody>
          <a:bodyPr wrap="square" rtlCol="0">
            <a:spAutoFit/>
          </a:bodyPr>
          <a:lstStyle/>
          <a:p>
            <a:pPr>
              <a:lnSpc>
                <a:spcPct val="120000"/>
              </a:lnSpc>
            </a:pPr>
            <a:r>
              <a:rPr lang="zh-CN" altLang="en-US" sz="120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rPr>
              <a:t>输入替换内容</a:t>
            </a:r>
            <a:r>
              <a:rPr lang="en-US" altLang="zh-CN" sz="120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rPr>
              <a:t> </a:t>
            </a:r>
            <a:r>
              <a:rPr lang="zh-CN" altLang="en-US" sz="120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rPr>
              <a:t>输入替换内容</a:t>
            </a:r>
            <a:r>
              <a:rPr lang="en-US" altLang="zh-CN" sz="120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rPr>
              <a:t> </a:t>
            </a:r>
            <a:endParaRPr lang="en-US" altLang="zh-CN" sz="120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endParaRPr>
          </a:p>
        </p:txBody>
      </p:sp>
      <p:sp>
        <p:nvSpPr>
          <p:cNvPr id="38" name="TextBox 24"/>
          <p:cNvSpPr txBox="1"/>
          <p:nvPr/>
        </p:nvSpPr>
        <p:spPr>
          <a:xfrm>
            <a:off x="8192397" y="4571122"/>
            <a:ext cx="1308186" cy="307777"/>
          </a:xfrm>
          <a:prstGeom prst="rect">
            <a:avLst/>
          </a:prstGeom>
          <a:noFill/>
        </p:spPr>
        <p:txBody>
          <a:bodyPr wrap="square" rtlCol="0">
            <a:spAutoFit/>
          </a:bodyPr>
          <a:lstStyle/>
          <a:p>
            <a:r>
              <a:rPr lang="zh-CN" altLang="en-US" sz="1400" b="1"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rPr>
              <a:t>小标题</a:t>
            </a:r>
            <a:endParaRPr lang="zh-CN" altLang="en-US" sz="1400" b="1"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endParaRPr>
          </a:p>
        </p:txBody>
      </p:sp>
    </p:spTree>
  </p:cSld>
  <p:clrMapOvr>
    <a:masterClrMapping/>
  </p:clrMapOvr>
  <p:transition spd="slow" advClick="0" advTm="1000">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750"/>
                                        <p:tgtEl>
                                          <p:spTgt spid="19"/>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750"/>
                                        <p:tgtEl>
                                          <p:spTgt spid="23"/>
                                        </p:tgtEl>
                                      </p:cBhvr>
                                    </p:animEffect>
                                  </p:childTnLst>
                                </p:cTn>
                              </p:par>
                            </p:childTnLst>
                          </p:cTn>
                        </p:par>
                        <p:par>
                          <p:cTn id="12" fill="hold">
                            <p:stCondLst>
                              <p:cond delay="2000"/>
                            </p:stCondLst>
                            <p:childTnLst>
                              <p:par>
                                <p:cTn id="13" presetID="22" presetClass="entr" presetSubtype="8" fill="hold" nodeType="after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wipe(left)">
                                      <p:cBhvr>
                                        <p:cTn id="15" dur="750"/>
                                        <p:tgtEl>
                                          <p:spTgt spid="27"/>
                                        </p:tgtEl>
                                      </p:cBhvr>
                                    </p:animEffect>
                                  </p:childTnLst>
                                </p:cTn>
                              </p:par>
                            </p:childTnLst>
                          </p:cTn>
                        </p:par>
                        <p:par>
                          <p:cTn id="16" fill="hold">
                            <p:stCondLst>
                              <p:cond delay="3000"/>
                            </p:stCondLst>
                            <p:childTnLst>
                              <p:par>
                                <p:cTn id="17" presetID="42" presetClass="entr" presetSubtype="0"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par>
                          <p:cTn id="22" fill="hold">
                            <p:stCondLst>
                              <p:cond delay="4000"/>
                            </p:stCondLst>
                            <p:childTnLst>
                              <p:par>
                                <p:cTn id="23" presetID="12" presetClass="entr" presetSubtype="4" fill="hold" grpId="0" nodeType="afterEffect">
                                  <p:stCondLst>
                                    <p:cond delay="0"/>
                                  </p:stCondLst>
                                  <p:childTnLst>
                                    <p:set>
                                      <p:cBhvr>
                                        <p:cTn id="24" dur="1" fill="hold">
                                          <p:stCondLst>
                                            <p:cond delay="0"/>
                                          </p:stCondLst>
                                        </p:cTn>
                                        <p:tgtEl>
                                          <p:spTgt spid="33"/>
                                        </p:tgtEl>
                                        <p:attrNameLst>
                                          <p:attrName>style.visibility</p:attrName>
                                        </p:attrNameLst>
                                      </p:cBhvr>
                                      <p:to>
                                        <p:strVal val="visible"/>
                                      </p:to>
                                    </p:set>
                                    <p:anim calcmode="lin" valueType="num">
                                      <p:cBhvr additive="base">
                                        <p:cTn id="25" dur="500"/>
                                        <p:tgtEl>
                                          <p:spTgt spid="33"/>
                                        </p:tgtEl>
                                        <p:attrNameLst>
                                          <p:attrName>ppt_y</p:attrName>
                                        </p:attrNameLst>
                                      </p:cBhvr>
                                      <p:tavLst>
                                        <p:tav tm="0">
                                          <p:val>
                                            <p:strVal val="#ppt_y+#ppt_h*1.125000"/>
                                          </p:val>
                                        </p:tav>
                                        <p:tav tm="100000">
                                          <p:val>
                                            <p:strVal val="#ppt_y"/>
                                          </p:val>
                                        </p:tav>
                                      </p:tavLst>
                                    </p:anim>
                                    <p:animEffect transition="in" filter="wipe(up)">
                                      <p:cBhvr>
                                        <p:cTn id="26" dur="500"/>
                                        <p:tgtEl>
                                          <p:spTgt spid="33"/>
                                        </p:tgtEl>
                                      </p:cBhvr>
                                    </p:animEffect>
                                  </p:childTnLst>
                                </p:cTn>
                              </p:par>
                              <p:par>
                                <p:cTn id="27" presetID="12" presetClass="entr" presetSubtype="1" fill="hold" grpId="0" nodeType="withEffect">
                                  <p:stCondLst>
                                    <p:cond delay="0"/>
                                  </p:stCondLst>
                                  <p:childTnLst>
                                    <p:set>
                                      <p:cBhvr>
                                        <p:cTn id="28" dur="1" fill="hold">
                                          <p:stCondLst>
                                            <p:cond delay="0"/>
                                          </p:stCondLst>
                                        </p:cTn>
                                        <p:tgtEl>
                                          <p:spTgt spid="34"/>
                                        </p:tgtEl>
                                        <p:attrNameLst>
                                          <p:attrName>style.visibility</p:attrName>
                                        </p:attrNameLst>
                                      </p:cBhvr>
                                      <p:to>
                                        <p:strVal val="visible"/>
                                      </p:to>
                                    </p:set>
                                    <p:anim calcmode="lin" valueType="num">
                                      <p:cBhvr additive="base">
                                        <p:cTn id="29" dur="500"/>
                                        <p:tgtEl>
                                          <p:spTgt spid="34"/>
                                        </p:tgtEl>
                                        <p:attrNameLst>
                                          <p:attrName>ppt_y</p:attrName>
                                        </p:attrNameLst>
                                      </p:cBhvr>
                                      <p:tavLst>
                                        <p:tav tm="0">
                                          <p:val>
                                            <p:strVal val="#ppt_y-#ppt_h*1.125000"/>
                                          </p:val>
                                        </p:tav>
                                        <p:tav tm="100000">
                                          <p:val>
                                            <p:strVal val="#ppt_y"/>
                                          </p:val>
                                        </p:tav>
                                      </p:tavLst>
                                    </p:anim>
                                    <p:animEffect transition="in" filter="wipe(down)">
                                      <p:cBhvr>
                                        <p:cTn id="30" dur="500"/>
                                        <p:tgtEl>
                                          <p:spTgt spid="34"/>
                                        </p:tgtEl>
                                      </p:cBhvr>
                                    </p:animEffect>
                                  </p:childTnLst>
                                </p:cTn>
                              </p:par>
                            </p:childTnLst>
                          </p:cTn>
                        </p:par>
                        <p:par>
                          <p:cTn id="31" fill="hold">
                            <p:stCondLst>
                              <p:cond delay="4500"/>
                            </p:stCondLst>
                            <p:childTnLst>
                              <p:par>
                                <p:cTn id="32" presetID="12" presetClass="entr" presetSubtype="4" fill="hold" grpId="0" nodeType="afterEffect">
                                  <p:stCondLst>
                                    <p:cond delay="0"/>
                                  </p:stCondLst>
                                  <p:childTnLst>
                                    <p:set>
                                      <p:cBhvr>
                                        <p:cTn id="33" dur="1" fill="hold">
                                          <p:stCondLst>
                                            <p:cond delay="0"/>
                                          </p:stCondLst>
                                        </p:cTn>
                                        <p:tgtEl>
                                          <p:spTgt spid="35"/>
                                        </p:tgtEl>
                                        <p:attrNameLst>
                                          <p:attrName>style.visibility</p:attrName>
                                        </p:attrNameLst>
                                      </p:cBhvr>
                                      <p:to>
                                        <p:strVal val="visible"/>
                                      </p:to>
                                    </p:set>
                                    <p:anim calcmode="lin" valueType="num">
                                      <p:cBhvr additive="base">
                                        <p:cTn id="34" dur="500"/>
                                        <p:tgtEl>
                                          <p:spTgt spid="35"/>
                                        </p:tgtEl>
                                        <p:attrNameLst>
                                          <p:attrName>ppt_y</p:attrName>
                                        </p:attrNameLst>
                                      </p:cBhvr>
                                      <p:tavLst>
                                        <p:tav tm="0">
                                          <p:val>
                                            <p:strVal val="#ppt_y+#ppt_h*1.125000"/>
                                          </p:val>
                                        </p:tav>
                                        <p:tav tm="100000">
                                          <p:val>
                                            <p:strVal val="#ppt_y"/>
                                          </p:val>
                                        </p:tav>
                                      </p:tavLst>
                                    </p:anim>
                                    <p:animEffect transition="in" filter="wipe(up)">
                                      <p:cBhvr>
                                        <p:cTn id="35" dur="500"/>
                                        <p:tgtEl>
                                          <p:spTgt spid="35"/>
                                        </p:tgtEl>
                                      </p:cBhvr>
                                    </p:animEffect>
                                  </p:childTnLst>
                                </p:cTn>
                              </p:par>
                              <p:par>
                                <p:cTn id="36" presetID="12" presetClass="entr" presetSubtype="1" fill="hold" grpId="0" nodeType="withEffect">
                                  <p:stCondLst>
                                    <p:cond delay="0"/>
                                  </p:stCondLst>
                                  <p:childTnLst>
                                    <p:set>
                                      <p:cBhvr>
                                        <p:cTn id="37" dur="1" fill="hold">
                                          <p:stCondLst>
                                            <p:cond delay="0"/>
                                          </p:stCondLst>
                                        </p:cTn>
                                        <p:tgtEl>
                                          <p:spTgt spid="36"/>
                                        </p:tgtEl>
                                        <p:attrNameLst>
                                          <p:attrName>style.visibility</p:attrName>
                                        </p:attrNameLst>
                                      </p:cBhvr>
                                      <p:to>
                                        <p:strVal val="visible"/>
                                      </p:to>
                                    </p:set>
                                    <p:anim calcmode="lin" valueType="num">
                                      <p:cBhvr additive="base">
                                        <p:cTn id="38" dur="500"/>
                                        <p:tgtEl>
                                          <p:spTgt spid="36"/>
                                        </p:tgtEl>
                                        <p:attrNameLst>
                                          <p:attrName>ppt_y</p:attrName>
                                        </p:attrNameLst>
                                      </p:cBhvr>
                                      <p:tavLst>
                                        <p:tav tm="0">
                                          <p:val>
                                            <p:strVal val="#ppt_y-#ppt_h*1.125000"/>
                                          </p:val>
                                        </p:tav>
                                        <p:tav tm="100000">
                                          <p:val>
                                            <p:strVal val="#ppt_y"/>
                                          </p:val>
                                        </p:tav>
                                      </p:tavLst>
                                    </p:anim>
                                    <p:animEffect transition="in" filter="wipe(down)">
                                      <p:cBhvr>
                                        <p:cTn id="39" dur="500"/>
                                        <p:tgtEl>
                                          <p:spTgt spid="36"/>
                                        </p:tgtEl>
                                      </p:cBhvr>
                                    </p:animEffect>
                                  </p:childTnLst>
                                </p:cTn>
                              </p:par>
                            </p:childTnLst>
                          </p:cTn>
                        </p:par>
                        <p:par>
                          <p:cTn id="40" fill="hold">
                            <p:stCondLst>
                              <p:cond delay="5000"/>
                            </p:stCondLst>
                            <p:childTnLst>
                              <p:par>
                                <p:cTn id="41" presetID="12" presetClass="entr" presetSubtype="4" fill="hold" grpId="0" nodeType="afterEffect">
                                  <p:stCondLst>
                                    <p:cond delay="0"/>
                                  </p:stCondLst>
                                  <p:childTnLst>
                                    <p:set>
                                      <p:cBhvr>
                                        <p:cTn id="42" dur="1" fill="hold">
                                          <p:stCondLst>
                                            <p:cond delay="0"/>
                                          </p:stCondLst>
                                        </p:cTn>
                                        <p:tgtEl>
                                          <p:spTgt spid="37"/>
                                        </p:tgtEl>
                                        <p:attrNameLst>
                                          <p:attrName>style.visibility</p:attrName>
                                        </p:attrNameLst>
                                      </p:cBhvr>
                                      <p:to>
                                        <p:strVal val="visible"/>
                                      </p:to>
                                    </p:set>
                                    <p:anim calcmode="lin" valueType="num">
                                      <p:cBhvr additive="base">
                                        <p:cTn id="43" dur="500"/>
                                        <p:tgtEl>
                                          <p:spTgt spid="37"/>
                                        </p:tgtEl>
                                        <p:attrNameLst>
                                          <p:attrName>ppt_y</p:attrName>
                                        </p:attrNameLst>
                                      </p:cBhvr>
                                      <p:tavLst>
                                        <p:tav tm="0">
                                          <p:val>
                                            <p:strVal val="#ppt_y+#ppt_h*1.125000"/>
                                          </p:val>
                                        </p:tav>
                                        <p:tav tm="100000">
                                          <p:val>
                                            <p:strVal val="#ppt_y"/>
                                          </p:val>
                                        </p:tav>
                                      </p:tavLst>
                                    </p:anim>
                                    <p:animEffect transition="in" filter="wipe(up)">
                                      <p:cBhvr>
                                        <p:cTn id="44" dur="500"/>
                                        <p:tgtEl>
                                          <p:spTgt spid="37"/>
                                        </p:tgtEl>
                                      </p:cBhvr>
                                    </p:animEffect>
                                  </p:childTnLst>
                                </p:cTn>
                              </p:par>
                              <p:par>
                                <p:cTn id="45" presetID="12" presetClass="entr" presetSubtype="1" fill="hold" grpId="0" nodeType="withEffect">
                                  <p:stCondLst>
                                    <p:cond delay="0"/>
                                  </p:stCondLst>
                                  <p:childTnLst>
                                    <p:set>
                                      <p:cBhvr>
                                        <p:cTn id="46" dur="1" fill="hold">
                                          <p:stCondLst>
                                            <p:cond delay="0"/>
                                          </p:stCondLst>
                                        </p:cTn>
                                        <p:tgtEl>
                                          <p:spTgt spid="38"/>
                                        </p:tgtEl>
                                        <p:attrNameLst>
                                          <p:attrName>style.visibility</p:attrName>
                                        </p:attrNameLst>
                                      </p:cBhvr>
                                      <p:to>
                                        <p:strVal val="visible"/>
                                      </p:to>
                                    </p:set>
                                    <p:anim calcmode="lin" valueType="num">
                                      <p:cBhvr additive="base">
                                        <p:cTn id="47" dur="500"/>
                                        <p:tgtEl>
                                          <p:spTgt spid="38"/>
                                        </p:tgtEl>
                                        <p:attrNameLst>
                                          <p:attrName>ppt_y</p:attrName>
                                        </p:attrNameLst>
                                      </p:cBhvr>
                                      <p:tavLst>
                                        <p:tav tm="0">
                                          <p:val>
                                            <p:strVal val="#ppt_y-#ppt_h*1.125000"/>
                                          </p:val>
                                        </p:tav>
                                        <p:tav tm="100000">
                                          <p:val>
                                            <p:strVal val="#ppt_y"/>
                                          </p:val>
                                        </p:tav>
                                      </p:tavLst>
                                    </p:anim>
                                    <p:animEffect transition="in" filter="wipe(down)">
                                      <p:cBhvr>
                                        <p:cTn id="48"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5" grpId="0"/>
      <p:bldP spid="36" grpId="0"/>
      <p:bldP spid="37" grpId="0"/>
      <p:bldP spid="3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Pentagon 25"/>
          <p:cNvSpPr/>
          <p:nvPr/>
        </p:nvSpPr>
        <p:spPr>
          <a:xfrm flipH="1">
            <a:off x="7336148" y="2119885"/>
            <a:ext cx="4333069" cy="691283"/>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dirty="0">
              <a:latin typeface="Noto Sans S Chinese DemiLight" panose="020B0400000000000000" pitchFamily="34" charset="-122"/>
              <a:ea typeface="Noto Sans S Chinese DemiLight" panose="020B0400000000000000" pitchFamily="34" charset="-122"/>
              <a:cs typeface="+mn-ea"/>
              <a:sym typeface="+mn-lt"/>
            </a:endParaRPr>
          </a:p>
        </p:txBody>
      </p:sp>
      <p:sp>
        <p:nvSpPr>
          <p:cNvPr id="94" name="TextBox 26"/>
          <p:cNvSpPr txBox="1"/>
          <p:nvPr/>
        </p:nvSpPr>
        <p:spPr>
          <a:xfrm flipH="1">
            <a:off x="7828163" y="2265476"/>
            <a:ext cx="1716102" cy="400101"/>
          </a:xfrm>
          <a:prstGeom prst="rect">
            <a:avLst/>
          </a:prstGeom>
        </p:spPr>
        <p:txBody>
          <a:bodyPr wrap="square" lIns="91431" tIns="45716" rIns="91431" bIns="45716">
            <a:spAutoFit/>
          </a:bodyPr>
          <a:lstStyle>
            <a:defPPr>
              <a:defRPr lang="zh-CN"/>
            </a:defPPr>
            <a:lvl1pPr>
              <a:defRPr sz="2200" b="1">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2000" dirty="0">
                <a:solidFill>
                  <a:schemeClr val="bg1">
                    <a:lumMod val="95000"/>
                  </a:schemeClr>
                </a:solidFill>
                <a:latin typeface="Noto Sans S Chinese DemiLight" panose="020B0400000000000000" pitchFamily="34" charset="-122"/>
                <a:ea typeface="Noto Sans S Chinese DemiLight" panose="020B0400000000000000" pitchFamily="34" charset="-122"/>
                <a:cs typeface="+mn-ea"/>
                <a:sym typeface="+mn-lt"/>
              </a:rPr>
              <a:t>输入关键字</a:t>
            </a:r>
            <a:endParaRPr lang="en-US" sz="2000" dirty="0">
              <a:solidFill>
                <a:schemeClr val="bg1">
                  <a:lumMod val="95000"/>
                </a:scheme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91" name="Pentagon 28"/>
          <p:cNvSpPr/>
          <p:nvPr/>
        </p:nvSpPr>
        <p:spPr>
          <a:xfrm flipH="1">
            <a:off x="8008349" y="2964788"/>
            <a:ext cx="3641785" cy="691284"/>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dirty="0">
              <a:latin typeface="Noto Sans S Chinese DemiLight" panose="020B0400000000000000" pitchFamily="34" charset="-122"/>
              <a:ea typeface="Noto Sans S Chinese DemiLight" panose="020B0400000000000000" pitchFamily="34" charset="-122"/>
              <a:cs typeface="+mn-ea"/>
              <a:sym typeface="+mn-lt"/>
            </a:endParaRPr>
          </a:p>
        </p:txBody>
      </p:sp>
      <p:sp>
        <p:nvSpPr>
          <p:cNvPr id="92" name="TextBox 29"/>
          <p:cNvSpPr txBox="1"/>
          <p:nvPr/>
        </p:nvSpPr>
        <p:spPr>
          <a:xfrm flipH="1">
            <a:off x="8586945" y="3110380"/>
            <a:ext cx="1780201" cy="400101"/>
          </a:xfrm>
          <a:prstGeom prst="rect">
            <a:avLst/>
          </a:prstGeom>
        </p:spPr>
        <p:txBody>
          <a:bodyPr wrap="square" lIns="91431" tIns="45716" rIns="91431" bIns="45716">
            <a:spAutoFit/>
          </a:bodyPr>
          <a:lstStyle>
            <a:defPPr>
              <a:defRPr lang="zh-CN"/>
            </a:defPPr>
            <a:lvl1pPr>
              <a:defRPr sz="2000" b="1">
                <a:solidFill>
                  <a:schemeClr val="bg1">
                    <a:lumMod val="95000"/>
                  </a:schemeClr>
                </a:solidFill>
                <a:latin typeface="微软雅黑" panose="020B0503020204020204" pitchFamily="34" charset="-122"/>
                <a:ea typeface="微软雅黑" panose="020B0503020204020204" pitchFamily="34" charset="-122"/>
              </a:defRPr>
            </a:lvl1pPr>
          </a:lstStyle>
          <a:p>
            <a:r>
              <a:rPr lang="zh-CN" altLang="en-US" dirty="0">
                <a:latin typeface="Noto Sans S Chinese DemiLight" panose="020B0400000000000000" pitchFamily="34" charset="-122"/>
                <a:ea typeface="Noto Sans S Chinese DemiLight" panose="020B0400000000000000" pitchFamily="34" charset="-122"/>
                <a:cs typeface="+mn-ea"/>
                <a:sym typeface="+mn-lt"/>
              </a:rPr>
              <a:t>输入关键字</a:t>
            </a:r>
            <a:endParaRPr lang="en-US" altLang="zh-CN" dirty="0">
              <a:latin typeface="Noto Sans S Chinese DemiLight" panose="020B0400000000000000" pitchFamily="34" charset="-122"/>
              <a:ea typeface="Noto Sans S Chinese DemiLight" panose="020B0400000000000000" pitchFamily="34" charset="-122"/>
              <a:cs typeface="+mn-ea"/>
              <a:sym typeface="+mn-lt"/>
            </a:endParaRPr>
          </a:p>
        </p:txBody>
      </p:sp>
      <p:sp>
        <p:nvSpPr>
          <p:cNvPr id="89" name="Pentagon 31"/>
          <p:cNvSpPr/>
          <p:nvPr/>
        </p:nvSpPr>
        <p:spPr>
          <a:xfrm flipH="1">
            <a:off x="8718715" y="3809690"/>
            <a:ext cx="2950501" cy="691284"/>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dirty="0">
              <a:latin typeface="Noto Sans S Chinese DemiLight" panose="020B0400000000000000" pitchFamily="34" charset="-122"/>
              <a:ea typeface="Noto Sans S Chinese DemiLight" panose="020B0400000000000000" pitchFamily="34" charset="-122"/>
              <a:cs typeface="+mn-ea"/>
              <a:sym typeface="+mn-lt"/>
            </a:endParaRPr>
          </a:p>
        </p:txBody>
      </p:sp>
      <p:sp>
        <p:nvSpPr>
          <p:cNvPr id="90" name="TextBox 32"/>
          <p:cNvSpPr txBox="1"/>
          <p:nvPr/>
        </p:nvSpPr>
        <p:spPr>
          <a:xfrm flipH="1">
            <a:off x="9208474" y="3955282"/>
            <a:ext cx="1679435" cy="400101"/>
          </a:xfrm>
          <a:prstGeom prst="rect">
            <a:avLst/>
          </a:prstGeom>
        </p:spPr>
        <p:txBody>
          <a:bodyPr wrap="square" lIns="91431" tIns="45716" rIns="91431" bIns="45716">
            <a:spAutoFit/>
          </a:bodyPr>
          <a:lstStyle>
            <a:defPPr>
              <a:defRPr lang="zh-CN"/>
            </a:defPPr>
            <a:lvl1pPr>
              <a:defRPr sz="2000" b="1">
                <a:solidFill>
                  <a:schemeClr val="bg1">
                    <a:lumMod val="95000"/>
                  </a:schemeClr>
                </a:solidFill>
                <a:latin typeface="微软雅黑" panose="020B0503020204020204" pitchFamily="34" charset="-122"/>
                <a:ea typeface="微软雅黑" panose="020B0503020204020204" pitchFamily="34" charset="-122"/>
              </a:defRPr>
            </a:lvl1pPr>
          </a:lstStyle>
          <a:p>
            <a:r>
              <a:rPr lang="zh-CN" altLang="en-US" dirty="0">
                <a:latin typeface="Noto Sans S Chinese DemiLight" panose="020B0400000000000000" pitchFamily="34" charset="-122"/>
                <a:ea typeface="Noto Sans S Chinese DemiLight" panose="020B0400000000000000" pitchFamily="34" charset="-122"/>
                <a:cs typeface="+mn-ea"/>
                <a:sym typeface="+mn-lt"/>
              </a:rPr>
              <a:t>输入关键字</a:t>
            </a:r>
            <a:endParaRPr lang="en-US" altLang="zh-CN" dirty="0">
              <a:latin typeface="Noto Sans S Chinese DemiLight" panose="020B0400000000000000" pitchFamily="34" charset="-122"/>
              <a:ea typeface="Noto Sans S Chinese DemiLight" panose="020B0400000000000000" pitchFamily="34" charset="-122"/>
              <a:cs typeface="+mn-ea"/>
              <a:sym typeface="+mn-lt"/>
            </a:endParaRPr>
          </a:p>
        </p:txBody>
      </p:sp>
      <p:sp>
        <p:nvSpPr>
          <p:cNvPr id="87" name="Pentagon 34"/>
          <p:cNvSpPr/>
          <p:nvPr/>
        </p:nvSpPr>
        <p:spPr>
          <a:xfrm flipH="1">
            <a:off x="9544265" y="4654590"/>
            <a:ext cx="2105597" cy="691284"/>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dirty="0">
              <a:latin typeface="Noto Sans S Chinese DemiLight" panose="020B0400000000000000" pitchFamily="34" charset="-122"/>
              <a:ea typeface="Noto Sans S Chinese DemiLight" panose="020B0400000000000000" pitchFamily="34" charset="-122"/>
              <a:cs typeface="+mn-ea"/>
              <a:sym typeface="+mn-lt"/>
            </a:endParaRPr>
          </a:p>
        </p:txBody>
      </p:sp>
      <p:sp>
        <p:nvSpPr>
          <p:cNvPr id="88" name="TextBox 35"/>
          <p:cNvSpPr txBox="1"/>
          <p:nvPr/>
        </p:nvSpPr>
        <p:spPr>
          <a:xfrm flipH="1">
            <a:off x="10030080" y="4800182"/>
            <a:ext cx="1619782" cy="400101"/>
          </a:xfrm>
          <a:prstGeom prst="rect">
            <a:avLst/>
          </a:prstGeom>
        </p:spPr>
        <p:txBody>
          <a:bodyPr wrap="square" lIns="91431" tIns="45716" rIns="91431" bIns="45716">
            <a:spAutoFit/>
          </a:bodyPr>
          <a:lstStyle>
            <a:defPPr>
              <a:defRPr lang="zh-CN"/>
            </a:defPPr>
            <a:lvl1pPr>
              <a:defRPr sz="2000" b="1">
                <a:solidFill>
                  <a:schemeClr val="bg1">
                    <a:lumMod val="95000"/>
                  </a:schemeClr>
                </a:solidFill>
                <a:latin typeface="微软雅黑" panose="020B0503020204020204" pitchFamily="34" charset="-122"/>
                <a:ea typeface="微软雅黑" panose="020B0503020204020204" pitchFamily="34" charset="-122"/>
              </a:defRPr>
            </a:lvl1pPr>
          </a:lstStyle>
          <a:p>
            <a:r>
              <a:rPr lang="zh-CN" altLang="en-US" dirty="0">
                <a:latin typeface="Noto Sans S Chinese DemiLight" panose="020B0400000000000000" pitchFamily="34" charset="-122"/>
                <a:ea typeface="Noto Sans S Chinese DemiLight" panose="020B0400000000000000" pitchFamily="34" charset="-122"/>
                <a:cs typeface="+mn-ea"/>
                <a:sym typeface="+mn-lt"/>
              </a:rPr>
              <a:t>输入关键字</a:t>
            </a:r>
            <a:endParaRPr lang="en-US" altLang="zh-CN" dirty="0">
              <a:latin typeface="Noto Sans S Chinese DemiLight" panose="020B0400000000000000" pitchFamily="34" charset="-122"/>
              <a:ea typeface="Noto Sans S Chinese DemiLight" panose="020B0400000000000000" pitchFamily="34" charset="-122"/>
              <a:cs typeface="+mn-ea"/>
              <a:sym typeface="+mn-lt"/>
            </a:endParaRPr>
          </a:p>
        </p:txBody>
      </p:sp>
      <p:graphicFrame>
        <p:nvGraphicFramePr>
          <p:cNvPr id="96" name="Chart 37"/>
          <p:cNvGraphicFramePr/>
          <p:nvPr/>
        </p:nvGraphicFramePr>
        <p:xfrm>
          <a:off x="500008" y="4020021"/>
          <a:ext cx="7440617" cy="2125415"/>
        </p:xfrm>
        <a:graphic>
          <a:graphicData uri="http://schemas.openxmlformats.org/drawingml/2006/chart">
            <c:chart xmlns:c="http://schemas.openxmlformats.org/drawingml/2006/chart" xmlns:r="http://schemas.openxmlformats.org/officeDocument/2006/relationships" r:id="rId1"/>
          </a:graphicData>
        </a:graphic>
      </p:graphicFrame>
      <p:sp>
        <p:nvSpPr>
          <p:cNvPr id="17" name="išľíďè"/>
          <p:cNvSpPr/>
          <p:nvPr/>
        </p:nvSpPr>
        <p:spPr bwMode="auto">
          <a:xfrm>
            <a:off x="739851" y="2063885"/>
            <a:ext cx="4752524" cy="526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defTabSz="913765">
              <a:lnSpc>
                <a:spcPct val="120000"/>
              </a:lnSpc>
              <a:spcBef>
                <a:spcPct val="0"/>
              </a:spcBef>
              <a:defRPr/>
            </a:pP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输入替换内容</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 </a:t>
            </a:r>
            <a:r>
              <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输入替换内容</a:t>
            </a:r>
            <a:r>
              <a:rPr kumimoji="0" lang="en-US" altLang="zh-CN"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 </a:t>
            </a:r>
            <a:r>
              <a:rPr lang="zh-CN" altLang="en-US" sz="1200" dirty="0">
                <a:solidFill>
                  <a:schemeClr val="bg2">
                    <a:lumMod val="10000"/>
                  </a:schemeClr>
                </a:solidFill>
                <a:latin typeface="Noto Sans S Chinese DemiLight" panose="020B0400000000000000" pitchFamily="34" charset="-122"/>
                <a:ea typeface="Noto Sans S Chinese DemiLight" panose="020B0400000000000000" pitchFamily="34" charset="-122"/>
              </a:rPr>
              <a:t>输入替换内容</a:t>
            </a:r>
            <a:r>
              <a:rPr lang="en-US" altLang="zh-CN" sz="1200" dirty="0">
                <a:solidFill>
                  <a:schemeClr val="bg2">
                    <a:lumMod val="10000"/>
                  </a:schemeClr>
                </a:solidFill>
                <a:latin typeface="Noto Sans S Chinese DemiLight" panose="020B0400000000000000" pitchFamily="34" charset="-122"/>
                <a:ea typeface="Noto Sans S Chinese DemiLight" panose="020B0400000000000000" pitchFamily="34" charset="-122"/>
              </a:rPr>
              <a:t> </a:t>
            </a:r>
            <a:r>
              <a:rPr lang="zh-CN" altLang="en-US" sz="1200" dirty="0">
                <a:solidFill>
                  <a:schemeClr val="bg2">
                    <a:lumMod val="10000"/>
                  </a:schemeClr>
                </a:solidFill>
                <a:latin typeface="Noto Sans S Chinese DemiLight" panose="020B0400000000000000" pitchFamily="34" charset="-122"/>
                <a:ea typeface="Noto Sans S Chinese DemiLight" panose="020B0400000000000000" pitchFamily="34" charset="-122"/>
              </a:rPr>
              <a:t>输入替换内容</a:t>
            </a:r>
            <a:r>
              <a:rPr lang="en-US" altLang="zh-CN" sz="1200" dirty="0">
                <a:solidFill>
                  <a:schemeClr val="bg2">
                    <a:lumMod val="10000"/>
                  </a:schemeClr>
                </a:solidFill>
                <a:latin typeface="Noto Sans S Chinese DemiLight" panose="020B0400000000000000" pitchFamily="34" charset="-122"/>
                <a:ea typeface="Noto Sans S Chinese DemiLight" panose="020B0400000000000000" pitchFamily="34" charset="-122"/>
              </a:rPr>
              <a:t> </a:t>
            </a:r>
            <a:r>
              <a:rPr lang="zh-CN" altLang="en-US" sz="1200" dirty="0">
                <a:solidFill>
                  <a:schemeClr val="bg2">
                    <a:lumMod val="10000"/>
                  </a:schemeClr>
                </a:solidFill>
                <a:latin typeface="Noto Sans S Chinese DemiLight" panose="020B0400000000000000" pitchFamily="34" charset="-122"/>
                <a:ea typeface="Noto Sans S Chinese DemiLight" panose="020B0400000000000000" pitchFamily="34" charset="-122"/>
              </a:rPr>
              <a:t>输入替换内容</a:t>
            </a:r>
            <a:r>
              <a:rPr lang="en-US" altLang="zh-CN" sz="1200" dirty="0">
                <a:solidFill>
                  <a:schemeClr val="bg2">
                    <a:lumMod val="10000"/>
                  </a:schemeClr>
                </a:solidFill>
                <a:latin typeface="Noto Sans S Chinese DemiLight" panose="020B0400000000000000" pitchFamily="34" charset="-122"/>
                <a:ea typeface="Noto Sans S Chinese DemiLight" panose="020B0400000000000000" pitchFamily="34" charset="-122"/>
              </a:rPr>
              <a:t> </a:t>
            </a:r>
            <a:r>
              <a:rPr lang="zh-CN" altLang="en-US" sz="1200" dirty="0">
                <a:solidFill>
                  <a:schemeClr val="bg2">
                    <a:lumMod val="10000"/>
                  </a:schemeClr>
                </a:solidFill>
                <a:latin typeface="Noto Sans S Chinese DemiLight" panose="020B0400000000000000" pitchFamily="34" charset="-122"/>
                <a:ea typeface="Noto Sans S Chinese DemiLight" panose="020B0400000000000000" pitchFamily="34" charset="-122"/>
              </a:rPr>
              <a:t>输入替换内容</a:t>
            </a:r>
            <a:r>
              <a:rPr lang="en-US" altLang="zh-CN" sz="1200" dirty="0">
                <a:solidFill>
                  <a:schemeClr val="bg2">
                    <a:lumMod val="10000"/>
                  </a:schemeClr>
                </a:solidFill>
                <a:latin typeface="Noto Sans S Chinese DemiLight" panose="020B0400000000000000" pitchFamily="34" charset="-122"/>
                <a:ea typeface="Noto Sans S Chinese DemiLight" panose="020B0400000000000000" pitchFamily="34" charset="-122"/>
              </a:rPr>
              <a:t> </a:t>
            </a:r>
            <a:endParaRPr lang="en-US" altLang="zh-CN" sz="1200" dirty="0">
              <a:solidFill>
                <a:schemeClr val="bg2">
                  <a:lumMod val="10000"/>
                </a:schemeClr>
              </a:solidFill>
              <a:latin typeface="Noto Sans S Chinese DemiLight" panose="020B0400000000000000" pitchFamily="34" charset="-122"/>
              <a:ea typeface="Noto Sans S Chinese DemiLight" panose="020B0400000000000000" pitchFamily="34" charset="-122"/>
            </a:endParaRPr>
          </a:p>
          <a:p>
            <a:pPr defTabSz="913765">
              <a:lnSpc>
                <a:spcPct val="120000"/>
              </a:lnSpc>
              <a:spcBef>
                <a:spcPct val="0"/>
              </a:spcBef>
              <a:defRPr/>
            </a:pPr>
            <a:endParaRPr lang="zh-CN" altLang="en-US" sz="1200" dirty="0">
              <a:solidFill>
                <a:schemeClr val="bg2">
                  <a:lumMod val="10000"/>
                </a:schemeClr>
              </a:solidFill>
              <a:latin typeface="Noto Sans S Chinese DemiLight" panose="020B0400000000000000" pitchFamily="34" charset="-122"/>
              <a:ea typeface="Noto Sans S Chinese DemiLight" panose="020B0400000000000000" pitchFamily="34" charset="-122"/>
            </a:endParaRPr>
          </a:p>
          <a:p>
            <a:pPr marL="0" marR="0" lvl="0" indent="0" algn="l" defTabSz="913765" rtl="0" eaLnBrk="1" fontAlgn="auto" latinLnBrk="0" hangingPunct="1">
              <a:lnSpc>
                <a:spcPct val="120000"/>
              </a:lnSpc>
              <a:spcBef>
                <a:spcPct val="0"/>
              </a:spcBef>
              <a:spcAft>
                <a:spcPts val="0"/>
              </a:spcAft>
              <a:buClrTx/>
              <a:buSzTx/>
              <a:buFontTx/>
              <a:buNone/>
              <a:defRPr/>
            </a:pPr>
            <a:endPar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18" name="iSlíďè"/>
          <p:cNvSpPr txBox="1"/>
          <p:nvPr/>
        </p:nvSpPr>
        <p:spPr bwMode="auto">
          <a:xfrm>
            <a:off x="794440" y="1673101"/>
            <a:ext cx="4725229" cy="33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Autofit/>
          </a:bodyPr>
          <a:lstStyle/>
          <a:p>
            <a:pPr marL="0" marR="0" lvl="0" indent="0" algn="l" defTabSz="913765" rtl="0" eaLnBrk="1" fontAlgn="auto" latinLnBrk="0" hangingPunct="1">
              <a:spcBef>
                <a:spcPct val="0"/>
              </a:spcBef>
              <a:spcAft>
                <a:spcPts val="0"/>
              </a:spcAft>
              <a:buClrTx/>
              <a:buSzTx/>
              <a:buFontTx/>
              <a:buNone/>
              <a:defRPr/>
            </a:pPr>
            <a:r>
              <a:rPr kumimoji="0" lang="zh-CN" altLang="en-US" sz="20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rPr>
              <a:t>标题文本预设</a:t>
            </a:r>
            <a:endParaRPr kumimoji="0" lang="zh-CN" altLang="en-US" sz="2000" b="1"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
        <p:nvSpPr>
          <p:cNvPr id="19" name="išľíďè"/>
          <p:cNvSpPr/>
          <p:nvPr/>
        </p:nvSpPr>
        <p:spPr bwMode="auto">
          <a:xfrm>
            <a:off x="739851" y="2811168"/>
            <a:ext cx="4752524" cy="526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defTabSz="913765">
              <a:lnSpc>
                <a:spcPct val="120000"/>
              </a:lnSpc>
              <a:spcBef>
                <a:spcPct val="0"/>
              </a:spcBef>
              <a:defRPr/>
            </a:pPr>
            <a:r>
              <a:rPr lang="zh-CN" altLang="en-US"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输入替换内容</a:t>
            </a:r>
            <a:r>
              <a:rPr lang="en-US" altLang="zh-CN"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 </a:t>
            </a:r>
            <a:r>
              <a:rPr lang="zh-CN" altLang="en-US"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输入替换内容</a:t>
            </a:r>
            <a:r>
              <a:rPr lang="en-US" altLang="zh-CN" sz="120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sym typeface="+mn-ea"/>
              </a:rPr>
              <a:t> </a:t>
            </a:r>
            <a:r>
              <a:rPr lang="zh-CN" altLang="en-US" sz="1200" dirty="0">
                <a:solidFill>
                  <a:schemeClr val="bg2">
                    <a:lumMod val="10000"/>
                  </a:schemeClr>
                </a:solidFill>
                <a:latin typeface="Noto Sans S Chinese DemiLight" panose="020B0400000000000000" pitchFamily="34" charset="-122"/>
                <a:ea typeface="Noto Sans S Chinese DemiLight" panose="020B0400000000000000" pitchFamily="34" charset="-122"/>
                <a:sym typeface="+mn-ea"/>
              </a:rPr>
              <a:t>输入替换内容</a:t>
            </a:r>
            <a:r>
              <a:rPr lang="en-US" altLang="zh-CN" sz="1200" dirty="0">
                <a:solidFill>
                  <a:schemeClr val="bg2">
                    <a:lumMod val="10000"/>
                  </a:schemeClr>
                </a:solidFill>
                <a:latin typeface="Noto Sans S Chinese DemiLight" panose="020B0400000000000000" pitchFamily="34" charset="-122"/>
                <a:ea typeface="Noto Sans S Chinese DemiLight" panose="020B0400000000000000" pitchFamily="34" charset="-122"/>
                <a:sym typeface="+mn-ea"/>
              </a:rPr>
              <a:t> </a:t>
            </a:r>
            <a:r>
              <a:rPr lang="zh-CN" altLang="en-US" sz="1200" dirty="0">
                <a:solidFill>
                  <a:schemeClr val="bg2">
                    <a:lumMod val="10000"/>
                  </a:schemeClr>
                </a:solidFill>
                <a:latin typeface="Noto Sans S Chinese DemiLight" panose="020B0400000000000000" pitchFamily="34" charset="-122"/>
                <a:ea typeface="Noto Sans S Chinese DemiLight" panose="020B0400000000000000" pitchFamily="34" charset="-122"/>
                <a:sym typeface="+mn-ea"/>
              </a:rPr>
              <a:t>输入替换内容</a:t>
            </a:r>
            <a:r>
              <a:rPr lang="en-US" altLang="zh-CN" sz="1200" dirty="0">
                <a:solidFill>
                  <a:schemeClr val="bg2">
                    <a:lumMod val="10000"/>
                  </a:schemeClr>
                </a:solidFill>
                <a:latin typeface="Noto Sans S Chinese DemiLight" panose="020B0400000000000000" pitchFamily="34" charset="-122"/>
                <a:ea typeface="Noto Sans S Chinese DemiLight" panose="020B0400000000000000" pitchFamily="34" charset="-122"/>
                <a:sym typeface="+mn-ea"/>
              </a:rPr>
              <a:t> </a:t>
            </a:r>
            <a:r>
              <a:rPr lang="zh-CN" altLang="en-US" sz="1200" dirty="0">
                <a:solidFill>
                  <a:schemeClr val="bg2">
                    <a:lumMod val="10000"/>
                  </a:schemeClr>
                </a:solidFill>
                <a:latin typeface="Noto Sans S Chinese DemiLight" panose="020B0400000000000000" pitchFamily="34" charset="-122"/>
                <a:ea typeface="Noto Sans S Chinese DemiLight" panose="020B0400000000000000" pitchFamily="34" charset="-122"/>
                <a:sym typeface="+mn-ea"/>
              </a:rPr>
              <a:t>输入替换内容</a:t>
            </a:r>
            <a:r>
              <a:rPr lang="en-US" altLang="zh-CN" sz="1200" dirty="0">
                <a:solidFill>
                  <a:schemeClr val="bg2">
                    <a:lumMod val="10000"/>
                  </a:schemeClr>
                </a:solidFill>
                <a:latin typeface="Noto Sans S Chinese DemiLight" panose="020B0400000000000000" pitchFamily="34" charset="-122"/>
                <a:ea typeface="Noto Sans S Chinese DemiLight" panose="020B0400000000000000" pitchFamily="34" charset="-122"/>
                <a:sym typeface="+mn-ea"/>
              </a:rPr>
              <a:t> </a:t>
            </a:r>
            <a:r>
              <a:rPr lang="zh-CN" altLang="en-US" sz="1200" dirty="0">
                <a:solidFill>
                  <a:schemeClr val="bg2">
                    <a:lumMod val="10000"/>
                  </a:schemeClr>
                </a:solidFill>
                <a:latin typeface="Noto Sans S Chinese DemiLight" panose="020B0400000000000000" pitchFamily="34" charset="-122"/>
                <a:ea typeface="Noto Sans S Chinese DemiLight" panose="020B0400000000000000" pitchFamily="34" charset="-122"/>
                <a:sym typeface="+mn-ea"/>
              </a:rPr>
              <a:t>输入替换内容</a:t>
            </a:r>
            <a:r>
              <a:rPr lang="en-US" altLang="zh-CN" sz="1200" dirty="0">
                <a:solidFill>
                  <a:schemeClr val="bg2">
                    <a:lumMod val="10000"/>
                  </a:schemeClr>
                </a:solidFill>
                <a:latin typeface="Noto Sans S Chinese DemiLight" panose="020B0400000000000000" pitchFamily="34" charset="-122"/>
                <a:ea typeface="Noto Sans S Chinese DemiLight" panose="020B0400000000000000" pitchFamily="34" charset="-122"/>
                <a:sym typeface="+mn-ea"/>
              </a:rPr>
              <a:t> </a:t>
            </a:r>
            <a:endParaRPr lang="zh-CN" altLang="en-US" sz="1200" dirty="0">
              <a:solidFill>
                <a:schemeClr val="bg2">
                  <a:lumMod val="10000"/>
                </a:schemeClr>
              </a:solidFill>
              <a:latin typeface="Noto Sans S Chinese DemiLight" panose="020B0400000000000000" pitchFamily="34" charset="-122"/>
              <a:ea typeface="Noto Sans S Chinese DemiLight" panose="020B0400000000000000" pitchFamily="34" charset="-122"/>
            </a:endParaRPr>
          </a:p>
          <a:p>
            <a:pPr marL="0" marR="0" lvl="0" indent="0" algn="l" defTabSz="913765" rtl="0" eaLnBrk="1" fontAlgn="auto" latinLnBrk="0" hangingPunct="1">
              <a:lnSpc>
                <a:spcPct val="120000"/>
              </a:lnSpc>
              <a:spcBef>
                <a:spcPct val="0"/>
              </a:spcBef>
              <a:spcAft>
                <a:spcPts val="0"/>
              </a:spcAft>
              <a:buClrTx/>
              <a:buSzTx/>
              <a:buFontTx/>
              <a:buNone/>
              <a:defRPr/>
            </a:pPr>
            <a:endParaRPr kumimoji="0" lang="zh-CN" altLang="en-US" sz="1200" b="0" i="0" u="none" strike="noStrike" kern="1200" cap="none" spc="0" normalizeH="0" baseline="0" noProof="0" dirty="0">
              <a:ln>
                <a:noFill/>
              </a:ln>
              <a:solidFill>
                <a:schemeClr val="bg2">
                  <a:lumMod val="10000"/>
                </a:schemeClr>
              </a:solidFill>
              <a:effectLst/>
              <a:uLnTx/>
              <a:uFillTx/>
              <a:latin typeface="Noto Sans S Chinese DemiLight" panose="020B0400000000000000" pitchFamily="34" charset="-122"/>
              <a:ea typeface="Noto Sans S Chinese DemiLight" panose="020B0400000000000000"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advClick="0" advTm="0">
        <p:fade/>
      </p:transition>
    </mc:Choice>
    <mc:Fallback>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96">
                                            <p:graphicEl>
                                              <a:chart seriesIdx="-3" categoryIdx="-3" bldStep="gridLegend"/>
                                            </p:graphicEl>
                                          </p:spTgt>
                                        </p:tgtEl>
                                        <p:attrNameLst>
                                          <p:attrName>style.visibility</p:attrName>
                                        </p:attrNameLst>
                                      </p:cBhvr>
                                      <p:to>
                                        <p:strVal val="visible"/>
                                      </p:to>
                                    </p:set>
                                    <p:animEffect transition="in" filter="slide(fromLeft)">
                                      <p:cBhvr>
                                        <p:cTn id="7" dur="500"/>
                                        <p:tgtEl>
                                          <p:spTgt spid="96">
                                            <p:graphicEl>
                                              <a:chart seriesIdx="-3" categoryIdx="-3" bldStep="gridLegend"/>
                                            </p:graphicEl>
                                          </p:spTgt>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96">
                                            <p:graphicEl>
                                              <a:chart seriesIdx="0" categoryIdx="-4" bldStep="series"/>
                                            </p:graphicEl>
                                          </p:spTgt>
                                        </p:tgtEl>
                                        <p:attrNameLst>
                                          <p:attrName>style.visibility</p:attrName>
                                        </p:attrNameLst>
                                      </p:cBhvr>
                                      <p:to>
                                        <p:strVal val="visible"/>
                                      </p:to>
                                    </p:set>
                                    <p:animEffect transition="in" filter="slide(fromLeft)">
                                      <p:cBhvr>
                                        <p:cTn id="11" dur="500"/>
                                        <p:tgtEl>
                                          <p:spTgt spid="96">
                                            <p:graphicEl>
                                              <a:chart seriesIdx="0" categoryIdx="-4" bldStep="series"/>
                                            </p:graphicEl>
                                          </p:spTgt>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96">
                                            <p:graphicEl>
                                              <a:chart seriesIdx="1" categoryIdx="-4" bldStep="series"/>
                                            </p:graphicEl>
                                          </p:spTgt>
                                        </p:tgtEl>
                                        <p:attrNameLst>
                                          <p:attrName>style.visibility</p:attrName>
                                        </p:attrNameLst>
                                      </p:cBhvr>
                                      <p:to>
                                        <p:strVal val="visible"/>
                                      </p:to>
                                    </p:set>
                                    <p:animEffect transition="in" filter="slide(fromLeft)">
                                      <p:cBhvr>
                                        <p:cTn id="15" dur="500"/>
                                        <p:tgtEl>
                                          <p:spTgt spid="96">
                                            <p:graphicEl>
                                              <a:chart seriesIdx="1" categoryIdx="-4" bldStep="series"/>
                                            </p:graphicEl>
                                          </p:spTgt>
                                        </p:tgtEl>
                                      </p:cBhvr>
                                    </p:animEffect>
                                  </p:childTnLst>
                                </p:cTn>
                              </p:par>
                            </p:childTnLst>
                          </p:cTn>
                        </p:par>
                        <p:par>
                          <p:cTn id="16" fill="hold">
                            <p:stCondLst>
                              <p:cond delay="1500"/>
                            </p:stCondLst>
                            <p:childTnLst>
                              <p:par>
                                <p:cTn id="17" presetID="12" presetClass="entr" presetSubtype="8" fill="hold" grpId="0" nodeType="afterEffect">
                                  <p:stCondLst>
                                    <p:cond delay="0"/>
                                  </p:stCondLst>
                                  <p:childTnLst>
                                    <p:set>
                                      <p:cBhvr>
                                        <p:cTn id="18" dur="1" fill="hold">
                                          <p:stCondLst>
                                            <p:cond delay="0"/>
                                          </p:stCondLst>
                                        </p:cTn>
                                        <p:tgtEl>
                                          <p:spTgt spid="96">
                                            <p:graphicEl>
                                              <a:chart seriesIdx="2" categoryIdx="-4" bldStep="series"/>
                                            </p:graphicEl>
                                          </p:spTgt>
                                        </p:tgtEl>
                                        <p:attrNameLst>
                                          <p:attrName>style.visibility</p:attrName>
                                        </p:attrNameLst>
                                      </p:cBhvr>
                                      <p:to>
                                        <p:strVal val="visible"/>
                                      </p:to>
                                    </p:set>
                                    <p:animEffect transition="in" filter="slide(fromLeft)">
                                      <p:cBhvr>
                                        <p:cTn id="19" dur="500"/>
                                        <p:tgtEl>
                                          <p:spTgt spid="96">
                                            <p:graphicEl>
                                              <a:chart seriesIdx="2" categoryIdx="-4" bldStep="series"/>
                                            </p:graphicEl>
                                          </p:spTgt>
                                        </p:tgtEl>
                                      </p:cBhvr>
                                    </p:animEffect>
                                  </p:childTnLst>
                                </p:cTn>
                              </p:par>
                            </p:childTnLst>
                          </p:cTn>
                        </p:par>
                        <p:par>
                          <p:cTn id="20" fill="hold">
                            <p:stCondLst>
                              <p:cond delay="2000"/>
                            </p:stCondLst>
                            <p:childTnLst>
                              <p:par>
                                <p:cTn id="21" presetID="12" presetClass="entr" presetSubtype="8" fill="hold" grpId="0" nodeType="afterEffect">
                                  <p:stCondLst>
                                    <p:cond delay="0"/>
                                  </p:stCondLst>
                                  <p:childTnLst>
                                    <p:set>
                                      <p:cBhvr>
                                        <p:cTn id="22" dur="1" fill="hold">
                                          <p:stCondLst>
                                            <p:cond delay="0"/>
                                          </p:stCondLst>
                                        </p:cTn>
                                        <p:tgtEl>
                                          <p:spTgt spid="96">
                                            <p:graphicEl>
                                              <a:chart seriesIdx="3" categoryIdx="-4" bldStep="series"/>
                                            </p:graphicEl>
                                          </p:spTgt>
                                        </p:tgtEl>
                                        <p:attrNameLst>
                                          <p:attrName>style.visibility</p:attrName>
                                        </p:attrNameLst>
                                      </p:cBhvr>
                                      <p:to>
                                        <p:strVal val="visible"/>
                                      </p:to>
                                    </p:set>
                                    <p:animEffect transition="in" filter="slide(fromLeft)">
                                      <p:cBhvr>
                                        <p:cTn id="23" dur="500"/>
                                        <p:tgtEl>
                                          <p:spTgt spid="96">
                                            <p:graphicEl>
                                              <a:chart seriesIdx="3" categoryIdx="-4" bldStep="series"/>
                                            </p:graphicEl>
                                          </p:spTgt>
                                        </p:tgtEl>
                                      </p:cBhvr>
                                    </p:animEffect>
                                  </p:childTnLst>
                                </p:cTn>
                              </p:par>
                            </p:childTnLst>
                          </p:cTn>
                        </p:par>
                        <p:par>
                          <p:cTn id="24" fill="hold">
                            <p:stCondLst>
                              <p:cond delay="2500"/>
                            </p:stCondLst>
                            <p:childTnLst>
                              <p:par>
                                <p:cTn id="25" presetID="2" presetClass="entr" presetSubtype="2" fill="hold" grpId="0" nodeType="afterEffect">
                                  <p:stCondLst>
                                    <p:cond delay="0"/>
                                  </p:stCondLst>
                                  <p:childTnLst>
                                    <p:set>
                                      <p:cBhvr>
                                        <p:cTn id="26" dur="1" fill="hold">
                                          <p:stCondLst>
                                            <p:cond delay="0"/>
                                          </p:stCondLst>
                                        </p:cTn>
                                        <p:tgtEl>
                                          <p:spTgt spid="93"/>
                                        </p:tgtEl>
                                        <p:attrNameLst>
                                          <p:attrName>style.visibility</p:attrName>
                                        </p:attrNameLst>
                                      </p:cBhvr>
                                      <p:to>
                                        <p:strVal val="visible"/>
                                      </p:to>
                                    </p:set>
                                    <p:anim calcmode="lin" valueType="num">
                                      <p:cBhvr additive="base">
                                        <p:cTn id="27" dur="500" fill="hold"/>
                                        <p:tgtEl>
                                          <p:spTgt spid="93"/>
                                        </p:tgtEl>
                                        <p:attrNameLst>
                                          <p:attrName>ppt_x</p:attrName>
                                        </p:attrNameLst>
                                      </p:cBhvr>
                                      <p:tavLst>
                                        <p:tav tm="0">
                                          <p:val>
                                            <p:strVal val="1+#ppt_w/2"/>
                                          </p:val>
                                        </p:tav>
                                        <p:tav tm="100000">
                                          <p:val>
                                            <p:strVal val="#ppt_x"/>
                                          </p:val>
                                        </p:tav>
                                      </p:tavLst>
                                    </p:anim>
                                    <p:anim calcmode="lin" valueType="num">
                                      <p:cBhvr additive="base">
                                        <p:cTn id="28" dur="500" fill="hold"/>
                                        <p:tgtEl>
                                          <p:spTgt spid="93"/>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94"/>
                                        </p:tgtEl>
                                        <p:attrNameLst>
                                          <p:attrName>style.visibility</p:attrName>
                                        </p:attrNameLst>
                                      </p:cBhvr>
                                      <p:to>
                                        <p:strVal val="visible"/>
                                      </p:to>
                                    </p:set>
                                    <p:anim calcmode="lin" valueType="num">
                                      <p:cBhvr additive="base">
                                        <p:cTn id="31" dur="500" fill="hold"/>
                                        <p:tgtEl>
                                          <p:spTgt spid="94"/>
                                        </p:tgtEl>
                                        <p:attrNameLst>
                                          <p:attrName>ppt_x</p:attrName>
                                        </p:attrNameLst>
                                      </p:cBhvr>
                                      <p:tavLst>
                                        <p:tav tm="0">
                                          <p:val>
                                            <p:strVal val="1+#ppt_w/2"/>
                                          </p:val>
                                        </p:tav>
                                        <p:tav tm="100000">
                                          <p:val>
                                            <p:strVal val="#ppt_x"/>
                                          </p:val>
                                        </p:tav>
                                      </p:tavLst>
                                    </p:anim>
                                    <p:anim calcmode="lin" valueType="num">
                                      <p:cBhvr additive="base">
                                        <p:cTn id="32" dur="500" fill="hold"/>
                                        <p:tgtEl>
                                          <p:spTgt spid="94"/>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91"/>
                                        </p:tgtEl>
                                        <p:attrNameLst>
                                          <p:attrName>style.visibility</p:attrName>
                                        </p:attrNameLst>
                                      </p:cBhvr>
                                      <p:to>
                                        <p:strVal val="visible"/>
                                      </p:to>
                                    </p:set>
                                    <p:anim calcmode="lin" valueType="num">
                                      <p:cBhvr additive="base">
                                        <p:cTn id="35" dur="500" fill="hold"/>
                                        <p:tgtEl>
                                          <p:spTgt spid="91"/>
                                        </p:tgtEl>
                                        <p:attrNameLst>
                                          <p:attrName>ppt_x</p:attrName>
                                        </p:attrNameLst>
                                      </p:cBhvr>
                                      <p:tavLst>
                                        <p:tav tm="0">
                                          <p:val>
                                            <p:strVal val="1+#ppt_w/2"/>
                                          </p:val>
                                        </p:tav>
                                        <p:tav tm="100000">
                                          <p:val>
                                            <p:strVal val="#ppt_x"/>
                                          </p:val>
                                        </p:tav>
                                      </p:tavLst>
                                    </p:anim>
                                    <p:anim calcmode="lin" valueType="num">
                                      <p:cBhvr additive="base">
                                        <p:cTn id="36" dur="500" fill="hold"/>
                                        <p:tgtEl>
                                          <p:spTgt spid="91"/>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92"/>
                                        </p:tgtEl>
                                        <p:attrNameLst>
                                          <p:attrName>style.visibility</p:attrName>
                                        </p:attrNameLst>
                                      </p:cBhvr>
                                      <p:to>
                                        <p:strVal val="visible"/>
                                      </p:to>
                                    </p:set>
                                    <p:anim calcmode="lin" valueType="num">
                                      <p:cBhvr additive="base">
                                        <p:cTn id="39" dur="500" fill="hold"/>
                                        <p:tgtEl>
                                          <p:spTgt spid="92"/>
                                        </p:tgtEl>
                                        <p:attrNameLst>
                                          <p:attrName>ppt_x</p:attrName>
                                        </p:attrNameLst>
                                      </p:cBhvr>
                                      <p:tavLst>
                                        <p:tav tm="0">
                                          <p:val>
                                            <p:strVal val="1+#ppt_w/2"/>
                                          </p:val>
                                        </p:tav>
                                        <p:tav tm="100000">
                                          <p:val>
                                            <p:strVal val="#ppt_x"/>
                                          </p:val>
                                        </p:tav>
                                      </p:tavLst>
                                    </p:anim>
                                    <p:anim calcmode="lin" valueType="num">
                                      <p:cBhvr additive="base">
                                        <p:cTn id="40" dur="500" fill="hold"/>
                                        <p:tgtEl>
                                          <p:spTgt spid="92"/>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89"/>
                                        </p:tgtEl>
                                        <p:attrNameLst>
                                          <p:attrName>style.visibility</p:attrName>
                                        </p:attrNameLst>
                                      </p:cBhvr>
                                      <p:to>
                                        <p:strVal val="visible"/>
                                      </p:to>
                                    </p:set>
                                    <p:anim calcmode="lin" valueType="num">
                                      <p:cBhvr additive="base">
                                        <p:cTn id="43" dur="500" fill="hold"/>
                                        <p:tgtEl>
                                          <p:spTgt spid="89"/>
                                        </p:tgtEl>
                                        <p:attrNameLst>
                                          <p:attrName>ppt_x</p:attrName>
                                        </p:attrNameLst>
                                      </p:cBhvr>
                                      <p:tavLst>
                                        <p:tav tm="0">
                                          <p:val>
                                            <p:strVal val="1+#ppt_w/2"/>
                                          </p:val>
                                        </p:tav>
                                        <p:tav tm="100000">
                                          <p:val>
                                            <p:strVal val="#ppt_x"/>
                                          </p:val>
                                        </p:tav>
                                      </p:tavLst>
                                    </p:anim>
                                    <p:anim calcmode="lin" valueType="num">
                                      <p:cBhvr additive="base">
                                        <p:cTn id="44" dur="500" fill="hold"/>
                                        <p:tgtEl>
                                          <p:spTgt spid="89"/>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90"/>
                                        </p:tgtEl>
                                        <p:attrNameLst>
                                          <p:attrName>style.visibility</p:attrName>
                                        </p:attrNameLst>
                                      </p:cBhvr>
                                      <p:to>
                                        <p:strVal val="visible"/>
                                      </p:to>
                                    </p:set>
                                    <p:anim calcmode="lin" valueType="num">
                                      <p:cBhvr additive="base">
                                        <p:cTn id="47" dur="500" fill="hold"/>
                                        <p:tgtEl>
                                          <p:spTgt spid="90"/>
                                        </p:tgtEl>
                                        <p:attrNameLst>
                                          <p:attrName>ppt_x</p:attrName>
                                        </p:attrNameLst>
                                      </p:cBhvr>
                                      <p:tavLst>
                                        <p:tav tm="0">
                                          <p:val>
                                            <p:strVal val="1+#ppt_w/2"/>
                                          </p:val>
                                        </p:tav>
                                        <p:tav tm="100000">
                                          <p:val>
                                            <p:strVal val="#ppt_x"/>
                                          </p:val>
                                        </p:tav>
                                      </p:tavLst>
                                    </p:anim>
                                    <p:anim calcmode="lin" valueType="num">
                                      <p:cBhvr additive="base">
                                        <p:cTn id="48" dur="500" fill="hold"/>
                                        <p:tgtEl>
                                          <p:spTgt spid="90"/>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87"/>
                                        </p:tgtEl>
                                        <p:attrNameLst>
                                          <p:attrName>style.visibility</p:attrName>
                                        </p:attrNameLst>
                                      </p:cBhvr>
                                      <p:to>
                                        <p:strVal val="visible"/>
                                      </p:to>
                                    </p:set>
                                    <p:anim calcmode="lin" valueType="num">
                                      <p:cBhvr additive="base">
                                        <p:cTn id="51" dur="500" fill="hold"/>
                                        <p:tgtEl>
                                          <p:spTgt spid="87"/>
                                        </p:tgtEl>
                                        <p:attrNameLst>
                                          <p:attrName>ppt_x</p:attrName>
                                        </p:attrNameLst>
                                      </p:cBhvr>
                                      <p:tavLst>
                                        <p:tav tm="0">
                                          <p:val>
                                            <p:strVal val="1+#ppt_w/2"/>
                                          </p:val>
                                        </p:tav>
                                        <p:tav tm="100000">
                                          <p:val>
                                            <p:strVal val="#ppt_x"/>
                                          </p:val>
                                        </p:tav>
                                      </p:tavLst>
                                    </p:anim>
                                    <p:anim calcmode="lin" valueType="num">
                                      <p:cBhvr additive="base">
                                        <p:cTn id="52" dur="500" fill="hold"/>
                                        <p:tgtEl>
                                          <p:spTgt spid="87"/>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88"/>
                                        </p:tgtEl>
                                        <p:attrNameLst>
                                          <p:attrName>style.visibility</p:attrName>
                                        </p:attrNameLst>
                                      </p:cBhvr>
                                      <p:to>
                                        <p:strVal val="visible"/>
                                      </p:to>
                                    </p:set>
                                    <p:anim calcmode="lin" valueType="num">
                                      <p:cBhvr additive="base">
                                        <p:cTn id="55" dur="500" fill="hold"/>
                                        <p:tgtEl>
                                          <p:spTgt spid="88"/>
                                        </p:tgtEl>
                                        <p:attrNameLst>
                                          <p:attrName>ppt_x</p:attrName>
                                        </p:attrNameLst>
                                      </p:cBhvr>
                                      <p:tavLst>
                                        <p:tav tm="0">
                                          <p:val>
                                            <p:strVal val="1+#ppt_w/2"/>
                                          </p:val>
                                        </p:tav>
                                        <p:tav tm="100000">
                                          <p:val>
                                            <p:strVal val="#ppt_x"/>
                                          </p:val>
                                        </p:tav>
                                      </p:tavLst>
                                    </p:anim>
                                    <p:anim calcmode="lin" valueType="num">
                                      <p:cBhvr additive="base">
                                        <p:cTn id="56" dur="500" fill="hold"/>
                                        <p:tgtEl>
                                          <p:spTgt spid="88"/>
                                        </p:tgtEl>
                                        <p:attrNameLst>
                                          <p:attrName>ppt_y</p:attrName>
                                        </p:attrNameLst>
                                      </p:cBhvr>
                                      <p:tavLst>
                                        <p:tav tm="0">
                                          <p:val>
                                            <p:strVal val="#ppt_y"/>
                                          </p:val>
                                        </p:tav>
                                        <p:tav tm="100000">
                                          <p:val>
                                            <p:strVal val="#ppt_y"/>
                                          </p:val>
                                        </p:tav>
                                      </p:tavLst>
                                    </p:anim>
                                  </p:childTnLst>
                                </p:cTn>
                              </p:par>
                            </p:childTnLst>
                          </p:cTn>
                        </p:par>
                        <p:par>
                          <p:cTn id="57" fill="hold">
                            <p:stCondLst>
                              <p:cond delay="3000"/>
                            </p:stCondLst>
                            <p:childTnLst>
                              <p:par>
                                <p:cTn id="58" presetID="26" presetClass="emph" presetSubtype="0" fill="hold" grpId="1" nodeType="afterEffect">
                                  <p:stCondLst>
                                    <p:cond delay="0"/>
                                  </p:stCondLst>
                                  <p:childTnLst>
                                    <p:animEffect transition="out" filter="fade">
                                      <p:cBhvr>
                                        <p:cTn id="59" dur="500" tmFilter="0, 0; .2, .5; .8, .5; 1, 0"/>
                                        <p:tgtEl>
                                          <p:spTgt spid="93"/>
                                        </p:tgtEl>
                                      </p:cBhvr>
                                    </p:animEffect>
                                    <p:animScale>
                                      <p:cBhvr>
                                        <p:cTn id="60" dur="250" autoRev="1" fill="hold"/>
                                        <p:tgtEl>
                                          <p:spTgt spid="93"/>
                                        </p:tgtEl>
                                      </p:cBhvr>
                                      <p:by x="105000" y="105000"/>
                                    </p:animScale>
                                  </p:childTnLst>
                                </p:cTn>
                              </p:par>
                              <p:par>
                                <p:cTn id="61" presetID="26" presetClass="emph" presetSubtype="0" fill="hold" grpId="1" nodeType="withEffect">
                                  <p:stCondLst>
                                    <p:cond delay="0"/>
                                  </p:stCondLst>
                                  <p:childTnLst>
                                    <p:animEffect transition="out" filter="fade">
                                      <p:cBhvr>
                                        <p:cTn id="62" dur="500" tmFilter="0, 0; .2, .5; .8, .5; 1, 0"/>
                                        <p:tgtEl>
                                          <p:spTgt spid="94"/>
                                        </p:tgtEl>
                                      </p:cBhvr>
                                    </p:animEffect>
                                    <p:animScale>
                                      <p:cBhvr>
                                        <p:cTn id="63" dur="250" autoRev="1" fill="hold"/>
                                        <p:tgtEl>
                                          <p:spTgt spid="94"/>
                                        </p:tgtEl>
                                      </p:cBhvr>
                                      <p:by x="105000" y="105000"/>
                                    </p:animScale>
                                  </p:childTnLst>
                                </p:cTn>
                              </p:par>
                              <p:par>
                                <p:cTn id="64" presetID="26" presetClass="emph" presetSubtype="0" fill="hold" grpId="1" nodeType="withEffect">
                                  <p:stCondLst>
                                    <p:cond delay="500"/>
                                  </p:stCondLst>
                                  <p:childTnLst>
                                    <p:animEffect transition="out" filter="fade">
                                      <p:cBhvr>
                                        <p:cTn id="65" dur="500" tmFilter="0, 0; .2, .5; .8, .5; 1, 0"/>
                                        <p:tgtEl>
                                          <p:spTgt spid="91"/>
                                        </p:tgtEl>
                                      </p:cBhvr>
                                    </p:animEffect>
                                    <p:animScale>
                                      <p:cBhvr>
                                        <p:cTn id="66" dur="250" autoRev="1" fill="hold"/>
                                        <p:tgtEl>
                                          <p:spTgt spid="91"/>
                                        </p:tgtEl>
                                      </p:cBhvr>
                                      <p:by x="105000" y="105000"/>
                                    </p:animScale>
                                  </p:childTnLst>
                                </p:cTn>
                              </p:par>
                              <p:par>
                                <p:cTn id="67" presetID="26" presetClass="emph" presetSubtype="0" fill="hold" grpId="1" nodeType="withEffect">
                                  <p:stCondLst>
                                    <p:cond delay="500"/>
                                  </p:stCondLst>
                                  <p:childTnLst>
                                    <p:animEffect transition="out" filter="fade">
                                      <p:cBhvr>
                                        <p:cTn id="68" dur="500" tmFilter="0, 0; .2, .5; .8, .5; 1, 0"/>
                                        <p:tgtEl>
                                          <p:spTgt spid="92"/>
                                        </p:tgtEl>
                                      </p:cBhvr>
                                    </p:animEffect>
                                    <p:animScale>
                                      <p:cBhvr>
                                        <p:cTn id="69" dur="250" autoRev="1" fill="hold"/>
                                        <p:tgtEl>
                                          <p:spTgt spid="92"/>
                                        </p:tgtEl>
                                      </p:cBhvr>
                                      <p:by x="105000" y="105000"/>
                                    </p:animScale>
                                  </p:childTnLst>
                                </p:cTn>
                              </p:par>
                              <p:par>
                                <p:cTn id="70" presetID="26" presetClass="emph" presetSubtype="0" fill="hold" grpId="1" nodeType="withEffect">
                                  <p:stCondLst>
                                    <p:cond delay="250"/>
                                  </p:stCondLst>
                                  <p:childTnLst>
                                    <p:animEffect transition="out" filter="fade">
                                      <p:cBhvr>
                                        <p:cTn id="71" dur="500" tmFilter="0, 0; .2, .5; .8, .5; 1, 0"/>
                                        <p:tgtEl>
                                          <p:spTgt spid="89"/>
                                        </p:tgtEl>
                                      </p:cBhvr>
                                    </p:animEffect>
                                    <p:animScale>
                                      <p:cBhvr>
                                        <p:cTn id="72" dur="250" autoRev="1" fill="hold"/>
                                        <p:tgtEl>
                                          <p:spTgt spid="89"/>
                                        </p:tgtEl>
                                      </p:cBhvr>
                                      <p:by x="105000" y="105000"/>
                                    </p:animScale>
                                  </p:childTnLst>
                                </p:cTn>
                              </p:par>
                              <p:par>
                                <p:cTn id="73" presetID="26" presetClass="emph" presetSubtype="0" fill="hold" grpId="1" nodeType="withEffect">
                                  <p:stCondLst>
                                    <p:cond delay="250"/>
                                  </p:stCondLst>
                                  <p:childTnLst>
                                    <p:animEffect transition="out" filter="fade">
                                      <p:cBhvr>
                                        <p:cTn id="74" dur="500" tmFilter="0, 0; .2, .5; .8, .5; 1, 0"/>
                                        <p:tgtEl>
                                          <p:spTgt spid="90"/>
                                        </p:tgtEl>
                                      </p:cBhvr>
                                    </p:animEffect>
                                    <p:animScale>
                                      <p:cBhvr>
                                        <p:cTn id="75" dur="250" autoRev="1" fill="hold"/>
                                        <p:tgtEl>
                                          <p:spTgt spid="90"/>
                                        </p:tgtEl>
                                      </p:cBhvr>
                                      <p:by x="105000" y="105000"/>
                                    </p:animScale>
                                  </p:childTnLst>
                                </p:cTn>
                              </p:par>
                              <p:par>
                                <p:cTn id="76" presetID="26" presetClass="emph" presetSubtype="0" fill="hold" grpId="1" nodeType="withEffect">
                                  <p:stCondLst>
                                    <p:cond delay="750"/>
                                  </p:stCondLst>
                                  <p:childTnLst>
                                    <p:animEffect transition="out" filter="fade">
                                      <p:cBhvr>
                                        <p:cTn id="77" dur="500" tmFilter="0, 0; .2, .5; .8, .5; 1, 0"/>
                                        <p:tgtEl>
                                          <p:spTgt spid="87"/>
                                        </p:tgtEl>
                                      </p:cBhvr>
                                    </p:animEffect>
                                    <p:animScale>
                                      <p:cBhvr>
                                        <p:cTn id="78" dur="250" autoRev="1" fill="hold"/>
                                        <p:tgtEl>
                                          <p:spTgt spid="87"/>
                                        </p:tgtEl>
                                      </p:cBhvr>
                                      <p:by x="105000" y="105000"/>
                                    </p:animScale>
                                  </p:childTnLst>
                                </p:cTn>
                              </p:par>
                              <p:par>
                                <p:cTn id="79" presetID="26" presetClass="emph" presetSubtype="0" fill="hold" grpId="1" nodeType="withEffect">
                                  <p:stCondLst>
                                    <p:cond delay="750"/>
                                  </p:stCondLst>
                                  <p:childTnLst>
                                    <p:animEffect transition="out" filter="fade">
                                      <p:cBhvr>
                                        <p:cTn id="80" dur="500" tmFilter="0, 0; .2, .5; .8, .5; 1, 0"/>
                                        <p:tgtEl>
                                          <p:spTgt spid="88"/>
                                        </p:tgtEl>
                                      </p:cBhvr>
                                    </p:animEffect>
                                    <p:animScale>
                                      <p:cBhvr>
                                        <p:cTn id="81" dur="250" autoRev="1" fill="hold"/>
                                        <p:tgtEl>
                                          <p:spTgt spid="8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animBg="1"/>
      <p:bldP spid="93" grpId="1" animBg="1"/>
      <p:bldP spid="94" grpId="0"/>
      <p:bldP spid="94" grpId="1"/>
      <p:bldP spid="91" grpId="0" animBg="1"/>
      <p:bldP spid="91" grpId="1" animBg="1"/>
      <p:bldP spid="92" grpId="0"/>
      <p:bldP spid="92" grpId="1"/>
      <p:bldP spid="89" grpId="0" animBg="1"/>
      <p:bldP spid="89" grpId="1" animBg="1"/>
      <p:bldP spid="90" grpId="0"/>
      <p:bldP spid="90" grpId="1"/>
      <p:bldP spid="87" grpId="0" animBg="1"/>
      <p:bldP spid="87" grpId="1" animBg="1"/>
      <p:bldP spid="88" grpId="0"/>
      <p:bldP spid="88" grpId="1"/>
      <p:bldGraphic spid="96" grpId="0">
        <p:bldSub>
          <a:bldChart bld="series"/>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3941409" y="2412533"/>
            <a:ext cx="4295825" cy="3378919"/>
            <a:chOff x="2895600" y="1897836"/>
            <a:chExt cx="3246120" cy="2553264"/>
          </a:xfrm>
        </p:grpSpPr>
        <p:sp>
          <p:nvSpPr>
            <p:cNvPr id="11" name="Oval 2"/>
            <p:cNvSpPr/>
            <p:nvPr/>
          </p:nvSpPr>
          <p:spPr>
            <a:xfrm>
              <a:off x="3322320" y="1932127"/>
              <a:ext cx="2427428" cy="2441359"/>
            </a:xfrm>
            <a:prstGeom prst="ellipse">
              <a:avLst/>
            </a:prstGeom>
            <a:noFill/>
            <a:ln w="53975" cmpd="dbl">
              <a:solidFill>
                <a:srgbClr val="7E5B73"/>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8000">
                <a:solidFill>
                  <a:schemeClr val="bg1"/>
                </a:solidFill>
                <a:latin typeface="Noto Sans S Chinese DemiLight" panose="020B0400000000000000" pitchFamily="34" charset="-122"/>
                <a:ea typeface="Noto Sans S Chinese DemiLight" panose="020B0400000000000000" pitchFamily="34" charset="-122"/>
              </a:endParaRPr>
            </a:p>
          </p:txBody>
        </p:sp>
        <p:sp>
          <p:nvSpPr>
            <p:cNvPr id="12" name="Oval 3"/>
            <p:cNvSpPr/>
            <p:nvPr/>
          </p:nvSpPr>
          <p:spPr>
            <a:xfrm>
              <a:off x="3246120" y="1897837"/>
              <a:ext cx="762000" cy="766373"/>
            </a:xfrm>
            <a:prstGeom prst="ellipse">
              <a:avLst/>
            </a:prstGeom>
            <a:solidFill>
              <a:schemeClr val="accent2"/>
            </a:solidFill>
            <a:ln w="28575">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8000" dirty="0">
                <a:solidFill>
                  <a:schemeClr val="bg1"/>
                </a:solidFill>
                <a:latin typeface="Noto Sans S Chinese DemiLight" panose="020B0400000000000000" pitchFamily="34" charset="-122"/>
                <a:ea typeface="Noto Sans S Chinese DemiLight" panose="020B0400000000000000" pitchFamily="34" charset="-122"/>
              </a:endParaRPr>
            </a:p>
          </p:txBody>
        </p:sp>
        <p:sp>
          <p:nvSpPr>
            <p:cNvPr id="13" name="Oval 4"/>
            <p:cNvSpPr/>
            <p:nvPr/>
          </p:nvSpPr>
          <p:spPr>
            <a:xfrm>
              <a:off x="2895600" y="2769620"/>
              <a:ext cx="762000" cy="766373"/>
            </a:xfrm>
            <a:prstGeom prst="ellipse">
              <a:avLst/>
            </a:prstGeom>
            <a:solidFill>
              <a:schemeClr val="accent1"/>
            </a:solidFill>
            <a:ln w="28575">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8000">
                <a:solidFill>
                  <a:schemeClr val="bg1"/>
                </a:solidFill>
                <a:latin typeface="Noto Sans S Chinese DemiLight" panose="020B0400000000000000" pitchFamily="34" charset="-122"/>
                <a:ea typeface="Noto Sans S Chinese DemiLight" panose="020B0400000000000000" pitchFamily="34" charset="-122"/>
              </a:endParaRPr>
            </a:p>
          </p:txBody>
        </p:sp>
        <p:sp>
          <p:nvSpPr>
            <p:cNvPr id="15" name="Oval 5"/>
            <p:cNvSpPr/>
            <p:nvPr/>
          </p:nvSpPr>
          <p:spPr>
            <a:xfrm>
              <a:off x="3246120" y="3684727"/>
              <a:ext cx="762000" cy="766373"/>
            </a:xfrm>
            <a:prstGeom prst="ellipse">
              <a:avLst/>
            </a:prstGeom>
            <a:solidFill>
              <a:schemeClr val="accent2"/>
            </a:solidFill>
            <a:ln w="28575">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8000">
                <a:solidFill>
                  <a:schemeClr val="bg1"/>
                </a:solidFill>
                <a:latin typeface="Noto Sans S Chinese DemiLight" panose="020B0400000000000000" pitchFamily="34" charset="-122"/>
                <a:ea typeface="Noto Sans S Chinese DemiLight" panose="020B0400000000000000" pitchFamily="34" charset="-122"/>
              </a:endParaRPr>
            </a:p>
          </p:txBody>
        </p:sp>
        <p:sp>
          <p:nvSpPr>
            <p:cNvPr id="16" name="Oval 6"/>
            <p:cNvSpPr/>
            <p:nvPr/>
          </p:nvSpPr>
          <p:spPr>
            <a:xfrm>
              <a:off x="5074920" y="1897836"/>
              <a:ext cx="762000" cy="766373"/>
            </a:xfrm>
            <a:prstGeom prst="ellipse">
              <a:avLst/>
            </a:prstGeom>
            <a:solidFill>
              <a:schemeClr val="accent1"/>
            </a:solidFill>
            <a:ln w="28575">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8000">
                <a:solidFill>
                  <a:schemeClr val="bg1"/>
                </a:solidFill>
                <a:latin typeface="Noto Sans S Chinese DemiLight" panose="020B0400000000000000" pitchFamily="34" charset="-122"/>
                <a:ea typeface="Noto Sans S Chinese DemiLight" panose="020B0400000000000000" pitchFamily="34" charset="-122"/>
              </a:endParaRPr>
            </a:p>
          </p:txBody>
        </p:sp>
        <p:sp>
          <p:nvSpPr>
            <p:cNvPr id="17" name="Oval 7"/>
            <p:cNvSpPr/>
            <p:nvPr/>
          </p:nvSpPr>
          <p:spPr>
            <a:xfrm>
              <a:off x="5379720" y="2769619"/>
              <a:ext cx="762000" cy="766373"/>
            </a:xfrm>
            <a:prstGeom prst="ellipse">
              <a:avLst/>
            </a:prstGeom>
            <a:solidFill>
              <a:schemeClr val="accent2"/>
            </a:solidFill>
            <a:ln w="28575">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8000">
                <a:solidFill>
                  <a:schemeClr val="bg1"/>
                </a:solidFill>
                <a:latin typeface="Noto Sans S Chinese DemiLight" panose="020B0400000000000000" pitchFamily="34" charset="-122"/>
                <a:ea typeface="Noto Sans S Chinese DemiLight" panose="020B0400000000000000" pitchFamily="34" charset="-122"/>
              </a:endParaRPr>
            </a:p>
          </p:txBody>
        </p:sp>
        <p:sp>
          <p:nvSpPr>
            <p:cNvPr id="18" name="Oval 8"/>
            <p:cNvSpPr/>
            <p:nvPr/>
          </p:nvSpPr>
          <p:spPr>
            <a:xfrm>
              <a:off x="5074920" y="3684726"/>
              <a:ext cx="762000" cy="766373"/>
            </a:xfrm>
            <a:prstGeom prst="ellipse">
              <a:avLst/>
            </a:prstGeom>
            <a:solidFill>
              <a:schemeClr val="accent1"/>
            </a:solidFill>
            <a:ln w="28575">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8000">
                <a:solidFill>
                  <a:schemeClr val="bg1"/>
                </a:solidFill>
                <a:latin typeface="Noto Sans S Chinese DemiLight" panose="020B0400000000000000" pitchFamily="34" charset="-122"/>
                <a:ea typeface="Noto Sans S Chinese DemiLight" panose="020B0400000000000000" pitchFamily="34" charset="-122"/>
              </a:endParaRPr>
            </a:p>
          </p:txBody>
        </p:sp>
        <p:grpSp>
          <p:nvGrpSpPr>
            <p:cNvPr id="25" name="Group 25"/>
            <p:cNvGrpSpPr/>
            <p:nvPr/>
          </p:nvGrpSpPr>
          <p:grpSpPr>
            <a:xfrm>
              <a:off x="4168487" y="2695371"/>
              <a:ext cx="784513" cy="638379"/>
              <a:chOff x="1550139" y="1314466"/>
              <a:chExt cx="509139" cy="414300"/>
            </a:xfrm>
            <a:solidFill>
              <a:srgbClr val="45C1A4"/>
            </a:solidFill>
          </p:grpSpPr>
          <p:sp>
            <p:nvSpPr>
              <p:cNvPr id="49" name="Freeform 5"/>
              <p:cNvSpPr>
                <a:spLocks noEditPoints="1"/>
              </p:cNvSpPr>
              <p:nvPr/>
            </p:nvSpPr>
            <p:spPr bwMode="auto">
              <a:xfrm>
                <a:off x="1550139" y="1314466"/>
                <a:ext cx="509139" cy="414300"/>
              </a:xfrm>
              <a:custGeom>
                <a:avLst/>
                <a:gdLst>
                  <a:gd name="T0" fmla="*/ 78 w 153"/>
                  <a:gd name="T1" fmla="*/ 0 h 125"/>
                  <a:gd name="T2" fmla="*/ 0 w 153"/>
                  <a:gd name="T3" fmla="*/ 69 h 125"/>
                  <a:gd name="T4" fmla="*/ 15 w 153"/>
                  <a:gd name="T5" fmla="*/ 69 h 125"/>
                  <a:gd name="T6" fmla="*/ 21 w 153"/>
                  <a:gd name="T7" fmla="*/ 64 h 125"/>
                  <a:gd name="T8" fmla="*/ 21 w 153"/>
                  <a:gd name="T9" fmla="*/ 121 h 125"/>
                  <a:gd name="T10" fmla="*/ 24 w 153"/>
                  <a:gd name="T11" fmla="*/ 125 h 125"/>
                  <a:gd name="T12" fmla="*/ 62 w 153"/>
                  <a:gd name="T13" fmla="*/ 125 h 125"/>
                  <a:gd name="T14" fmla="*/ 63 w 153"/>
                  <a:gd name="T15" fmla="*/ 93 h 125"/>
                  <a:gd name="T16" fmla="*/ 67 w 153"/>
                  <a:gd name="T17" fmla="*/ 88 h 125"/>
                  <a:gd name="T18" fmla="*/ 83 w 153"/>
                  <a:gd name="T19" fmla="*/ 88 h 125"/>
                  <a:gd name="T20" fmla="*/ 89 w 153"/>
                  <a:gd name="T21" fmla="*/ 93 h 125"/>
                  <a:gd name="T22" fmla="*/ 89 w 153"/>
                  <a:gd name="T23" fmla="*/ 125 h 125"/>
                  <a:gd name="T24" fmla="*/ 126 w 153"/>
                  <a:gd name="T25" fmla="*/ 125 h 125"/>
                  <a:gd name="T26" fmla="*/ 130 w 153"/>
                  <a:gd name="T27" fmla="*/ 120 h 125"/>
                  <a:gd name="T28" fmla="*/ 130 w 153"/>
                  <a:gd name="T29" fmla="*/ 63 h 125"/>
                  <a:gd name="T30" fmla="*/ 136 w 153"/>
                  <a:gd name="T31" fmla="*/ 69 h 125"/>
                  <a:gd name="T32" fmla="*/ 153 w 153"/>
                  <a:gd name="T33" fmla="*/ 69 h 125"/>
                  <a:gd name="T34" fmla="*/ 78 w 153"/>
                  <a:gd name="T35" fmla="*/ 0 h 125"/>
                  <a:gd name="T36" fmla="*/ 76 w 153"/>
                  <a:gd name="T37" fmla="*/ 76 h 125"/>
                  <a:gd name="T38" fmla="*/ 60 w 153"/>
                  <a:gd name="T39" fmla="*/ 60 h 125"/>
                  <a:gd name="T40" fmla="*/ 76 w 153"/>
                  <a:gd name="T41" fmla="*/ 43 h 125"/>
                  <a:gd name="T42" fmla="*/ 92 w 153"/>
                  <a:gd name="T43" fmla="*/ 60 h 125"/>
                  <a:gd name="T44" fmla="*/ 76 w 153"/>
                  <a:gd name="T45" fmla="*/ 76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3" h="125">
                    <a:moveTo>
                      <a:pt x="78" y="0"/>
                    </a:moveTo>
                    <a:cubicBezTo>
                      <a:pt x="0" y="69"/>
                      <a:pt x="0" y="69"/>
                      <a:pt x="0" y="69"/>
                    </a:cubicBezTo>
                    <a:cubicBezTo>
                      <a:pt x="0" y="69"/>
                      <a:pt x="5" y="78"/>
                      <a:pt x="15" y="69"/>
                    </a:cubicBezTo>
                    <a:cubicBezTo>
                      <a:pt x="21" y="64"/>
                      <a:pt x="21" y="64"/>
                      <a:pt x="21" y="64"/>
                    </a:cubicBezTo>
                    <a:cubicBezTo>
                      <a:pt x="21" y="121"/>
                      <a:pt x="21" y="121"/>
                      <a:pt x="21" y="121"/>
                    </a:cubicBezTo>
                    <a:cubicBezTo>
                      <a:pt x="21" y="121"/>
                      <a:pt x="21" y="125"/>
                      <a:pt x="24" y="125"/>
                    </a:cubicBezTo>
                    <a:cubicBezTo>
                      <a:pt x="28" y="125"/>
                      <a:pt x="62" y="125"/>
                      <a:pt x="62" y="125"/>
                    </a:cubicBezTo>
                    <a:cubicBezTo>
                      <a:pt x="63" y="93"/>
                      <a:pt x="63" y="93"/>
                      <a:pt x="63" y="93"/>
                    </a:cubicBezTo>
                    <a:cubicBezTo>
                      <a:pt x="63" y="93"/>
                      <a:pt x="62" y="88"/>
                      <a:pt x="67" y="88"/>
                    </a:cubicBezTo>
                    <a:cubicBezTo>
                      <a:pt x="83" y="88"/>
                      <a:pt x="83" y="88"/>
                      <a:pt x="83" y="88"/>
                    </a:cubicBezTo>
                    <a:cubicBezTo>
                      <a:pt x="89" y="88"/>
                      <a:pt x="89" y="93"/>
                      <a:pt x="89" y="93"/>
                    </a:cubicBezTo>
                    <a:cubicBezTo>
                      <a:pt x="89" y="125"/>
                      <a:pt x="89" y="125"/>
                      <a:pt x="89" y="125"/>
                    </a:cubicBezTo>
                    <a:cubicBezTo>
                      <a:pt x="89" y="125"/>
                      <a:pt x="121" y="125"/>
                      <a:pt x="126" y="125"/>
                    </a:cubicBezTo>
                    <a:cubicBezTo>
                      <a:pt x="131" y="125"/>
                      <a:pt x="130" y="120"/>
                      <a:pt x="130" y="120"/>
                    </a:cubicBezTo>
                    <a:cubicBezTo>
                      <a:pt x="130" y="63"/>
                      <a:pt x="130" y="63"/>
                      <a:pt x="130" y="63"/>
                    </a:cubicBezTo>
                    <a:cubicBezTo>
                      <a:pt x="136" y="69"/>
                      <a:pt x="136" y="69"/>
                      <a:pt x="136" y="69"/>
                    </a:cubicBezTo>
                    <a:cubicBezTo>
                      <a:pt x="148" y="77"/>
                      <a:pt x="153" y="69"/>
                      <a:pt x="153" y="69"/>
                    </a:cubicBezTo>
                    <a:lnTo>
                      <a:pt x="78" y="0"/>
                    </a:lnTo>
                    <a:close/>
                    <a:moveTo>
                      <a:pt x="76" y="76"/>
                    </a:moveTo>
                    <a:cubicBezTo>
                      <a:pt x="67" y="76"/>
                      <a:pt x="60" y="69"/>
                      <a:pt x="60" y="60"/>
                    </a:cubicBezTo>
                    <a:cubicBezTo>
                      <a:pt x="60" y="50"/>
                      <a:pt x="67" y="43"/>
                      <a:pt x="76" y="43"/>
                    </a:cubicBezTo>
                    <a:cubicBezTo>
                      <a:pt x="85" y="43"/>
                      <a:pt x="92" y="50"/>
                      <a:pt x="92" y="60"/>
                    </a:cubicBezTo>
                    <a:cubicBezTo>
                      <a:pt x="92" y="69"/>
                      <a:pt x="85" y="76"/>
                      <a:pt x="76" y="76"/>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19" tIns="45709" rIns="91419" bIns="45709" numCol="1" anchor="t" anchorCtr="0" compatLnSpc="1"/>
              <a:lstStyle/>
              <a:p>
                <a:endParaRPr lang="en-US" sz="1600">
                  <a:latin typeface="Noto Sans S Chinese DemiLight" panose="020B0400000000000000" pitchFamily="34" charset="-122"/>
                  <a:ea typeface="Noto Sans S Chinese DemiLight" panose="020B0400000000000000" pitchFamily="34" charset="-122"/>
                </a:endParaRPr>
              </a:p>
            </p:txBody>
          </p:sp>
          <p:sp>
            <p:nvSpPr>
              <p:cNvPr id="50" name="Freeform 6"/>
              <p:cNvSpPr/>
              <p:nvPr/>
            </p:nvSpPr>
            <p:spPr bwMode="auto">
              <a:xfrm>
                <a:off x="1949464" y="1366877"/>
                <a:ext cx="49916" cy="102328"/>
              </a:xfrm>
              <a:custGeom>
                <a:avLst/>
                <a:gdLst>
                  <a:gd name="T0" fmla="*/ 20 w 20"/>
                  <a:gd name="T1" fmla="*/ 41 h 41"/>
                  <a:gd name="T2" fmla="*/ 20 w 20"/>
                  <a:gd name="T3" fmla="*/ 0 h 41"/>
                  <a:gd name="T4" fmla="*/ 0 w 20"/>
                  <a:gd name="T5" fmla="*/ 0 h 41"/>
                  <a:gd name="T6" fmla="*/ 0 w 20"/>
                  <a:gd name="T7" fmla="*/ 24 h 41"/>
                  <a:gd name="T8" fmla="*/ 20 w 20"/>
                  <a:gd name="T9" fmla="*/ 41 h 41"/>
                </a:gdLst>
                <a:ahLst/>
                <a:cxnLst>
                  <a:cxn ang="0">
                    <a:pos x="T0" y="T1"/>
                  </a:cxn>
                  <a:cxn ang="0">
                    <a:pos x="T2" y="T3"/>
                  </a:cxn>
                  <a:cxn ang="0">
                    <a:pos x="T4" y="T5"/>
                  </a:cxn>
                  <a:cxn ang="0">
                    <a:pos x="T6" y="T7"/>
                  </a:cxn>
                  <a:cxn ang="0">
                    <a:pos x="T8" y="T9"/>
                  </a:cxn>
                </a:cxnLst>
                <a:rect l="0" t="0" r="r" b="b"/>
                <a:pathLst>
                  <a:path w="20" h="41">
                    <a:moveTo>
                      <a:pt x="20" y="41"/>
                    </a:moveTo>
                    <a:lnTo>
                      <a:pt x="20" y="0"/>
                    </a:lnTo>
                    <a:lnTo>
                      <a:pt x="0" y="0"/>
                    </a:lnTo>
                    <a:lnTo>
                      <a:pt x="0" y="24"/>
                    </a:lnTo>
                    <a:lnTo>
                      <a:pt x="20" y="41"/>
                    </a:lnTo>
                    <a:close/>
                  </a:path>
                </a:pathLst>
              </a:custGeom>
              <a:solidFill>
                <a:srgbClr val="7E5B73"/>
              </a:solidFill>
              <a:ln>
                <a:noFill/>
              </a:ln>
              <a:extLst>
                <a:ext uri="{91240B29-F687-4F45-9708-019B960494DF}">
                  <a14:hiddenLine xmlns:a14="http://schemas.microsoft.com/office/drawing/2010/main" w="9525">
                    <a:solidFill>
                      <a:srgbClr val="000000"/>
                    </a:solidFill>
                    <a:round/>
                  </a14:hiddenLine>
                </a:ext>
              </a:extLst>
            </p:spPr>
            <p:txBody>
              <a:bodyPr vert="horz" wrap="square" lIns="91419" tIns="45709" rIns="91419" bIns="45709" numCol="1" anchor="t" anchorCtr="0" compatLnSpc="1"/>
              <a:lstStyle/>
              <a:p>
                <a:endParaRPr lang="en-US" sz="1600">
                  <a:latin typeface="Noto Sans S Chinese DemiLight" panose="020B0400000000000000" pitchFamily="34" charset="-122"/>
                  <a:ea typeface="Noto Sans S Chinese DemiLight" panose="020B0400000000000000" pitchFamily="34" charset="-122"/>
                </a:endParaRPr>
              </a:p>
            </p:txBody>
          </p:sp>
          <p:sp>
            <p:nvSpPr>
              <p:cNvPr id="51" name="Oval 7"/>
              <p:cNvSpPr>
                <a:spLocks noChangeArrowheads="1"/>
              </p:cNvSpPr>
              <p:nvPr/>
            </p:nvSpPr>
            <p:spPr bwMode="auto">
              <a:xfrm>
                <a:off x="1777255" y="1484179"/>
                <a:ext cx="52412" cy="54907"/>
              </a:xfrm>
              <a:prstGeom prst="ellipse">
                <a:avLst/>
              </a:prstGeom>
              <a:solidFill>
                <a:srgbClr val="7E5B73"/>
              </a:solidFill>
              <a:ln>
                <a:noFill/>
              </a:ln>
              <a:extLst>
                <a:ext uri="{91240B29-F687-4F45-9708-019B960494DF}">
                  <a14:hiddenLine xmlns:a14="http://schemas.microsoft.com/office/drawing/2010/main" w="9525">
                    <a:solidFill>
                      <a:srgbClr val="000000"/>
                    </a:solidFill>
                    <a:round/>
                  </a14:hiddenLine>
                </a:ext>
              </a:extLst>
            </p:spPr>
            <p:txBody>
              <a:bodyPr vert="horz" wrap="square" lIns="91419" tIns="45709" rIns="91419" bIns="45709" numCol="1" anchor="t" anchorCtr="0" compatLnSpc="1"/>
              <a:lstStyle/>
              <a:p>
                <a:endParaRPr lang="en-US" sz="1600">
                  <a:latin typeface="Noto Sans S Chinese DemiLight" panose="020B0400000000000000" pitchFamily="34" charset="-122"/>
                  <a:ea typeface="Noto Sans S Chinese DemiLight" panose="020B0400000000000000" pitchFamily="34" charset="-122"/>
                </a:endParaRPr>
              </a:p>
            </p:txBody>
          </p:sp>
        </p:grpSp>
        <p:grpSp>
          <p:nvGrpSpPr>
            <p:cNvPr id="26" name="Group 29"/>
            <p:cNvGrpSpPr/>
            <p:nvPr/>
          </p:nvGrpSpPr>
          <p:grpSpPr>
            <a:xfrm>
              <a:off x="3443331" y="2088900"/>
              <a:ext cx="420252" cy="356898"/>
              <a:chOff x="2950272" y="1314466"/>
              <a:chExt cx="496661" cy="421788"/>
            </a:xfrm>
            <a:solidFill>
              <a:schemeClr val="bg1"/>
            </a:solidFill>
          </p:grpSpPr>
          <p:sp>
            <p:nvSpPr>
              <p:cNvPr id="43" name="Freeform 12"/>
              <p:cNvSpPr/>
              <p:nvPr/>
            </p:nvSpPr>
            <p:spPr bwMode="auto">
              <a:xfrm>
                <a:off x="3107507" y="1559052"/>
                <a:ext cx="89848" cy="89848"/>
              </a:xfrm>
              <a:custGeom>
                <a:avLst/>
                <a:gdLst>
                  <a:gd name="T0" fmla="*/ 36 w 36"/>
                  <a:gd name="T1" fmla="*/ 20 h 36"/>
                  <a:gd name="T2" fmla="*/ 16 w 36"/>
                  <a:gd name="T3" fmla="*/ 0 h 36"/>
                  <a:gd name="T4" fmla="*/ 16 w 36"/>
                  <a:gd name="T5" fmla="*/ 0 h 36"/>
                  <a:gd name="T6" fmla="*/ 0 w 36"/>
                  <a:gd name="T7" fmla="*/ 36 h 36"/>
                  <a:gd name="T8" fmla="*/ 36 w 36"/>
                  <a:gd name="T9" fmla="*/ 20 h 36"/>
                </a:gdLst>
                <a:ahLst/>
                <a:cxnLst>
                  <a:cxn ang="0">
                    <a:pos x="T0" y="T1"/>
                  </a:cxn>
                  <a:cxn ang="0">
                    <a:pos x="T2" y="T3"/>
                  </a:cxn>
                  <a:cxn ang="0">
                    <a:pos x="T4" y="T5"/>
                  </a:cxn>
                  <a:cxn ang="0">
                    <a:pos x="T6" y="T7"/>
                  </a:cxn>
                  <a:cxn ang="0">
                    <a:pos x="T8" y="T9"/>
                  </a:cxn>
                </a:cxnLst>
                <a:rect l="0" t="0" r="r" b="b"/>
                <a:pathLst>
                  <a:path w="36" h="36">
                    <a:moveTo>
                      <a:pt x="36" y="20"/>
                    </a:moveTo>
                    <a:lnTo>
                      <a:pt x="16" y="0"/>
                    </a:lnTo>
                    <a:lnTo>
                      <a:pt x="16" y="0"/>
                    </a:lnTo>
                    <a:lnTo>
                      <a:pt x="0" y="36"/>
                    </a:lnTo>
                    <a:lnTo>
                      <a:pt x="36" y="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9" tIns="45709" rIns="91419" bIns="45709" numCol="1" anchor="t" anchorCtr="0" compatLnSpc="1"/>
              <a:lstStyle/>
              <a:p>
                <a:endParaRPr lang="en-US" sz="1600">
                  <a:latin typeface="Noto Sans S Chinese DemiLight" panose="020B0400000000000000" pitchFamily="34" charset="-122"/>
                  <a:ea typeface="Noto Sans S Chinese DemiLight" panose="020B0400000000000000" pitchFamily="34" charset="-122"/>
                </a:endParaRPr>
              </a:p>
            </p:txBody>
          </p:sp>
          <p:sp>
            <p:nvSpPr>
              <p:cNvPr id="44" name="Rectangle 13"/>
              <p:cNvSpPr>
                <a:spLocks noChangeArrowheads="1"/>
              </p:cNvSpPr>
              <p:nvPr/>
            </p:nvSpPr>
            <p:spPr bwMode="auto">
              <a:xfrm>
                <a:off x="3197355" y="1608968"/>
                <a:ext cx="2497" cy="249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19" tIns="45709" rIns="91419" bIns="45709" numCol="1" anchor="t" anchorCtr="0" compatLnSpc="1"/>
              <a:lstStyle/>
              <a:p>
                <a:endParaRPr lang="en-US" sz="1600">
                  <a:latin typeface="Noto Sans S Chinese DemiLight" panose="020B0400000000000000" pitchFamily="34" charset="-122"/>
                  <a:ea typeface="Noto Sans S Chinese DemiLight" panose="020B0400000000000000" pitchFamily="34" charset="-122"/>
                </a:endParaRPr>
              </a:p>
            </p:txBody>
          </p:sp>
          <p:sp>
            <p:nvSpPr>
              <p:cNvPr id="45" name="Freeform 14"/>
              <p:cNvSpPr/>
              <p:nvPr/>
            </p:nvSpPr>
            <p:spPr bwMode="auto">
              <a:xfrm>
                <a:off x="3159917" y="1344415"/>
                <a:ext cx="227117" cy="222125"/>
              </a:xfrm>
              <a:custGeom>
                <a:avLst/>
                <a:gdLst>
                  <a:gd name="T0" fmla="*/ 81 w 91"/>
                  <a:gd name="T1" fmla="*/ 0 h 89"/>
                  <a:gd name="T2" fmla="*/ 0 w 91"/>
                  <a:gd name="T3" fmla="*/ 81 h 89"/>
                  <a:gd name="T4" fmla="*/ 8 w 91"/>
                  <a:gd name="T5" fmla="*/ 89 h 89"/>
                  <a:gd name="T6" fmla="*/ 91 w 91"/>
                  <a:gd name="T7" fmla="*/ 8 h 89"/>
                  <a:gd name="T8" fmla="*/ 81 w 91"/>
                  <a:gd name="T9" fmla="*/ 0 h 89"/>
                </a:gdLst>
                <a:ahLst/>
                <a:cxnLst>
                  <a:cxn ang="0">
                    <a:pos x="T0" y="T1"/>
                  </a:cxn>
                  <a:cxn ang="0">
                    <a:pos x="T2" y="T3"/>
                  </a:cxn>
                  <a:cxn ang="0">
                    <a:pos x="T4" y="T5"/>
                  </a:cxn>
                  <a:cxn ang="0">
                    <a:pos x="T6" y="T7"/>
                  </a:cxn>
                  <a:cxn ang="0">
                    <a:pos x="T8" y="T9"/>
                  </a:cxn>
                </a:cxnLst>
                <a:rect l="0" t="0" r="r" b="b"/>
                <a:pathLst>
                  <a:path w="91" h="89">
                    <a:moveTo>
                      <a:pt x="81" y="0"/>
                    </a:moveTo>
                    <a:lnTo>
                      <a:pt x="0" y="81"/>
                    </a:lnTo>
                    <a:lnTo>
                      <a:pt x="8" y="89"/>
                    </a:lnTo>
                    <a:lnTo>
                      <a:pt x="91" y="8"/>
                    </a:lnTo>
                    <a:lnTo>
                      <a:pt x="8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9" tIns="45709" rIns="91419" bIns="45709" numCol="1" anchor="t" anchorCtr="0" compatLnSpc="1"/>
              <a:lstStyle/>
              <a:p>
                <a:endParaRPr lang="en-US" sz="1600">
                  <a:latin typeface="Noto Sans S Chinese DemiLight" panose="020B0400000000000000" pitchFamily="34" charset="-122"/>
                  <a:ea typeface="Noto Sans S Chinese DemiLight" panose="020B0400000000000000" pitchFamily="34" charset="-122"/>
                </a:endParaRPr>
              </a:p>
            </p:txBody>
          </p:sp>
          <p:sp>
            <p:nvSpPr>
              <p:cNvPr id="46" name="Freeform 15"/>
              <p:cNvSpPr/>
              <p:nvPr/>
            </p:nvSpPr>
            <p:spPr bwMode="auto">
              <a:xfrm>
                <a:off x="3189867" y="1374365"/>
                <a:ext cx="227117" cy="224620"/>
              </a:xfrm>
              <a:custGeom>
                <a:avLst/>
                <a:gdLst>
                  <a:gd name="T0" fmla="*/ 0 w 91"/>
                  <a:gd name="T1" fmla="*/ 82 h 90"/>
                  <a:gd name="T2" fmla="*/ 8 w 91"/>
                  <a:gd name="T3" fmla="*/ 90 h 90"/>
                  <a:gd name="T4" fmla="*/ 91 w 91"/>
                  <a:gd name="T5" fmla="*/ 8 h 90"/>
                  <a:gd name="T6" fmla="*/ 83 w 91"/>
                  <a:gd name="T7" fmla="*/ 0 h 90"/>
                  <a:gd name="T8" fmla="*/ 0 w 91"/>
                  <a:gd name="T9" fmla="*/ 82 h 90"/>
                </a:gdLst>
                <a:ahLst/>
                <a:cxnLst>
                  <a:cxn ang="0">
                    <a:pos x="T0" y="T1"/>
                  </a:cxn>
                  <a:cxn ang="0">
                    <a:pos x="T2" y="T3"/>
                  </a:cxn>
                  <a:cxn ang="0">
                    <a:pos x="T4" y="T5"/>
                  </a:cxn>
                  <a:cxn ang="0">
                    <a:pos x="T6" y="T7"/>
                  </a:cxn>
                  <a:cxn ang="0">
                    <a:pos x="T8" y="T9"/>
                  </a:cxn>
                </a:cxnLst>
                <a:rect l="0" t="0" r="r" b="b"/>
                <a:pathLst>
                  <a:path w="91" h="90">
                    <a:moveTo>
                      <a:pt x="0" y="82"/>
                    </a:moveTo>
                    <a:lnTo>
                      <a:pt x="8" y="90"/>
                    </a:lnTo>
                    <a:lnTo>
                      <a:pt x="91" y="8"/>
                    </a:lnTo>
                    <a:lnTo>
                      <a:pt x="83" y="0"/>
                    </a:lnTo>
                    <a:lnTo>
                      <a:pt x="0" y="8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9" tIns="45709" rIns="91419" bIns="45709" numCol="1" anchor="t" anchorCtr="0" compatLnSpc="1"/>
              <a:lstStyle/>
              <a:p>
                <a:endParaRPr lang="en-US" sz="1600">
                  <a:latin typeface="Noto Sans S Chinese DemiLight" panose="020B0400000000000000" pitchFamily="34" charset="-122"/>
                  <a:ea typeface="Noto Sans S Chinese DemiLight" panose="020B0400000000000000" pitchFamily="34" charset="-122"/>
                </a:endParaRPr>
              </a:p>
            </p:txBody>
          </p:sp>
          <p:sp>
            <p:nvSpPr>
              <p:cNvPr id="47" name="Freeform 16"/>
              <p:cNvSpPr/>
              <p:nvPr/>
            </p:nvSpPr>
            <p:spPr bwMode="auto">
              <a:xfrm>
                <a:off x="3377051" y="1314466"/>
                <a:ext cx="69882" cy="64890"/>
              </a:xfrm>
              <a:custGeom>
                <a:avLst/>
                <a:gdLst>
                  <a:gd name="T0" fmla="*/ 14 w 21"/>
                  <a:gd name="T1" fmla="*/ 6 h 20"/>
                  <a:gd name="T2" fmla="*/ 0 w 21"/>
                  <a:gd name="T3" fmla="*/ 6 h 20"/>
                  <a:gd name="T4" fmla="*/ 15 w 21"/>
                  <a:gd name="T5" fmla="*/ 20 h 20"/>
                  <a:gd name="T6" fmla="*/ 14 w 21"/>
                  <a:gd name="T7" fmla="*/ 6 h 20"/>
                </a:gdLst>
                <a:ahLst/>
                <a:cxnLst>
                  <a:cxn ang="0">
                    <a:pos x="T0" y="T1"/>
                  </a:cxn>
                  <a:cxn ang="0">
                    <a:pos x="T2" y="T3"/>
                  </a:cxn>
                  <a:cxn ang="0">
                    <a:pos x="T4" y="T5"/>
                  </a:cxn>
                  <a:cxn ang="0">
                    <a:pos x="T6" y="T7"/>
                  </a:cxn>
                </a:cxnLst>
                <a:rect l="0" t="0" r="r" b="b"/>
                <a:pathLst>
                  <a:path w="21" h="20">
                    <a:moveTo>
                      <a:pt x="14" y="6"/>
                    </a:moveTo>
                    <a:cubicBezTo>
                      <a:pt x="8" y="0"/>
                      <a:pt x="0" y="6"/>
                      <a:pt x="0" y="6"/>
                    </a:cubicBezTo>
                    <a:cubicBezTo>
                      <a:pt x="15" y="20"/>
                      <a:pt x="15" y="20"/>
                      <a:pt x="15" y="20"/>
                    </a:cubicBezTo>
                    <a:cubicBezTo>
                      <a:pt x="15" y="20"/>
                      <a:pt x="21" y="13"/>
                      <a:pt x="14"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9" tIns="45709" rIns="91419" bIns="45709" numCol="1" anchor="t" anchorCtr="0" compatLnSpc="1"/>
              <a:lstStyle/>
              <a:p>
                <a:endParaRPr lang="en-US" sz="1600">
                  <a:latin typeface="Noto Sans S Chinese DemiLight" panose="020B0400000000000000" pitchFamily="34" charset="-122"/>
                  <a:ea typeface="Noto Sans S Chinese DemiLight" panose="020B0400000000000000" pitchFamily="34" charset="-122"/>
                </a:endParaRPr>
              </a:p>
            </p:txBody>
          </p:sp>
          <p:sp>
            <p:nvSpPr>
              <p:cNvPr id="48" name="Freeform 17"/>
              <p:cNvSpPr/>
              <p:nvPr/>
            </p:nvSpPr>
            <p:spPr bwMode="auto">
              <a:xfrm>
                <a:off x="2950272" y="1324449"/>
                <a:ext cx="416796" cy="411805"/>
              </a:xfrm>
              <a:custGeom>
                <a:avLst/>
                <a:gdLst>
                  <a:gd name="T0" fmla="*/ 147 w 167"/>
                  <a:gd name="T1" fmla="*/ 145 h 165"/>
                  <a:gd name="T2" fmla="*/ 20 w 167"/>
                  <a:gd name="T3" fmla="*/ 145 h 165"/>
                  <a:gd name="T4" fmla="*/ 20 w 167"/>
                  <a:gd name="T5" fmla="*/ 20 h 165"/>
                  <a:gd name="T6" fmla="*/ 139 w 167"/>
                  <a:gd name="T7" fmla="*/ 20 h 165"/>
                  <a:gd name="T8" fmla="*/ 160 w 167"/>
                  <a:gd name="T9" fmla="*/ 0 h 165"/>
                  <a:gd name="T10" fmla="*/ 0 w 167"/>
                  <a:gd name="T11" fmla="*/ 0 h 165"/>
                  <a:gd name="T12" fmla="*/ 0 w 167"/>
                  <a:gd name="T13" fmla="*/ 165 h 165"/>
                  <a:gd name="T14" fmla="*/ 167 w 167"/>
                  <a:gd name="T15" fmla="*/ 165 h 165"/>
                  <a:gd name="T16" fmla="*/ 167 w 167"/>
                  <a:gd name="T17" fmla="*/ 61 h 165"/>
                  <a:gd name="T18" fmla="*/ 147 w 167"/>
                  <a:gd name="T19" fmla="*/ 81 h 165"/>
                  <a:gd name="T20" fmla="*/ 147 w 167"/>
                  <a:gd name="T21" fmla="*/ 145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7" h="165">
                    <a:moveTo>
                      <a:pt x="147" y="145"/>
                    </a:moveTo>
                    <a:lnTo>
                      <a:pt x="20" y="145"/>
                    </a:lnTo>
                    <a:lnTo>
                      <a:pt x="20" y="20"/>
                    </a:lnTo>
                    <a:lnTo>
                      <a:pt x="139" y="20"/>
                    </a:lnTo>
                    <a:lnTo>
                      <a:pt x="160" y="0"/>
                    </a:lnTo>
                    <a:lnTo>
                      <a:pt x="0" y="0"/>
                    </a:lnTo>
                    <a:lnTo>
                      <a:pt x="0" y="165"/>
                    </a:lnTo>
                    <a:lnTo>
                      <a:pt x="167" y="165"/>
                    </a:lnTo>
                    <a:lnTo>
                      <a:pt x="167" y="61"/>
                    </a:lnTo>
                    <a:lnTo>
                      <a:pt x="147" y="81"/>
                    </a:lnTo>
                    <a:lnTo>
                      <a:pt x="147" y="14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9" tIns="45709" rIns="91419" bIns="45709" numCol="1" anchor="t" anchorCtr="0" compatLnSpc="1"/>
              <a:lstStyle/>
              <a:p>
                <a:endParaRPr lang="en-US" sz="1600">
                  <a:latin typeface="Noto Sans S Chinese DemiLight" panose="020B0400000000000000" pitchFamily="34" charset="-122"/>
                  <a:ea typeface="Noto Sans S Chinese DemiLight" panose="020B0400000000000000" pitchFamily="34" charset="-122"/>
                </a:endParaRPr>
              </a:p>
            </p:txBody>
          </p:sp>
        </p:grpSp>
        <p:grpSp>
          <p:nvGrpSpPr>
            <p:cNvPr id="27" name="Group 36"/>
            <p:cNvGrpSpPr/>
            <p:nvPr/>
          </p:nvGrpSpPr>
          <p:grpSpPr>
            <a:xfrm>
              <a:off x="3069121" y="2966230"/>
              <a:ext cx="395238" cy="388965"/>
              <a:chOff x="1587575" y="2265358"/>
              <a:chExt cx="314468" cy="309477"/>
            </a:xfrm>
            <a:solidFill>
              <a:schemeClr val="bg1"/>
            </a:solidFill>
          </p:grpSpPr>
          <p:sp>
            <p:nvSpPr>
              <p:cNvPr id="41" name="Freeform 59"/>
              <p:cNvSpPr>
                <a:spLocks noEditPoints="1"/>
              </p:cNvSpPr>
              <p:nvPr/>
            </p:nvSpPr>
            <p:spPr bwMode="auto">
              <a:xfrm>
                <a:off x="1587575" y="2265358"/>
                <a:ext cx="314468" cy="309477"/>
              </a:xfrm>
              <a:custGeom>
                <a:avLst/>
                <a:gdLst>
                  <a:gd name="T0" fmla="*/ 82 w 95"/>
                  <a:gd name="T1" fmla="*/ 57 h 93"/>
                  <a:gd name="T2" fmla="*/ 95 w 95"/>
                  <a:gd name="T3" fmla="*/ 51 h 93"/>
                  <a:gd name="T4" fmla="*/ 95 w 95"/>
                  <a:gd name="T5" fmla="*/ 41 h 93"/>
                  <a:gd name="T6" fmla="*/ 82 w 95"/>
                  <a:gd name="T7" fmla="*/ 36 h 93"/>
                  <a:gd name="T8" fmla="*/ 80 w 95"/>
                  <a:gd name="T9" fmla="*/ 30 h 93"/>
                  <a:gd name="T10" fmla="*/ 85 w 95"/>
                  <a:gd name="T11" fmla="*/ 17 h 93"/>
                  <a:gd name="T12" fmla="*/ 77 w 95"/>
                  <a:gd name="T13" fmla="*/ 10 h 93"/>
                  <a:gd name="T14" fmla="*/ 64 w 95"/>
                  <a:gd name="T15" fmla="*/ 15 h 93"/>
                  <a:gd name="T16" fmla="*/ 59 w 95"/>
                  <a:gd name="T17" fmla="*/ 13 h 93"/>
                  <a:gd name="T18" fmla="*/ 53 w 95"/>
                  <a:gd name="T19" fmla="*/ 0 h 93"/>
                  <a:gd name="T20" fmla="*/ 42 w 95"/>
                  <a:gd name="T21" fmla="*/ 0 h 93"/>
                  <a:gd name="T22" fmla="*/ 37 w 95"/>
                  <a:gd name="T23" fmla="*/ 13 h 93"/>
                  <a:gd name="T24" fmla="*/ 31 w 95"/>
                  <a:gd name="T25" fmla="*/ 15 h 93"/>
                  <a:gd name="T26" fmla="*/ 18 w 95"/>
                  <a:gd name="T27" fmla="*/ 10 h 93"/>
                  <a:gd name="T28" fmla="*/ 10 w 95"/>
                  <a:gd name="T29" fmla="*/ 17 h 93"/>
                  <a:gd name="T30" fmla="*/ 16 w 95"/>
                  <a:gd name="T31" fmla="*/ 30 h 93"/>
                  <a:gd name="T32" fmla="*/ 13 w 95"/>
                  <a:gd name="T33" fmla="*/ 36 h 93"/>
                  <a:gd name="T34" fmla="*/ 0 w 95"/>
                  <a:gd name="T35" fmla="*/ 41 h 93"/>
                  <a:gd name="T36" fmla="*/ 0 w 95"/>
                  <a:gd name="T37" fmla="*/ 52 h 93"/>
                  <a:gd name="T38" fmla="*/ 13 w 95"/>
                  <a:gd name="T39" fmla="*/ 57 h 93"/>
                  <a:gd name="T40" fmla="*/ 16 w 95"/>
                  <a:gd name="T41" fmla="*/ 63 h 93"/>
                  <a:gd name="T42" fmla="*/ 11 w 95"/>
                  <a:gd name="T43" fmla="*/ 76 h 93"/>
                  <a:gd name="T44" fmla="*/ 18 w 95"/>
                  <a:gd name="T45" fmla="*/ 83 h 93"/>
                  <a:gd name="T46" fmla="*/ 31 w 95"/>
                  <a:gd name="T47" fmla="*/ 78 h 93"/>
                  <a:gd name="T48" fmla="*/ 37 w 95"/>
                  <a:gd name="T49" fmla="*/ 80 h 93"/>
                  <a:gd name="T50" fmla="*/ 43 w 95"/>
                  <a:gd name="T51" fmla="*/ 93 h 93"/>
                  <a:gd name="T52" fmla="*/ 53 w 95"/>
                  <a:gd name="T53" fmla="*/ 93 h 93"/>
                  <a:gd name="T54" fmla="*/ 59 w 95"/>
                  <a:gd name="T55" fmla="*/ 80 h 93"/>
                  <a:gd name="T56" fmla="*/ 64 w 95"/>
                  <a:gd name="T57" fmla="*/ 78 h 93"/>
                  <a:gd name="T58" fmla="*/ 78 w 95"/>
                  <a:gd name="T59" fmla="*/ 83 h 93"/>
                  <a:gd name="T60" fmla="*/ 85 w 95"/>
                  <a:gd name="T61" fmla="*/ 75 h 93"/>
                  <a:gd name="T62" fmla="*/ 80 w 95"/>
                  <a:gd name="T63" fmla="*/ 63 h 93"/>
                  <a:gd name="T64" fmla="*/ 82 w 95"/>
                  <a:gd name="T65" fmla="*/ 57 h 93"/>
                  <a:gd name="T66" fmla="*/ 48 w 95"/>
                  <a:gd name="T67" fmla="*/ 61 h 93"/>
                  <a:gd name="T68" fmla="*/ 33 w 95"/>
                  <a:gd name="T69" fmla="*/ 46 h 93"/>
                  <a:gd name="T70" fmla="*/ 48 w 95"/>
                  <a:gd name="T71" fmla="*/ 32 h 93"/>
                  <a:gd name="T72" fmla="*/ 63 w 95"/>
                  <a:gd name="T73" fmla="*/ 46 h 93"/>
                  <a:gd name="T74" fmla="*/ 48 w 95"/>
                  <a:gd name="T75" fmla="*/ 61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93">
                    <a:moveTo>
                      <a:pt x="82" y="57"/>
                    </a:moveTo>
                    <a:cubicBezTo>
                      <a:pt x="82" y="57"/>
                      <a:pt x="95" y="52"/>
                      <a:pt x="95" y="51"/>
                    </a:cubicBezTo>
                    <a:cubicBezTo>
                      <a:pt x="95" y="41"/>
                      <a:pt x="95" y="41"/>
                      <a:pt x="95" y="41"/>
                    </a:cubicBezTo>
                    <a:cubicBezTo>
                      <a:pt x="95" y="40"/>
                      <a:pt x="82" y="36"/>
                      <a:pt x="82" y="36"/>
                    </a:cubicBezTo>
                    <a:cubicBezTo>
                      <a:pt x="80" y="30"/>
                      <a:pt x="80" y="30"/>
                      <a:pt x="80" y="30"/>
                    </a:cubicBezTo>
                    <a:cubicBezTo>
                      <a:pt x="80" y="30"/>
                      <a:pt x="85" y="17"/>
                      <a:pt x="85" y="17"/>
                    </a:cubicBezTo>
                    <a:cubicBezTo>
                      <a:pt x="77" y="10"/>
                      <a:pt x="77" y="10"/>
                      <a:pt x="77" y="10"/>
                    </a:cubicBezTo>
                    <a:cubicBezTo>
                      <a:pt x="77" y="9"/>
                      <a:pt x="64" y="15"/>
                      <a:pt x="64" y="15"/>
                    </a:cubicBezTo>
                    <a:cubicBezTo>
                      <a:pt x="59" y="13"/>
                      <a:pt x="59" y="13"/>
                      <a:pt x="59" y="13"/>
                    </a:cubicBezTo>
                    <a:cubicBezTo>
                      <a:pt x="59" y="13"/>
                      <a:pt x="53" y="0"/>
                      <a:pt x="53" y="0"/>
                    </a:cubicBezTo>
                    <a:cubicBezTo>
                      <a:pt x="42" y="0"/>
                      <a:pt x="42" y="0"/>
                      <a:pt x="42" y="0"/>
                    </a:cubicBezTo>
                    <a:cubicBezTo>
                      <a:pt x="42" y="0"/>
                      <a:pt x="37" y="13"/>
                      <a:pt x="37" y="13"/>
                    </a:cubicBezTo>
                    <a:cubicBezTo>
                      <a:pt x="31" y="15"/>
                      <a:pt x="31" y="15"/>
                      <a:pt x="31" y="15"/>
                    </a:cubicBezTo>
                    <a:cubicBezTo>
                      <a:pt x="31" y="15"/>
                      <a:pt x="18" y="10"/>
                      <a:pt x="18" y="10"/>
                    </a:cubicBezTo>
                    <a:cubicBezTo>
                      <a:pt x="10" y="17"/>
                      <a:pt x="10" y="17"/>
                      <a:pt x="10" y="17"/>
                    </a:cubicBezTo>
                    <a:cubicBezTo>
                      <a:pt x="10" y="18"/>
                      <a:pt x="16" y="30"/>
                      <a:pt x="16" y="30"/>
                    </a:cubicBezTo>
                    <a:cubicBezTo>
                      <a:pt x="13" y="36"/>
                      <a:pt x="13" y="36"/>
                      <a:pt x="13" y="36"/>
                    </a:cubicBezTo>
                    <a:cubicBezTo>
                      <a:pt x="13" y="36"/>
                      <a:pt x="0" y="41"/>
                      <a:pt x="0" y="41"/>
                    </a:cubicBezTo>
                    <a:cubicBezTo>
                      <a:pt x="0" y="52"/>
                      <a:pt x="0" y="52"/>
                      <a:pt x="0" y="52"/>
                    </a:cubicBezTo>
                    <a:cubicBezTo>
                      <a:pt x="0" y="52"/>
                      <a:pt x="13" y="57"/>
                      <a:pt x="13" y="57"/>
                    </a:cubicBezTo>
                    <a:cubicBezTo>
                      <a:pt x="16" y="63"/>
                      <a:pt x="16" y="63"/>
                      <a:pt x="16" y="63"/>
                    </a:cubicBezTo>
                    <a:cubicBezTo>
                      <a:pt x="16" y="63"/>
                      <a:pt x="10" y="75"/>
                      <a:pt x="11" y="76"/>
                    </a:cubicBezTo>
                    <a:cubicBezTo>
                      <a:pt x="18" y="83"/>
                      <a:pt x="18" y="83"/>
                      <a:pt x="18" y="83"/>
                    </a:cubicBezTo>
                    <a:cubicBezTo>
                      <a:pt x="19" y="84"/>
                      <a:pt x="31" y="78"/>
                      <a:pt x="31" y="78"/>
                    </a:cubicBezTo>
                    <a:cubicBezTo>
                      <a:pt x="37" y="80"/>
                      <a:pt x="37" y="80"/>
                      <a:pt x="37" y="80"/>
                    </a:cubicBezTo>
                    <a:cubicBezTo>
                      <a:pt x="37" y="80"/>
                      <a:pt x="42" y="93"/>
                      <a:pt x="43" y="93"/>
                    </a:cubicBezTo>
                    <a:cubicBezTo>
                      <a:pt x="53" y="93"/>
                      <a:pt x="53" y="93"/>
                      <a:pt x="53" y="93"/>
                    </a:cubicBezTo>
                    <a:cubicBezTo>
                      <a:pt x="54" y="93"/>
                      <a:pt x="59" y="80"/>
                      <a:pt x="59" y="80"/>
                    </a:cubicBezTo>
                    <a:cubicBezTo>
                      <a:pt x="64" y="78"/>
                      <a:pt x="64" y="78"/>
                      <a:pt x="64" y="78"/>
                    </a:cubicBezTo>
                    <a:cubicBezTo>
                      <a:pt x="64" y="78"/>
                      <a:pt x="77" y="83"/>
                      <a:pt x="78" y="83"/>
                    </a:cubicBezTo>
                    <a:cubicBezTo>
                      <a:pt x="85" y="75"/>
                      <a:pt x="85" y="75"/>
                      <a:pt x="85" y="75"/>
                    </a:cubicBezTo>
                    <a:cubicBezTo>
                      <a:pt x="86" y="75"/>
                      <a:pt x="80" y="63"/>
                      <a:pt x="80" y="63"/>
                    </a:cubicBezTo>
                    <a:lnTo>
                      <a:pt x="82" y="57"/>
                    </a:lnTo>
                    <a:close/>
                    <a:moveTo>
                      <a:pt x="48" y="61"/>
                    </a:moveTo>
                    <a:cubicBezTo>
                      <a:pt x="39" y="61"/>
                      <a:pt x="33" y="55"/>
                      <a:pt x="33" y="46"/>
                    </a:cubicBezTo>
                    <a:cubicBezTo>
                      <a:pt x="33" y="38"/>
                      <a:pt x="39" y="32"/>
                      <a:pt x="48" y="32"/>
                    </a:cubicBezTo>
                    <a:cubicBezTo>
                      <a:pt x="56" y="32"/>
                      <a:pt x="63" y="38"/>
                      <a:pt x="63" y="46"/>
                    </a:cubicBezTo>
                    <a:cubicBezTo>
                      <a:pt x="63" y="55"/>
                      <a:pt x="56" y="61"/>
                      <a:pt x="48" y="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9" tIns="45709" rIns="91419" bIns="45709" numCol="1" anchor="t" anchorCtr="0" compatLnSpc="1"/>
              <a:lstStyle/>
              <a:p>
                <a:endParaRPr lang="en-US" sz="1600">
                  <a:latin typeface="Noto Sans S Chinese DemiLight" panose="020B0400000000000000" pitchFamily="34" charset="-122"/>
                  <a:ea typeface="Noto Sans S Chinese DemiLight" panose="020B0400000000000000" pitchFamily="34" charset="-122"/>
                </a:endParaRPr>
              </a:p>
            </p:txBody>
          </p:sp>
          <p:sp>
            <p:nvSpPr>
              <p:cNvPr id="42" name="Oval 60"/>
              <p:cNvSpPr>
                <a:spLocks noChangeArrowheads="1"/>
              </p:cNvSpPr>
              <p:nvPr/>
            </p:nvSpPr>
            <p:spPr bwMode="auto">
              <a:xfrm>
                <a:off x="1712364" y="2387652"/>
                <a:ext cx="64890" cy="6239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19" tIns="45709" rIns="91419" bIns="45709" numCol="1" anchor="t" anchorCtr="0" compatLnSpc="1"/>
              <a:lstStyle/>
              <a:p>
                <a:endParaRPr lang="en-US" sz="1600">
                  <a:latin typeface="Noto Sans S Chinese DemiLight" panose="020B0400000000000000" pitchFamily="34" charset="-122"/>
                  <a:ea typeface="Noto Sans S Chinese DemiLight" panose="020B0400000000000000" pitchFamily="34" charset="-122"/>
                </a:endParaRPr>
              </a:p>
            </p:txBody>
          </p:sp>
        </p:grpSp>
        <p:grpSp>
          <p:nvGrpSpPr>
            <p:cNvPr id="28" name="Group 39"/>
            <p:cNvGrpSpPr/>
            <p:nvPr/>
          </p:nvGrpSpPr>
          <p:grpSpPr>
            <a:xfrm>
              <a:off x="5598494" y="2928587"/>
              <a:ext cx="324452" cy="406813"/>
              <a:chOff x="5106627" y="2260366"/>
              <a:chExt cx="324452" cy="406813"/>
            </a:xfrm>
            <a:solidFill>
              <a:schemeClr val="bg1"/>
            </a:solidFill>
          </p:grpSpPr>
          <p:sp>
            <p:nvSpPr>
              <p:cNvPr id="37" name="Freeform 80"/>
              <p:cNvSpPr/>
              <p:nvPr/>
            </p:nvSpPr>
            <p:spPr bwMode="auto">
              <a:xfrm>
                <a:off x="5106627" y="2430079"/>
                <a:ext cx="324452" cy="134772"/>
              </a:xfrm>
              <a:custGeom>
                <a:avLst/>
                <a:gdLst>
                  <a:gd name="T0" fmla="*/ 49 w 98"/>
                  <a:gd name="T1" fmla="*/ 16 h 40"/>
                  <a:gd name="T2" fmla="*/ 2 w 98"/>
                  <a:gd name="T3" fmla="*/ 0 h 40"/>
                  <a:gd name="T4" fmla="*/ 0 w 98"/>
                  <a:gd name="T5" fmla="*/ 5 h 40"/>
                  <a:gd name="T6" fmla="*/ 0 w 98"/>
                  <a:gd name="T7" fmla="*/ 20 h 40"/>
                  <a:gd name="T8" fmla="*/ 49 w 98"/>
                  <a:gd name="T9" fmla="*/ 40 h 40"/>
                  <a:gd name="T10" fmla="*/ 98 w 98"/>
                  <a:gd name="T11" fmla="*/ 20 h 40"/>
                  <a:gd name="T12" fmla="*/ 98 w 98"/>
                  <a:gd name="T13" fmla="*/ 5 h 40"/>
                  <a:gd name="T14" fmla="*/ 96 w 98"/>
                  <a:gd name="T15" fmla="*/ 0 h 40"/>
                  <a:gd name="T16" fmla="*/ 49 w 98"/>
                  <a:gd name="T17"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40">
                    <a:moveTo>
                      <a:pt x="49" y="16"/>
                    </a:moveTo>
                    <a:cubicBezTo>
                      <a:pt x="26" y="16"/>
                      <a:pt x="7" y="9"/>
                      <a:pt x="2" y="0"/>
                    </a:cubicBezTo>
                    <a:cubicBezTo>
                      <a:pt x="1" y="2"/>
                      <a:pt x="0" y="3"/>
                      <a:pt x="0" y="5"/>
                    </a:cubicBezTo>
                    <a:cubicBezTo>
                      <a:pt x="0" y="20"/>
                      <a:pt x="0" y="20"/>
                      <a:pt x="0" y="20"/>
                    </a:cubicBezTo>
                    <a:cubicBezTo>
                      <a:pt x="0" y="31"/>
                      <a:pt x="22" y="40"/>
                      <a:pt x="49" y="40"/>
                    </a:cubicBezTo>
                    <a:cubicBezTo>
                      <a:pt x="76" y="40"/>
                      <a:pt x="98" y="31"/>
                      <a:pt x="98" y="20"/>
                    </a:cubicBezTo>
                    <a:cubicBezTo>
                      <a:pt x="98" y="5"/>
                      <a:pt x="98" y="5"/>
                      <a:pt x="98" y="5"/>
                    </a:cubicBezTo>
                    <a:cubicBezTo>
                      <a:pt x="98" y="3"/>
                      <a:pt x="97" y="2"/>
                      <a:pt x="96" y="0"/>
                    </a:cubicBezTo>
                    <a:cubicBezTo>
                      <a:pt x="91" y="9"/>
                      <a:pt x="72" y="16"/>
                      <a:pt x="49"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9" tIns="45709" rIns="91419" bIns="45709" numCol="1" anchor="t" anchorCtr="0" compatLnSpc="1"/>
              <a:lstStyle/>
              <a:p>
                <a:endParaRPr lang="en-US" sz="1600">
                  <a:latin typeface="Noto Sans S Chinese DemiLight" panose="020B0400000000000000" pitchFamily="34" charset="-122"/>
                  <a:ea typeface="Noto Sans S Chinese DemiLight" panose="020B0400000000000000" pitchFamily="34" charset="-122"/>
                </a:endParaRPr>
              </a:p>
            </p:txBody>
          </p:sp>
          <p:sp>
            <p:nvSpPr>
              <p:cNvPr id="38" name="Freeform 81"/>
              <p:cNvSpPr/>
              <p:nvPr/>
            </p:nvSpPr>
            <p:spPr bwMode="auto">
              <a:xfrm>
                <a:off x="5106627" y="2534902"/>
                <a:ext cx="324452" cy="132277"/>
              </a:xfrm>
              <a:custGeom>
                <a:avLst/>
                <a:gdLst>
                  <a:gd name="T0" fmla="*/ 49 w 98"/>
                  <a:gd name="T1" fmla="*/ 15 h 40"/>
                  <a:gd name="T2" fmla="*/ 2 w 98"/>
                  <a:gd name="T3" fmla="*/ 0 h 40"/>
                  <a:gd name="T4" fmla="*/ 0 w 98"/>
                  <a:gd name="T5" fmla="*/ 4 h 40"/>
                  <a:gd name="T6" fmla="*/ 0 w 98"/>
                  <a:gd name="T7" fmla="*/ 19 h 40"/>
                  <a:gd name="T8" fmla="*/ 49 w 98"/>
                  <a:gd name="T9" fmla="*/ 40 h 40"/>
                  <a:gd name="T10" fmla="*/ 98 w 98"/>
                  <a:gd name="T11" fmla="*/ 19 h 40"/>
                  <a:gd name="T12" fmla="*/ 98 w 98"/>
                  <a:gd name="T13" fmla="*/ 4 h 40"/>
                  <a:gd name="T14" fmla="*/ 96 w 98"/>
                  <a:gd name="T15" fmla="*/ 0 h 40"/>
                  <a:gd name="T16" fmla="*/ 49 w 98"/>
                  <a:gd name="T17" fmla="*/ 1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40">
                    <a:moveTo>
                      <a:pt x="49" y="15"/>
                    </a:moveTo>
                    <a:cubicBezTo>
                      <a:pt x="26" y="15"/>
                      <a:pt x="7" y="9"/>
                      <a:pt x="2" y="0"/>
                    </a:cubicBezTo>
                    <a:cubicBezTo>
                      <a:pt x="1" y="1"/>
                      <a:pt x="0" y="3"/>
                      <a:pt x="0" y="4"/>
                    </a:cubicBezTo>
                    <a:cubicBezTo>
                      <a:pt x="0" y="19"/>
                      <a:pt x="0" y="19"/>
                      <a:pt x="0" y="19"/>
                    </a:cubicBezTo>
                    <a:cubicBezTo>
                      <a:pt x="0" y="31"/>
                      <a:pt x="22" y="40"/>
                      <a:pt x="49" y="40"/>
                    </a:cubicBezTo>
                    <a:cubicBezTo>
                      <a:pt x="76" y="40"/>
                      <a:pt x="98" y="31"/>
                      <a:pt x="98" y="19"/>
                    </a:cubicBezTo>
                    <a:cubicBezTo>
                      <a:pt x="98" y="4"/>
                      <a:pt x="98" y="4"/>
                      <a:pt x="98" y="4"/>
                    </a:cubicBezTo>
                    <a:cubicBezTo>
                      <a:pt x="98" y="3"/>
                      <a:pt x="97" y="1"/>
                      <a:pt x="96" y="0"/>
                    </a:cubicBezTo>
                    <a:cubicBezTo>
                      <a:pt x="91" y="9"/>
                      <a:pt x="72" y="15"/>
                      <a:pt x="49"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9" tIns="45709" rIns="91419" bIns="45709" numCol="1" anchor="t" anchorCtr="0" compatLnSpc="1"/>
              <a:lstStyle/>
              <a:p>
                <a:endParaRPr lang="en-US" sz="1600">
                  <a:latin typeface="Noto Sans S Chinese DemiLight" panose="020B0400000000000000" pitchFamily="34" charset="-122"/>
                  <a:ea typeface="Noto Sans S Chinese DemiLight" panose="020B0400000000000000" pitchFamily="34" charset="-122"/>
                </a:endParaRPr>
              </a:p>
            </p:txBody>
          </p:sp>
          <p:sp>
            <p:nvSpPr>
              <p:cNvPr id="39" name="Freeform 82"/>
              <p:cNvSpPr/>
              <p:nvPr/>
            </p:nvSpPr>
            <p:spPr bwMode="auto">
              <a:xfrm>
                <a:off x="5106627" y="2330248"/>
                <a:ext cx="324452" cy="137269"/>
              </a:xfrm>
              <a:custGeom>
                <a:avLst/>
                <a:gdLst>
                  <a:gd name="T0" fmla="*/ 96 w 98"/>
                  <a:gd name="T1" fmla="*/ 0 h 41"/>
                  <a:gd name="T2" fmla="*/ 49 w 98"/>
                  <a:gd name="T3" fmla="*/ 15 h 41"/>
                  <a:gd name="T4" fmla="*/ 2 w 98"/>
                  <a:gd name="T5" fmla="*/ 0 h 41"/>
                  <a:gd name="T6" fmla="*/ 0 w 98"/>
                  <a:gd name="T7" fmla="*/ 5 h 41"/>
                  <a:gd name="T8" fmla="*/ 0 w 98"/>
                  <a:gd name="T9" fmla="*/ 20 h 41"/>
                  <a:gd name="T10" fmla="*/ 49 w 98"/>
                  <a:gd name="T11" fmla="*/ 41 h 41"/>
                  <a:gd name="T12" fmla="*/ 98 w 98"/>
                  <a:gd name="T13" fmla="*/ 20 h 41"/>
                  <a:gd name="T14" fmla="*/ 98 w 98"/>
                  <a:gd name="T15" fmla="*/ 5 h 41"/>
                  <a:gd name="T16" fmla="*/ 96 w 98"/>
                  <a:gd name="T17"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41">
                    <a:moveTo>
                      <a:pt x="96" y="0"/>
                    </a:moveTo>
                    <a:cubicBezTo>
                      <a:pt x="95" y="9"/>
                      <a:pt x="75" y="15"/>
                      <a:pt x="49" y="15"/>
                    </a:cubicBezTo>
                    <a:cubicBezTo>
                      <a:pt x="24" y="15"/>
                      <a:pt x="3" y="9"/>
                      <a:pt x="2" y="0"/>
                    </a:cubicBezTo>
                    <a:cubicBezTo>
                      <a:pt x="1" y="2"/>
                      <a:pt x="0" y="3"/>
                      <a:pt x="0" y="5"/>
                    </a:cubicBezTo>
                    <a:cubicBezTo>
                      <a:pt x="0" y="20"/>
                      <a:pt x="0" y="20"/>
                      <a:pt x="0" y="20"/>
                    </a:cubicBezTo>
                    <a:cubicBezTo>
                      <a:pt x="0" y="31"/>
                      <a:pt x="22" y="41"/>
                      <a:pt x="49" y="41"/>
                    </a:cubicBezTo>
                    <a:cubicBezTo>
                      <a:pt x="76" y="41"/>
                      <a:pt x="98" y="31"/>
                      <a:pt x="98" y="20"/>
                    </a:cubicBezTo>
                    <a:cubicBezTo>
                      <a:pt x="98" y="5"/>
                      <a:pt x="98" y="5"/>
                      <a:pt x="98" y="5"/>
                    </a:cubicBezTo>
                    <a:cubicBezTo>
                      <a:pt x="98" y="3"/>
                      <a:pt x="97" y="2"/>
                      <a:pt x="9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9" tIns="45709" rIns="91419" bIns="45709" numCol="1" anchor="t" anchorCtr="0" compatLnSpc="1"/>
              <a:lstStyle/>
              <a:p>
                <a:endParaRPr lang="en-US" sz="1600">
                  <a:latin typeface="Noto Sans S Chinese DemiLight" panose="020B0400000000000000" pitchFamily="34" charset="-122"/>
                  <a:ea typeface="Noto Sans S Chinese DemiLight" panose="020B0400000000000000" pitchFamily="34" charset="-122"/>
                </a:endParaRPr>
              </a:p>
            </p:txBody>
          </p:sp>
          <p:sp>
            <p:nvSpPr>
              <p:cNvPr id="40" name="Oval 83"/>
              <p:cNvSpPr>
                <a:spLocks noChangeArrowheads="1"/>
              </p:cNvSpPr>
              <p:nvPr/>
            </p:nvSpPr>
            <p:spPr bwMode="auto">
              <a:xfrm>
                <a:off x="5111618" y="2260366"/>
                <a:ext cx="316965" cy="107319"/>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19" tIns="45709" rIns="91419" bIns="45709" numCol="1" anchor="t" anchorCtr="0" compatLnSpc="1"/>
              <a:lstStyle/>
              <a:p>
                <a:endParaRPr lang="en-US" sz="1600">
                  <a:latin typeface="Noto Sans S Chinese DemiLight" panose="020B0400000000000000" pitchFamily="34" charset="-122"/>
                  <a:ea typeface="Noto Sans S Chinese DemiLight" panose="020B0400000000000000" pitchFamily="34" charset="-122"/>
                </a:endParaRPr>
              </a:p>
            </p:txBody>
          </p:sp>
        </p:grpSp>
        <p:sp>
          <p:nvSpPr>
            <p:cNvPr id="29" name="Freeform 103"/>
            <p:cNvSpPr>
              <a:spLocks noEditPoints="1"/>
            </p:cNvSpPr>
            <p:nvPr/>
          </p:nvSpPr>
          <p:spPr bwMode="auto">
            <a:xfrm>
              <a:off x="3409312" y="3881976"/>
              <a:ext cx="376864" cy="371872"/>
            </a:xfrm>
            <a:custGeom>
              <a:avLst/>
              <a:gdLst>
                <a:gd name="T0" fmla="*/ 14 w 113"/>
                <a:gd name="T1" fmla="*/ 13 h 112"/>
                <a:gd name="T2" fmla="*/ 14 w 113"/>
                <a:gd name="T3" fmla="*/ 63 h 112"/>
                <a:gd name="T4" fmla="*/ 49 w 113"/>
                <a:gd name="T5" fmla="*/ 71 h 112"/>
                <a:gd name="T6" fmla="*/ 60 w 113"/>
                <a:gd name="T7" fmla="*/ 82 h 112"/>
                <a:gd name="T8" fmla="*/ 75 w 113"/>
                <a:gd name="T9" fmla="*/ 79 h 112"/>
                <a:gd name="T10" fmla="*/ 75 w 113"/>
                <a:gd name="T11" fmla="*/ 93 h 112"/>
                <a:gd name="T12" fmla="*/ 78 w 113"/>
                <a:gd name="T13" fmla="*/ 97 h 112"/>
                <a:gd name="T14" fmla="*/ 92 w 113"/>
                <a:gd name="T15" fmla="*/ 97 h 112"/>
                <a:gd name="T16" fmla="*/ 91 w 113"/>
                <a:gd name="T17" fmla="*/ 112 h 112"/>
                <a:gd name="T18" fmla="*/ 113 w 113"/>
                <a:gd name="T19" fmla="*/ 112 h 112"/>
                <a:gd name="T20" fmla="*/ 113 w 113"/>
                <a:gd name="T21" fmla="*/ 91 h 112"/>
                <a:gd name="T22" fmla="*/ 71 w 113"/>
                <a:gd name="T23" fmla="*/ 49 h 112"/>
                <a:gd name="T24" fmla="*/ 63 w 113"/>
                <a:gd name="T25" fmla="*/ 13 h 112"/>
                <a:gd name="T26" fmla="*/ 14 w 113"/>
                <a:gd name="T27" fmla="*/ 13 h 112"/>
                <a:gd name="T28" fmla="*/ 17 w 113"/>
                <a:gd name="T29" fmla="*/ 53 h 112"/>
                <a:gd name="T30" fmla="*/ 20 w 113"/>
                <a:gd name="T31" fmla="*/ 20 h 112"/>
                <a:gd name="T32" fmla="*/ 53 w 113"/>
                <a:gd name="T33" fmla="*/ 17 h 112"/>
                <a:gd name="T34" fmla="*/ 17 w 113"/>
                <a:gd name="T35" fmla="*/ 53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3" h="112">
                  <a:moveTo>
                    <a:pt x="14" y="13"/>
                  </a:moveTo>
                  <a:cubicBezTo>
                    <a:pt x="0" y="27"/>
                    <a:pt x="0" y="49"/>
                    <a:pt x="14" y="63"/>
                  </a:cubicBezTo>
                  <a:cubicBezTo>
                    <a:pt x="23" y="72"/>
                    <a:pt x="37" y="75"/>
                    <a:pt x="49" y="71"/>
                  </a:cubicBezTo>
                  <a:cubicBezTo>
                    <a:pt x="60" y="82"/>
                    <a:pt x="60" y="82"/>
                    <a:pt x="60" y="82"/>
                  </a:cubicBezTo>
                  <a:cubicBezTo>
                    <a:pt x="60" y="82"/>
                    <a:pt x="70" y="74"/>
                    <a:pt x="75" y="79"/>
                  </a:cubicBezTo>
                  <a:cubicBezTo>
                    <a:pt x="79" y="83"/>
                    <a:pt x="76" y="89"/>
                    <a:pt x="75" y="93"/>
                  </a:cubicBezTo>
                  <a:cubicBezTo>
                    <a:pt x="74" y="95"/>
                    <a:pt x="73" y="99"/>
                    <a:pt x="78" y="97"/>
                  </a:cubicBezTo>
                  <a:cubicBezTo>
                    <a:pt x="81" y="96"/>
                    <a:pt x="88" y="92"/>
                    <a:pt x="92" y="97"/>
                  </a:cubicBezTo>
                  <a:cubicBezTo>
                    <a:pt x="97" y="102"/>
                    <a:pt x="91" y="112"/>
                    <a:pt x="91" y="112"/>
                  </a:cubicBezTo>
                  <a:cubicBezTo>
                    <a:pt x="113" y="112"/>
                    <a:pt x="113" y="112"/>
                    <a:pt x="113" y="112"/>
                  </a:cubicBezTo>
                  <a:cubicBezTo>
                    <a:pt x="113" y="91"/>
                    <a:pt x="113" y="91"/>
                    <a:pt x="113" y="91"/>
                  </a:cubicBezTo>
                  <a:cubicBezTo>
                    <a:pt x="71" y="49"/>
                    <a:pt x="71" y="49"/>
                    <a:pt x="71" y="49"/>
                  </a:cubicBezTo>
                  <a:cubicBezTo>
                    <a:pt x="75" y="37"/>
                    <a:pt x="72" y="23"/>
                    <a:pt x="63" y="13"/>
                  </a:cubicBezTo>
                  <a:cubicBezTo>
                    <a:pt x="49" y="0"/>
                    <a:pt x="27" y="0"/>
                    <a:pt x="14" y="13"/>
                  </a:cubicBezTo>
                  <a:close/>
                  <a:moveTo>
                    <a:pt x="17" y="53"/>
                  </a:moveTo>
                  <a:cubicBezTo>
                    <a:pt x="11" y="43"/>
                    <a:pt x="12" y="29"/>
                    <a:pt x="20" y="20"/>
                  </a:cubicBezTo>
                  <a:cubicBezTo>
                    <a:pt x="29" y="12"/>
                    <a:pt x="43" y="11"/>
                    <a:pt x="53" y="17"/>
                  </a:cubicBezTo>
                  <a:lnTo>
                    <a:pt x="17" y="53"/>
                  </a:lnTo>
                  <a:close/>
                </a:path>
              </a:pathLst>
            </a:custGeom>
            <a:solidFill>
              <a:schemeClr val="bg1"/>
            </a:solidFill>
            <a:ln>
              <a:noFill/>
            </a:ln>
          </p:spPr>
          <p:txBody>
            <a:bodyPr vert="horz" wrap="square" lIns="91419" tIns="45709" rIns="91419" bIns="45709" numCol="1" anchor="t" anchorCtr="0" compatLnSpc="1"/>
            <a:lstStyle/>
            <a:p>
              <a:endParaRPr lang="en-US" sz="1600">
                <a:latin typeface="Noto Sans S Chinese DemiLight" panose="020B0400000000000000" pitchFamily="34" charset="-122"/>
                <a:ea typeface="Noto Sans S Chinese DemiLight" panose="020B0400000000000000" pitchFamily="34" charset="-122"/>
              </a:endParaRPr>
            </a:p>
          </p:txBody>
        </p:sp>
        <p:sp>
          <p:nvSpPr>
            <p:cNvPr id="30" name="Freeform 104"/>
            <p:cNvSpPr>
              <a:spLocks noEditPoints="1"/>
            </p:cNvSpPr>
            <p:nvPr/>
          </p:nvSpPr>
          <p:spPr bwMode="auto">
            <a:xfrm>
              <a:off x="5256257" y="3859515"/>
              <a:ext cx="399325" cy="394333"/>
            </a:xfrm>
            <a:custGeom>
              <a:avLst/>
              <a:gdLst>
                <a:gd name="T0" fmla="*/ 53 w 120"/>
                <a:gd name="T1" fmla="*/ 35 h 118"/>
                <a:gd name="T2" fmla="*/ 47 w 120"/>
                <a:gd name="T3" fmla="*/ 9 h 118"/>
                <a:gd name="T4" fmla="*/ 21 w 120"/>
                <a:gd name="T5" fmla="*/ 2 h 118"/>
                <a:gd name="T6" fmla="*/ 36 w 120"/>
                <a:gd name="T7" fmla="*/ 17 h 118"/>
                <a:gd name="T8" fmla="*/ 32 w 120"/>
                <a:gd name="T9" fmla="*/ 32 h 118"/>
                <a:gd name="T10" fmla="*/ 17 w 120"/>
                <a:gd name="T11" fmla="*/ 36 h 118"/>
                <a:gd name="T12" fmla="*/ 2 w 120"/>
                <a:gd name="T13" fmla="*/ 21 h 118"/>
                <a:gd name="T14" fmla="*/ 9 w 120"/>
                <a:gd name="T15" fmla="*/ 47 h 118"/>
                <a:gd name="T16" fmla="*/ 36 w 120"/>
                <a:gd name="T17" fmla="*/ 53 h 118"/>
                <a:gd name="T18" fmla="*/ 36 w 120"/>
                <a:gd name="T19" fmla="*/ 53 h 118"/>
                <a:gd name="T20" fmla="*/ 98 w 120"/>
                <a:gd name="T21" fmla="*/ 115 h 118"/>
                <a:gd name="T22" fmla="*/ 107 w 120"/>
                <a:gd name="T23" fmla="*/ 118 h 118"/>
                <a:gd name="T24" fmla="*/ 115 w 120"/>
                <a:gd name="T25" fmla="*/ 115 h 118"/>
                <a:gd name="T26" fmla="*/ 115 w 120"/>
                <a:gd name="T27" fmla="*/ 97 h 118"/>
                <a:gd name="T28" fmla="*/ 53 w 120"/>
                <a:gd name="T29" fmla="*/ 35 h 118"/>
                <a:gd name="T30" fmla="*/ 108 w 120"/>
                <a:gd name="T31" fmla="*/ 113 h 118"/>
                <a:gd name="T32" fmla="*/ 103 w 120"/>
                <a:gd name="T33" fmla="*/ 108 h 118"/>
                <a:gd name="T34" fmla="*/ 108 w 120"/>
                <a:gd name="T35" fmla="*/ 103 h 118"/>
                <a:gd name="T36" fmla="*/ 113 w 120"/>
                <a:gd name="T37" fmla="*/ 108 h 118"/>
                <a:gd name="T38" fmla="*/ 108 w 120"/>
                <a:gd name="T39" fmla="*/ 11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0" h="118">
                  <a:moveTo>
                    <a:pt x="53" y="35"/>
                  </a:moveTo>
                  <a:cubicBezTo>
                    <a:pt x="56" y="26"/>
                    <a:pt x="54" y="16"/>
                    <a:pt x="47" y="9"/>
                  </a:cubicBezTo>
                  <a:cubicBezTo>
                    <a:pt x="40" y="2"/>
                    <a:pt x="30" y="0"/>
                    <a:pt x="21" y="2"/>
                  </a:cubicBezTo>
                  <a:cubicBezTo>
                    <a:pt x="36" y="17"/>
                    <a:pt x="36" y="17"/>
                    <a:pt x="36" y="17"/>
                  </a:cubicBezTo>
                  <a:cubicBezTo>
                    <a:pt x="32" y="32"/>
                    <a:pt x="32" y="32"/>
                    <a:pt x="32" y="32"/>
                  </a:cubicBezTo>
                  <a:cubicBezTo>
                    <a:pt x="17" y="36"/>
                    <a:pt x="17" y="36"/>
                    <a:pt x="17" y="36"/>
                  </a:cubicBezTo>
                  <a:cubicBezTo>
                    <a:pt x="2" y="21"/>
                    <a:pt x="2" y="21"/>
                    <a:pt x="2" y="21"/>
                  </a:cubicBezTo>
                  <a:cubicBezTo>
                    <a:pt x="0" y="30"/>
                    <a:pt x="2" y="40"/>
                    <a:pt x="9" y="47"/>
                  </a:cubicBezTo>
                  <a:cubicBezTo>
                    <a:pt x="17" y="54"/>
                    <a:pt x="27" y="56"/>
                    <a:pt x="36" y="53"/>
                  </a:cubicBezTo>
                  <a:cubicBezTo>
                    <a:pt x="36" y="53"/>
                    <a:pt x="36" y="53"/>
                    <a:pt x="36" y="53"/>
                  </a:cubicBezTo>
                  <a:cubicBezTo>
                    <a:pt x="98" y="115"/>
                    <a:pt x="98" y="115"/>
                    <a:pt x="98" y="115"/>
                  </a:cubicBezTo>
                  <a:cubicBezTo>
                    <a:pt x="100" y="117"/>
                    <a:pt x="103" y="118"/>
                    <a:pt x="107" y="118"/>
                  </a:cubicBezTo>
                  <a:cubicBezTo>
                    <a:pt x="110" y="118"/>
                    <a:pt x="113" y="117"/>
                    <a:pt x="115" y="115"/>
                  </a:cubicBezTo>
                  <a:cubicBezTo>
                    <a:pt x="120" y="110"/>
                    <a:pt x="120" y="102"/>
                    <a:pt x="115" y="97"/>
                  </a:cubicBezTo>
                  <a:lnTo>
                    <a:pt x="53" y="35"/>
                  </a:lnTo>
                  <a:close/>
                  <a:moveTo>
                    <a:pt x="108" y="113"/>
                  </a:moveTo>
                  <a:cubicBezTo>
                    <a:pt x="105" y="113"/>
                    <a:pt x="103" y="110"/>
                    <a:pt x="103" y="108"/>
                  </a:cubicBezTo>
                  <a:cubicBezTo>
                    <a:pt x="103" y="105"/>
                    <a:pt x="105" y="103"/>
                    <a:pt x="108" y="103"/>
                  </a:cubicBezTo>
                  <a:cubicBezTo>
                    <a:pt x="110" y="103"/>
                    <a:pt x="113" y="105"/>
                    <a:pt x="113" y="108"/>
                  </a:cubicBezTo>
                  <a:cubicBezTo>
                    <a:pt x="113" y="110"/>
                    <a:pt x="110" y="113"/>
                    <a:pt x="108" y="113"/>
                  </a:cubicBezTo>
                  <a:close/>
                </a:path>
              </a:pathLst>
            </a:custGeom>
            <a:solidFill>
              <a:schemeClr val="bg1"/>
            </a:solidFill>
            <a:ln>
              <a:noFill/>
            </a:ln>
          </p:spPr>
          <p:txBody>
            <a:bodyPr vert="horz" wrap="square" lIns="91419" tIns="45709" rIns="91419" bIns="45709" numCol="1" anchor="t" anchorCtr="0" compatLnSpc="1"/>
            <a:lstStyle/>
            <a:p>
              <a:endParaRPr lang="en-US" sz="1600">
                <a:latin typeface="Noto Sans S Chinese DemiLight" panose="020B0400000000000000" pitchFamily="34" charset="-122"/>
                <a:ea typeface="Noto Sans S Chinese DemiLight" panose="020B0400000000000000" pitchFamily="34" charset="-122"/>
              </a:endParaRPr>
            </a:p>
          </p:txBody>
        </p:sp>
        <p:grpSp>
          <p:nvGrpSpPr>
            <p:cNvPr id="31" name="Group 46"/>
            <p:cNvGrpSpPr/>
            <p:nvPr/>
          </p:nvGrpSpPr>
          <p:grpSpPr>
            <a:xfrm>
              <a:off x="5247394" y="2020485"/>
              <a:ext cx="408188" cy="464492"/>
              <a:chOff x="2927811" y="2108124"/>
              <a:chExt cx="361887" cy="411804"/>
            </a:xfrm>
            <a:solidFill>
              <a:schemeClr val="bg1"/>
            </a:solidFill>
          </p:grpSpPr>
          <p:sp>
            <p:nvSpPr>
              <p:cNvPr id="33" name="Freeform 68"/>
              <p:cNvSpPr>
                <a:spLocks noEditPoints="1"/>
              </p:cNvSpPr>
              <p:nvPr/>
            </p:nvSpPr>
            <p:spPr bwMode="auto">
              <a:xfrm>
                <a:off x="2927811" y="2108124"/>
                <a:ext cx="164722" cy="299494"/>
              </a:xfrm>
              <a:custGeom>
                <a:avLst/>
                <a:gdLst>
                  <a:gd name="T0" fmla="*/ 50 w 50"/>
                  <a:gd name="T1" fmla="*/ 83 h 90"/>
                  <a:gd name="T2" fmla="*/ 50 w 50"/>
                  <a:gd name="T3" fmla="*/ 7 h 90"/>
                  <a:gd name="T4" fmla="*/ 44 w 50"/>
                  <a:gd name="T5" fmla="*/ 0 h 90"/>
                  <a:gd name="T6" fmla="*/ 6 w 50"/>
                  <a:gd name="T7" fmla="*/ 0 h 90"/>
                  <a:gd name="T8" fmla="*/ 0 w 50"/>
                  <a:gd name="T9" fmla="*/ 7 h 90"/>
                  <a:gd name="T10" fmla="*/ 0 w 50"/>
                  <a:gd name="T11" fmla="*/ 83 h 90"/>
                  <a:gd name="T12" fmla="*/ 6 w 50"/>
                  <a:gd name="T13" fmla="*/ 90 h 90"/>
                  <a:gd name="T14" fmla="*/ 44 w 50"/>
                  <a:gd name="T15" fmla="*/ 90 h 90"/>
                  <a:gd name="T16" fmla="*/ 50 w 50"/>
                  <a:gd name="T17" fmla="*/ 83 h 90"/>
                  <a:gd name="T18" fmla="*/ 39 w 50"/>
                  <a:gd name="T19" fmla="*/ 5 h 90"/>
                  <a:gd name="T20" fmla="*/ 41 w 50"/>
                  <a:gd name="T21" fmla="*/ 6 h 90"/>
                  <a:gd name="T22" fmla="*/ 39 w 50"/>
                  <a:gd name="T23" fmla="*/ 8 h 90"/>
                  <a:gd name="T24" fmla="*/ 38 w 50"/>
                  <a:gd name="T25" fmla="*/ 6 h 90"/>
                  <a:gd name="T26" fmla="*/ 39 w 50"/>
                  <a:gd name="T27" fmla="*/ 5 h 90"/>
                  <a:gd name="T28" fmla="*/ 16 w 50"/>
                  <a:gd name="T29" fmla="*/ 5 h 90"/>
                  <a:gd name="T30" fmla="*/ 34 w 50"/>
                  <a:gd name="T31" fmla="*/ 5 h 90"/>
                  <a:gd name="T32" fmla="*/ 34 w 50"/>
                  <a:gd name="T33" fmla="*/ 7 h 90"/>
                  <a:gd name="T34" fmla="*/ 16 w 50"/>
                  <a:gd name="T35" fmla="*/ 7 h 90"/>
                  <a:gd name="T36" fmla="*/ 16 w 50"/>
                  <a:gd name="T37" fmla="*/ 5 h 90"/>
                  <a:gd name="T38" fmla="*/ 5 w 50"/>
                  <a:gd name="T39" fmla="*/ 69 h 90"/>
                  <a:gd name="T40" fmla="*/ 5 w 50"/>
                  <a:gd name="T41" fmla="*/ 11 h 90"/>
                  <a:gd name="T42" fmla="*/ 45 w 50"/>
                  <a:gd name="T43" fmla="*/ 11 h 90"/>
                  <a:gd name="T44" fmla="*/ 45 w 50"/>
                  <a:gd name="T45" fmla="*/ 69 h 90"/>
                  <a:gd name="T46" fmla="*/ 5 w 50"/>
                  <a:gd name="T47" fmla="*/ 69 h 90"/>
                  <a:gd name="T48" fmla="*/ 25 w 50"/>
                  <a:gd name="T49" fmla="*/ 83 h 90"/>
                  <a:gd name="T50" fmla="*/ 21 w 50"/>
                  <a:gd name="T51" fmla="*/ 79 h 90"/>
                  <a:gd name="T52" fmla="*/ 25 w 50"/>
                  <a:gd name="T53" fmla="*/ 75 h 90"/>
                  <a:gd name="T54" fmla="*/ 29 w 50"/>
                  <a:gd name="T55" fmla="*/ 79 h 90"/>
                  <a:gd name="T56" fmla="*/ 25 w 50"/>
                  <a:gd name="T57" fmla="*/ 8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0" h="90">
                    <a:moveTo>
                      <a:pt x="50" y="83"/>
                    </a:moveTo>
                    <a:cubicBezTo>
                      <a:pt x="50" y="7"/>
                      <a:pt x="50" y="7"/>
                      <a:pt x="50" y="7"/>
                    </a:cubicBezTo>
                    <a:cubicBezTo>
                      <a:pt x="50" y="3"/>
                      <a:pt x="47" y="0"/>
                      <a:pt x="44" y="0"/>
                    </a:cubicBezTo>
                    <a:cubicBezTo>
                      <a:pt x="6" y="0"/>
                      <a:pt x="6" y="0"/>
                      <a:pt x="6" y="0"/>
                    </a:cubicBezTo>
                    <a:cubicBezTo>
                      <a:pt x="3" y="0"/>
                      <a:pt x="0" y="3"/>
                      <a:pt x="0" y="7"/>
                    </a:cubicBezTo>
                    <a:cubicBezTo>
                      <a:pt x="0" y="83"/>
                      <a:pt x="0" y="83"/>
                      <a:pt x="0" y="83"/>
                    </a:cubicBezTo>
                    <a:cubicBezTo>
                      <a:pt x="0" y="87"/>
                      <a:pt x="3" y="90"/>
                      <a:pt x="6" y="90"/>
                    </a:cubicBezTo>
                    <a:cubicBezTo>
                      <a:pt x="44" y="90"/>
                      <a:pt x="44" y="90"/>
                      <a:pt x="44" y="90"/>
                    </a:cubicBezTo>
                    <a:cubicBezTo>
                      <a:pt x="47" y="90"/>
                      <a:pt x="50" y="87"/>
                      <a:pt x="50" y="83"/>
                    </a:cubicBezTo>
                    <a:close/>
                    <a:moveTo>
                      <a:pt x="39" y="5"/>
                    </a:moveTo>
                    <a:cubicBezTo>
                      <a:pt x="40" y="5"/>
                      <a:pt x="41" y="5"/>
                      <a:pt x="41" y="6"/>
                    </a:cubicBezTo>
                    <a:cubicBezTo>
                      <a:pt x="41" y="7"/>
                      <a:pt x="40" y="8"/>
                      <a:pt x="39" y="8"/>
                    </a:cubicBezTo>
                    <a:cubicBezTo>
                      <a:pt x="38" y="8"/>
                      <a:pt x="38" y="7"/>
                      <a:pt x="38" y="6"/>
                    </a:cubicBezTo>
                    <a:cubicBezTo>
                      <a:pt x="38" y="5"/>
                      <a:pt x="38" y="5"/>
                      <a:pt x="39" y="5"/>
                    </a:cubicBezTo>
                    <a:close/>
                    <a:moveTo>
                      <a:pt x="16" y="5"/>
                    </a:moveTo>
                    <a:cubicBezTo>
                      <a:pt x="34" y="5"/>
                      <a:pt x="34" y="5"/>
                      <a:pt x="34" y="5"/>
                    </a:cubicBezTo>
                    <a:cubicBezTo>
                      <a:pt x="34" y="7"/>
                      <a:pt x="34" y="7"/>
                      <a:pt x="34" y="7"/>
                    </a:cubicBezTo>
                    <a:cubicBezTo>
                      <a:pt x="16" y="7"/>
                      <a:pt x="16" y="7"/>
                      <a:pt x="16" y="7"/>
                    </a:cubicBezTo>
                    <a:lnTo>
                      <a:pt x="16" y="5"/>
                    </a:lnTo>
                    <a:close/>
                    <a:moveTo>
                      <a:pt x="5" y="69"/>
                    </a:moveTo>
                    <a:cubicBezTo>
                      <a:pt x="5" y="11"/>
                      <a:pt x="5" y="11"/>
                      <a:pt x="5" y="11"/>
                    </a:cubicBezTo>
                    <a:cubicBezTo>
                      <a:pt x="45" y="11"/>
                      <a:pt x="45" y="11"/>
                      <a:pt x="45" y="11"/>
                    </a:cubicBezTo>
                    <a:cubicBezTo>
                      <a:pt x="45" y="69"/>
                      <a:pt x="45" y="69"/>
                      <a:pt x="45" y="69"/>
                    </a:cubicBezTo>
                    <a:lnTo>
                      <a:pt x="5" y="69"/>
                    </a:lnTo>
                    <a:close/>
                    <a:moveTo>
                      <a:pt x="25" y="83"/>
                    </a:moveTo>
                    <a:cubicBezTo>
                      <a:pt x="23" y="83"/>
                      <a:pt x="21" y="81"/>
                      <a:pt x="21" y="79"/>
                    </a:cubicBezTo>
                    <a:cubicBezTo>
                      <a:pt x="21" y="77"/>
                      <a:pt x="23" y="75"/>
                      <a:pt x="25" y="75"/>
                    </a:cubicBezTo>
                    <a:cubicBezTo>
                      <a:pt x="27" y="75"/>
                      <a:pt x="29" y="77"/>
                      <a:pt x="29" y="79"/>
                    </a:cubicBezTo>
                    <a:cubicBezTo>
                      <a:pt x="29" y="81"/>
                      <a:pt x="27" y="83"/>
                      <a:pt x="25" y="8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9" tIns="45709" rIns="91419" bIns="45709" numCol="1" anchor="t" anchorCtr="0" compatLnSpc="1"/>
              <a:lstStyle/>
              <a:p>
                <a:endParaRPr lang="en-US" sz="1600">
                  <a:latin typeface="Noto Sans S Chinese DemiLight" panose="020B0400000000000000" pitchFamily="34" charset="-122"/>
                  <a:ea typeface="Noto Sans S Chinese DemiLight" panose="020B0400000000000000" pitchFamily="34" charset="-122"/>
                </a:endParaRPr>
              </a:p>
            </p:txBody>
          </p:sp>
          <p:sp>
            <p:nvSpPr>
              <p:cNvPr id="34" name="Freeform 69"/>
              <p:cNvSpPr>
                <a:spLocks noEditPoints="1"/>
              </p:cNvSpPr>
              <p:nvPr/>
            </p:nvSpPr>
            <p:spPr bwMode="auto">
              <a:xfrm>
                <a:off x="3119985" y="2220434"/>
                <a:ext cx="169713" cy="299494"/>
              </a:xfrm>
              <a:custGeom>
                <a:avLst/>
                <a:gdLst>
                  <a:gd name="T0" fmla="*/ 44 w 51"/>
                  <a:gd name="T1" fmla="*/ 0 h 90"/>
                  <a:gd name="T2" fmla="*/ 7 w 51"/>
                  <a:gd name="T3" fmla="*/ 0 h 90"/>
                  <a:gd name="T4" fmla="*/ 0 w 51"/>
                  <a:gd name="T5" fmla="*/ 7 h 90"/>
                  <a:gd name="T6" fmla="*/ 0 w 51"/>
                  <a:gd name="T7" fmla="*/ 83 h 90"/>
                  <a:gd name="T8" fmla="*/ 7 w 51"/>
                  <a:gd name="T9" fmla="*/ 90 h 90"/>
                  <a:gd name="T10" fmla="*/ 44 w 51"/>
                  <a:gd name="T11" fmla="*/ 90 h 90"/>
                  <a:gd name="T12" fmla="*/ 51 w 51"/>
                  <a:gd name="T13" fmla="*/ 83 h 90"/>
                  <a:gd name="T14" fmla="*/ 51 w 51"/>
                  <a:gd name="T15" fmla="*/ 7 h 90"/>
                  <a:gd name="T16" fmla="*/ 44 w 51"/>
                  <a:gd name="T17" fmla="*/ 0 h 90"/>
                  <a:gd name="T18" fmla="*/ 40 w 51"/>
                  <a:gd name="T19" fmla="*/ 5 h 90"/>
                  <a:gd name="T20" fmla="*/ 42 w 51"/>
                  <a:gd name="T21" fmla="*/ 6 h 90"/>
                  <a:gd name="T22" fmla="*/ 40 w 51"/>
                  <a:gd name="T23" fmla="*/ 8 h 90"/>
                  <a:gd name="T24" fmla="*/ 38 w 51"/>
                  <a:gd name="T25" fmla="*/ 6 h 90"/>
                  <a:gd name="T26" fmla="*/ 40 w 51"/>
                  <a:gd name="T27" fmla="*/ 5 h 90"/>
                  <a:gd name="T28" fmla="*/ 17 w 51"/>
                  <a:gd name="T29" fmla="*/ 5 h 90"/>
                  <a:gd name="T30" fmla="*/ 34 w 51"/>
                  <a:gd name="T31" fmla="*/ 5 h 90"/>
                  <a:gd name="T32" fmla="*/ 34 w 51"/>
                  <a:gd name="T33" fmla="*/ 7 h 90"/>
                  <a:gd name="T34" fmla="*/ 17 w 51"/>
                  <a:gd name="T35" fmla="*/ 7 h 90"/>
                  <a:gd name="T36" fmla="*/ 17 w 51"/>
                  <a:gd name="T37" fmla="*/ 5 h 90"/>
                  <a:gd name="T38" fmla="*/ 26 w 51"/>
                  <a:gd name="T39" fmla="*/ 83 h 90"/>
                  <a:gd name="T40" fmla="*/ 21 w 51"/>
                  <a:gd name="T41" fmla="*/ 79 h 90"/>
                  <a:gd name="T42" fmla="*/ 26 w 51"/>
                  <a:gd name="T43" fmla="*/ 75 h 90"/>
                  <a:gd name="T44" fmla="*/ 30 w 51"/>
                  <a:gd name="T45" fmla="*/ 79 h 90"/>
                  <a:gd name="T46" fmla="*/ 26 w 51"/>
                  <a:gd name="T47" fmla="*/ 83 h 90"/>
                  <a:gd name="T48" fmla="*/ 46 w 51"/>
                  <a:gd name="T49" fmla="*/ 69 h 90"/>
                  <a:gd name="T50" fmla="*/ 5 w 51"/>
                  <a:gd name="T51" fmla="*/ 69 h 90"/>
                  <a:gd name="T52" fmla="*/ 5 w 51"/>
                  <a:gd name="T53" fmla="*/ 11 h 90"/>
                  <a:gd name="T54" fmla="*/ 46 w 51"/>
                  <a:gd name="T55" fmla="*/ 11 h 90"/>
                  <a:gd name="T56" fmla="*/ 46 w 51"/>
                  <a:gd name="T57" fmla="*/ 69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90">
                    <a:moveTo>
                      <a:pt x="44" y="0"/>
                    </a:moveTo>
                    <a:cubicBezTo>
                      <a:pt x="7" y="0"/>
                      <a:pt x="7" y="0"/>
                      <a:pt x="7" y="0"/>
                    </a:cubicBezTo>
                    <a:cubicBezTo>
                      <a:pt x="3" y="0"/>
                      <a:pt x="0" y="3"/>
                      <a:pt x="0" y="7"/>
                    </a:cubicBezTo>
                    <a:cubicBezTo>
                      <a:pt x="0" y="83"/>
                      <a:pt x="0" y="83"/>
                      <a:pt x="0" y="83"/>
                    </a:cubicBezTo>
                    <a:cubicBezTo>
                      <a:pt x="0" y="87"/>
                      <a:pt x="3" y="90"/>
                      <a:pt x="7" y="90"/>
                    </a:cubicBezTo>
                    <a:cubicBezTo>
                      <a:pt x="44" y="90"/>
                      <a:pt x="44" y="90"/>
                      <a:pt x="44" y="90"/>
                    </a:cubicBezTo>
                    <a:cubicBezTo>
                      <a:pt x="48" y="90"/>
                      <a:pt x="51" y="87"/>
                      <a:pt x="51" y="83"/>
                    </a:cubicBezTo>
                    <a:cubicBezTo>
                      <a:pt x="51" y="7"/>
                      <a:pt x="51" y="7"/>
                      <a:pt x="51" y="7"/>
                    </a:cubicBezTo>
                    <a:cubicBezTo>
                      <a:pt x="51" y="3"/>
                      <a:pt x="48" y="0"/>
                      <a:pt x="44" y="0"/>
                    </a:cubicBezTo>
                    <a:close/>
                    <a:moveTo>
                      <a:pt x="40" y="5"/>
                    </a:moveTo>
                    <a:cubicBezTo>
                      <a:pt x="41" y="5"/>
                      <a:pt x="42" y="5"/>
                      <a:pt x="42" y="6"/>
                    </a:cubicBezTo>
                    <a:cubicBezTo>
                      <a:pt x="42" y="7"/>
                      <a:pt x="41" y="8"/>
                      <a:pt x="40" y="8"/>
                    </a:cubicBezTo>
                    <a:cubicBezTo>
                      <a:pt x="39" y="8"/>
                      <a:pt x="38" y="7"/>
                      <a:pt x="38" y="6"/>
                    </a:cubicBezTo>
                    <a:cubicBezTo>
                      <a:pt x="38" y="5"/>
                      <a:pt x="39" y="5"/>
                      <a:pt x="40" y="5"/>
                    </a:cubicBezTo>
                    <a:close/>
                    <a:moveTo>
                      <a:pt x="17" y="5"/>
                    </a:moveTo>
                    <a:cubicBezTo>
                      <a:pt x="34" y="5"/>
                      <a:pt x="34" y="5"/>
                      <a:pt x="34" y="5"/>
                    </a:cubicBezTo>
                    <a:cubicBezTo>
                      <a:pt x="34" y="7"/>
                      <a:pt x="34" y="7"/>
                      <a:pt x="34" y="7"/>
                    </a:cubicBezTo>
                    <a:cubicBezTo>
                      <a:pt x="17" y="7"/>
                      <a:pt x="17" y="7"/>
                      <a:pt x="17" y="7"/>
                    </a:cubicBezTo>
                    <a:lnTo>
                      <a:pt x="17" y="5"/>
                    </a:lnTo>
                    <a:close/>
                    <a:moveTo>
                      <a:pt x="26" y="83"/>
                    </a:moveTo>
                    <a:cubicBezTo>
                      <a:pt x="23" y="83"/>
                      <a:pt x="21" y="81"/>
                      <a:pt x="21" y="79"/>
                    </a:cubicBezTo>
                    <a:cubicBezTo>
                      <a:pt x="21" y="77"/>
                      <a:pt x="23" y="75"/>
                      <a:pt x="26" y="75"/>
                    </a:cubicBezTo>
                    <a:cubicBezTo>
                      <a:pt x="28" y="75"/>
                      <a:pt x="30" y="77"/>
                      <a:pt x="30" y="79"/>
                    </a:cubicBezTo>
                    <a:cubicBezTo>
                      <a:pt x="30" y="81"/>
                      <a:pt x="28" y="83"/>
                      <a:pt x="26" y="83"/>
                    </a:cubicBezTo>
                    <a:close/>
                    <a:moveTo>
                      <a:pt x="46" y="69"/>
                    </a:moveTo>
                    <a:cubicBezTo>
                      <a:pt x="5" y="69"/>
                      <a:pt x="5" y="69"/>
                      <a:pt x="5" y="69"/>
                    </a:cubicBezTo>
                    <a:cubicBezTo>
                      <a:pt x="5" y="11"/>
                      <a:pt x="5" y="11"/>
                      <a:pt x="5" y="11"/>
                    </a:cubicBezTo>
                    <a:cubicBezTo>
                      <a:pt x="46" y="11"/>
                      <a:pt x="46" y="11"/>
                      <a:pt x="46" y="11"/>
                    </a:cubicBezTo>
                    <a:lnTo>
                      <a:pt x="46" y="6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9" tIns="45709" rIns="91419" bIns="45709" numCol="1" anchor="t" anchorCtr="0" compatLnSpc="1"/>
              <a:lstStyle/>
              <a:p>
                <a:endParaRPr lang="en-US" sz="1600">
                  <a:latin typeface="Noto Sans S Chinese DemiLight" panose="020B0400000000000000" pitchFamily="34" charset="-122"/>
                  <a:ea typeface="Noto Sans S Chinese DemiLight" panose="020B0400000000000000" pitchFamily="34" charset="-122"/>
                </a:endParaRPr>
              </a:p>
            </p:txBody>
          </p:sp>
          <p:sp>
            <p:nvSpPr>
              <p:cNvPr id="35" name="Freeform 70"/>
              <p:cNvSpPr/>
              <p:nvPr/>
            </p:nvSpPr>
            <p:spPr bwMode="auto">
              <a:xfrm>
                <a:off x="3107507" y="2125594"/>
                <a:ext cx="99831" cy="82362"/>
              </a:xfrm>
              <a:custGeom>
                <a:avLst/>
                <a:gdLst>
                  <a:gd name="T0" fmla="*/ 32 w 40"/>
                  <a:gd name="T1" fmla="*/ 33 h 33"/>
                  <a:gd name="T2" fmla="*/ 40 w 40"/>
                  <a:gd name="T3" fmla="*/ 33 h 33"/>
                  <a:gd name="T4" fmla="*/ 40 w 40"/>
                  <a:gd name="T5" fmla="*/ 8 h 33"/>
                  <a:gd name="T6" fmla="*/ 40 w 40"/>
                  <a:gd name="T7" fmla="*/ 0 h 33"/>
                  <a:gd name="T8" fmla="*/ 32 w 40"/>
                  <a:gd name="T9" fmla="*/ 0 h 33"/>
                  <a:gd name="T10" fmla="*/ 0 w 40"/>
                  <a:gd name="T11" fmla="*/ 0 h 33"/>
                  <a:gd name="T12" fmla="*/ 0 w 40"/>
                  <a:gd name="T13" fmla="*/ 8 h 33"/>
                  <a:gd name="T14" fmla="*/ 32 w 40"/>
                  <a:gd name="T15" fmla="*/ 8 h 33"/>
                  <a:gd name="T16" fmla="*/ 32 w 40"/>
                  <a:gd name="T17" fmla="*/ 3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33">
                    <a:moveTo>
                      <a:pt x="32" y="33"/>
                    </a:moveTo>
                    <a:lnTo>
                      <a:pt x="40" y="33"/>
                    </a:lnTo>
                    <a:lnTo>
                      <a:pt x="40" y="8"/>
                    </a:lnTo>
                    <a:lnTo>
                      <a:pt x="40" y="0"/>
                    </a:lnTo>
                    <a:lnTo>
                      <a:pt x="32" y="0"/>
                    </a:lnTo>
                    <a:lnTo>
                      <a:pt x="0" y="0"/>
                    </a:lnTo>
                    <a:lnTo>
                      <a:pt x="0" y="8"/>
                    </a:lnTo>
                    <a:lnTo>
                      <a:pt x="32" y="8"/>
                    </a:lnTo>
                    <a:lnTo>
                      <a:pt x="32" y="3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9" tIns="45709" rIns="91419" bIns="45709" numCol="1" anchor="t" anchorCtr="0" compatLnSpc="1"/>
              <a:lstStyle/>
              <a:p>
                <a:endParaRPr lang="en-US" sz="1600">
                  <a:latin typeface="Noto Sans S Chinese DemiLight" panose="020B0400000000000000" pitchFamily="34" charset="-122"/>
                  <a:ea typeface="Noto Sans S Chinese DemiLight" panose="020B0400000000000000" pitchFamily="34" charset="-122"/>
                </a:endParaRPr>
              </a:p>
            </p:txBody>
          </p:sp>
          <p:sp>
            <p:nvSpPr>
              <p:cNvPr id="36" name="Freeform 71"/>
              <p:cNvSpPr/>
              <p:nvPr/>
            </p:nvSpPr>
            <p:spPr bwMode="auto">
              <a:xfrm>
                <a:off x="3017659" y="2425088"/>
                <a:ext cx="82362" cy="82362"/>
              </a:xfrm>
              <a:custGeom>
                <a:avLst/>
                <a:gdLst>
                  <a:gd name="T0" fmla="*/ 8 w 33"/>
                  <a:gd name="T1" fmla="*/ 0 h 33"/>
                  <a:gd name="T2" fmla="*/ 0 w 33"/>
                  <a:gd name="T3" fmla="*/ 0 h 33"/>
                  <a:gd name="T4" fmla="*/ 0 w 33"/>
                  <a:gd name="T5" fmla="*/ 25 h 33"/>
                  <a:gd name="T6" fmla="*/ 0 w 33"/>
                  <a:gd name="T7" fmla="*/ 33 h 33"/>
                  <a:gd name="T8" fmla="*/ 8 w 33"/>
                  <a:gd name="T9" fmla="*/ 33 h 33"/>
                  <a:gd name="T10" fmla="*/ 33 w 33"/>
                  <a:gd name="T11" fmla="*/ 33 h 33"/>
                  <a:gd name="T12" fmla="*/ 33 w 33"/>
                  <a:gd name="T13" fmla="*/ 25 h 33"/>
                  <a:gd name="T14" fmla="*/ 8 w 33"/>
                  <a:gd name="T15" fmla="*/ 25 h 33"/>
                  <a:gd name="T16" fmla="*/ 8 w 33"/>
                  <a:gd name="T17"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33">
                    <a:moveTo>
                      <a:pt x="8" y="0"/>
                    </a:moveTo>
                    <a:lnTo>
                      <a:pt x="0" y="0"/>
                    </a:lnTo>
                    <a:lnTo>
                      <a:pt x="0" y="25"/>
                    </a:lnTo>
                    <a:lnTo>
                      <a:pt x="0" y="33"/>
                    </a:lnTo>
                    <a:lnTo>
                      <a:pt x="8" y="33"/>
                    </a:lnTo>
                    <a:lnTo>
                      <a:pt x="33" y="33"/>
                    </a:lnTo>
                    <a:lnTo>
                      <a:pt x="33" y="25"/>
                    </a:lnTo>
                    <a:lnTo>
                      <a:pt x="8" y="25"/>
                    </a:lnTo>
                    <a:lnTo>
                      <a:pt x="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9" tIns="45709" rIns="91419" bIns="45709" numCol="1" anchor="t" anchorCtr="0" compatLnSpc="1"/>
              <a:lstStyle/>
              <a:p>
                <a:endParaRPr lang="en-US" sz="1600">
                  <a:latin typeface="Noto Sans S Chinese DemiLight" panose="020B0400000000000000" pitchFamily="34" charset="-122"/>
                  <a:ea typeface="Noto Sans S Chinese DemiLight" panose="020B0400000000000000" pitchFamily="34" charset="-122"/>
                </a:endParaRPr>
              </a:p>
            </p:txBody>
          </p:sp>
        </p:grpSp>
        <p:sp>
          <p:nvSpPr>
            <p:cNvPr id="32" name="Text Box 10"/>
            <p:cNvSpPr txBox="1">
              <a:spLocks noChangeArrowheads="1"/>
            </p:cNvSpPr>
            <p:nvPr/>
          </p:nvSpPr>
          <p:spPr bwMode="auto">
            <a:xfrm>
              <a:off x="3971508" y="3389800"/>
              <a:ext cx="1176214" cy="244142"/>
            </a:xfrm>
            <a:prstGeom prst="rect">
              <a:avLst/>
            </a:prstGeom>
            <a:noFill/>
            <a:ln w="9525">
              <a:noFill/>
              <a:miter lim="800000"/>
            </a:ln>
          </p:spPr>
          <p:txBody>
            <a:bodyPr wrap="square" lIns="45709" tIns="22855" rIns="45709" bIns="22855">
              <a:spAutoFit/>
            </a:bodyPr>
            <a:lstStyle/>
            <a:p>
              <a:pPr algn="ctr" defTabSz="1087755"/>
              <a:r>
                <a:rPr lang="zh-CN" altLang="en-US" b="1" dirty="0">
                  <a:solidFill>
                    <a:schemeClr val="bg1">
                      <a:lumMod val="50000"/>
                    </a:schemeClr>
                  </a:solidFill>
                  <a:latin typeface="Noto Sans S Chinese DemiLight" panose="020B0400000000000000" pitchFamily="34" charset="-122"/>
                  <a:ea typeface="Noto Sans S Chinese DemiLight" panose="020B0400000000000000" pitchFamily="34" charset="-122"/>
                  <a:cs typeface="Open Sans" pitchFamily="34" charset="0"/>
                </a:rPr>
                <a:t>加入标题</a:t>
              </a:r>
              <a:endParaRPr lang="en-US" sz="1200" b="1" dirty="0">
                <a:solidFill>
                  <a:schemeClr val="bg1">
                    <a:lumMod val="50000"/>
                  </a:schemeClr>
                </a:solidFill>
                <a:latin typeface="Noto Sans S Chinese DemiLight" panose="020B0400000000000000" pitchFamily="34" charset="-122"/>
                <a:ea typeface="Noto Sans S Chinese DemiLight" panose="020B0400000000000000" pitchFamily="34" charset="-122"/>
                <a:cs typeface="Open Sans" pitchFamily="34" charset="0"/>
              </a:endParaRPr>
            </a:p>
          </p:txBody>
        </p:sp>
      </p:grpSp>
      <p:grpSp>
        <p:nvGrpSpPr>
          <p:cNvPr id="56" name="千图PPT彼岸天：ID 8661124库_组合 14"/>
          <p:cNvGrpSpPr/>
          <p:nvPr>
            <p:custDataLst>
              <p:tags r:id="rId1"/>
            </p:custDataLst>
          </p:nvPr>
        </p:nvGrpSpPr>
        <p:grpSpPr>
          <a:xfrm>
            <a:off x="1363294" y="2665381"/>
            <a:ext cx="2146380" cy="863645"/>
            <a:chOff x="9260180" y="3020230"/>
            <a:chExt cx="2147157" cy="863957"/>
          </a:xfrm>
        </p:grpSpPr>
        <p:sp>
          <p:nvSpPr>
            <p:cNvPr id="57" name="TextBox 29"/>
            <p:cNvSpPr txBox="1"/>
            <p:nvPr/>
          </p:nvSpPr>
          <p:spPr bwMode="auto">
            <a:xfrm>
              <a:off x="9260180" y="3020230"/>
              <a:ext cx="1258976" cy="309958"/>
            </a:xfrm>
            <a:prstGeom prst="rect">
              <a:avLst/>
            </a:prstGeom>
            <a:noFill/>
          </p:spPr>
          <p:txBody>
            <a:bodyPr wrap="none" lIns="89967" tIns="46783" rIns="89967" bIns="46783">
              <a:noAutofit/>
            </a:bodyPr>
            <a:lstStyle/>
            <a:p>
              <a:pPr defTabSz="913765">
                <a:defRPr/>
              </a:pPr>
              <a:r>
                <a:rPr lang="zh-CN" altLang="en-US" sz="160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rPr>
                <a:t>小标题</a:t>
              </a:r>
              <a:endParaRPr lang="zh-CN" altLang="en-US" sz="160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endParaRPr>
            </a:p>
          </p:txBody>
        </p:sp>
        <p:sp>
          <p:nvSpPr>
            <p:cNvPr id="58" name="Rectangle 30"/>
            <p:cNvSpPr/>
            <p:nvPr/>
          </p:nvSpPr>
          <p:spPr>
            <a:xfrm>
              <a:off x="9260180" y="3330189"/>
              <a:ext cx="2147157" cy="553998"/>
            </a:xfrm>
            <a:prstGeom prst="rect">
              <a:avLst/>
            </a:prstGeom>
          </p:spPr>
          <p:txBody>
            <a:bodyPr wrap="square">
              <a:normAutofit/>
            </a:bodyPr>
            <a:lstStyle/>
            <a:p>
              <a:pPr>
                <a:lnSpc>
                  <a:spcPct val="120000"/>
                </a:lnSpc>
              </a:pPr>
              <a:r>
                <a:rPr lang="zh-CN" altLang="en-US" sz="1050" dirty="0">
                  <a:solidFill>
                    <a:schemeClr val="tx1">
                      <a:lumMod val="75000"/>
                    </a:schemeClr>
                  </a:solidFill>
                  <a:latin typeface="Noto Sans S Chinese DemiLight" panose="020B0400000000000000" pitchFamily="34" charset="-122"/>
                  <a:ea typeface="Noto Sans S Chinese DemiLight" panose="020B0400000000000000" pitchFamily="34" charset="-122"/>
                </a:rPr>
                <a:t>输入替换内容</a:t>
              </a:r>
              <a:r>
                <a:rPr lang="en-US" altLang="zh-CN" sz="105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sym typeface="+mn-ea"/>
                </a:rPr>
                <a:t> </a:t>
              </a:r>
              <a:endParaRPr lang="en-US" altLang="zh-CN" sz="1050" dirty="0">
                <a:solidFill>
                  <a:schemeClr val="tx1">
                    <a:lumMod val="75000"/>
                  </a:schemeClr>
                </a:solidFill>
                <a:latin typeface="Noto Sans S Chinese DemiLight" panose="020B0400000000000000" pitchFamily="34" charset="-122"/>
                <a:ea typeface="Noto Sans S Chinese DemiLight" panose="020B0400000000000000" pitchFamily="34" charset="-122"/>
              </a:endParaRPr>
            </a:p>
            <a:p>
              <a:pPr>
                <a:lnSpc>
                  <a:spcPct val="120000"/>
                </a:lnSpc>
              </a:pPr>
              <a:r>
                <a:rPr lang="zh-CN" altLang="en-US" sz="1050" dirty="0">
                  <a:solidFill>
                    <a:schemeClr val="tx1">
                      <a:lumMod val="75000"/>
                    </a:schemeClr>
                  </a:solidFill>
                  <a:latin typeface="Noto Sans S Chinese DemiLight" panose="020B0400000000000000" pitchFamily="34" charset="-122"/>
                  <a:ea typeface="Noto Sans S Chinese DemiLight" panose="020B0400000000000000" pitchFamily="34" charset="-122"/>
                </a:rPr>
                <a:t>输入替换内容</a:t>
              </a:r>
              <a:r>
                <a:rPr lang="en-US" altLang="zh-CN" sz="105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sym typeface="+mn-ea"/>
                </a:rPr>
                <a:t> </a:t>
              </a:r>
              <a:endParaRPr lang="en-US" altLang="zh-CN" sz="1050" dirty="0">
                <a:solidFill>
                  <a:schemeClr val="tx1">
                    <a:lumMod val="75000"/>
                  </a:schemeClr>
                </a:solidFill>
                <a:latin typeface="Noto Sans S Chinese DemiLight" panose="020B0400000000000000" pitchFamily="34" charset="-122"/>
                <a:ea typeface="Noto Sans S Chinese DemiLight" panose="020B0400000000000000" pitchFamily="34" charset="-122"/>
              </a:endParaRPr>
            </a:p>
          </p:txBody>
        </p:sp>
      </p:grpSp>
      <p:grpSp>
        <p:nvGrpSpPr>
          <p:cNvPr id="59" name="千图PPT彼岸天：ID 8661124库_组合 14"/>
          <p:cNvGrpSpPr/>
          <p:nvPr>
            <p:custDataLst>
              <p:tags r:id="rId2"/>
            </p:custDataLst>
          </p:nvPr>
        </p:nvGrpSpPr>
        <p:grpSpPr>
          <a:xfrm>
            <a:off x="1367121" y="3666120"/>
            <a:ext cx="2146380" cy="863645"/>
            <a:chOff x="9260180" y="3020230"/>
            <a:chExt cx="2147157" cy="863957"/>
          </a:xfrm>
        </p:grpSpPr>
        <p:sp>
          <p:nvSpPr>
            <p:cNvPr id="60" name="TextBox 29"/>
            <p:cNvSpPr txBox="1"/>
            <p:nvPr/>
          </p:nvSpPr>
          <p:spPr bwMode="auto">
            <a:xfrm>
              <a:off x="9260180" y="3020230"/>
              <a:ext cx="1258976" cy="309958"/>
            </a:xfrm>
            <a:prstGeom prst="rect">
              <a:avLst/>
            </a:prstGeom>
            <a:noFill/>
          </p:spPr>
          <p:txBody>
            <a:bodyPr wrap="none" lIns="89967" tIns="46783" rIns="89967" bIns="46783">
              <a:noAutofit/>
            </a:bodyPr>
            <a:lstStyle/>
            <a:p>
              <a:pPr defTabSz="913765">
                <a:defRPr/>
              </a:pPr>
              <a:r>
                <a:rPr lang="zh-CN" altLang="en-US" sz="160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rPr>
                <a:t>小标题</a:t>
              </a:r>
              <a:endParaRPr lang="zh-CN" altLang="en-US" sz="160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endParaRPr>
            </a:p>
          </p:txBody>
        </p:sp>
        <p:sp>
          <p:nvSpPr>
            <p:cNvPr id="61" name="Rectangle 30"/>
            <p:cNvSpPr/>
            <p:nvPr/>
          </p:nvSpPr>
          <p:spPr>
            <a:xfrm>
              <a:off x="9260180" y="3330189"/>
              <a:ext cx="2147157" cy="553998"/>
            </a:xfrm>
            <a:prstGeom prst="rect">
              <a:avLst/>
            </a:prstGeom>
          </p:spPr>
          <p:txBody>
            <a:bodyPr wrap="square">
              <a:normAutofit/>
            </a:bodyPr>
            <a:lstStyle/>
            <a:p>
              <a:pPr>
                <a:lnSpc>
                  <a:spcPct val="120000"/>
                </a:lnSpc>
              </a:pPr>
              <a:r>
                <a:rPr lang="zh-CN" altLang="en-US" sz="1050" dirty="0">
                  <a:solidFill>
                    <a:schemeClr val="tx1">
                      <a:lumMod val="75000"/>
                    </a:schemeClr>
                  </a:solidFill>
                  <a:latin typeface="Noto Sans S Chinese DemiLight" panose="020B0400000000000000" pitchFamily="34" charset="-122"/>
                  <a:ea typeface="Noto Sans S Chinese DemiLight" panose="020B0400000000000000" pitchFamily="34" charset="-122"/>
                  <a:sym typeface="+mn-ea"/>
                </a:rPr>
                <a:t>输入替换内容</a:t>
              </a:r>
              <a:r>
                <a:rPr lang="en-US" altLang="zh-CN" sz="105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sym typeface="+mn-ea"/>
                </a:rPr>
                <a:t> </a:t>
              </a:r>
              <a:endParaRPr lang="en-US" altLang="zh-CN" sz="1050" dirty="0">
                <a:solidFill>
                  <a:schemeClr val="tx1">
                    <a:lumMod val="75000"/>
                  </a:schemeClr>
                </a:solidFill>
                <a:latin typeface="Noto Sans S Chinese DemiLight" panose="020B0400000000000000" pitchFamily="34" charset="-122"/>
                <a:ea typeface="Noto Sans S Chinese DemiLight" panose="020B0400000000000000" pitchFamily="34" charset="-122"/>
              </a:endParaRPr>
            </a:p>
            <a:p>
              <a:pPr>
                <a:lnSpc>
                  <a:spcPct val="120000"/>
                </a:lnSpc>
              </a:pPr>
              <a:r>
                <a:rPr lang="zh-CN" altLang="en-US" sz="1050" dirty="0">
                  <a:solidFill>
                    <a:schemeClr val="tx1">
                      <a:lumMod val="75000"/>
                    </a:schemeClr>
                  </a:solidFill>
                  <a:latin typeface="Noto Sans S Chinese DemiLight" panose="020B0400000000000000" pitchFamily="34" charset="-122"/>
                  <a:ea typeface="Noto Sans S Chinese DemiLight" panose="020B0400000000000000" pitchFamily="34" charset="-122"/>
                  <a:sym typeface="+mn-ea"/>
                </a:rPr>
                <a:t>输入替换内容</a:t>
              </a:r>
              <a:r>
                <a:rPr lang="en-US" altLang="zh-CN" sz="105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sym typeface="+mn-ea"/>
                </a:rPr>
                <a:t> </a:t>
              </a:r>
              <a:endParaRPr lang="en-US" altLang="zh-CN" sz="1050" dirty="0">
                <a:solidFill>
                  <a:schemeClr val="tx1">
                    <a:lumMod val="75000"/>
                  </a:schemeClr>
                </a:solidFill>
                <a:latin typeface="Noto Sans S Chinese DemiLight" panose="020B0400000000000000" pitchFamily="34" charset="-122"/>
                <a:ea typeface="Noto Sans S Chinese DemiLight" panose="020B0400000000000000" pitchFamily="34" charset="-122"/>
              </a:endParaRPr>
            </a:p>
          </p:txBody>
        </p:sp>
      </p:grpSp>
      <p:grpSp>
        <p:nvGrpSpPr>
          <p:cNvPr id="62" name="千图PPT彼岸天：ID 8661124库_组合 14"/>
          <p:cNvGrpSpPr/>
          <p:nvPr>
            <p:custDataLst>
              <p:tags r:id="rId3"/>
            </p:custDataLst>
          </p:nvPr>
        </p:nvGrpSpPr>
        <p:grpSpPr>
          <a:xfrm>
            <a:off x="1363294" y="4694004"/>
            <a:ext cx="2146380" cy="863645"/>
            <a:chOff x="9260180" y="3020230"/>
            <a:chExt cx="2147157" cy="863957"/>
          </a:xfrm>
        </p:grpSpPr>
        <p:sp>
          <p:nvSpPr>
            <p:cNvPr id="63" name="TextBox 29"/>
            <p:cNvSpPr txBox="1"/>
            <p:nvPr/>
          </p:nvSpPr>
          <p:spPr bwMode="auto">
            <a:xfrm>
              <a:off x="9260180" y="3020230"/>
              <a:ext cx="1258976" cy="309958"/>
            </a:xfrm>
            <a:prstGeom prst="rect">
              <a:avLst/>
            </a:prstGeom>
            <a:noFill/>
          </p:spPr>
          <p:txBody>
            <a:bodyPr wrap="none" lIns="89967" tIns="46783" rIns="89967" bIns="46783">
              <a:noAutofit/>
            </a:bodyPr>
            <a:lstStyle/>
            <a:p>
              <a:pPr defTabSz="913765">
                <a:defRPr/>
              </a:pPr>
              <a:r>
                <a:rPr lang="zh-CN" altLang="en-US" sz="160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rPr>
                <a:t>小标题</a:t>
              </a:r>
              <a:endParaRPr lang="zh-CN" altLang="en-US" sz="160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endParaRPr>
            </a:p>
          </p:txBody>
        </p:sp>
        <p:sp>
          <p:nvSpPr>
            <p:cNvPr id="64" name="Rectangle 30"/>
            <p:cNvSpPr/>
            <p:nvPr/>
          </p:nvSpPr>
          <p:spPr>
            <a:xfrm>
              <a:off x="9260180" y="3330189"/>
              <a:ext cx="2147157" cy="553998"/>
            </a:xfrm>
            <a:prstGeom prst="rect">
              <a:avLst/>
            </a:prstGeom>
          </p:spPr>
          <p:txBody>
            <a:bodyPr wrap="square">
              <a:normAutofit/>
            </a:bodyPr>
            <a:lstStyle/>
            <a:p>
              <a:pPr>
                <a:lnSpc>
                  <a:spcPct val="120000"/>
                </a:lnSpc>
              </a:pPr>
              <a:r>
                <a:rPr lang="zh-CN" altLang="en-US" sz="1050" dirty="0">
                  <a:solidFill>
                    <a:schemeClr val="tx1">
                      <a:lumMod val="75000"/>
                    </a:schemeClr>
                  </a:solidFill>
                  <a:latin typeface="Noto Sans S Chinese DemiLight" panose="020B0400000000000000" pitchFamily="34" charset="-122"/>
                  <a:ea typeface="Noto Sans S Chinese DemiLight" panose="020B0400000000000000" pitchFamily="34" charset="-122"/>
                  <a:sym typeface="+mn-ea"/>
                </a:rPr>
                <a:t>输入替换内容</a:t>
              </a:r>
              <a:r>
                <a:rPr lang="en-US" altLang="zh-CN" sz="105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sym typeface="+mn-ea"/>
                </a:rPr>
                <a:t> </a:t>
              </a:r>
              <a:endParaRPr lang="en-US" altLang="zh-CN" sz="1050" dirty="0">
                <a:solidFill>
                  <a:schemeClr val="tx1">
                    <a:lumMod val="75000"/>
                  </a:schemeClr>
                </a:solidFill>
                <a:latin typeface="Noto Sans S Chinese DemiLight" panose="020B0400000000000000" pitchFamily="34" charset="-122"/>
                <a:ea typeface="Noto Sans S Chinese DemiLight" panose="020B0400000000000000" pitchFamily="34" charset="-122"/>
              </a:endParaRPr>
            </a:p>
            <a:p>
              <a:pPr>
                <a:lnSpc>
                  <a:spcPct val="120000"/>
                </a:lnSpc>
              </a:pPr>
              <a:r>
                <a:rPr lang="zh-CN" altLang="en-US" sz="1050" dirty="0">
                  <a:solidFill>
                    <a:schemeClr val="tx1">
                      <a:lumMod val="75000"/>
                    </a:schemeClr>
                  </a:solidFill>
                  <a:latin typeface="Noto Sans S Chinese DemiLight" panose="020B0400000000000000" pitchFamily="34" charset="-122"/>
                  <a:ea typeface="Noto Sans S Chinese DemiLight" panose="020B0400000000000000" pitchFamily="34" charset="-122"/>
                  <a:sym typeface="+mn-ea"/>
                </a:rPr>
                <a:t>输入替换内容</a:t>
              </a:r>
              <a:r>
                <a:rPr lang="en-US" altLang="zh-CN" sz="105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sym typeface="+mn-ea"/>
                </a:rPr>
                <a:t> </a:t>
              </a:r>
              <a:endParaRPr lang="en-US" altLang="zh-CN" sz="1050" dirty="0">
                <a:solidFill>
                  <a:schemeClr val="tx1">
                    <a:lumMod val="75000"/>
                  </a:schemeClr>
                </a:solidFill>
                <a:latin typeface="Noto Sans S Chinese DemiLight" panose="020B0400000000000000" pitchFamily="34" charset="-122"/>
                <a:ea typeface="Noto Sans S Chinese DemiLight" panose="020B0400000000000000" pitchFamily="34" charset="-122"/>
              </a:endParaRPr>
            </a:p>
          </p:txBody>
        </p:sp>
      </p:grpSp>
      <p:grpSp>
        <p:nvGrpSpPr>
          <p:cNvPr id="65" name="千图PPT彼岸天：ID 8661124库_组合 14"/>
          <p:cNvGrpSpPr/>
          <p:nvPr>
            <p:custDataLst>
              <p:tags r:id="rId4"/>
            </p:custDataLst>
          </p:nvPr>
        </p:nvGrpSpPr>
        <p:grpSpPr>
          <a:xfrm>
            <a:off x="8678501" y="2639608"/>
            <a:ext cx="2146380" cy="863645"/>
            <a:chOff x="9260180" y="3020230"/>
            <a:chExt cx="2147157" cy="863957"/>
          </a:xfrm>
        </p:grpSpPr>
        <p:sp>
          <p:nvSpPr>
            <p:cNvPr id="66" name="TextBox 29"/>
            <p:cNvSpPr txBox="1"/>
            <p:nvPr/>
          </p:nvSpPr>
          <p:spPr bwMode="auto">
            <a:xfrm>
              <a:off x="9260180" y="3020230"/>
              <a:ext cx="1258976" cy="309958"/>
            </a:xfrm>
            <a:prstGeom prst="rect">
              <a:avLst/>
            </a:prstGeom>
            <a:noFill/>
          </p:spPr>
          <p:txBody>
            <a:bodyPr wrap="none" lIns="89967" tIns="46783" rIns="89967" bIns="46783">
              <a:noAutofit/>
            </a:bodyPr>
            <a:lstStyle/>
            <a:p>
              <a:pPr defTabSz="913765">
                <a:defRPr/>
              </a:pPr>
              <a:r>
                <a:rPr lang="zh-CN" altLang="en-US" sz="160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rPr>
                <a:t>小标题</a:t>
              </a:r>
              <a:endParaRPr lang="zh-CN" altLang="en-US" sz="160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endParaRPr>
            </a:p>
          </p:txBody>
        </p:sp>
        <p:sp>
          <p:nvSpPr>
            <p:cNvPr id="67" name="Rectangle 30"/>
            <p:cNvSpPr/>
            <p:nvPr/>
          </p:nvSpPr>
          <p:spPr>
            <a:xfrm>
              <a:off x="9260180" y="3330189"/>
              <a:ext cx="2147157" cy="553998"/>
            </a:xfrm>
            <a:prstGeom prst="rect">
              <a:avLst/>
            </a:prstGeom>
          </p:spPr>
          <p:txBody>
            <a:bodyPr wrap="square">
              <a:normAutofit/>
            </a:bodyPr>
            <a:lstStyle/>
            <a:p>
              <a:pPr>
                <a:lnSpc>
                  <a:spcPct val="120000"/>
                </a:lnSpc>
              </a:pPr>
              <a:r>
                <a:rPr lang="zh-CN" altLang="en-US" sz="1050" dirty="0">
                  <a:solidFill>
                    <a:schemeClr val="tx1">
                      <a:lumMod val="75000"/>
                    </a:schemeClr>
                  </a:solidFill>
                  <a:latin typeface="Noto Sans S Chinese DemiLight" panose="020B0400000000000000" pitchFamily="34" charset="-122"/>
                  <a:ea typeface="Noto Sans S Chinese DemiLight" panose="020B0400000000000000" pitchFamily="34" charset="-122"/>
                  <a:sym typeface="+mn-ea"/>
                </a:rPr>
                <a:t>输入替换内容</a:t>
              </a:r>
              <a:r>
                <a:rPr lang="en-US" altLang="zh-CN" sz="105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sym typeface="+mn-ea"/>
                </a:rPr>
                <a:t> </a:t>
              </a:r>
              <a:endParaRPr lang="en-US" altLang="zh-CN" sz="1050" dirty="0">
                <a:solidFill>
                  <a:schemeClr val="tx1">
                    <a:lumMod val="75000"/>
                  </a:schemeClr>
                </a:solidFill>
                <a:latin typeface="Noto Sans S Chinese DemiLight" panose="020B0400000000000000" pitchFamily="34" charset="-122"/>
                <a:ea typeface="Noto Sans S Chinese DemiLight" panose="020B0400000000000000" pitchFamily="34" charset="-122"/>
              </a:endParaRPr>
            </a:p>
            <a:p>
              <a:pPr>
                <a:lnSpc>
                  <a:spcPct val="120000"/>
                </a:lnSpc>
              </a:pPr>
              <a:r>
                <a:rPr lang="zh-CN" altLang="en-US" sz="1050" dirty="0">
                  <a:solidFill>
                    <a:schemeClr val="tx1">
                      <a:lumMod val="75000"/>
                    </a:schemeClr>
                  </a:solidFill>
                  <a:latin typeface="Noto Sans S Chinese DemiLight" panose="020B0400000000000000" pitchFamily="34" charset="-122"/>
                  <a:ea typeface="Noto Sans S Chinese DemiLight" panose="020B0400000000000000" pitchFamily="34" charset="-122"/>
                  <a:sym typeface="+mn-ea"/>
                </a:rPr>
                <a:t>输入替换内容</a:t>
              </a:r>
              <a:r>
                <a:rPr lang="en-US" altLang="zh-CN" sz="105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sym typeface="+mn-ea"/>
                </a:rPr>
                <a:t> </a:t>
              </a:r>
              <a:endParaRPr lang="en-US" altLang="zh-CN" sz="1050" dirty="0">
                <a:solidFill>
                  <a:schemeClr val="tx1">
                    <a:lumMod val="75000"/>
                  </a:schemeClr>
                </a:solidFill>
                <a:latin typeface="Noto Sans S Chinese DemiLight" panose="020B0400000000000000" pitchFamily="34" charset="-122"/>
                <a:ea typeface="Noto Sans S Chinese DemiLight" panose="020B0400000000000000" pitchFamily="34" charset="-122"/>
              </a:endParaRPr>
            </a:p>
          </p:txBody>
        </p:sp>
      </p:grpSp>
      <p:grpSp>
        <p:nvGrpSpPr>
          <p:cNvPr id="68" name="千图PPT彼岸天：ID 8661124库_组合 14"/>
          <p:cNvGrpSpPr/>
          <p:nvPr>
            <p:custDataLst>
              <p:tags r:id="rId5"/>
            </p:custDataLst>
          </p:nvPr>
        </p:nvGrpSpPr>
        <p:grpSpPr>
          <a:xfrm>
            <a:off x="8682328" y="3640347"/>
            <a:ext cx="2146380" cy="863645"/>
            <a:chOff x="9260180" y="3020230"/>
            <a:chExt cx="2147157" cy="863957"/>
          </a:xfrm>
        </p:grpSpPr>
        <p:sp>
          <p:nvSpPr>
            <p:cNvPr id="69" name="TextBox 29"/>
            <p:cNvSpPr txBox="1"/>
            <p:nvPr/>
          </p:nvSpPr>
          <p:spPr bwMode="auto">
            <a:xfrm>
              <a:off x="9260180" y="3020230"/>
              <a:ext cx="1258976" cy="309958"/>
            </a:xfrm>
            <a:prstGeom prst="rect">
              <a:avLst/>
            </a:prstGeom>
            <a:noFill/>
          </p:spPr>
          <p:txBody>
            <a:bodyPr wrap="none" lIns="89967" tIns="46783" rIns="89967" bIns="46783">
              <a:noAutofit/>
            </a:bodyPr>
            <a:lstStyle/>
            <a:p>
              <a:pPr defTabSz="913765">
                <a:defRPr/>
              </a:pPr>
              <a:r>
                <a:rPr lang="zh-CN" altLang="en-US" sz="160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rPr>
                <a:t>小标题</a:t>
              </a:r>
              <a:endParaRPr lang="zh-CN" altLang="en-US" sz="160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endParaRPr>
            </a:p>
          </p:txBody>
        </p:sp>
        <p:sp>
          <p:nvSpPr>
            <p:cNvPr id="70" name="Rectangle 30"/>
            <p:cNvSpPr/>
            <p:nvPr/>
          </p:nvSpPr>
          <p:spPr>
            <a:xfrm>
              <a:off x="9260180" y="3330189"/>
              <a:ext cx="2147157" cy="553998"/>
            </a:xfrm>
            <a:prstGeom prst="rect">
              <a:avLst/>
            </a:prstGeom>
          </p:spPr>
          <p:txBody>
            <a:bodyPr wrap="square">
              <a:normAutofit/>
            </a:bodyPr>
            <a:lstStyle/>
            <a:p>
              <a:pPr>
                <a:lnSpc>
                  <a:spcPct val="120000"/>
                </a:lnSpc>
              </a:pPr>
              <a:r>
                <a:rPr lang="zh-CN" altLang="en-US" sz="1050" dirty="0">
                  <a:solidFill>
                    <a:schemeClr val="tx1">
                      <a:lumMod val="75000"/>
                    </a:schemeClr>
                  </a:solidFill>
                  <a:latin typeface="Noto Sans S Chinese DemiLight" panose="020B0400000000000000" pitchFamily="34" charset="-122"/>
                  <a:ea typeface="Noto Sans S Chinese DemiLight" panose="020B0400000000000000" pitchFamily="34" charset="-122"/>
                  <a:sym typeface="+mn-ea"/>
                </a:rPr>
                <a:t>输入替换内容</a:t>
              </a:r>
              <a:r>
                <a:rPr lang="en-US" altLang="zh-CN" sz="105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sym typeface="+mn-ea"/>
                </a:rPr>
                <a:t> </a:t>
              </a:r>
              <a:endParaRPr lang="en-US" altLang="zh-CN" sz="1050" dirty="0">
                <a:solidFill>
                  <a:schemeClr val="tx1">
                    <a:lumMod val="75000"/>
                  </a:schemeClr>
                </a:solidFill>
                <a:latin typeface="Noto Sans S Chinese DemiLight" panose="020B0400000000000000" pitchFamily="34" charset="-122"/>
                <a:ea typeface="Noto Sans S Chinese DemiLight" panose="020B0400000000000000" pitchFamily="34" charset="-122"/>
              </a:endParaRPr>
            </a:p>
            <a:p>
              <a:pPr>
                <a:lnSpc>
                  <a:spcPct val="120000"/>
                </a:lnSpc>
              </a:pPr>
              <a:r>
                <a:rPr lang="zh-CN" altLang="en-US" sz="1050" dirty="0">
                  <a:solidFill>
                    <a:schemeClr val="tx1">
                      <a:lumMod val="75000"/>
                    </a:schemeClr>
                  </a:solidFill>
                  <a:latin typeface="Noto Sans S Chinese DemiLight" panose="020B0400000000000000" pitchFamily="34" charset="-122"/>
                  <a:ea typeface="Noto Sans S Chinese DemiLight" panose="020B0400000000000000" pitchFamily="34" charset="-122"/>
                  <a:sym typeface="+mn-ea"/>
                </a:rPr>
                <a:t>输入替换内容</a:t>
              </a:r>
              <a:r>
                <a:rPr lang="en-US" altLang="zh-CN" sz="105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sym typeface="+mn-ea"/>
                </a:rPr>
                <a:t> </a:t>
              </a:r>
              <a:endParaRPr lang="en-US" altLang="zh-CN" sz="1050" dirty="0">
                <a:solidFill>
                  <a:schemeClr val="tx1">
                    <a:lumMod val="75000"/>
                  </a:schemeClr>
                </a:solidFill>
                <a:latin typeface="Noto Sans S Chinese DemiLight" panose="020B0400000000000000" pitchFamily="34" charset="-122"/>
                <a:ea typeface="Noto Sans S Chinese DemiLight" panose="020B0400000000000000" pitchFamily="34" charset="-122"/>
              </a:endParaRPr>
            </a:p>
          </p:txBody>
        </p:sp>
      </p:grpSp>
      <p:grpSp>
        <p:nvGrpSpPr>
          <p:cNvPr id="71" name="千图PPT彼岸天：ID 8661124库_组合 14"/>
          <p:cNvGrpSpPr/>
          <p:nvPr>
            <p:custDataLst>
              <p:tags r:id="rId6"/>
            </p:custDataLst>
          </p:nvPr>
        </p:nvGrpSpPr>
        <p:grpSpPr>
          <a:xfrm>
            <a:off x="8678501" y="4668231"/>
            <a:ext cx="2146380" cy="863645"/>
            <a:chOff x="9260180" y="3020230"/>
            <a:chExt cx="2147157" cy="863957"/>
          </a:xfrm>
        </p:grpSpPr>
        <p:sp>
          <p:nvSpPr>
            <p:cNvPr id="72" name="TextBox 29"/>
            <p:cNvSpPr txBox="1"/>
            <p:nvPr/>
          </p:nvSpPr>
          <p:spPr bwMode="auto">
            <a:xfrm>
              <a:off x="9260180" y="3020230"/>
              <a:ext cx="1258976" cy="309958"/>
            </a:xfrm>
            <a:prstGeom prst="rect">
              <a:avLst/>
            </a:prstGeom>
            <a:noFill/>
          </p:spPr>
          <p:txBody>
            <a:bodyPr wrap="none" lIns="89967" tIns="46783" rIns="89967" bIns="46783">
              <a:noAutofit/>
            </a:bodyPr>
            <a:lstStyle/>
            <a:p>
              <a:pPr defTabSz="913765">
                <a:defRPr/>
              </a:pPr>
              <a:r>
                <a:rPr lang="zh-CN" altLang="en-US" sz="160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rPr>
                <a:t>小标题</a:t>
              </a:r>
              <a:endParaRPr lang="zh-CN" altLang="en-US" sz="160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endParaRPr>
            </a:p>
          </p:txBody>
        </p:sp>
        <p:sp>
          <p:nvSpPr>
            <p:cNvPr id="73" name="Rectangle 30"/>
            <p:cNvSpPr/>
            <p:nvPr/>
          </p:nvSpPr>
          <p:spPr>
            <a:xfrm>
              <a:off x="9260180" y="3330189"/>
              <a:ext cx="2147157" cy="553998"/>
            </a:xfrm>
            <a:prstGeom prst="rect">
              <a:avLst/>
            </a:prstGeom>
          </p:spPr>
          <p:txBody>
            <a:bodyPr wrap="square">
              <a:normAutofit/>
            </a:bodyPr>
            <a:lstStyle/>
            <a:p>
              <a:pPr>
                <a:lnSpc>
                  <a:spcPct val="120000"/>
                </a:lnSpc>
              </a:pPr>
              <a:r>
                <a:rPr lang="zh-CN" altLang="en-US" sz="1050" dirty="0">
                  <a:solidFill>
                    <a:schemeClr val="tx1">
                      <a:lumMod val="75000"/>
                    </a:schemeClr>
                  </a:solidFill>
                  <a:latin typeface="Noto Sans S Chinese DemiLight" panose="020B0400000000000000" pitchFamily="34" charset="-122"/>
                  <a:ea typeface="Noto Sans S Chinese DemiLight" panose="020B0400000000000000" pitchFamily="34" charset="-122"/>
                  <a:sym typeface="+mn-ea"/>
                </a:rPr>
                <a:t>输入替换内容</a:t>
              </a:r>
              <a:r>
                <a:rPr lang="en-US" altLang="zh-CN" sz="105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sym typeface="+mn-ea"/>
                </a:rPr>
                <a:t> </a:t>
              </a:r>
              <a:endParaRPr lang="en-US" altLang="zh-CN" sz="1050" dirty="0">
                <a:solidFill>
                  <a:schemeClr val="tx1">
                    <a:lumMod val="75000"/>
                  </a:schemeClr>
                </a:solidFill>
                <a:latin typeface="Noto Sans S Chinese DemiLight" panose="020B0400000000000000" pitchFamily="34" charset="-122"/>
                <a:ea typeface="Noto Sans S Chinese DemiLight" panose="020B0400000000000000" pitchFamily="34" charset="-122"/>
              </a:endParaRPr>
            </a:p>
            <a:p>
              <a:pPr>
                <a:lnSpc>
                  <a:spcPct val="120000"/>
                </a:lnSpc>
              </a:pPr>
              <a:r>
                <a:rPr lang="zh-CN" altLang="en-US" sz="1050" dirty="0">
                  <a:solidFill>
                    <a:schemeClr val="tx1">
                      <a:lumMod val="75000"/>
                    </a:schemeClr>
                  </a:solidFill>
                  <a:latin typeface="Noto Sans S Chinese DemiLight" panose="020B0400000000000000" pitchFamily="34" charset="-122"/>
                  <a:ea typeface="Noto Sans S Chinese DemiLight" panose="020B0400000000000000" pitchFamily="34" charset="-122"/>
                  <a:sym typeface="+mn-ea"/>
                </a:rPr>
                <a:t>输入替换内容</a:t>
              </a:r>
              <a:r>
                <a:rPr lang="en-US" altLang="zh-CN" sz="105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sym typeface="+mn-ea"/>
                </a:rPr>
                <a:t> </a:t>
              </a:r>
              <a:endParaRPr lang="en-US" altLang="zh-CN" sz="1050" dirty="0">
                <a:solidFill>
                  <a:schemeClr val="tx1">
                    <a:lumMod val="75000"/>
                  </a:schemeClr>
                </a:solidFill>
                <a:latin typeface="Noto Sans S Chinese DemiLight" panose="020B0400000000000000" pitchFamily="34" charset="-122"/>
                <a:ea typeface="Noto Sans S Chinese DemiLight" panose="020B0400000000000000" pitchFamily="34" charset="-122"/>
              </a:endParaRPr>
            </a:p>
          </p:txBody>
        </p:sp>
      </p:grpSp>
    </p:spTree>
  </p:cSld>
  <p:clrMapOvr>
    <a:masterClrMapping/>
  </p:clrMapOvr>
  <p:transition spd="slow" advClick="0" advTm="1000">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528" fill="hold" nodeType="afterEffect">
                                  <p:stCondLst>
                                    <p:cond delay="0"/>
                                  </p:stCondLst>
                                  <p:childTnLst>
                                    <p:set>
                                      <p:cBhvr>
                                        <p:cTn id="12" dur="1" fill="hold">
                                          <p:stCondLst>
                                            <p:cond delay="0"/>
                                          </p:stCondLst>
                                        </p:cTn>
                                        <p:tgtEl>
                                          <p:spTgt spid="56"/>
                                        </p:tgtEl>
                                        <p:attrNameLst>
                                          <p:attrName>style.visibility</p:attrName>
                                        </p:attrNameLst>
                                      </p:cBhvr>
                                      <p:to>
                                        <p:strVal val="visible"/>
                                      </p:to>
                                    </p:set>
                                    <p:anim calcmode="lin" valueType="num">
                                      <p:cBhvr>
                                        <p:cTn id="13" dur="500" fill="hold"/>
                                        <p:tgtEl>
                                          <p:spTgt spid="56"/>
                                        </p:tgtEl>
                                        <p:attrNameLst>
                                          <p:attrName>ppt_w</p:attrName>
                                        </p:attrNameLst>
                                      </p:cBhvr>
                                      <p:tavLst>
                                        <p:tav tm="0">
                                          <p:val>
                                            <p:fltVal val="0"/>
                                          </p:val>
                                        </p:tav>
                                        <p:tav tm="100000">
                                          <p:val>
                                            <p:strVal val="#ppt_w"/>
                                          </p:val>
                                        </p:tav>
                                      </p:tavLst>
                                    </p:anim>
                                    <p:anim calcmode="lin" valueType="num">
                                      <p:cBhvr>
                                        <p:cTn id="14" dur="500" fill="hold"/>
                                        <p:tgtEl>
                                          <p:spTgt spid="56"/>
                                        </p:tgtEl>
                                        <p:attrNameLst>
                                          <p:attrName>ppt_h</p:attrName>
                                        </p:attrNameLst>
                                      </p:cBhvr>
                                      <p:tavLst>
                                        <p:tav tm="0">
                                          <p:val>
                                            <p:fltVal val="0"/>
                                          </p:val>
                                        </p:tav>
                                        <p:tav tm="100000">
                                          <p:val>
                                            <p:strVal val="#ppt_h"/>
                                          </p:val>
                                        </p:tav>
                                      </p:tavLst>
                                    </p:anim>
                                    <p:animEffect transition="in" filter="fade">
                                      <p:cBhvr>
                                        <p:cTn id="15" dur="500"/>
                                        <p:tgtEl>
                                          <p:spTgt spid="56"/>
                                        </p:tgtEl>
                                      </p:cBhvr>
                                    </p:animEffect>
                                    <p:anim calcmode="lin" valueType="num">
                                      <p:cBhvr>
                                        <p:cTn id="16" dur="500" fill="hold"/>
                                        <p:tgtEl>
                                          <p:spTgt spid="56"/>
                                        </p:tgtEl>
                                        <p:attrNameLst>
                                          <p:attrName>ppt_x</p:attrName>
                                        </p:attrNameLst>
                                      </p:cBhvr>
                                      <p:tavLst>
                                        <p:tav tm="0">
                                          <p:val>
                                            <p:fltVal val="0.5"/>
                                          </p:val>
                                        </p:tav>
                                        <p:tav tm="100000">
                                          <p:val>
                                            <p:strVal val="#ppt_x"/>
                                          </p:val>
                                        </p:tav>
                                      </p:tavLst>
                                    </p:anim>
                                    <p:anim calcmode="lin" valueType="num">
                                      <p:cBhvr>
                                        <p:cTn id="17" dur="500" fill="hold"/>
                                        <p:tgtEl>
                                          <p:spTgt spid="56"/>
                                        </p:tgtEl>
                                        <p:attrNameLst>
                                          <p:attrName>ppt_y</p:attrName>
                                        </p:attrNameLst>
                                      </p:cBhvr>
                                      <p:tavLst>
                                        <p:tav tm="0">
                                          <p:val>
                                            <p:fltVal val="0.5"/>
                                          </p:val>
                                        </p:tav>
                                        <p:tav tm="100000">
                                          <p:val>
                                            <p:strVal val="#ppt_y"/>
                                          </p:val>
                                        </p:tav>
                                      </p:tavLst>
                                    </p:anim>
                                  </p:childTnLst>
                                </p:cTn>
                              </p:par>
                            </p:childTnLst>
                          </p:cTn>
                        </p:par>
                        <p:par>
                          <p:cTn id="18" fill="hold">
                            <p:stCondLst>
                              <p:cond delay="1500"/>
                            </p:stCondLst>
                            <p:childTnLst>
                              <p:par>
                                <p:cTn id="19" presetID="53" presetClass="entr" presetSubtype="528" fill="hold" nodeType="afterEffect">
                                  <p:stCondLst>
                                    <p:cond delay="0"/>
                                  </p:stCondLst>
                                  <p:childTnLst>
                                    <p:set>
                                      <p:cBhvr>
                                        <p:cTn id="20" dur="1" fill="hold">
                                          <p:stCondLst>
                                            <p:cond delay="0"/>
                                          </p:stCondLst>
                                        </p:cTn>
                                        <p:tgtEl>
                                          <p:spTgt spid="59"/>
                                        </p:tgtEl>
                                        <p:attrNameLst>
                                          <p:attrName>style.visibility</p:attrName>
                                        </p:attrNameLst>
                                      </p:cBhvr>
                                      <p:to>
                                        <p:strVal val="visible"/>
                                      </p:to>
                                    </p:set>
                                    <p:anim calcmode="lin" valueType="num">
                                      <p:cBhvr>
                                        <p:cTn id="21" dur="500" fill="hold"/>
                                        <p:tgtEl>
                                          <p:spTgt spid="59"/>
                                        </p:tgtEl>
                                        <p:attrNameLst>
                                          <p:attrName>ppt_w</p:attrName>
                                        </p:attrNameLst>
                                      </p:cBhvr>
                                      <p:tavLst>
                                        <p:tav tm="0">
                                          <p:val>
                                            <p:fltVal val="0"/>
                                          </p:val>
                                        </p:tav>
                                        <p:tav tm="100000">
                                          <p:val>
                                            <p:strVal val="#ppt_w"/>
                                          </p:val>
                                        </p:tav>
                                      </p:tavLst>
                                    </p:anim>
                                    <p:anim calcmode="lin" valueType="num">
                                      <p:cBhvr>
                                        <p:cTn id="22" dur="500" fill="hold"/>
                                        <p:tgtEl>
                                          <p:spTgt spid="59"/>
                                        </p:tgtEl>
                                        <p:attrNameLst>
                                          <p:attrName>ppt_h</p:attrName>
                                        </p:attrNameLst>
                                      </p:cBhvr>
                                      <p:tavLst>
                                        <p:tav tm="0">
                                          <p:val>
                                            <p:fltVal val="0"/>
                                          </p:val>
                                        </p:tav>
                                        <p:tav tm="100000">
                                          <p:val>
                                            <p:strVal val="#ppt_h"/>
                                          </p:val>
                                        </p:tav>
                                      </p:tavLst>
                                    </p:anim>
                                    <p:animEffect transition="in" filter="fade">
                                      <p:cBhvr>
                                        <p:cTn id="23" dur="500"/>
                                        <p:tgtEl>
                                          <p:spTgt spid="59"/>
                                        </p:tgtEl>
                                      </p:cBhvr>
                                    </p:animEffect>
                                    <p:anim calcmode="lin" valueType="num">
                                      <p:cBhvr>
                                        <p:cTn id="24" dur="500" fill="hold"/>
                                        <p:tgtEl>
                                          <p:spTgt spid="59"/>
                                        </p:tgtEl>
                                        <p:attrNameLst>
                                          <p:attrName>ppt_x</p:attrName>
                                        </p:attrNameLst>
                                      </p:cBhvr>
                                      <p:tavLst>
                                        <p:tav tm="0">
                                          <p:val>
                                            <p:fltVal val="0.5"/>
                                          </p:val>
                                        </p:tav>
                                        <p:tav tm="100000">
                                          <p:val>
                                            <p:strVal val="#ppt_x"/>
                                          </p:val>
                                        </p:tav>
                                      </p:tavLst>
                                    </p:anim>
                                    <p:anim calcmode="lin" valueType="num">
                                      <p:cBhvr>
                                        <p:cTn id="25" dur="500" fill="hold"/>
                                        <p:tgtEl>
                                          <p:spTgt spid="59"/>
                                        </p:tgtEl>
                                        <p:attrNameLst>
                                          <p:attrName>ppt_y</p:attrName>
                                        </p:attrNameLst>
                                      </p:cBhvr>
                                      <p:tavLst>
                                        <p:tav tm="0">
                                          <p:val>
                                            <p:fltVal val="0.5"/>
                                          </p:val>
                                        </p:tav>
                                        <p:tav tm="100000">
                                          <p:val>
                                            <p:strVal val="#ppt_y"/>
                                          </p:val>
                                        </p:tav>
                                      </p:tavLst>
                                    </p:anim>
                                  </p:childTnLst>
                                </p:cTn>
                              </p:par>
                            </p:childTnLst>
                          </p:cTn>
                        </p:par>
                        <p:par>
                          <p:cTn id="26" fill="hold">
                            <p:stCondLst>
                              <p:cond delay="2000"/>
                            </p:stCondLst>
                            <p:childTnLst>
                              <p:par>
                                <p:cTn id="27" presetID="53" presetClass="entr" presetSubtype="528" fill="hold" nodeType="afterEffect">
                                  <p:stCondLst>
                                    <p:cond delay="0"/>
                                  </p:stCondLst>
                                  <p:childTnLst>
                                    <p:set>
                                      <p:cBhvr>
                                        <p:cTn id="28" dur="1" fill="hold">
                                          <p:stCondLst>
                                            <p:cond delay="0"/>
                                          </p:stCondLst>
                                        </p:cTn>
                                        <p:tgtEl>
                                          <p:spTgt spid="62"/>
                                        </p:tgtEl>
                                        <p:attrNameLst>
                                          <p:attrName>style.visibility</p:attrName>
                                        </p:attrNameLst>
                                      </p:cBhvr>
                                      <p:to>
                                        <p:strVal val="visible"/>
                                      </p:to>
                                    </p:set>
                                    <p:anim calcmode="lin" valueType="num">
                                      <p:cBhvr>
                                        <p:cTn id="29" dur="500" fill="hold"/>
                                        <p:tgtEl>
                                          <p:spTgt spid="62"/>
                                        </p:tgtEl>
                                        <p:attrNameLst>
                                          <p:attrName>ppt_w</p:attrName>
                                        </p:attrNameLst>
                                      </p:cBhvr>
                                      <p:tavLst>
                                        <p:tav tm="0">
                                          <p:val>
                                            <p:fltVal val="0"/>
                                          </p:val>
                                        </p:tav>
                                        <p:tav tm="100000">
                                          <p:val>
                                            <p:strVal val="#ppt_w"/>
                                          </p:val>
                                        </p:tav>
                                      </p:tavLst>
                                    </p:anim>
                                    <p:anim calcmode="lin" valueType="num">
                                      <p:cBhvr>
                                        <p:cTn id="30" dur="500" fill="hold"/>
                                        <p:tgtEl>
                                          <p:spTgt spid="62"/>
                                        </p:tgtEl>
                                        <p:attrNameLst>
                                          <p:attrName>ppt_h</p:attrName>
                                        </p:attrNameLst>
                                      </p:cBhvr>
                                      <p:tavLst>
                                        <p:tav tm="0">
                                          <p:val>
                                            <p:fltVal val="0"/>
                                          </p:val>
                                        </p:tav>
                                        <p:tav tm="100000">
                                          <p:val>
                                            <p:strVal val="#ppt_h"/>
                                          </p:val>
                                        </p:tav>
                                      </p:tavLst>
                                    </p:anim>
                                    <p:animEffect transition="in" filter="fade">
                                      <p:cBhvr>
                                        <p:cTn id="31" dur="500"/>
                                        <p:tgtEl>
                                          <p:spTgt spid="62"/>
                                        </p:tgtEl>
                                      </p:cBhvr>
                                    </p:animEffect>
                                    <p:anim calcmode="lin" valueType="num">
                                      <p:cBhvr>
                                        <p:cTn id="32" dur="500" fill="hold"/>
                                        <p:tgtEl>
                                          <p:spTgt spid="62"/>
                                        </p:tgtEl>
                                        <p:attrNameLst>
                                          <p:attrName>ppt_x</p:attrName>
                                        </p:attrNameLst>
                                      </p:cBhvr>
                                      <p:tavLst>
                                        <p:tav tm="0">
                                          <p:val>
                                            <p:fltVal val="0.5"/>
                                          </p:val>
                                        </p:tav>
                                        <p:tav tm="100000">
                                          <p:val>
                                            <p:strVal val="#ppt_x"/>
                                          </p:val>
                                        </p:tav>
                                      </p:tavLst>
                                    </p:anim>
                                    <p:anim calcmode="lin" valueType="num">
                                      <p:cBhvr>
                                        <p:cTn id="33" dur="500" fill="hold"/>
                                        <p:tgtEl>
                                          <p:spTgt spid="62"/>
                                        </p:tgtEl>
                                        <p:attrNameLst>
                                          <p:attrName>ppt_y</p:attrName>
                                        </p:attrNameLst>
                                      </p:cBhvr>
                                      <p:tavLst>
                                        <p:tav tm="0">
                                          <p:val>
                                            <p:fltVal val="0.5"/>
                                          </p:val>
                                        </p:tav>
                                        <p:tav tm="100000">
                                          <p:val>
                                            <p:strVal val="#ppt_y"/>
                                          </p:val>
                                        </p:tav>
                                      </p:tavLst>
                                    </p:anim>
                                  </p:childTnLst>
                                </p:cTn>
                              </p:par>
                            </p:childTnLst>
                          </p:cTn>
                        </p:par>
                        <p:par>
                          <p:cTn id="34" fill="hold">
                            <p:stCondLst>
                              <p:cond delay="2500"/>
                            </p:stCondLst>
                            <p:childTnLst>
                              <p:par>
                                <p:cTn id="35" presetID="53" presetClass="entr" presetSubtype="528" fill="hold" nodeType="afterEffect">
                                  <p:stCondLst>
                                    <p:cond delay="0"/>
                                  </p:stCondLst>
                                  <p:childTnLst>
                                    <p:set>
                                      <p:cBhvr>
                                        <p:cTn id="36" dur="1" fill="hold">
                                          <p:stCondLst>
                                            <p:cond delay="0"/>
                                          </p:stCondLst>
                                        </p:cTn>
                                        <p:tgtEl>
                                          <p:spTgt spid="65"/>
                                        </p:tgtEl>
                                        <p:attrNameLst>
                                          <p:attrName>style.visibility</p:attrName>
                                        </p:attrNameLst>
                                      </p:cBhvr>
                                      <p:to>
                                        <p:strVal val="visible"/>
                                      </p:to>
                                    </p:set>
                                    <p:anim calcmode="lin" valueType="num">
                                      <p:cBhvr>
                                        <p:cTn id="37" dur="500" fill="hold"/>
                                        <p:tgtEl>
                                          <p:spTgt spid="65"/>
                                        </p:tgtEl>
                                        <p:attrNameLst>
                                          <p:attrName>ppt_w</p:attrName>
                                        </p:attrNameLst>
                                      </p:cBhvr>
                                      <p:tavLst>
                                        <p:tav tm="0">
                                          <p:val>
                                            <p:fltVal val="0"/>
                                          </p:val>
                                        </p:tav>
                                        <p:tav tm="100000">
                                          <p:val>
                                            <p:strVal val="#ppt_w"/>
                                          </p:val>
                                        </p:tav>
                                      </p:tavLst>
                                    </p:anim>
                                    <p:anim calcmode="lin" valueType="num">
                                      <p:cBhvr>
                                        <p:cTn id="38" dur="500" fill="hold"/>
                                        <p:tgtEl>
                                          <p:spTgt spid="65"/>
                                        </p:tgtEl>
                                        <p:attrNameLst>
                                          <p:attrName>ppt_h</p:attrName>
                                        </p:attrNameLst>
                                      </p:cBhvr>
                                      <p:tavLst>
                                        <p:tav tm="0">
                                          <p:val>
                                            <p:fltVal val="0"/>
                                          </p:val>
                                        </p:tav>
                                        <p:tav tm="100000">
                                          <p:val>
                                            <p:strVal val="#ppt_h"/>
                                          </p:val>
                                        </p:tav>
                                      </p:tavLst>
                                    </p:anim>
                                    <p:animEffect transition="in" filter="fade">
                                      <p:cBhvr>
                                        <p:cTn id="39" dur="500"/>
                                        <p:tgtEl>
                                          <p:spTgt spid="65"/>
                                        </p:tgtEl>
                                      </p:cBhvr>
                                    </p:animEffect>
                                    <p:anim calcmode="lin" valueType="num">
                                      <p:cBhvr>
                                        <p:cTn id="40" dur="500" fill="hold"/>
                                        <p:tgtEl>
                                          <p:spTgt spid="65"/>
                                        </p:tgtEl>
                                        <p:attrNameLst>
                                          <p:attrName>ppt_x</p:attrName>
                                        </p:attrNameLst>
                                      </p:cBhvr>
                                      <p:tavLst>
                                        <p:tav tm="0">
                                          <p:val>
                                            <p:fltVal val="0.5"/>
                                          </p:val>
                                        </p:tav>
                                        <p:tav tm="100000">
                                          <p:val>
                                            <p:strVal val="#ppt_x"/>
                                          </p:val>
                                        </p:tav>
                                      </p:tavLst>
                                    </p:anim>
                                    <p:anim calcmode="lin" valueType="num">
                                      <p:cBhvr>
                                        <p:cTn id="41" dur="500" fill="hold"/>
                                        <p:tgtEl>
                                          <p:spTgt spid="65"/>
                                        </p:tgtEl>
                                        <p:attrNameLst>
                                          <p:attrName>ppt_y</p:attrName>
                                        </p:attrNameLst>
                                      </p:cBhvr>
                                      <p:tavLst>
                                        <p:tav tm="0">
                                          <p:val>
                                            <p:fltVal val="0.5"/>
                                          </p:val>
                                        </p:tav>
                                        <p:tav tm="100000">
                                          <p:val>
                                            <p:strVal val="#ppt_y"/>
                                          </p:val>
                                        </p:tav>
                                      </p:tavLst>
                                    </p:anim>
                                  </p:childTnLst>
                                </p:cTn>
                              </p:par>
                            </p:childTnLst>
                          </p:cTn>
                        </p:par>
                        <p:par>
                          <p:cTn id="42" fill="hold">
                            <p:stCondLst>
                              <p:cond delay="3000"/>
                            </p:stCondLst>
                            <p:childTnLst>
                              <p:par>
                                <p:cTn id="43" presetID="53" presetClass="entr" presetSubtype="528" fill="hold" nodeType="afterEffect">
                                  <p:stCondLst>
                                    <p:cond delay="0"/>
                                  </p:stCondLst>
                                  <p:childTnLst>
                                    <p:set>
                                      <p:cBhvr>
                                        <p:cTn id="44" dur="1" fill="hold">
                                          <p:stCondLst>
                                            <p:cond delay="0"/>
                                          </p:stCondLst>
                                        </p:cTn>
                                        <p:tgtEl>
                                          <p:spTgt spid="68"/>
                                        </p:tgtEl>
                                        <p:attrNameLst>
                                          <p:attrName>style.visibility</p:attrName>
                                        </p:attrNameLst>
                                      </p:cBhvr>
                                      <p:to>
                                        <p:strVal val="visible"/>
                                      </p:to>
                                    </p:set>
                                    <p:anim calcmode="lin" valueType="num">
                                      <p:cBhvr>
                                        <p:cTn id="45" dur="500" fill="hold"/>
                                        <p:tgtEl>
                                          <p:spTgt spid="68"/>
                                        </p:tgtEl>
                                        <p:attrNameLst>
                                          <p:attrName>ppt_w</p:attrName>
                                        </p:attrNameLst>
                                      </p:cBhvr>
                                      <p:tavLst>
                                        <p:tav tm="0">
                                          <p:val>
                                            <p:fltVal val="0"/>
                                          </p:val>
                                        </p:tav>
                                        <p:tav tm="100000">
                                          <p:val>
                                            <p:strVal val="#ppt_w"/>
                                          </p:val>
                                        </p:tav>
                                      </p:tavLst>
                                    </p:anim>
                                    <p:anim calcmode="lin" valueType="num">
                                      <p:cBhvr>
                                        <p:cTn id="46" dur="500" fill="hold"/>
                                        <p:tgtEl>
                                          <p:spTgt spid="68"/>
                                        </p:tgtEl>
                                        <p:attrNameLst>
                                          <p:attrName>ppt_h</p:attrName>
                                        </p:attrNameLst>
                                      </p:cBhvr>
                                      <p:tavLst>
                                        <p:tav tm="0">
                                          <p:val>
                                            <p:fltVal val="0"/>
                                          </p:val>
                                        </p:tav>
                                        <p:tav tm="100000">
                                          <p:val>
                                            <p:strVal val="#ppt_h"/>
                                          </p:val>
                                        </p:tav>
                                      </p:tavLst>
                                    </p:anim>
                                    <p:animEffect transition="in" filter="fade">
                                      <p:cBhvr>
                                        <p:cTn id="47" dur="500"/>
                                        <p:tgtEl>
                                          <p:spTgt spid="68"/>
                                        </p:tgtEl>
                                      </p:cBhvr>
                                    </p:animEffect>
                                    <p:anim calcmode="lin" valueType="num">
                                      <p:cBhvr>
                                        <p:cTn id="48" dur="500" fill="hold"/>
                                        <p:tgtEl>
                                          <p:spTgt spid="68"/>
                                        </p:tgtEl>
                                        <p:attrNameLst>
                                          <p:attrName>ppt_x</p:attrName>
                                        </p:attrNameLst>
                                      </p:cBhvr>
                                      <p:tavLst>
                                        <p:tav tm="0">
                                          <p:val>
                                            <p:fltVal val="0.5"/>
                                          </p:val>
                                        </p:tav>
                                        <p:tav tm="100000">
                                          <p:val>
                                            <p:strVal val="#ppt_x"/>
                                          </p:val>
                                        </p:tav>
                                      </p:tavLst>
                                    </p:anim>
                                    <p:anim calcmode="lin" valueType="num">
                                      <p:cBhvr>
                                        <p:cTn id="49" dur="500" fill="hold"/>
                                        <p:tgtEl>
                                          <p:spTgt spid="68"/>
                                        </p:tgtEl>
                                        <p:attrNameLst>
                                          <p:attrName>ppt_y</p:attrName>
                                        </p:attrNameLst>
                                      </p:cBhvr>
                                      <p:tavLst>
                                        <p:tav tm="0">
                                          <p:val>
                                            <p:fltVal val="0.5"/>
                                          </p:val>
                                        </p:tav>
                                        <p:tav tm="100000">
                                          <p:val>
                                            <p:strVal val="#ppt_y"/>
                                          </p:val>
                                        </p:tav>
                                      </p:tavLst>
                                    </p:anim>
                                  </p:childTnLst>
                                </p:cTn>
                              </p:par>
                            </p:childTnLst>
                          </p:cTn>
                        </p:par>
                        <p:par>
                          <p:cTn id="50" fill="hold">
                            <p:stCondLst>
                              <p:cond delay="3500"/>
                            </p:stCondLst>
                            <p:childTnLst>
                              <p:par>
                                <p:cTn id="51" presetID="53" presetClass="entr" presetSubtype="528" fill="hold" nodeType="afterEffect">
                                  <p:stCondLst>
                                    <p:cond delay="0"/>
                                  </p:stCondLst>
                                  <p:childTnLst>
                                    <p:set>
                                      <p:cBhvr>
                                        <p:cTn id="52" dur="1" fill="hold">
                                          <p:stCondLst>
                                            <p:cond delay="0"/>
                                          </p:stCondLst>
                                        </p:cTn>
                                        <p:tgtEl>
                                          <p:spTgt spid="71"/>
                                        </p:tgtEl>
                                        <p:attrNameLst>
                                          <p:attrName>style.visibility</p:attrName>
                                        </p:attrNameLst>
                                      </p:cBhvr>
                                      <p:to>
                                        <p:strVal val="visible"/>
                                      </p:to>
                                    </p:set>
                                    <p:anim calcmode="lin" valueType="num">
                                      <p:cBhvr>
                                        <p:cTn id="53" dur="500" fill="hold"/>
                                        <p:tgtEl>
                                          <p:spTgt spid="71"/>
                                        </p:tgtEl>
                                        <p:attrNameLst>
                                          <p:attrName>ppt_w</p:attrName>
                                        </p:attrNameLst>
                                      </p:cBhvr>
                                      <p:tavLst>
                                        <p:tav tm="0">
                                          <p:val>
                                            <p:fltVal val="0"/>
                                          </p:val>
                                        </p:tav>
                                        <p:tav tm="100000">
                                          <p:val>
                                            <p:strVal val="#ppt_w"/>
                                          </p:val>
                                        </p:tav>
                                      </p:tavLst>
                                    </p:anim>
                                    <p:anim calcmode="lin" valueType="num">
                                      <p:cBhvr>
                                        <p:cTn id="54" dur="500" fill="hold"/>
                                        <p:tgtEl>
                                          <p:spTgt spid="71"/>
                                        </p:tgtEl>
                                        <p:attrNameLst>
                                          <p:attrName>ppt_h</p:attrName>
                                        </p:attrNameLst>
                                      </p:cBhvr>
                                      <p:tavLst>
                                        <p:tav tm="0">
                                          <p:val>
                                            <p:fltVal val="0"/>
                                          </p:val>
                                        </p:tav>
                                        <p:tav tm="100000">
                                          <p:val>
                                            <p:strVal val="#ppt_h"/>
                                          </p:val>
                                        </p:tav>
                                      </p:tavLst>
                                    </p:anim>
                                    <p:animEffect transition="in" filter="fade">
                                      <p:cBhvr>
                                        <p:cTn id="55" dur="500"/>
                                        <p:tgtEl>
                                          <p:spTgt spid="71"/>
                                        </p:tgtEl>
                                      </p:cBhvr>
                                    </p:animEffect>
                                    <p:anim calcmode="lin" valueType="num">
                                      <p:cBhvr>
                                        <p:cTn id="56" dur="500" fill="hold"/>
                                        <p:tgtEl>
                                          <p:spTgt spid="71"/>
                                        </p:tgtEl>
                                        <p:attrNameLst>
                                          <p:attrName>ppt_x</p:attrName>
                                        </p:attrNameLst>
                                      </p:cBhvr>
                                      <p:tavLst>
                                        <p:tav tm="0">
                                          <p:val>
                                            <p:fltVal val="0.5"/>
                                          </p:val>
                                        </p:tav>
                                        <p:tav tm="100000">
                                          <p:val>
                                            <p:strVal val="#ppt_x"/>
                                          </p:val>
                                        </p:tav>
                                      </p:tavLst>
                                    </p:anim>
                                    <p:anim calcmode="lin" valueType="num">
                                      <p:cBhvr>
                                        <p:cTn id="57" dur="500" fill="hold"/>
                                        <p:tgtEl>
                                          <p:spTgt spid="71"/>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1801356" y="1929953"/>
            <a:ext cx="8793826" cy="4099943"/>
            <a:chOff x="838200" y="1581150"/>
            <a:chExt cx="7467600" cy="2895600"/>
          </a:xfrm>
        </p:grpSpPr>
        <p:sp>
          <p:nvSpPr>
            <p:cNvPr id="7" name="Rectangle 2"/>
            <p:cNvSpPr/>
            <p:nvPr/>
          </p:nvSpPr>
          <p:spPr>
            <a:xfrm>
              <a:off x="838200" y="1581150"/>
              <a:ext cx="3733800" cy="1447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latin typeface="Noto Sans S Chinese DemiLight" panose="020B0400000000000000" pitchFamily="34" charset="-122"/>
                <a:ea typeface="Noto Sans S Chinese DemiLight" panose="020B0400000000000000" pitchFamily="34" charset="-122"/>
              </a:endParaRPr>
            </a:p>
          </p:txBody>
        </p:sp>
        <p:sp>
          <p:nvSpPr>
            <p:cNvPr id="9" name="Rectangle 3"/>
            <p:cNvSpPr/>
            <p:nvPr/>
          </p:nvSpPr>
          <p:spPr>
            <a:xfrm>
              <a:off x="838200" y="3028950"/>
              <a:ext cx="3733800" cy="1447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latin typeface="Noto Sans S Chinese DemiLight" panose="020B0400000000000000" pitchFamily="34" charset="-122"/>
                <a:ea typeface="Noto Sans S Chinese DemiLight" panose="020B0400000000000000" pitchFamily="34" charset="-122"/>
              </a:endParaRPr>
            </a:p>
          </p:txBody>
        </p:sp>
        <p:sp>
          <p:nvSpPr>
            <p:cNvPr id="10" name="Rectangle 4"/>
            <p:cNvSpPr/>
            <p:nvPr/>
          </p:nvSpPr>
          <p:spPr>
            <a:xfrm>
              <a:off x="4572000" y="1581150"/>
              <a:ext cx="3733800" cy="1447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latin typeface="Noto Sans S Chinese DemiLight" panose="020B0400000000000000" pitchFamily="34" charset="-122"/>
                <a:ea typeface="Noto Sans S Chinese DemiLight" panose="020B0400000000000000" pitchFamily="34" charset="-122"/>
              </a:endParaRPr>
            </a:p>
          </p:txBody>
        </p:sp>
        <p:sp>
          <p:nvSpPr>
            <p:cNvPr id="14" name="Rectangle 5"/>
            <p:cNvSpPr/>
            <p:nvPr/>
          </p:nvSpPr>
          <p:spPr>
            <a:xfrm>
              <a:off x="4572000" y="3028950"/>
              <a:ext cx="3733800" cy="1447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latin typeface="Noto Sans S Chinese DemiLight" panose="020B0400000000000000" pitchFamily="34" charset="-122"/>
                <a:ea typeface="Noto Sans S Chinese DemiLight" panose="020B0400000000000000" pitchFamily="34" charset="-122"/>
              </a:endParaRPr>
            </a:p>
          </p:txBody>
        </p:sp>
        <p:sp>
          <p:nvSpPr>
            <p:cNvPr id="15" name="Oval 6"/>
            <p:cNvSpPr/>
            <p:nvPr/>
          </p:nvSpPr>
          <p:spPr>
            <a:xfrm>
              <a:off x="4119686" y="2590865"/>
              <a:ext cx="871173" cy="876170"/>
            </a:xfrm>
            <a:prstGeom prst="ellipse">
              <a:avLst/>
            </a:prstGeom>
            <a:solidFill>
              <a:schemeClr val="accent2"/>
            </a:solidFill>
            <a:ln w="28575">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zh-CN" altLang="en-US" sz="2000" dirty="0">
                  <a:solidFill>
                    <a:schemeClr val="bg1"/>
                  </a:solidFill>
                  <a:latin typeface="Noto Sans S Chinese DemiLight" panose="020B0400000000000000" pitchFamily="34" charset="-122"/>
                  <a:ea typeface="Noto Sans S Chinese DemiLight" panose="020B0400000000000000" pitchFamily="34" charset="-122"/>
                </a:rPr>
                <a:t>标题</a:t>
              </a:r>
              <a:endParaRPr lang="en-US" sz="2000" dirty="0">
                <a:solidFill>
                  <a:schemeClr val="bg1"/>
                </a:solidFill>
                <a:latin typeface="Noto Sans S Chinese DemiLight" panose="020B0400000000000000" pitchFamily="34" charset="-122"/>
                <a:ea typeface="Noto Sans S Chinese DemiLight" panose="020B0400000000000000" pitchFamily="34" charset="-122"/>
              </a:endParaRPr>
            </a:p>
          </p:txBody>
        </p:sp>
        <p:sp>
          <p:nvSpPr>
            <p:cNvPr id="16" name="Text Box 10"/>
            <p:cNvSpPr txBox="1">
              <a:spLocks noChangeArrowheads="1"/>
            </p:cNvSpPr>
            <p:nvPr/>
          </p:nvSpPr>
          <p:spPr bwMode="auto">
            <a:xfrm>
              <a:off x="1828800" y="1895143"/>
              <a:ext cx="2438400" cy="731008"/>
            </a:xfrm>
            <a:prstGeom prst="rect">
              <a:avLst/>
            </a:prstGeom>
            <a:noFill/>
            <a:ln w="9525">
              <a:noFill/>
              <a:miter lim="800000"/>
            </a:ln>
          </p:spPr>
          <p:txBody>
            <a:bodyPr wrap="square" lIns="45709" tIns="22855" rIns="45709" bIns="22855">
              <a:spAutoFit/>
            </a:bodyPr>
            <a:lstStyle/>
            <a:p>
              <a:pPr>
                <a:lnSpc>
                  <a:spcPct val="120000"/>
                </a:lnSpc>
              </a:pPr>
              <a:r>
                <a:rPr lang="zh-CN" altLang="en-US" sz="1400" dirty="0">
                  <a:solidFill>
                    <a:schemeClr val="bg1"/>
                  </a:solidFill>
                  <a:latin typeface="Noto Sans S Chinese DemiLight" panose="020B0400000000000000" pitchFamily="34" charset="-122"/>
                  <a:ea typeface="Noto Sans S Chinese DemiLight" panose="020B0400000000000000" pitchFamily="34" charset="-122"/>
                </a:rPr>
                <a:t>输入替换内容</a:t>
              </a:r>
              <a:r>
                <a:rPr lang="en-US" altLang="zh-CN" sz="1400" dirty="0">
                  <a:solidFill>
                    <a:schemeClr val="bg1"/>
                  </a:solidFill>
                  <a:latin typeface="Noto Sans S Chinese DemiLight" panose="020B0400000000000000" pitchFamily="34" charset="-122"/>
                  <a:ea typeface="Noto Sans S Chinese DemiLight" panose="020B0400000000000000" pitchFamily="34" charset="-122"/>
                </a:rPr>
                <a:t> </a:t>
              </a:r>
              <a:r>
                <a:rPr lang="zh-CN" altLang="en-US" sz="1400" dirty="0">
                  <a:solidFill>
                    <a:schemeClr val="bg1"/>
                  </a:solidFill>
                  <a:latin typeface="Noto Sans S Chinese DemiLight" panose="020B0400000000000000" pitchFamily="34" charset="-122"/>
                  <a:ea typeface="Noto Sans S Chinese DemiLight" panose="020B0400000000000000" pitchFamily="34" charset="-122"/>
                </a:rPr>
                <a:t>输入替换内容</a:t>
              </a:r>
              <a:r>
                <a:rPr lang="en-US" altLang="zh-CN" sz="1400" dirty="0">
                  <a:solidFill>
                    <a:schemeClr val="bg1"/>
                  </a:solidFill>
                  <a:latin typeface="Noto Sans S Chinese DemiLight" panose="020B0400000000000000" pitchFamily="34" charset="-122"/>
                  <a:ea typeface="Noto Sans S Chinese DemiLight" panose="020B0400000000000000" pitchFamily="34" charset="-122"/>
                </a:rPr>
                <a:t> </a:t>
              </a:r>
              <a:r>
                <a:rPr lang="zh-CN" altLang="en-US" sz="1400" dirty="0">
                  <a:solidFill>
                    <a:schemeClr val="bg1"/>
                  </a:solidFill>
                  <a:latin typeface="Noto Sans S Chinese DemiLight" panose="020B0400000000000000" pitchFamily="34" charset="-122"/>
                  <a:ea typeface="Noto Sans S Chinese DemiLight" panose="020B0400000000000000" pitchFamily="34" charset="-122"/>
                </a:rPr>
                <a:t>输入替换内容 输入替换内容</a:t>
              </a:r>
              <a:r>
                <a:rPr lang="en-US" altLang="zh-CN" sz="1400" dirty="0">
                  <a:solidFill>
                    <a:schemeClr val="bg1"/>
                  </a:solidFill>
                  <a:latin typeface="Noto Sans S Chinese DemiLight" panose="020B0400000000000000" pitchFamily="34" charset="-122"/>
                  <a:ea typeface="Noto Sans S Chinese DemiLight" panose="020B0400000000000000" pitchFamily="34" charset="-122"/>
                </a:rPr>
                <a:t> </a:t>
              </a:r>
              <a:endParaRPr lang="en-US" altLang="zh-CN" sz="1400" dirty="0">
                <a:solidFill>
                  <a:schemeClr val="bg1"/>
                </a:solidFill>
                <a:latin typeface="Noto Sans S Chinese DemiLight" panose="020B0400000000000000" pitchFamily="34" charset="-122"/>
                <a:ea typeface="Noto Sans S Chinese DemiLight" panose="020B0400000000000000" pitchFamily="34" charset="-122"/>
              </a:endParaRPr>
            </a:p>
            <a:p>
              <a:pPr>
                <a:lnSpc>
                  <a:spcPct val="120000"/>
                </a:lnSpc>
              </a:pPr>
              <a:endParaRPr lang="en-US" altLang="zh-CN" sz="1400" dirty="0">
                <a:solidFill>
                  <a:schemeClr val="bg1"/>
                </a:solidFill>
                <a:latin typeface="Noto Sans S Chinese DemiLight" panose="020B0400000000000000" pitchFamily="34" charset="-122"/>
                <a:ea typeface="Noto Sans S Chinese DemiLight" panose="020B0400000000000000" pitchFamily="34" charset="-122"/>
              </a:endParaRPr>
            </a:p>
            <a:p>
              <a:endParaRPr lang="en-US" altLang="zh-CN" sz="1400" dirty="0">
                <a:solidFill>
                  <a:schemeClr val="bg1"/>
                </a:solidFill>
                <a:latin typeface="Noto Sans S Chinese DemiLight" panose="020B0400000000000000" pitchFamily="34" charset="-122"/>
                <a:ea typeface="Noto Sans S Chinese DemiLight" panose="020B0400000000000000" pitchFamily="34" charset="-122"/>
                <a:cs typeface="Lato Regular"/>
              </a:endParaRPr>
            </a:p>
          </p:txBody>
        </p:sp>
        <p:sp>
          <p:nvSpPr>
            <p:cNvPr id="17" name="Text Box 10"/>
            <p:cNvSpPr txBox="1">
              <a:spLocks noChangeArrowheads="1"/>
            </p:cNvSpPr>
            <p:nvPr/>
          </p:nvSpPr>
          <p:spPr bwMode="auto">
            <a:xfrm>
              <a:off x="1828800" y="3354155"/>
              <a:ext cx="2438400" cy="913536"/>
            </a:xfrm>
            <a:prstGeom prst="rect">
              <a:avLst/>
            </a:prstGeom>
            <a:noFill/>
            <a:ln w="9525">
              <a:noFill/>
              <a:miter lim="800000"/>
            </a:ln>
          </p:spPr>
          <p:txBody>
            <a:bodyPr wrap="square" lIns="45709" tIns="22855" rIns="45709" bIns="22855">
              <a:spAutoFit/>
            </a:bodyPr>
            <a:lstStyle/>
            <a:p>
              <a:pPr>
                <a:lnSpc>
                  <a:spcPct val="120000"/>
                </a:lnSpc>
              </a:pPr>
              <a:r>
                <a:rPr lang="zh-CN" altLang="en-US" sz="1400" dirty="0">
                  <a:solidFill>
                    <a:schemeClr val="bg1"/>
                  </a:solidFill>
                  <a:latin typeface="Noto Sans S Chinese DemiLight" panose="020B0400000000000000" pitchFamily="34" charset="-122"/>
                  <a:ea typeface="Noto Sans S Chinese DemiLight" panose="020B0400000000000000" pitchFamily="34" charset="-122"/>
                  <a:sym typeface="+mn-ea"/>
                </a:rPr>
                <a:t>输入替换内容</a:t>
              </a:r>
              <a:r>
                <a:rPr lang="en-US" altLang="zh-CN" sz="1400" dirty="0">
                  <a:solidFill>
                    <a:schemeClr val="bg1"/>
                  </a:solidFill>
                  <a:latin typeface="Noto Sans S Chinese DemiLight" panose="020B0400000000000000" pitchFamily="34" charset="-122"/>
                  <a:ea typeface="Noto Sans S Chinese DemiLight" panose="020B0400000000000000" pitchFamily="34" charset="-122"/>
                  <a:sym typeface="+mn-ea"/>
                </a:rPr>
                <a:t> </a:t>
              </a:r>
              <a:r>
                <a:rPr lang="zh-CN" altLang="en-US" sz="1400" dirty="0">
                  <a:solidFill>
                    <a:schemeClr val="bg1"/>
                  </a:solidFill>
                  <a:latin typeface="Noto Sans S Chinese DemiLight" panose="020B0400000000000000" pitchFamily="34" charset="-122"/>
                  <a:ea typeface="Noto Sans S Chinese DemiLight" panose="020B0400000000000000" pitchFamily="34" charset="-122"/>
                  <a:sym typeface="+mn-ea"/>
                </a:rPr>
                <a:t>输入替换内容</a:t>
              </a:r>
              <a:r>
                <a:rPr lang="en-US" altLang="zh-CN" sz="1400" dirty="0">
                  <a:solidFill>
                    <a:schemeClr val="bg1"/>
                  </a:solidFill>
                  <a:latin typeface="Noto Sans S Chinese DemiLight" panose="020B0400000000000000" pitchFamily="34" charset="-122"/>
                  <a:ea typeface="Noto Sans S Chinese DemiLight" panose="020B0400000000000000" pitchFamily="34" charset="-122"/>
                  <a:sym typeface="+mn-ea"/>
                </a:rPr>
                <a:t> </a:t>
              </a:r>
              <a:r>
                <a:rPr lang="zh-CN" altLang="en-US" sz="1400" dirty="0">
                  <a:solidFill>
                    <a:schemeClr val="bg1"/>
                  </a:solidFill>
                  <a:latin typeface="Noto Sans S Chinese DemiLight" panose="020B0400000000000000" pitchFamily="34" charset="-122"/>
                  <a:ea typeface="Noto Sans S Chinese DemiLight" panose="020B0400000000000000" pitchFamily="34" charset="-122"/>
                  <a:sym typeface="+mn-ea"/>
                </a:rPr>
                <a:t>输入替换内容 输入替换内容</a:t>
              </a:r>
              <a:r>
                <a:rPr lang="en-US" altLang="zh-CN" sz="1400" dirty="0">
                  <a:solidFill>
                    <a:schemeClr val="bg1"/>
                  </a:solidFill>
                  <a:latin typeface="Noto Sans S Chinese DemiLight" panose="020B0400000000000000" pitchFamily="34" charset="-122"/>
                  <a:ea typeface="Noto Sans S Chinese DemiLight" panose="020B0400000000000000" pitchFamily="34" charset="-122"/>
                  <a:sym typeface="+mn-ea"/>
                </a:rPr>
                <a:t> </a:t>
              </a:r>
              <a:endParaRPr lang="en-US" altLang="zh-CN" sz="1400" dirty="0">
                <a:solidFill>
                  <a:schemeClr val="bg1"/>
                </a:solidFill>
                <a:latin typeface="Noto Sans S Chinese DemiLight" panose="020B0400000000000000" pitchFamily="34" charset="-122"/>
                <a:ea typeface="Noto Sans S Chinese DemiLight" panose="020B0400000000000000" pitchFamily="34" charset="-122"/>
              </a:endParaRPr>
            </a:p>
            <a:p>
              <a:pPr>
                <a:lnSpc>
                  <a:spcPct val="120000"/>
                </a:lnSpc>
              </a:pPr>
              <a:endParaRPr lang="en-US" altLang="zh-CN" sz="1400" dirty="0">
                <a:solidFill>
                  <a:schemeClr val="bg1"/>
                </a:solidFill>
                <a:latin typeface="Noto Sans S Chinese DemiLight" panose="020B0400000000000000" pitchFamily="34" charset="-122"/>
                <a:ea typeface="Noto Sans S Chinese DemiLight" panose="020B0400000000000000" pitchFamily="34" charset="-122"/>
              </a:endParaRPr>
            </a:p>
            <a:p>
              <a:pPr>
                <a:lnSpc>
                  <a:spcPct val="120000"/>
                </a:lnSpc>
              </a:pPr>
              <a:endParaRPr lang="en-US" altLang="zh-CN" sz="1400" dirty="0">
                <a:solidFill>
                  <a:schemeClr val="bg1"/>
                </a:solidFill>
                <a:latin typeface="Noto Sans S Chinese DemiLight" panose="020B0400000000000000" pitchFamily="34" charset="-122"/>
                <a:ea typeface="Noto Sans S Chinese DemiLight" panose="020B0400000000000000" pitchFamily="34" charset="-122"/>
              </a:endParaRPr>
            </a:p>
            <a:p>
              <a:endParaRPr lang="en-US" altLang="zh-CN" sz="1400" dirty="0">
                <a:solidFill>
                  <a:schemeClr val="bg1"/>
                </a:solidFill>
                <a:latin typeface="Noto Sans S Chinese DemiLight" panose="020B0400000000000000" pitchFamily="34" charset="-122"/>
                <a:ea typeface="Noto Sans S Chinese DemiLight" panose="020B0400000000000000" pitchFamily="34" charset="-122"/>
                <a:cs typeface="Lato Regular"/>
              </a:endParaRPr>
            </a:p>
          </p:txBody>
        </p:sp>
        <p:sp>
          <p:nvSpPr>
            <p:cNvPr id="18" name="Text Box 10"/>
            <p:cNvSpPr txBox="1">
              <a:spLocks noChangeArrowheads="1"/>
            </p:cNvSpPr>
            <p:nvPr/>
          </p:nvSpPr>
          <p:spPr bwMode="auto">
            <a:xfrm>
              <a:off x="5036993" y="1906815"/>
              <a:ext cx="2438400" cy="913536"/>
            </a:xfrm>
            <a:prstGeom prst="rect">
              <a:avLst/>
            </a:prstGeom>
            <a:noFill/>
            <a:ln w="9525">
              <a:noFill/>
              <a:miter lim="800000"/>
            </a:ln>
          </p:spPr>
          <p:txBody>
            <a:bodyPr wrap="square" lIns="45709" tIns="22855" rIns="45709" bIns="22855">
              <a:spAutoFit/>
            </a:bodyPr>
            <a:lstStyle/>
            <a:p>
              <a:pPr>
                <a:lnSpc>
                  <a:spcPct val="120000"/>
                </a:lnSpc>
              </a:pPr>
              <a:r>
                <a:rPr lang="zh-CN" altLang="en-US" sz="1400" dirty="0">
                  <a:solidFill>
                    <a:schemeClr val="bg1"/>
                  </a:solidFill>
                  <a:latin typeface="Noto Sans S Chinese DemiLight" panose="020B0400000000000000" pitchFamily="34" charset="-122"/>
                  <a:ea typeface="Noto Sans S Chinese DemiLight" panose="020B0400000000000000" pitchFamily="34" charset="-122"/>
                  <a:sym typeface="+mn-ea"/>
                </a:rPr>
                <a:t>输入替换内容</a:t>
              </a:r>
              <a:r>
                <a:rPr lang="en-US" altLang="zh-CN" sz="1400" dirty="0">
                  <a:solidFill>
                    <a:schemeClr val="bg1"/>
                  </a:solidFill>
                  <a:latin typeface="Noto Sans S Chinese DemiLight" panose="020B0400000000000000" pitchFamily="34" charset="-122"/>
                  <a:ea typeface="Noto Sans S Chinese DemiLight" panose="020B0400000000000000" pitchFamily="34" charset="-122"/>
                  <a:sym typeface="+mn-ea"/>
                </a:rPr>
                <a:t> </a:t>
              </a:r>
              <a:r>
                <a:rPr lang="zh-CN" altLang="en-US" sz="1400" dirty="0">
                  <a:solidFill>
                    <a:schemeClr val="bg1"/>
                  </a:solidFill>
                  <a:latin typeface="Noto Sans S Chinese DemiLight" panose="020B0400000000000000" pitchFamily="34" charset="-122"/>
                  <a:ea typeface="Noto Sans S Chinese DemiLight" panose="020B0400000000000000" pitchFamily="34" charset="-122"/>
                  <a:sym typeface="+mn-ea"/>
                </a:rPr>
                <a:t>输入替换内容</a:t>
              </a:r>
              <a:r>
                <a:rPr lang="en-US" altLang="zh-CN" sz="1400" dirty="0">
                  <a:solidFill>
                    <a:schemeClr val="bg1"/>
                  </a:solidFill>
                  <a:latin typeface="Noto Sans S Chinese DemiLight" panose="020B0400000000000000" pitchFamily="34" charset="-122"/>
                  <a:ea typeface="Noto Sans S Chinese DemiLight" panose="020B0400000000000000" pitchFamily="34" charset="-122"/>
                  <a:sym typeface="+mn-ea"/>
                </a:rPr>
                <a:t> </a:t>
              </a:r>
              <a:r>
                <a:rPr lang="zh-CN" altLang="en-US" sz="1400" dirty="0">
                  <a:solidFill>
                    <a:schemeClr val="bg1"/>
                  </a:solidFill>
                  <a:latin typeface="Noto Sans S Chinese DemiLight" panose="020B0400000000000000" pitchFamily="34" charset="-122"/>
                  <a:ea typeface="Noto Sans S Chinese DemiLight" panose="020B0400000000000000" pitchFamily="34" charset="-122"/>
                  <a:sym typeface="+mn-ea"/>
                </a:rPr>
                <a:t>输入替换内容 输入替换内容</a:t>
              </a:r>
              <a:r>
                <a:rPr lang="en-US" altLang="zh-CN" sz="1400" dirty="0">
                  <a:solidFill>
                    <a:schemeClr val="bg1"/>
                  </a:solidFill>
                  <a:latin typeface="Noto Sans S Chinese DemiLight" panose="020B0400000000000000" pitchFamily="34" charset="-122"/>
                  <a:ea typeface="Noto Sans S Chinese DemiLight" panose="020B0400000000000000" pitchFamily="34" charset="-122"/>
                  <a:sym typeface="+mn-ea"/>
                </a:rPr>
                <a:t> </a:t>
              </a:r>
              <a:endParaRPr lang="en-US" altLang="zh-CN" sz="1400" dirty="0">
                <a:solidFill>
                  <a:schemeClr val="bg1"/>
                </a:solidFill>
                <a:latin typeface="Noto Sans S Chinese DemiLight" panose="020B0400000000000000" pitchFamily="34" charset="-122"/>
                <a:ea typeface="Noto Sans S Chinese DemiLight" panose="020B0400000000000000" pitchFamily="34" charset="-122"/>
              </a:endParaRPr>
            </a:p>
            <a:p>
              <a:pPr>
                <a:lnSpc>
                  <a:spcPct val="120000"/>
                </a:lnSpc>
              </a:pPr>
              <a:endParaRPr lang="en-US" altLang="zh-CN" sz="1400" dirty="0">
                <a:solidFill>
                  <a:schemeClr val="bg1"/>
                </a:solidFill>
                <a:latin typeface="Noto Sans S Chinese DemiLight" panose="020B0400000000000000" pitchFamily="34" charset="-122"/>
                <a:ea typeface="Noto Sans S Chinese DemiLight" panose="020B0400000000000000" pitchFamily="34" charset="-122"/>
              </a:endParaRPr>
            </a:p>
            <a:p>
              <a:pPr>
                <a:lnSpc>
                  <a:spcPct val="120000"/>
                </a:lnSpc>
              </a:pPr>
              <a:endParaRPr lang="en-US" altLang="zh-CN" sz="1400" dirty="0">
                <a:solidFill>
                  <a:schemeClr val="bg1"/>
                </a:solidFill>
                <a:latin typeface="Noto Sans S Chinese DemiLight" panose="020B0400000000000000" pitchFamily="34" charset="-122"/>
                <a:ea typeface="Noto Sans S Chinese DemiLight" panose="020B0400000000000000" pitchFamily="34" charset="-122"/>
              </a:endParaRPr>
            </a:p>
            <a:p>
              <a:endParaRPr lang="en-US" altLang="zh-CN" sz="1400" dirty="0">
                <a:solidFill>
                  <a:schemeClr val="bg1"/>
                </a:solidFill>
                <a:latin typeface="Noto Sans S Chinese DemiLight" panose="020B0400000000000000" pitchFamily="34" charset="-122"/>
                <a:ea typeface="Noto Sans S Chinese DemiLight" panose="020B0400000000000000" pitchFamily="34" charset="-122"/>
                <a:cs typeface="Lato Regular"/>
              </a:endParaRPr>
            </a:p>
          </p:txBody>
        </p:sp>
        <p:sp>
          <p:nvSpPr>
            <p:cNvPr id="19" name="Text Box 10"/>
            <p:cNvSpPr txBox="1">
              <a:spLocks noChangeArrowheads="1"/>
            </p:cNvSpPr>
            <p:nvPr/>
          </p:nvSpPr>
          <p:spPr bwMode="auto">
            <a:xfrm>
              <a:off x="5036993" y="3354615"/>
              <a:ext cx="2438400" cy="913536"/>
            </a:xfrm>
            <a:prstGeom prst="rect">
              <a:avLst/>
            </a:prstGeom>
            <a:noFill/>
            <a:ln w="9525">
              <a:noFill/>
              <a:miter lim="800000"/>
            </a:ln>
          </p:spPr>
          <p:txBody>
            <a:bodyPr wrap="square" lIns="45709" tIns="22855" rIns="45709" bIns="22855">
              <a:spAutoFit/>
            </a:bodyPr>
            <a:lstStyle/>
            <a:p>
              <a:pPr>
                <a:lnSpc>
                  <a:spcPct val="120000"/>
                </a:lnSpc>
              </a:pPr>
              <a:r>
                <a:rPr lang="zh-CN" altLang="en-US" sz="1400" dirty="0">
                  <a:solidFill>
                    <a:schemeClr val="bg1"/>
                  </a:solidFill>
                  <a:latin typeface="Noto Sans S Chinese DemiLight" panose="020B0400000000000000" pitchFamily="34" charset="-122"/>
                  <a:ea typeface="Noto Sans S Chinese DemiLight" panose="020B0400000000000000" pitchFamily="34" charset="-122"/>
                  <a:sym typeface="+mn-ea"/>
                </a:rPr>
                <a:t>输入替换内容</a:t>
              </a:r>
              <a:r>
                <a:rPr lang="en-US" altLang="zh-CN" sz="1400" dirty="0">
                  <a:solidFill>
                    <a:schemeClr val="bg1"/>
                  </a:solidFill>
                  <a:latin typeface="Noto Sans S Chinese DemiLight" panose="020B0400000000000000" pitchFamily="34" charset="-122"/>
                  <a:ea typeface="Noto Sans S Chinese DemiLight" panose="020B0400000000000000" pitchFamily="34" charset="-122"/>
                  <a:sym typeface="+mn-ea"/>
                </a:rPr>
                <a:t> </a:t>
              </a:r>
              <a:r>
                <a:rPr lang="zh-CN" altLang="en-US" sz="1400" dirty="0">
                  <a:solidFill>
                    <a:schemeClr val="bg1"/>
                  </a:solidFill>
                  <a:latin typeface="Noto Sans S Chinese DemiLight" panose="020B0400000000000000" pitchFamily="34" charset="-122"/>
                  <a:ea typeface="Noto Sans S Chinese DemiLight" panose="020B0400000000000000" pitchFamily="34" charset="-122"/>
                  <a:sym typeface="+mn-ea"/>
                </a:rPr>
                <a:t>输入替换内容</a:t>
              </a:r>
              <a:r>
                <a:rPr lang="en-US" altLang="zh-CN" sz="1400" dirty="0">
                  <a:solidFill>
                    <a:schemeClr val="bg1"/>
                  </a:solidFill>
                  <a:latin typeface="Noto Sans S Chinese DemiLight" panose="020B0400000000000000" pitchFamily="34" charset="-122"/>
                  <a:ea typeface="Noto Sans S Chinese DemiLight" panose="020B0400000000000000" pitchFamily="34" charset="-122"/>
                  <a:sym typeface="+mn-ea"/>
                </a:rPr>
                <a:t> </a:t>
              </a:r>
              <a:r>
                <a:rPr lang="zh-CN" altLang="en-US" sz="1400" dirty="0">
                  <a:solidFill>
                    <a:schemeClr val="bg1"/>
                  </a:solidFill>
                  <a:latin typeface="Noto Sans S Chinese DemiLight" panose="020B0400000000000000" pitchFamily="34" charset="-122"/>
                  <a:ea typeface="Noto Sans S Chinese DemiLight" panose="020B0400000000000000" pitchFamily="34" charset="-122"/>
                  <a:sym typeface="+mn-ea"/>
                </a:rPr>
                <a:t>输入替换内容 输入替换内容</a:t>
              </a:r>
              <a:r>
                <a:rPr lang="en-US" altLang="zh-CN" sz="1400" dirty="0">
                  <a:solidFill>
                    <a:schemeClr val="bg1"/>
                  </a:solidFill>
                  <a:latin typeface="Noto Sans S Chinese DemiLight" panose="020B0400000000000000" pitchFamily="34" charset="-122"/>
                  <a:ea typeface="Noto Sans S Chinese DemiLight" panose="020B0400000000000000" pitchFamily="34" charset="-122"/>
                  <a:sym typeface="+mn-ea"/>
                </a:rPr>
                <a:t> </a:t>
              </a:r>
              <a:endParaRPr lang="en-US" altLang="zh-CN" sz="1400" dirty="0">
                <a:solidFill>
                  <a:schemeClr val="bg1"/>
                </a:solidFill>
                <a:latin typeface="Noto Sans S Chinese DemiLight" panose="020B0400000000000000" pitchFamily="34" charset="-122"/>
                <a:ea typeface="Noto Sans S Chinese DemiLight" panose="020B0400000000000000" pitchFamily="34" charset="-122"/>
              </a:endParaRPr>
            </a:p>
            <a:p>
              <a:pPr>
                <a:lnSpc>
                  <a:spcPct val="120000"/>
                </a:lnSpc>
              </a:pPr>
              <a:endParaRPr lang="en-US" altLang="zh-CN" sz="1400" dirty="0">
                <a:solidFill>
                  <a:schemeClr val="bg1"/>
                </a:solidFill>
                <a:latin typeface="Noto Sans S Chinese DemiLight" panose="020B0400000000000000" pitchFamily="34" charset="-122"/>
                <a:ea typeface="Noto Sans S Chinese DemiLight" panose="020B0400000000000000" pitchFamily="34" charset="-122"/>
              </a:endParaRPr>
            </a:p>
            <a:p>
              <a:pPr>
                <a:lnSpc>
                  <a:spcPct val="120000"/>
                </a:lnSpc>
              </a:pPr>
              <a:endParaRPr lang="en-US" altLang="zh-CN" sz="1400" dirty="0">
                <a:solidFill>
                  <a:schemeClr val="bg1"/>
                </a:solidFill>
                <a:latin typeface="Noto Sans S Chinese DemiLight" panose="020B0400000000000000" pitchFamily="34" charset="-122"/>
                <a:ea typeface="Noto Sans S Chinese DemiLight" panose="020B0400000000000000" pitchFamily="34" charset="-122"/>
              </a:endParaRPr>
            </a:p>
            <a:p>
              <a:endParaRPr lang="en-US" altLang="zh-CN" sz="1400" dirty="0">
                <a:solidFill>
                  <a:schemeClr val="bg1"/>
                </a:solidFill>
                <a:latin typeface="Noto Sans S Chinese DemiLight" panose="020B0400000000000000" pitchFamily="34" charset="-122"/>
                <a:ea typeface="Noto Sans S Chinese DemiLight" panose="020B0400000000000000" pitchFamily="34" charset="-122"/>
                <a:cs typeface="Lato Regular"/>
              </a:endParaRPr>
            </a:p>
          </p:txBody>
        </p:sp>
        <p:grpSp>
          <p:nvGrpSpPr>
            <p:cNvPr id="20" name="Group 13"/>
            <p:cNvGrpSpPr/>
            <p:nvPr/>
          </p:nvGrpSpPr>
          <p:grpSpPr>
            <a:xfrm>
              <a:off x="7543800" y="1982293"/>
              <a:ext cx="533400" cy="645515"/>
              <a:chOff x="427038" y="3595610"/>
              <a:chExt cx="391838" cy="474198"/>
            </a:xfrm>
            <a:solidFill>
              <a:schemeClr val="bg1"/>
            </a:solidFill>
          </p:grpSpPr>
          <p:sp>
            <p:nvSpPr>
              <p:cNvPr id="29" name="Freeform 89"/>
              <p:cNvSpPr/>
              <p:nvPr/>
            </p:nvSpPr>
            <p:spPr bwMode="auto">
              <a:xfrm>
                <a:off x="486937" y="3655509"/>
                <a:ext cx="272041" cy="257066"/>
              </a:xfrm>
              <a:custGeom>
                <a:avLst/>
                <a:gdLst>
                  <a:gd name="T0" fmla="*/ 57 w 82"/>
                  <a:gd name="T1" fmla="*/ 67 h 78"/>
                  <a:gd name="T2" fmla="*/ 57 w 82"/>
                  <a:gd name="T3" fmla="*/ 78 h 78"/>
                  <a:gd name="T4" fmla="*/ 82 w 82"/>
                  <a:gd name="T5" fmla="*/ 40 h 78"/>
                  <a:gd name="T6" fmla="*/ 41 w 82"/>
                  <a:gd name="T7" fmla="*/ 0 h 78"/>
                  <a:gd name="T8" fmla="*/ 0 w 82"/>
                  <a:gd name="T9" fmla="*/ 40 h 78"/>
                  <a:gd name="T10" fmla="*/ 25 w 82"/>
                  <a:gd name="T11" fmla="*/ 78 h 78"/>
                  <a:gd name="T12" fmla="*/ 25 w 82"/>
                  <a:gd name="T13" fmla="*/ 67 h 78"/>
                  <a:gd name="T14" fmla="*/ 10 w 82"/>
                  <a:gd name="T15" fmla="*/ 40 h 78"/>
                  <a:gd name="T16" fmla="*/ 41 w 82"/>
                  <a:gd name="T17" fmla="*/ 10 h 78"/>
                  <a:gd name="T18" fmla="*/ 72 w 82"/>
                  <a:gd name="T19" fmla="*/ 40 h 78"/>
                  <a:gd name="T20" fmla="*/ 57 w 82"/>
                  <a:gd name="T21" fmla="*/ 67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2" h="78">
                    <a:moveTo>
                      <a:pt x="57" y="67"/>
                    </a:moveTo>
                    <a:cubicBezTo>
                      <a:pt x="57" y="78"/>
                      <a:pt x="57" y="78"/>
                      <a:pt x="57" y="78"/>
                    </a:cubicBezTo>
                    <a:cubicBezTo>
                      <a:pt x="71" y="72"/>
                      <a:pt x="82" y="57"/>
                      <a:pt x="82" y="40"/>
                    </a:cubicBezTo>
                    <a:cubicBezTo>
                      <a:pt x="82" y="18"/>
                      <a:pt x="63" y="0"/>
                      <a:pt x="41" y="0"/>
                    </a:cubicBezTo>
                    <a:cubicBezTo>
                      <a:pt x="19" y="0"/>
                      <a:pt x="0" y="18"/>
                      <a:pt x="0" y="40"/>
                    </a:cubicBezTo>
                    <a:cubicBezTo>
                      <a:pt x="0" y="57"/>
                      <a:pt x="10" y="72"/>
                      <a:pt x="25" y="78"/>
                    </a:cubicBezTo>
                    <a:cubicBezTo>
                      <a:pt x="25" y="67"/>
                      <a:pt x="25" y="67"/>
                      <a:pt x="25" y="67"/>
                    </a:cubicBezTo>
                    <a:cubicBezTo>
                      <a:pt x="16" y="61"/>
                      <a:pt x="10" y="52"/>
                      <a:pt x="10" y="40"/>
                    </a:cubicBezTo>
                    <a:cubicBezTo>
                      <a:pt x="10" y="23"/>
                      <a:pt x="24" y="10"/>
                      <a:pt x="41" y="10"/>
                    </a:cubicBezTo>
                    <a:cubicBezTo>
                      <a:pt x="58" y="10"/>
                      <a:pt x="72" y="23"/>
                      <a:pt x="72" y="40"/>
                    </a:cubicBezTo>
                    <a:cubicBezTo>
                      <a:pt x="72" y="52"/>
                      <a:pt x="66" y="62"/>
                      <a:pt x="57" y="6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9" tIns="45709" rIns="91419" bIns="45709" numCol="1" anchor="t" anchorCtr="0" compatLnSpc="1"/>
              <a:lstStyle/>
              <a:p>
                <a:endParaRPr lang="en-US">
                  <a:solidFill>
                    <a:schemeClr val="bg1"/>
                  </a:solidFill>
                  <a:latin typeface="Noto Sans S Chinese DemiLight" panose="020B0400000000000000" pitchFamily="34" charset="-122"/>
                  <a:ea typeface="Noto Sans S Chinese DemiLight" panose="020B0400000000000000" pitchFamily="34" charset="-122"/>
                </a:endParaRPr>
              </a:p>
            </p:txBody>
          </p:sp>
          <p:sp>
            <p:nvSpPr>
              <p:cNvPr id="30" name="Freeform 90"/>
              <p:cNvSpPr/>
              <p:nvPr/>
            </p:nvSpPr>
            <p:spPr bwMode="auto">
              <a:xfrm>
                <a:off x="427038" y="3595610"/>
                <a:ext cx="391838" cy="381855"/>
              </a:xfrm>
              <a:custGeom>
                <a:avLst/>
                <a:gdLst>
                  <a:gd name="T0" fmla="*/ 59 w 118"/>
                  <a:gd name="T1" fmla="*/ 0 h 115"/>
                  <a:gd name="T2" fmla="*/ 0 w 118"/>
                  <a:gd name="T3" fmla="*/ 58 h 115"/>
                  <a:gd name="T4" fmla="*/ 43 w 118"/>
                  <a:gd name="T5" fmla="*/ 115 h 115"/>
                  <a:gd name="T6" fmla="*/ 43 w 118"/>
                  <a:gd name="T7" fmla="*/ 107 h 115"/>
                  <a:gd name="T8" fmla="*/ 8 w 118"/>
                  <a:gd name="T9" fmla="*/ 58 h 115"/>
                  <a:gd name="T10" fmla="*/ 59 w 118"/>
                  <a:gd name="T11" fmla="*/ 8 h 115"/>
                  <a:gd name="T12" fmla="*/ 110 w 118"/>
                  <a:gd name="T13" fmla="*/ 58 h 115"/>
                  <a:gd name="T14" fmla="*/ 75 w 118"/>
                  <a:gd name="T15" fmla="*/ 107 h 115"/>
                  <a:gd name="T16" fmla="*/ 75 w 118"/>
                  <a:gd name="T17" fmla="*/ 115 h 115"/>
                  <a:gd name="T18" fmla="*/ 118 w 118"/>
                  <a:gd name="T19" fmla="*/ 58 h 115"/>
                  <a:gd name="T20" fmla="*/ 59 w 118"/>
                  <a:gd name="T21"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8" h="115">
                    <a:moveTo>
                      <a:pt x="59" y="0"/>
                    </a:moveTo>
                    <a:cubicBezTo>
                      <a:pt x="26" y="0"/>
                      <a:pt x="0" y="26"/>
                      <a:pt x="0" y="58"/>
                    </a:cubicBezTo>
                    <a:cubicBezTo>
                      <a:pt x="0" y="85"/>
                      <a:pt x="18" y="108"/>
                      <a:pt x="43" y="115"/>
                    </a:cubicBezTo>
                    <a:cubicBezTo>
                      <a:pt x="43" y="107"/>
                      <a:pt x="43" y="107"/>
                      <a:pt x="43" y="107"/>
                    </a:cubicBezTo>
                    <a:cubicBezTo>
                      <a:pt x="23" y="100"/>
                      <a:pt x="8" y="81"/>
                      <a:pt x="8" y="58"/>
                    </a:cubicBezTo>
                    <a:cubicBezTo>
                      <a:pt x="8" y="30"/>
                      <a:pt x="31" y="8"/>
                      <a:pt x="59" y="8"/>
                    </a:cubicBezTo>
                    <a:cubicBezTo>
                      <a:pt x="87" y="8"/>
                      <a:pt x="110" y="30"/>
                      <a:pt x="110" y="58"/>
                    </a:cubicBezTo>
                    <a:cubicBezTo>
                      <a:pt x="110" y="81"/>
                      <a:pt x="95" y="100"/>
                      <a:pt x="75" y="107"/>
                    </a:cubicBezTo>
                    <a:cubicBezTo>
                      <a:pt x="75" y="115"/>
                      <a:pt x="75" y="115"/>
                      <a:pt x="75" y="115"/>
                    </a:cubicBezTo>
                    <a:cubicBezTo>
                      <a:pt x="100" y="108"/>
                      <a:pt x="118" y="86"/>
                      <a:pt x="118" y="58"/>
                    </a:cubicBezTo>
                    <a:cubicBezTo>
                      <a:pt x="118" y="26"/>
                      <a:pt x="92" y="0"/>
                      <a:pt x="5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9" tIns="45709" rIns="91419" bIns="45709" numCol="1" anchor="t" anchorCtr="0" compatLnSpc="1"/>
              <a:lstStyle/>
              <a:p>
                <a:endParaRPr lang="en-US">
                  <a:solidFill>
                    <a:schemeClr val="bg1"/>
                  </a:solidFill>
                  <a:latin typeface="Noto Sans S Chinese DemiLight" panose="020B0400000000000000" pitchFamily="34" charset="-122"/>
                  <a:ea typeface="Noto Sans S Chinese DemiLight" panose="020B0400000000000000" pitchFamily="34" charset="-122"/>
                </a:endParaRPr>
              </a:p>
            </p:txBody>
          </p:sp>
          <p:sp>
            <p:nvSpPr>
              <p:cNvPr id="31" name="Freeform 91"/>
              <p:cNvSpPr/>
              <p:nvPr/>
            </p:nvSpPr>
            <p:spPr bwMode="auto">
              <a:xfrm>
                <a:off x="566802" y="3750348"/>
                <a:ext cx="119797" cy="319460"/>
              </a:xfrm>
              <a:custGeom>
                <a:avLst/>
                <a:gdLst>
                  <a:gd name="T0" fmla="*/ 24 w 36"/>
                  <a:gd name="T1" fmla="*/ 82 h 96"/>
                  <a:gd name="T2" fmla="*/ 24 w 36"/>
                  <a:gd name="T3" fmla="*/ 21 h 96"/>
                  <a:gd name="T4" fmla="*/ 29 w 36"/>
                  <a:gd name="T5" fmla="*/ 12 h 96"/>
                  <a:gd name="T6" fmla="*/ 17 w 36"/>
                  <a:gd name="T7" fmla="*/ 0 h 96"/>
                  <a:gd name="T8" fmla="*/ 5 w 36"/>
                  <a:gd name="T9" fmla="*/ 12 h 96"/>
                  <a:gd name="T10" fmla="*/ 10 w 36"/>
                  <a:gd name="T11" fmla="*/ 21 h 96"/>
                  <a:gd name="T12" fmla="*/ 10 w 36"/>
                  <a:gd name="T13" fmla="*/ 21 h 96"/>
                  <a:gd name="T14" fmla="*/ 10 w 36"/>
                  <a:gd name="T15" fmla="*/ 82 h 96"/>
                  <a:gd name="T16" fmla="*/ 0 w 36"/>
                  <a:gd name="T17" fmla="*/ 96 h 96"/>
                  <a:gd name="T18" fmla="*/ 36 w 36"/>
                  <a:gd name="T19" fmla="*/ 96 h 96"/>
                  <a:gd name="T20" fmla="*/ 24 w 36"/>
                  <a:gd name="T21" fmla="*/ 8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96">
                    <a:moveTo>
                      <a:pt x="24" y="82"/>
                    </a:moveTo>
                    <a:cubicBezTo>
                      <a:pt x="24" y="79"/>
                      <a:pt x="24" y="22"/>
                      <a:pt x="24" y="21"/>
                    </a:cubicBezTo>
                    <a:cubicBezTo>
                      <a:pt x="27" y="19"/>
                      <a:pt x="29" y="16"/>
                      <a:pt x="29" y="12"/>
                    </a:cubicBezTo>
                    <a:cubicBezTo>
                      <a:pt x="29" y="5"/>
                      <a:pt x="24" y="0"/>
                      <a:pt x="17" y="0"/>
                    </a:cubicBezTo>
                    <a:cubicBezTo>
                      <a:pt x="10" y="0"/>
                      <a:pt x="5" y="5"/>
                      <a:pt x="5" y="12"/>
                    </a:cubicBezTo>
                    <a:cubicBezTo>
                      <a:pt x="5" y="16"/>
                      <a:pt x="7" y="19"/>
                      <a:pt x="10" y="21"/>
                    </a:cubicBezTo>
                    <a:cubicBezTo>
                      <a:pt x="10" y="21"/>
                      <a:pt x="10" y="21"/>
                      <a:pt x="10" y="21"/>
                    </a:cubicBezTo>
                    <a:cubicBezTo>
                      <a:pt x="10" y="21"/>
                      <a:pt x="10" y="78"/>
                      <a:pt x="10" y="82"/>
                    </a:cubicBezTo>
                    <a:cubicBezTo>
                      <a:pt x="10" y="92"/>
                      <a:pt x="0" y="96"/>
                      <a:pt x="0" y="96"/>
                    </a:cubicBezTo>
                    <a:cubicBezTo>
                      <a:pt x="36" y="96"/>
                      <a:pt x="36" y="96"/>
                      <a:pt x="36" y="96"/>
                    </a:cubicBezTo>
                    <a:cubicBezTo>
                      <a:pt x="36" y="96"/>
                      <a:pt x="24" y="92"/>
                      <a:pt x="24" y="8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9" tIns="45709" rIns="91419" bIns="45709" numCol="1" anchor="t" anchorCtr="0" compatLnSpc="1"/>
              <a:lstStyle/>
              <a:p>
                <a:endParaRPr lang="en-US">
                  <a:solidFill>
                    <a:schemeClr val="bg1"/>
                  </a:solidFill>
                  <a:latin typeface="Noto Sans S Chinese DemiLight" panose="020B0400000000000000" pitchFamily="34" charset="-122"/>
                  <a:ea typeface="Noto Sans S Chinese DemiLight" panose="020B0400000000000000" pitchFamily="34" charset="-122"/>
                </a:endParaRPr>
              </a:p>
            </p:txBody>
          </p:sp>
        </p:grpSp>
        <p:grpSp>
          <p:nvGrpSpPr>
            <p:cNvPr id="21" name="Group 17"/>
            <p:cNvGrpSpPr/>
            <p:nvPr/>
          </p:nvGrpSpPr>
          <p:grpSpPr>
            <a:xfrm>
              <a:off x="7509046" y="3433550"/>
              <a:ext cx="589974" cy="638600"/>
              <a:chOff x="1847137" y="4256991"/>
              <a:chExt cx="454232" cy="491670"/>
            </a:xfrm>
            <a:solidFill>
              <a:schemeClr val="bg1"/>
            </a:solidFill>
          </p:grpSpPr>
          <p:sp>
            <p:nvSpPr>
              <p:cNvPr id="27" name="Freeform 101"/>
              <p:cNvSpPr>
                <a:spLocks noEditPoints="1"/>
              </p:cNvSpPr>
              <p:nvPr/>
            </p:nvSpPr>
            <p:spPr bwMode="auto">
              <a:xfrm>
                <a:off x="1847137" y="4256991"/>
                <a:ext cx="454232" cy="491670"/>
              </a:xfrm>
              <a:custGeom>
                <a:avLst/>
                <a:gdLst>
                  <a:gd name="T0" fmla="*/ 134 w 137"/>
                  <a:gd name="T1" fmla="*/ 71 h 148"/>
                  <a:gd name="T2" fmla="*/ 126 w 137"/>
                  <a:gd name="T3" fmla="*/ 38 h 148"/>
                  <a:gd name="T4" fmla="*/ 133 w 137"/>
                  <a:gd name="T5" fmla="*/ 36 h 148"/>
                  <a:gd name="T6" fmla="*/ 126 w 137"/>
                  <a:gd name="T7" fmla="*/ 12 h 148"/>
                  <a:gd name="T8" fmla="*/ 102 w 137"/>
                  <a:gd name="T9" fmla="*/ 5 h 148"/>
                  <a:gd name="T10" fmla="*/ 99 w 137"/>
                  <a:gd name="T11" fmla="*/ 12 h 148"/>
                  <a:gd name="T12" fmla="*/ 67 w 137"/>
                  <a:gd name="T13" fmla="*/ 4 h 148"/>
                  <a:gd name="T14" fmla="*/ 38 w 137"/>
                  <a:gd name="T15" fmla="*/ 11 h 148"/>
                  <a:gd name="T16" fmla="*/ 36 w 137"/>
                  <a:gd name="T17" fmla="*/ 5 h 148"/>
                  <a:gd name="T18" fmla="*/ 12 w 137"/>
                  <a:gd name="T19" fmla="*/ 12 h 148"/>
                  <a:gd name="T20" fmla="*/ 5 w 137"/>
                  <a:gd name="T21" fmla="*/ 36 h 148"/>
                  <a:gd name="T22" fmla="*/ 9 w 137"/>
                  <a:gd name="T23" fmla="*/ 38 h 148"/>
                  <a:gd name="T24" fmla="*/ 0 w 137"/>
                  <a:gd name="T25" fmla="*/ 71 h 148"/>
                  <a:gd name="T26" fmla="*/ 27 w 137"/>
                  <a:gd name="T27" fmla="*/ 125 h 148"/>
                  <a:gd name="T28" fmla="*/ 13 w 137"/>
                  <a:gd name="T29" fmla="*/ 140 h 148"/>
                  <a:gd name="T30" fmla="*/ 21 w 137"/>
                  <a:gd name="T31" fmla="*/ 148 h 148"/>
                  <a:gd name="T32" fmla="*/ 37 w 137"/>
                  <a:gd name="T33" fmla="*/ 132 h 148"/>
                  <a:gd name="T34" fmla="*/ 67 w 137"/>
                  <a:gd name="T35" fmla="*/ 139 h 148"/>
                  <a:gd name="T36" fmla="*/ 97 w 137"/>
                  <a:gd name="T37" fmla="*/ 132 h 148"/>
                  <a:gd name="T38" fmla="*/ 113 w 137"/>
                  <a:gd name="T39" fmla="*/ 148 h 148"/>
                  <a:gd name="T40" fmla="*/ 121 w 137"/>
                  <a:gd name="T41" fmla="*/ 140 h 148"/>
                  <a:gd name="T42" fmla="*/ 107 w 137"/>
                  <a:gd name="T43" fmla="*/ 125 h 148"/>
                  <a:gd name="T44" fmla="*/ 134 w 137"/>
                  <a:gd name="T45" fmla="*/ 71 h 148"/>
                  <a:gd name="T46" fmla="*/ 11 w 137"/>
                  <a:gd name="T47" fmla="*/ 74 h 148"/>
                  <a:gd name="T48" fmla="*/ 20 w 137"/>
                  <a:gd name="T49" fmla="*/ 74 h 148"/>
                  <a:gd name="T50" fmla="*/ 23 w 137"/>
                  <a:gd name="T51" fmla="*/ 71 h 148"/>
                  <a:gd name="T52" fmla="*/ 20 w 137"/>
                  <a:gd name="T53" fmla="*/ 69 h 148"/>
                  <a:gd name="T54" fmla="*/ 11 w 137"/>
                  <a:gd name="T55" fmla="*/ 69 h 148"/>
                  <a:gd name="T56" fmla="*/ 64 w 137"/>
                  <a:gd name="T57" fmla="*/ 15 h 148"/>
                  <a:gd name="T58" fmla="*/ 64 w 137"/>
                  <a:gd name="T59" fmla="*/ 15 h 148"/>
                  <a:gd name="T60" fmla="*/ 64 w 137"/>
                  <a:gd name="T61" fmla="*/ 26 h 148"/>
                  <a:gd name="T62" fmla="*/ 67 w 137"/>
                  <a:gd name="T63" fmla="*/ 29 h 148"/>
                  <a:gd name="T64" fmla="*/ 70 w 137"/>
                  <a:gd name="T65" fmla="*/ 26 h 148"/>
                  <a:gd name="T66" fmla="*/ 70 w 137"/>
                  <a:gd name="T67" fmla="*/ 15 h 148"/>
                  <a:gd name="T68" fmla="*/ 70 w 137"/>
                  <a:gd name="T69" fmla="*/ 15 h 148"/>
                  <a:gd name="T70" fmla="*/ 123 w 137"/>
                  <a:gd name="T71" fmla="*/ 69 h 148"/>
                  <a:gd name="T72" fmla="*/ 114 w 137"/>
                  <a:gd name="T73" fmla="*/ 69 h 148"/>
                  <a:gd name="T74" fmla="*/ 111 w 137"/>
                  <a:gd name="T75" fmla="*/ 71 h 148"/>
                  <a:gd name="T76" fmla="*/ 114 w 137"/>
                  <a:gd name="T77" fmla="*/ 74 h 148"/>
                  <a:gd name="T78" fmla="*/ 123 w 137"/>
                  <a:gd name="T79" fmla="*/ 74 h 148"/>
                  <a:gd name="T80" fmla="*/ 70 w 137"/>
                  <a:gd name="T81" fmla="*/ 128 h 148"/>
                  <a:gd name="T82" fmla="*/ 70 w 137"/>
                  <a:gd name="T83" fmla="*/ 118 h 148"/>
                  <a:gd name="T84" fmla="*/ 67 w 137"/>
                  <a:gd name="T85" fmla="*/ 115 h 148"/>
                  <a:gd name="T86" fmla="*/ 64 w 137"/>
                  <a:gd name="T87" fmla="*/ 118 h 148"/>
                  <a:gd name="T88" fmla="*/ 64 w 137"/>
                  <a:gd name="T89" fmla="*/ 128 h 148"/>
                  <a:gd name="T90" fmla="*/ 11 w 137"/>
                  <a:gd name="T91" fmla="*/ 74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37" h="148">
                    <a:moveTo>
                      <a:pt x="134" y="71"/>
                    </a:moveTo>
                    <a:cubicBezTo>
                      <a:pt x="134" y="59"/>
                      <a:pt x="131" y="48"/>
                      <a:pt x="126" y="38"/>
                    </a:cubicBezTo>
                    <a:cubicBezTo>
                      <a:pt x="128" y="38"/>
                      <a:pt x="131" y="38"/>
                      <a:pt x="133" y="36"/>
                    </a:cubicBezTo>
                    <a:cubicBezTo>
                      <a:pt x="137" y="31"/>
                      <a:pt x="134" y="20"/>
                      <a:pt x="126" y="12"/>
                    </a:cubicBezTo>
                    <a:cubicBezTo>
                      <a:pt x="117" y="3"/>
                      <a:pt x="107" y="0"/>
                      <a:pt x="102" y="5"/>
                    </a:cubicBezTo>
                    <a:cubicBezTo>
                      <a:pt x="100" y="7"/>
                      <a:pt x="99" y="9"/>
                      <a:pt x="99" y="12"/>
                    </a:cubicBezTo>
                    <a:cubicBezTo>
                      <a:pt x="90" y="7"/>
                      <a:pt x="79" y="4"/>
                      <a:pt x="67" y="4"/>
                    </a:cubicBezTo>
                    <a:cubicBezTo>
                      <a:pt x="57" y="4"/>
                      <a:pt x="47" y="6"/>
                      <a:pt x="38" y="11"/>
                    </a:cubicBezTo>
                    <a:cubicBezTo>
                      <a:pt x="38" y="8"/>
                      <a:pt x="37" y="7"/>
                      <a:pt x="36" y="5"/>
                    </a:cubicBezTo>
                    <a:cubicBezTo>
                      <a:pt x="31" y="0"/>
                      <a:pt x="20" y="3"/>
                      <a:pt x="12" y="12"/>
                    </a:cubicBezTo>
                    <a:cubicBezTo>
                      <a:pt x="3" y="20"/>
                      <a:pt x="0" y="31"/>
                      <a:pt x="5" y="36"/>
                    </a:cubicBezTo>
                    <a:cubicBezTo>
                      <a:pt x="6" y="37"/>
                      <a:pt x="7" y="37"/>
                      <a:pt x="9" y="38"/>
                    </a:cubicBezTo>
                    <a:cubicBezTo>
                      <a:pt x="3" y="48"/>
                      <a:pt x="0" y="59"/>
                      <a:pt x="0" y="71"/>
                    </a:cubicBezTo>
                    <a:cubicBezTo>
                      <a:pt x="0" y="94"/>
                      <a:pt x="10" y="113"/>
                      <a:pt x="27" y="125"/>
                    </a:cubicBezTo>
                    <a:cubicBezTo>
                      <a:pt x="13" y="140"/>
                      <a:pt x="13" y="140"/>
                      <a:pt x="13" y="140"/>
                    </a:cubicBezTo>
                    <a:cubicBezTo>
                      <a:pt x="21" y="148"/>
                      <a:pt x="21" y="148"/>
                      <a:pt x="21" y="148"/>
                    </a:cubicBezTo>
                    <a:cubicBezTo>
                      <a:pt x="37" y="132"/>
                      <a:pt x="37" y="132"/>
                      <a:pt x="37" y="132"/>
                    </a:cubicBezTo>
                    <a:cubicBezTo>
                      <a:pt x="46" y="136"/>
                      <a:pt x="56" y="139"/>
                      <a:pt x="67" y="139"/>
                    </a:cubicBezTo>
                    <a:cubicBezTo>
                      <a:pt x="78" y="139"/>
                      <a:pt x="88" y="136"/>
                      <a:pt x="97" y="132"/>
                    </a:cubicBezTo>
                    <a:cubicBezTo>
                      <a:pt x="113" y="148"/>
                      <a:pt x="113" y="148"/>
                      <a:pt x="113" y="148"/>
                    </a:cubicBezTo>
                    <a:cubicBezTo>
                      <a:pt x="121" y="140"/>
                      <a:pt x="121" y="140"/>
                      <a:pt x="121" y="140"/>
                    </a:cubicBezTo>
                    <a:cubicBezTo>
                      <a:pt x="107" y="125"/>
                      <a:pt x="107" y="125"/>
                      <a:pt x="107" y="125"/>
                    </a:cubicBezTo>
                    <a:cubicBezTo>
                      <a:pt x="124" y="113"/>
                      <a:pt x="134" y="94"/>
                      <a:pt x="134" y="71"/>
                    </a:cubicBezTo>
                    <a:close/>
                    <a:moveTo>
                      <a:pt x="11" y="74"/>
                    </a:moveTo>
                    <a:cubicBezTo>
                      <a:pt x="20" y="74"/>
                      <a:pt x="20" y="74"/>
                      <a:pt x="20" y="74"/>
                    </a:cubicBezTo>
                    <a:cubicBezTo>
                      <a:pt x="22" y="74"/>
                      <a:pt x="23" y="73"/>
                      <a:pt x="23" y="71"/>
                    </a:cubicBezTo>
                    <a:cubicBezTo>
                      <a:pt x="23" y="70"/>
                      <a:pt x="22" y="69"/>
                      <a:pt x="20" y="69"/>
                    </a:cubicBezTo>
                    <a:cubicBezTo>
                      <a:pt x="11" y="69"/>
                      <a:pt x="11" y="69"/>
                      <a:pt x="11" y="69"/>
                    </a:cubicBezTo>
                    <a:cubicBezTo>
                      <a:pt x="12" y="40"/>
                      <a:pt x="35" y="17"/>
                      <a:pt x="64" y="15"/>
                    </a:cubicBezTo>
                    <a:cubicBezTo>
                      <a:pt x="64" y="15"/>
                      <a:pt x="64" y="15"/>
                      <a:pt x="64" y="15"/>
                    </a:cubicBezTo>
                    <a:cubicBezTo>
                      <a:pt x="64" y="26"/>
                      <a:pt x="64" y="26"/>
                      <a:pt x="64" y="26"/>
                    </a:cubicBezTo>
                    <a:cubicBezTo>
                      <a:pt x="64" y="27"/>
                      <a:pt x="65" y="29"/>
                      <a:pt x="67" y="29"/>
                    </a:cubicBezTo>
                    <a:cubicBezTo>
                      <a:pt x="69" y="29"/>
                      <a:pt x="70" y="27"/>
                      <a:pt x="70" y="26"/>
                    </a:cubicBezTo>
                    <a:cubicBezTo>
                      <a:pt x="70" y="15"/>
                      <a:pt x="70" y="15"/>
                      <a:pt x="70" y="15"/>
                    </a:cubicBezTo>
                    <a:cubicBezTo>
                      <a:pt x="70" y="15"/>
                      <a:pt x="70" y="15"/>
                      <a:pt x="70" y="15"/>
                    </a:cubicBezTo>
                    <a:cubicBezTo>
                      <a:pt x="99" y="17"/>
                      <a:pt x="122" y="40"/>
                      <a:pt x="123" y="69"/>
                    </a:cubicBezTo>
                    <a:cubicBezTo>
                      <a:pt x="114" y="69"/>
                      <a:pt x="114" y="69"/>
                      <a:pt x="114" y="69"/>
                    </a:cubicBezTo>
                    <a:cubicBezTo>
                      <a:pt x="112" y="69"/>
                      <a:pt x="111" y="70"/>
                      <a:pt x="111" y="71"/>
                    </a:cubicBezTo>
                    <a:cubicBezTo>
                      <a:pt x="111" y="73"/>
                      <a:pt x="112" y="74"/>
                      <a:pt x="114" y="74"/>
                    </a:cubicBezTo>
                    <a:cubicBezTo>
                      <a:pt x="123" y="74"/>
                      <a:pt x="123" y="74"/>
                      <a:pt x="123" y="74"/>
                    </a:cubicBezTo>
                    <a:cubicBezTo>
                      <a:pt x="122" y="103"/>
                      <a:pt x="99" y="126"/>
                      <a:pt x="70" y="128"/>
                    </a:cubicBezTo>
                    <a:cubicBezTo>
                      <a:pt x="70" y="118"/>
                      <a:pt x="70" y="118"/>
                      <a:pt x="70" y="118"/>
                    </a:cubicBezTo>
                    <a:cubicBezTo>
                      <a:pt x="70" y="116"/>
                      <a:pt x="69" y="115"/>
                      <a:pt x="67" y="115"/>
                    </a:cubicBezTo>
                    <a:cubicBezTo>
                      <a:pt x="65" y="115"/>
                      <a:pt x="64" y="116"/>
                      <a:pt x="64" y="118"/>
                    </a:cubicBezTo>
                    <a:cubicBezTo>
                      <a:pt x="64" y="128"/>
                      <a:pt x="64" y="128"/>
                      <a:pt x="64" y="128"/>
                    </a:cubicBezTo>
                    <a:cubicBezTo>
                      <a:pt x="35" y="126"/>
                      <a:pt x="12" y="103"/>
                      <a:pt x="11" y="7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9" tIns="45709" rIns="91419" bIns="45709" numCol="1" anchor="t" anchorCtr="0" compatLnSpc="1"/>
              <a:lstStyle/>
              <a:p>
                <a:endParaRPr lang="en-US">
                  <a:solidFill>
                    <a:schemeClr val="bg1"/>
                  </a:solidFill>
                  <a:latin typeface="Noto Sans S Chinese DemiLight" panose="020B0400000000000000" pitchFamily="34" charset="-122"/>
                  <a:ea typeface="Noto Sans S Chinese DemiLight" panose="020B0400000000000000" pitchFamily="34" charset="-122"/>
                </a:endParaRPr>
              </a:p>
            </p:txBody>
          </p:sp>
          <p:sp>
            <p:nvSpPr>
              <p:cNvPr id="28" name="Freeform 102"/>
              <p:cNvSpPr/>
              <p:nvPr/>
            </p:nvSpPr>
            <p:spPr bwMode="auto">
              <a:xfrm>
                <a:off x="2059279" y="4371797"/>
                <a:ext cx="142260" cy="129781"/>
              </a:xfrm>
              <a:custGeom>
                <a:avLst/>
                <a:gdLst>
                  <a:gd name="T0" fmla="*/ 3 w 43"/>
                  <a:gd name="T1" fmla="*/ 39 h 39"/>
                  <a:gd name="T2" fmla="*/ 3 w 43"/>
                  <a:gd name="T3" fmla="*/ 39 h 39"/>
                  <a:gd name="T4" fmla="*/ 40 w 43"/>
                  <a:gd name="T5" fmla="*/ 39 h 39"/>
                  <a:gd name="T6" fmla="*/ 43 w 43"/>
                  <a:gd name="T7" fmla="*/ 36 h 39"/>
                  <a:gd name="T8" fmla="*/ 40 w 43"/>
                  <a:gd name="T9" fmla="*/ 34 h 39"/>
                  <a:gd name="T10" fmla="*/ 6 w 43"/>
                  <a:gd name="T11" fmla="*/ 34 h 39"/>
                  <a:gd name="T12" fmla="*/ 6 w 43"/>
                  <a:gd name="T13" fmla="*/ 3 h 39"/>
                  <a:gd name="T14" fmla="*/ 3 w 43"/>
                  <a:gd name="T15" fmla="*/ 0 h 39"/>
                  <a:gd name="T16" fmla="*/ 0 w 43"/>
                  <a:gd name="T17" fmla="*/ 3 h 39"/>
                  <a:gd name="T18" fmla="*/ 0 w 43"/>
                  <a:gd name="T19" fmla="*/ 36 h 39"/>
                  <a:gd name="T20" fmla="*/ 3 w 43"/>
                  <a:gd name="T21"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39">
                    <a:moveTo>
                      <a:pt x="3" y="39"/>
                    </a:moveTo>
                    <a:cubicBezTo>
                      <a:pt x="3" y="39"/>
                      <a:pt x="3" y="39"/>
                      <a:pt x="3" y="39"/>
                    </a:cubicBezTo>
                    <a:cubicBezTo>
                      <a:pt x="40" y="39"/>
                      <a:pt x="40" y="39"/>
                      <a:pt x="40" y="39"/>
                    </a:cubicBezTo>
                    <a:cubicBezTo>
                      <a:pt x="41" y="39"/>
                      <a:pt x="43" y="38"/>
                      <a:pt x="43" y="36"/>
                    </a:cubicBezTo>
                    <a:cubicBezTo>
                      <a:pt x="43" y="35"/>
                      <a:pt x="41" y="34"/>
                      <a:pt x="40" y="34"/>
                    </a:cubicBezTo>
                    <a:cubicBezTo>
                      <a:pt x="6" y="34"/>
                      <a:pt x="6" y="34"/>
                      <a:pt x="6" y="34"/>
                    </a:cubicBezTo>
                    <a:cubicBezTo>
                      <a:pt x="6" y="3"/>
                      <a:pt x="6" y="3"/>
                      <a:pt x="6" y="3"/>
                    </a:cubicBezTo>
                    <a:cubicBezTo>
                      <a:pt x="6" y="1"/>
                      <a:pt x="5" y="0"/>
                      <a:pt x="3" y="0"/>
                    </a:cubicBezTo>
                    <a:cubicBezTo>
                      <a:pt x="1" y="0"/>
                      <a:pt x="0" y="1"/>
                      <a:pt x="0" y="3"/>
                    </a:cubicBezTo>
                    <a:cubicBezTo>
                      <a:pt x="0" y="36"/>
                      <a:pt x="0" y="36"/>
                      <a:pt x="0" y="36"/>
                    </a:cubicBezTo>
                    <a:cubicBezTo>
                      <a:pt x="0" y="38"/>
                      <a:pt x="1" y="39"/>
                      <a:pt x="3" y="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9" tIns="45709" rIns="91419" bIns="45709" numCol="1" anchor="t" anchorCtr="0" compatLnSpc="1"/>
              <a:lstStyle/>
              <a:p>
                <a:endParaRPr lang="en-US">
                  <a:solidFill>
                    <a:schemeClr val="bg1"/>
                  </a:solidFill>
                  <a:latin typeface="Noto Sans S Chinese DemiLight" panose="020B0400000000000000" pitchFamily="34" charset="-122"/>
                  <a:ea typeface="Noto Sans S Chinese DemiLight" panose="020B0400000000000000" pitchFamily="34" charset="-122"/>
                </a:endParaRPr>
              </a:p>
            </p:txBody>
          </p:sp>
        </p:grpSp>
        <p:sp>
          <p:nvSpPr>
            <p:cNvPr id="22" name="Freeform 103"/>
            <p:cNvSpPr>
              <a:spLocks noEditPoints="1"/>
            </p:cNvSpPr>
            <p:nvPr/>
          </p:nvSpPr>
          <p:spPr bwMode="auto">
            <a:xfrm>
              <a:off x="1059572" y="2013503"/>
              <a:ext cx="590921" cy="583094"/>
            </a:xfrm>
            <a:custGeom>
              <a:avLst/>
              <a:gdLst>
                <a:gd name="T0" fmla="*/ 14 w 113"/>
                <a:gd name="T1" fmla="*/ 13 h 112"/>
                <a:gd name="T2" fmla="*/ 14 w 113"/>
                <a:gd name="T3" fmla="*/ 63 h 112"/>
                <a:gd name="T4" fmla="*/ 49 w 113"/>
                <a:gd name="T5" fmla="*/ 71 h 112"/>
                <a:gd name="T6" fmla="*/ 60 w 113"/>
                <a:gd name="T7" fmla="*/ 82 h 112"/>
                <a:gd name="T8" fmla="*/ 75 w 113"/>
                <a:gd name="T9" fmla="*/ 79 h 112"/>
                <a:gd name="T10" fmla="*/ 75 w 113"/>
                <a:gd name="T11" fmla="*/ 93 h 112"/>
                <a:gd name="T12" fmla="*/ 78 w 113"/>
                <a:gd name="T13" fmla="*/ 97 h 112"/>
                <a:gd name="T14" fmla="*/ 92 w 113"/>
                <a:gd name="T15" fmla="*/ 97 h 112"/>
                <a:gd name="T16" fmla="*/ 91 w 113"/>
                <a:gd name="T17" fmla="*/ 112 h 112"/>
                <a:gd name="T18" fmla="*/ 113 w 113"/>
                <a:gd name="T19" fmla="*/ 112 h 112"/>
                <a:gd name="T20" fmla="*/ 113 w 113"/>
                <a:gd name="T21" fmla="*/ 91 h 112"/>
                <a:gd name="T22" fmla="*/ 71 w 113"/>
                <a:gd name="T23" fmla="*/ 49 h 112"/>
                <a:gd name="T24" fmla="*/ 63 w 113"/>
                <a:gd name="T25" fmla="*/ 13 h 112"/>
                <a:gd name="T26" fmla="*/ 14 w 113"/>
                <a:gd name="T27" fmla="*/ 13 h 112"/>
                <a:gd name="T28" fmla="*/ 17 w 113"/>
                <a:gd name="T29" fmla="*/ 53 h 112"/>
                <a:gd name="T30" fmla="*/ 20 w 113"/>
                <a:gd name="T31" fmla="*/ 20 h 112"/>
                <a:gd name="T32" fmla="*/ 53 w 113"/>
                <a:gd name="T33" fmla="*/ 17 h 112"/>
                <a:gd name="T34" fmla="*/ 17 w 113"/>
                <a:gd name="T35" fmla="*/ 53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3" h="112">
                  <a:moveTo>
                    <a:pt x="14" y="13"/>
                  </a:moveTo>
                  <a:cubicBezTo>
                    <a:pt x="0" y="27"/>
                    <a:pt x="0" y="49"/>
                    <a:pt x="14" y="63"/>
                  </a:cubicBezTo>
                  <a:cubicBezTo>
                    <a:pt x="23" y="72"/>
                    <a:pt x="37" y="75"/>
                    <a:pt x="49" y="71"/>
                  </a:cubicBezTo>
                  <a:cubicBezTo>
                    <a:pt x="60" y="82"/>
                    <a:pt x="60" y="82"/>
                    <a:pt x="60" y="82"/>
                  </a:cubicBezTo>
                  <a:cubicBezTo>
                    <a:pt x="60" y="82"/>
                    <a:pt x="70" y="74"/>
                    <a:pt x="75" y="79"/>
                  </a:cubicBezTo>
                  <a:cubicBezTo>
                    <a:pt x="79" y="83"/>
                    <a:pt x="76" y="89"/>
                    <a:pt x="75" y="93"/>
                  </a:cubicBezTo>
                  <a:cubicBezTo>
                    <a:pt x="74" y="95"/>
                    <a:pt x="73" y="99"/>
                    <a:pt x="78" y="97"/>
                  </a:cubicBezTo>
                  <a:cubicBezTo>
                    <a:pt x="81" y="96"/>
                    <a:pt x="88" y="92"/>
                    <a:pt x="92" y="97"/>
                  </a:cubicBezTo>
                  <a:cubicBezTo>
                    <a:pt x="97" y="102"/>
                    <a:pt x="91" y="112"/>
                    <a:pt x="91" y="112"/>
                  </a:cubicBezTo>
                  <a:cubicBezTo>
                    <a:pt x="113" y="112"/>
                    <a:pt x="113" y="112"/>
                    <a:pt x="113" y="112"/>
                  </a:cubicBezTo>
                  <a:cubicBezTo>
                    <a:pt x="113" y="91"/>
                    <a:pt x="113" y="91"/>
                    <a:pt x="113" y="91"/>
                  </a:cubicBezTo>
                  <a:cubicBezTo>
                    <a:pt x="71" y="49"/>
                    <a:pt x="71" y="49"/>
                    <a:pt x="71" y="49"/>
                  </a:cubicBezTo>
                  <a:cubicBezTo>
                    <a:pt x="75" y="37"/>
                    <a:pt x="72" y="23"/>
                    <a:pt x="63" y="13"/>
                  </a:cubicBezTo>
                  <a:cubicBezTo>
                    <a:pt x="49" y="0"/>
                    <a:pt x="27" y="0"/>
                    <a:pt x="14" y="13"/>
                  </a:cubicBezTo>
                  <a:close/>
                  <a:moveTo>
                    <a:pt x="17" y="53"/>
                  </a:moveTo>
                  <a:cubicBezTo>
                    <a:pt x="11" y="43"/>
                    <a:pt x="12" y="29"/>
                    <a:pt x="20" y="20"/>
                  </a:cubicBezTo>
                  <a:cubicBezTo>
                    <a:pt x="29" y="12"/>
                    <a:pt x="43" y="11"/>
                    <a:pt x="53" y="17"/>
                  </a:cubicBezTo>
                  <a:lnTo>
                    <a:pt x="17" y="53"/>
                  </a:lnTo>
                  <a:close/>
                </a:path>
              </a:pathLst>
            </a:custGeom>
            <a:solidFill>
              <a:schemeClr val="bg1"/>
            </a:solidFill>
            <a:ln>
              <a:noFill/>
            </a:ln>
          </p:spPr>
          <p:txBody>
            <a:bodyPr vert="horz" wrap="square" lIns="91419" tIns="45709" rIns="91419" bIns="45709" numCol="1" anchor="t" anchorCtr="0" compatLnSpc="1"/>
            <a:lstStyle/>
            <a:p>
              <a:endParaRPr lang="en-US">
                <a:solidFill>
                  <a:schemeClr val="bg1"/>
                </a:solidFill>
                <a:latin typeface="Noto Sans S Chinese DemiLight" panose="020B0400000000000000" pitchFamily="34" charset="-122"/>
                <a:ea typeface="Noto Sans S Chinese DemiLight" panose="020B0400000000000000" pitchFamily="34" charset="-122"/>
              </a:endParaRPr>
            </a:p>
          </p:txBody>
        </p:sp>
        <p:grpSp>
          <p:nvGrpSpPr>
            <p:cNvPr id="23" name="Group 21"/>
            <p:cNvGrpSpPr/>
            <p:nvPr/>
          </p:nvGrpSpPr>
          <p:grpSpPr>
            <a:xfrm>
              <a:off x="1066921" y="3416544"/>
              <a:ext cx="649814" cy="672613"/>
              <a:chOff x="1163293" y="4009909"/>
              <a:chExt cx="426779" cy="441753"/>
            </a:xfrm>
            <a:solidFill>
              <a:schemeClr val="bg1"/>
            </a:solidFill>
          </p:grpSpPr>
          <p:sp>
            <p:nvSpPr>
              <p:cNvPr id="24" name="Freeform 129"/>
              <p:cNvSpPr/>
              <p:nvPr/>
            </p:nvSpPr>
            <p:spPr bwMode="auto">
              <a:xfrm>
                <a:off x="1163293" y="4192101"/>
                <a:ext cx="426779" cy="157235"/>
              </a:xfrm>
              <a:custGeom>
                <a:avLst/>
                <a:gdLst>
                  <a:gd name="T0" fmla="*/ 86 w 171"/>
                  <a:gd name="T1" fmla="*/ 36 h 63"/>
                  <a:gd name="T2" fmla="*/ 24 w 171"/>
                  <a:gd name="T3" fmla="*/ 0 h 63"/>
                  <a:gd name="T4" fmla="*/ 0 w 171"/>
                  <a:gd name="T5" fmla="*/ 15 h 63"/>
                  <a:gd name="T6" fmla="*/ 86 w 171"/>
                  <a:gd name="T7" fmla="*/ 63 h 63"/>
                  <a:gd name="T8" fmla="*/ 171 w 171"/>
                  <a:gd name="T9" fmla="*/ 15 h 63"/>
                  <a:gd name="T10" fmla="*/ 147 w 171"/>
                  <a:gd name="T11" fmla="*/ 0 h 63"/>
                  <a:gd name="T12" fmla="*/ 86 w 171"/>
                  <a:gd name="T13" fmla="*/ 36 h 63"/>
                </a:gdLst>
                <a:ahLst/>
                <a:cxnLst>
                  <a:cxn ang="0">
                    <a:pos x="T0" y="T1"/>
                  </a:cxn>
                  <a:cxn ang="0">
                    <a:pos x="T2" y="T3"/>
                  </a:cxn>
                  <a:cxn ang="0">
                    <a:pos x="T4" y="T5"/>
                  </a:cxn>
                  <a:cxn ang="0">
                    <a:pos x="T6" y="T7"/>
                  </a:cxn>
                  <a:cxn ang="0">
                    <a:pos x="T8" y="T9"/>
                  </a:cxn>
                  <a:cxn ang="0">
                    <a:pos x="T10" y="T11"/>
                  </a:cxn>
                  <a:cxn ang="0">
                    <a:pos x="T12" y="T13"/>
                  </a:cxn>
                </a:cxnLst>
                <a:rect l="0" t="0" r="r" b="b"/>
                <a:pathLst>
                  <a:path w="171" h="63">
                    <a:moveTo>
                      <a:pt x="86" y="36"/>
                    </a:moveTo>
                    <a:lnTo>
                      <a:pt x="24" y="0"/>
                    </a:lnTo>
                    <a:lnTo>
                      <a:pt x="0" y="15"/>
                    </a:lnTo>
                    <a:lnTo>
                      <a:pt x="86" y="63"/>
                    </a:lnTo>
                    <a:lnTo>
                      <a:pt x="171" y="15"/>
                    </a:lnTo>
                    <a:lnTo>
                      <a:pt x="147" y="0"/>
                    </a:lnTo>
                    <a:lnTo>
                      <a:pt x="86"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9" tIns="45709" rIns="91419" bIns="45709" numCol="1" anchor="t" anchorCtr="0" compatLnSpc="1"/>
              <a:lstStyle/>
              <a:p>
                <a:endParaRPr lang="en-US">
                  <a:solidFill>
                    <a:schemeClr val="bg1"/>
                  </a:solidFill>
                  <a:latin typeface="Noto Sans S Chinese DemiLight" panose="020B0400000000000000" pitchFamily="34" charset="-122"/>
                  <a:ea typeface="Noto Sans S Chinese DemiLight" panose="020B0400000000000000" pitchFamily="34" charset="-122"/>
                </a:endParaRPr>
              </a:p>
            </p:txBody>
          </p:sp>
          <p:sp>
            <p:nvSpPr>
              <p:cNvPr id="25" name="Freeform 130"/>
              <p:cNvSpPr/>
              <p:nvPr/>
            </p:nvSpPr>
            <p:spPr bwMode="auto">
              <a:xfrm>
                <a:off x="1163293" y="4296924"/>
                <a:ext cx="426779" cy="154738"/>
              </a:xfrm>
              <a:custGeom>
                <a:avLst/>
                <a:gdLst>
                  <a:gd name="T0" fmla="*/ 86 w 171"/>
                  <a:gd name="T1" fmla="*/ 34 h 62"/>
                  <a:gd name="T2" fmla="*/ 24 w 171"/>
                  <a:gd name="T3" fmla="*/ 0 h 62"/>
                  <a:gd name="T4" fmla="*/ 0 w 171"/>
                  <a:gd name="T5" fmla="*/ 13 h 62"/>
                  <a:gd name="T6" fmla="*/ 86 w 171"/>
                  <a:gd name="T7" fmla="*/ 62 h 62"/>
                  <a:gd name="T8" fmla="*/ 171 w 171"/>
                  <a:gd name="T9" fmla="*/ 13 h 62"/>
                  <a:gd name="T10" fmla="*/ 147 w 171"/>
                  <a:gd name="T11" fmla="*/ 0 h 62"/>
                  <a:gd name="T12" fmla="*/ 86 w 171"/>
                  <a:gd name="T13" fmla="*/ 34 h 62"/>
                </a:gdLst>
                <a:ahLst/>
                <a:cxnLst>
                  <a:cxn ang="0">
                    <a:pos x="T0" y="T1"/>
                  </a:cxn>
                  <a:cxn ang="0">
                    <a:pos x="T2" y="T3"/>
                  </a:cxn>
                  <a:cxn ang="0">
                    <a:pos x="T4" y="T5"/>
                  </a:cxn>
                  <a:cxn ang="0">
                    <a:pos x="T6" y="T7"/>
                  </a:cxn>
                  <a:cxn ang="0">
                    <a:pos x="T8" y="T9"/>
                  </a:cxn>
                  <a:cxn ang="0">
                    <a:pos x="T10" y="T11"/>
                  </a:cxn>
                  <a:cxn ang="0">
                    <a:pos x="T12" y="T13"/>
                  </a:cxn>
                </a:cxnLst>
                <a:rect l="0" t="0" r="r" b="b"/>
                <a:pathLst>
                  <a:path w="171" h="62">
                    <a:moveTo>
                      <a:pt x="86" y="34"/>
                    </a:moveTo>
                    <a:lnTo>
                      <a:pt x="24" y="0"/>
                    </a:lnTo>
                    <a:lnTo>
                      <a:pt x="0" y="13"/>
                    </a:lnTo>
                    <a:lnTo>
                      <a:pt x="86" y="62"/>
                    </a:lnTo>
                    <a:lnTo>
                      <a:pt x="171" y="13"/>
                    </a:lnTo>
                    <a:lnTo>
                      <a:pt x="147" y="0"/>
                    </a:lnTo>
                    <a:lnTo>
                      <a:pt x="86" y="3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9" tIns="45709" rIns="91419" bIns="45709" numCol="1" anchor="t" anchorCtr="0" compatLnSpc="1"/>
              <a:lstStyle/>
              <a:p>
                <a:endParaRPr lang="en-US">
                  <a:solidFill>
                    <a:schemeClr val="bg1"/>
                  </a:solidFill>
                  <a:latin typeface="Noto Sans S Chinese DemiLight" panose="020B0400000000000000" pitchFamily="34" charset="-122"/>
                  <a:ea typeface="Noto Sans S Chinese DemiLight" panose="020B0400000000000000" pitchFamily="34" charset="-122"/>
                </a:endParaRPr>
              </a:p>
            </p:txBody>
          </p:sp>
          <p:sp>
            <p:nvSpPr>
              <p:cNvPr id="26" name="Freeform 131"/>
              <p:cNvSpPr/>
              <p:nvPr/>
            </p:nvSpPr>
            <p:spPr bwMode="auto">
              <a:xfrm>
                <a:off x="1163293" y="4009909"/>
                <a:ext cx="426779" cy="242092"/>
              </a:xfrm>
              <a:custGeom>
                <a:avLst/>
                <a:gdLst>
                  <a:gd name="T0" fmla="*/ 171 w 171"/>
                  <a:gd name="T1" fmla="*/ 48 h 97"/>
                  <a:gd name="T2" fmla="*/ 86 w 171"/>
                  <a:gd name="T3" fmla="*/ 0 h 97"/>
                  <a:gd name="T4" fmla="*/ 0 w 171"/>
                  <a:gd name="T5" fmla="*/ 48 h 97"/>
                  <a:gd name="T6" fmla="*/ 86 w 171"/>
                  <a:gd name="T7" fmla="*/ 97 h 97"/>
                  <a:gd name="T8" fmla="*/ 171 w 171"/>
                  <a:gd name="T9" fmla="*/ 48 h 97"/>
                </a:gdLst>
                <a:ahLst/>
                <a:cxnLst>
                  <a:cxn ang="0">
                    <a:pos x="T0" y="T1"/>
                  </a:cxn>
                  <a:cxn ang="0">
                    <a:pos x="T2" y="T3"/>
                  </a:cxn>
                  <a:cxn ang="0">
                    <a:pos x="T4" y="T5"/>
                  </a:cxn>
                  <a:cxn ang="0">
                    <a:pos x="T6" y="T7"/>
                  </a:cxn>
                  <a:cxn ang="0">
                    <a:pos x="T8" y="T9"/>
                  </a:cxn>
                </a:cxnLst>
                <a:rect l="0" t="0" r="r" b="b"/>
                <a:pathLst>
                  <a:path w="171" h="97">
                    <a:moveTo>
                      <a:pt x="171" y="48"/>
                    </a:moveTo>
                    <a:lnTo>
                      <a:pt x="86" y="0"/>
                    </a:lnTo>
                    <a:lnTo>
                      <a:pt x="0" y="48"/>
                    </a:lnTo>
                    <a:lnTo>
                      <a:pt x="86" y="97"/>
                    </a:lnTo>
                    <a:lnTo>
                      <a:pt x="171"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9" tIns="45709" rIns="91419" bIns="45709" numCol="1" anchor="t" anchorCtr="0" compatLnSpc="1"/>
              <a:lstStyle/>
              <a:p>
                <a:endParaRPr lang="en-US">
                  <a:solidFill>
                    <a:schemeClr val="bg1"/>
                  </a:solidFill>
                  <a:latin typeface="Noto Sans S Chinese DemiLight" panose="020B0400000000000000" pitchFamily="34" charset="-122"/>
                  <a:ea typeface="Noto Sans S Chinese DemiLight" panose="020B0400000000000000" pitchFamily="34" charset="-122"/>
                </a:endParaRPr>
              </a:p>
            </p:txBody>
          </p:sp>
        </p:grpSp>
      </p:grpSp>
    </p:spTree>
  </p:cSld>
  <p:clrMapOvr>
    <a:masterClrMapping/>
  </p:clrMapOvr>
  <p:transition spd="slow" advClick="0" advTm="1000">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rot="5400000">
            <a:off x="2669992" y="-2675297"/>
            <a:ext cx="6874593" cy="12192000"/>
          </a:xfrm>
          <a:prstGeom prst="rect">
            <a:avLst/>
          </a:prstGeom>
        </p:spPr>
      </p:pic>
      <p:sp>
        <p:nvSpPr>
          <p:cNvPr id="13" name="矩形 12"/>
          <p:cNvSpPr/>
          <p:nvPr/>
        </p:nvSpPr>
        <p:spPr>
          <a:xfrm>
            <a:off x="11288" y="4018845"/>
            <a:ext cx="12203289" cy="29142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标题 4"/>
          <p:cNvSpPr>
            <a:spLocks noGrp="1"/>
          </p:cNvSpPr>
          <p:nvPr>
            <p:ph type="title" idx="4294967295"/>
          </p:nvPr>
        </p:nvSpPr>
        <p:spPr>
          <a:xfrm>
            <a:off x="4853966" y="4542439"/>
            <a:ext cx="5419185" cy="895350"/>
          </a:xfrm>
          <a:prstGeom prst="rect">
            <a:avLst/>
          </a:prstGeom>
        </p:spPr>
        <p:txBody>
          <a:bodyPr>
            <a:normAutofit/>
          </a:bodyPr>
          <a:lstStyle/>
          <a:p>
            <a:r>
              <a:rPr lang="zh-CN" altLang="en-US" sz="4000" dirty="0">
                <a:solidFill>
                  <a:schemeClr val="tx1">
                    <a:lumMod val="65000"/>
                    <a:lumOff val="35000"/>
                  </a:schemeClr>
                </a:solidFill>
                <a:latin typeface="Noto Sans S Chinese DemiLight" panose="020B0400000000000000" pitchFamily="34" charset="-122"/>
                <a:ea typeface="Noto Sans S Chinese DemiLight" panose="020B0400000000000000" pitchFamily="34" charset="-122"/>
                <a:cs typeface="+mn-ea"/>
                <a:sym typeface="+mn-lt"/>
              </a:rPr>
              <a:t>项目简介</a:t>
            </a:r>
            <a:endParaRPr lang="zh-CN" altLang="en-US" sz="4000" dirty="0">
              <a:solidFill>
                <a:schemeClr val="tx1">
                  <a:lumMod val="65000"/>
                  <a:lumOff val="35000"/>
                </a:scheme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9" name="文本占位符 5"/>
          <p:cNvSpPr>
            <a:spLocks noGrp="1"/>
          </p:cNvSpPr>
          <p:nvPr>
            <p:ph type="body" idx="4294967295"/>
          </p:nvPr>
        </p:nvSpPr>
        <p:spPr>
          <a:xfrm>
            <a:off x="4905561" y="5297445"/>
            <a:ext cx="5419185" cy="1015623"/>
          </a:xfrm>
          <a:prstGeom prst="rect">
            <a:avLst/>
          </a:prstGeom>
        </p:spPr>
        <p:txBody>
          <a:bodyPr>
            <a:normAutofit/>
          </a:bodyPr>
          <a:lstStyle/>
          <a:p>
            <a:pPr marL="0" lvl="0" indent="0">
              <a:lnSpc>
                <a:spcPct val="100000"/>
              </a:lnSpc>
              <a:buNone/>
            </a:pPr>
            <a:r>
              <a:rPr lang="en-US" altLang="zh-CN" sz="2000" dirty="0">
                <a:solidFill>
                  <a:schemeClr val="tx1">
                    <a:lumMod val="65000"/>
                    <a:lumOff val="35000"/>
                  </a:schemeClr>
                </a:solidFill>
                <a:latin typeface="Noto Sans S Chinese DemiLight" panose="020B0400000000000000" pitchFamily="34" charset="-122"/>
                <a:ea typeface="Noto Sans S Chinese DemiLight" panose="020B0400000000000000" pitchFamily="34" charset="-122"/>
                <a:cs typeface="+mn-ea"/>
                <a:sym typeface="+mn-lt"/>
              </a:rPr>
              <a:t>Supporting text </a:t>
            </a:r>
            <a:r>
              <a:rPr lang="en-US" altLang="zh-CN" sz="2000" dirty="0" err="1">
                <a:solidFill>
                  <a:schemeClr val="tx1">
                    <a:lumMod val="65000"/>
                    <a:lumOff val="35000"/>
                  </a:schemeClr>
                </a:solidFill>
                <a:latin typeface="Noto Sans S Chinese DemiLight" panose="020B0400000000000000" pitchFamily="34" charset="-122"/>
                <a:ea typeface="Noto Sans S Chinese DemiLight" panose="020B0400000000000000" pitchFamily="34" charset="-122"/>
                <a:cs typeface="+mn-ea"/>
                <a:sym typeface="+mn-lt"/>
              </a:rPr>
              <a:t>here.When</a:t>
            </a:r>
            <a:r>
              <a:rPr lang="en-US" altLang="zh-CN" sz="2000" dirty="0">
                <a:solidFill>
                  <a:schemeClr val="tx1">
                    <a:lumMod val="65000"/>
                    <a:lumOff val="35000"/>
                  </a:schemeClr>
                </a:solidFill>
                <a:latin typeface="Noto Sans S Chinese DemiLight" panose="020B0400000000000000" pitchFamily="34" charset="-122"/>
                <a:ea typeface="Noto Sans S Chinese DemiLight" panose="020B0400000000000000" pitchFamily="34" charset="-122"/>
                <a:cs typeface="+mn-ea"/>
                <a:sym typeface="+mn-lt"/>
              </a:rPr>
              <a:t> you copy &amp; paste, choose "keep text only" option.</a:t>
            </a:r>
            <a:endParaRPr lang="zh-CN" altLang="en-US" sz="2000" dirty="0">
              <a:solidFill>
                <a:schemeClr val="tx1">
                  <a:lumMod val="65000"/>
                  <a:lumOff val="35000"/>
                </a:schemeClr>
              </a:solidFill>
              <a:latin typeface="Noto Sans S Chinese DemiLight" panose="020B0400000000000000" pitchFamily="34" charset="-122"/>
              <a:ea typeface="Noto Sans S Chinese DemiLight" panose="020B0400000000000000" pitchFamily="34" charset="-122"/>
              <a:cs typeface="+mn-ea"/>
              <a:sym typeface="+mn-lt"/>
            </a:endParaRPr>
          </a:p>
        </p:txBody>
      </p:sp>
      <p:sp>
        <p:nvSpPr>
          <p:cNvPr id="10" name="文本框 9"/>
          <p:cNvSpPr txBox="1"/>
          <p:nvPr/>
        </p:nvSpPr>
        <p:spPr>
          <a:xfrm>
            <a:off x="3239911" y="4698268"/>
            <a:ext cx="1312773" cy="1153198"/>
          </a:xfrm>
          <a:prstGeom prst="rect">
            <a:avLst/>
          </a:prstGeom>
          <a:solidFill>
            <a:srgbClr val="F9BDB2"/>
          </a:solidFill>
          <a:ln w="117475">
            <a:noFill/>
          </a:ln>
        </p:spPr>
        <p:txBody>
          <a:bodyPr wrap="none" rtlCol="0">
            <a:prstTxWarp prst="textPlain">
              <a:avLst/>
            </a:prstTxWarp>
            <a:spAutoFit/>
          </a:bodyPr>
          <a:lstStyle/>
          <a:p>
            <a:r>
              <a:rPr lang="en-US" altLang="zh-CN" spc="100" dirty="0">
                <a:solidFill>
                  <a:schemeClr val="bg1"/>
                </a:solidFill>
                <a:effectLst>
                  <a:outerShdw blurRad="38100" dist="38100" dir="2700000" algn="tl">
                    <a:srgbClr val="000000">
                      <a:alpha val="43137"/>
                    </a:srgbClr>
                  </a:outerShdw>
                </a:effectLst>
                <a:latin typeface="Noto Sans S Chinese DemiLight" panose="020B0400000000000000" pitchFamily="34" charset="-122"/>
                <a:ea typeface="Noto Sans S Chinese DemiLight" panose="020B0400000000000000" pitchFamily="34" charset="-122"/>
                <a:cs typeface="+mn-ea"/>
                <a:sym typeface="+mn-lt"/>
              </a:rPr>
              <a:t>01</a:t>
            </a:r>
            <a:endParaRPr lang="zh-CN" altLang="en-US" spc="100" dirty="0">
              <a:solidFill>
                <a:schemeClr val="bg1"/>
              </a:solidFill>
              <a:effectLst>
                <a:outerShdw blurRad="38100" dist="38100" dir="2700000" algn="tl">
                  <a:srgbClr val="000000">
                    <a:alpha val="43137"/>
                  </a:srgbClr>
                </a:outerShdw>
              </a:effectLst>
              <a:latin typeface="Noto Sans S Chinese DemiLight" panose="020B0400000000000000" pitchFamily="34" charset="-122"/>
              <a:ea typeface="Noto Sans S Chinese DemiLight" panose="020B0400000000000000" pitchFamily="34" charset="-122"/>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p14:dur="250" advClick="0" advTm="3000">
        <p14:flip dir="r"/>
      </p:transition>
    </mc:Choice>
    <mc:Fallback>
      <p:transition advClick="0" advTm="3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42"/>
          <p:cNvSpPr txBox="1"/>
          <p:nvPr/>
        </p:nvSpPr>
        <p:spPr>
          <a:xfrm>
            <a:off x="2158929" y="2750745"/>
            <a:ext cx="3211145" cy="664845"/>
          </a:xfrm>
          <a:prstGeom prst="rect">
            <a:avLst/>
          </a:prstGeom>
          <a:noFill/>
        </p:spPr>
        <p:txBody>
          <a:bodyPr wrap="square" lIns="75549" tIns="37774" rIns="75549" bIns="37774" rtlCol="0">
            <a:spAutoFit/>
          </a:bodyPr>
          <a:lstStyle/>
          <a:p>
            <a:pPr>
              <a:lnSpc>
                <a:spcPct val="120000"/>
              </a:lnSpc>
            </a:pPr>
            <a:r>
              <a:rPr lang="zh-CN" altLang="en-US" sz="160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rPr>
              <a:t>输入替换内容</a:t>
            </a:r>
            <a:r>
              <a:rPr lang="en-US" altLang="zh-CN" sz="160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rPr>
              <a:t> </a:t>
            </a:r>
            <a:r>
              <a:rPr lang="en-US" altLang="zh-CN" sz="160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rPr>
              <a:t>m</a:t>
            </a:r>
            <a:r>
              <a:rPr lang="zh-CN" altLang="en-US" sz="160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rPr>
              <a:t>输入替换内容</a:t>
            </a:r>
            <a:r>
              <a:rPr lang="en-US" altLang="zh-CN" sz="160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rPr>
              <a:t> </a:t>
            </a:r>
            <a:r>
              <a:rPr lang="zh-CN" altLang="en-US" sz="160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rPr>
              <a:t>输入替换内容</a:t>
            </a:r>
            <a:r>
              <a:rPr lang="en-US" altLang="zh-CN" sz="160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rPr>
              <a:t> </a:t>
            </a:r>
            <a:r>
              <a:rPr lang="zh-CN" altLang="en-US" sz="160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rPr>
              <a:t>输入替换内容</a:t>
            </a:r>
            <a:r>
              <a:rPr lang="en-US" altLang="zh-CN" sz="160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rPr>
              <a:t> </a:t>
            </a:r>
            <a:endParaRPr lang="en-US" altLang="zh-CN" sz="160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endParaRPr>
          </a:p>
        </p:txBody>
      </p:sp>
      <p:sp>
        <p:nvSpPr>
          <p:cNvPr id="7" name="TextBox 43"/>
          <p:cNvSpPr txBox="1"/>
          <p:nvPr/>
        </p:nvSpPr>
        <p:spPr>
          <a:xfrm>
            <a:off x="2124008" y="1850986"/>
            <a:ext cx="2047323" cy="814821"/>
          </a:xfrm>
          <a:prstGeom prst="rect">
            <a:avLst/>
          </a:prstGeom>
          <a:noFill/>
        </p:spPr>
        <p:txBody>
          <a:bodyPr wrap="none" lIns="75549" tIns="37774" rIns="75549" bIns="37774" rtlCol="0">
            <a:spAutoFit/>
          </a:bodyPr>
          <a:lstStyle/>
          <a:p>
            <a:r>
              <a:rPr lang="zh-CN" altLang="en-US" sz="4800" b="1"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rPr>
              <a:t>小标题</a:t>
            </a:r>
            <a:endParaRPr lang="id-ID" sz="4800" b="1"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endParaRPr>
          </a:p>
        </p:txBody>
      </p:sp>
      <p:cxnSp>
        <p:nvCxnSpPr>
          <p:cNvPr id="9" name="Straight Connector 560"/>
          <p:cNvCxnSpPr/>
          <p:nvPr/>
        </p:nvCxnSpPr>
        <p:spPr>
          <a:xfrm>
            <a:off x="2068955" y="4605599"/>
            <a:ext cx="3391089"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561"/>
          <p:cNvCxnSpPr/>
          <p:nvPr/>
        </p:nvCxnSpPr>
        <p:spPr>
          <a:xfrm>
            <a:off x="5571272" y="2464416"/>
            <a:ext cx="0" cy="3101385"/>
          </a:xfrm>
          <a:prstGeom prst="line">
            <a:avLst/>
          </a:prstGeom>
          <a:ln>
            <a:solidFill>
              <a:schemeClr val="bg1">
                <a:lumMod val="50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14" name="TextBox 46"/>
          <p:cNvSpPr txBox="1"/>
          <p:nvPr/>
        </p:nvSpPr>
        <p:spPr>
          <a:xfrm>
            <a:off x="2150427" y="4809644"/>
            <a:ext cx="3204871" cy="669925"/>
          </a:xfrm>
          <a:prstGeom prst="rect">
            <a:avLst/>
          </a:prstGeom>
          <a:noFill/>
        </p:spPr>
        <p:txBody>
          <a:bodyPr wrap="square" lIns="80960" tIns="40481" rIns="80960" bIns="40481" rtlCol="0">
            <a:spAutoFit/>
          </a:bodyPr>
          <a:lstStyle/>
          <a:p>
            <a:pPr>
              <a:lnSpc>
                <a:spcPct val="120000"/>
              </a:lnSpc>
            </a:pPr>
            <a:r>
              <a:rPr lang="zh-CN" altLang="en-US" sz="160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sym typeface="+mn-ea"/>
              </a:rPr>
              <a:t>输入替换内容</a:t>
            </a:r>
            <a:r>
              <a:rPr lang="en-US" altLang="zh-CN" sz="160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sym typeface="+mn-ea"/>
              </a:rPr>
              <a:t> </a:t>
            </a:r>
            <a:r>
              <a:rPr lang="en-US" altLang="zh-CN" sz="160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sym typeface="+mn-ea"/>
              </a:rPr>
              <a:t>m</a:t>
            </a:r>
            <a:r>
              <a:rPr lang="zh-CN" altLang="en-US" sz="160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sym typeface="+mn-ea"/>
              </a:rPr>
              <a:t>输入替换内容</a:t>
            </a:r>
            <a:r>
              <a:rPr lang="en-US" altLang="zh-CN" sz="160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sym typeface="+mn-ea"/>
              </a:rPr>
              <a:t> </a:t>
            </a:r>
            <a:r>
              <a:rPr lang="zh-CN" altLang="en-US" sz="160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sym typeface="+mn-ea"/>
              </a:rPr>
              <a:t>输入替换内容</a:t>
            </a:r>
            <a:r>
              <a:rPr lang="en-US" altLang="zh-CN" sz="160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sym typeface="+mn-ea"/>
              </a:rPr>
              <a:t> </a:t>
            </a:r>
            <a:r>
              <a:rPr lang="zh-CN" altLang="en-US" sz="160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sym typeface="+mn-ea"/>
              </a:rPr>
              <a:t>输入替换内容</a:t>
            </a:r>
            <a:r>
              <a:rPr lang="en-US" altLang="zh-CN" sz="160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sym typeface="+mn-ea"/>
              </a:rPr>
              <a:t> </a:t>
            </a:r>
            <a:endParaRPr lang="en-US" altLang="zh-CN" sz="1600" dirty="0">
              <a:solidFill>
                <a:schemeClr val="tx1">
                  <a:lumMod val="85000"/>
                  <a:lumOff val="15000"/>
                </a:schemeClr>
              </a:solidFill>
              <a:latin typeface="Noto Sans S Chinese DemiLight" panose="020B0400000000000000" pitchFamily="34" charset="-122"/>
              <a:ea typeface="Noto Sans S Chinese DemiLight" panose="020B0400000000000000" pitchFamily="34" charset="-122"/>
            </a:endParaRPr>
          </a:p>
        </p:txBody>
      </p:sp>
      <p:sp>
        <p:nvSpPr>
          <p:cNvPr id="15" name="Rounded Rectangle 1"/>
          <p:cNvSpPr/>
          <p:nvPr/>
        </p:nvSpPr>
        <p:spPr>
          <a:xfrm>
            <a:off x="6366837" y="5392383"/>
            <a:ext cx="1092739" cy="215505"/>
          </a:xfrm>
          <a:prstGeom prst="roundRect">
            <a:avLst>
              <a:gd name="adj" fmla="val 50000"/>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800">
              <a:latin typeface="Noto Sans S Chinese DemiLight" panose="020B0400000000000000" pitchFamily="34" charset="-122"/>
              <a:ea typeface="Noto Sans S Chinese DemiLight" panose="020B0400000000000000" pitchFamily="34" charset="-122"/>
              <a:cs typeface="+mn-ea"/>
              <a:sym typeface="Arial" panose="020B0604020202020204" pitchFamily="34" charset="0"/>
            </a:endParaRPr>
          </a:p>
        </p:txBody>
      </p:sp>
      <p:sp>
        <p:nvSpPr>
          <p:cNvPr id="16" name="Rounded Rectangle 59"/>
          <p:cNvSpPr/>
          <p:nvPr/>
        </p:nvSpPr>
        <p:spPr>
          <a:xfrm>
            <a:off x="6366837" y="5093060"/>
            <a:ext cx="1092739" cy="215505"/>
          </a:xfrm>
          <a:prstGeom prst="roundRect">
            <a:avLst>
              <a:gd name="adj" fmla="val 50000"/>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800">
              <a:latin typeface="Noto Sans S Chinese DemiLight" panose="020B0400000000000000" pitchFamily="34" charset="-122"/>
              <a:ea typeface="Noto Sans S Chinese DemiLight" panose="020B0400000000000000" pitchFamily="34" charset="-122"/>
              <a:cs typeface="+mn-ea"/>
              <a:sym typeface="Arial" panose="020B0604020202020204" pitchFamily="34" charset="0"/>
            </a:endParaRPr>
          </a:p>
        </p:txBody>
      </p:sp>
      <p:sp>
        <p:nvSpPr>
          <p:cNvPr id="17" name="Rounded Rectangle 60"/>
          <p:cNvSpPr/>
          <p:nvPr/>
        </p:nvSpPr>
        <p:spPr>
          <a:xfrm>
            <a:off x="6366837" y="4800968"/>
            <a:ext cx="1092739" cy="215505"/>
          </a:xfrm>
          <a:prstGeom prst="roundRect">
            <a:avLst>
              <a:gd name="adj" fmla="val 50000"/>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800">
              <a:latin typeface="Noto Sans S Chinese DemiLight" panose="020B0400000000000000" pitchFamily="34" charset="-122"/>
              <a:ea typeface="Noto Sans S Chinese DemiLight" panose="020B0400000000000000" pitchFamily="34" charset="-122"/>
              <a:cs typeface="+mn-ea"/>
              <a:sym typeface="Arial" panose="020B0604020202020204" pitchFamily="34" charset="0"/>
            </a:endParaRPr>
          </a:p>
        </p:txBody>
      </p:sp>
      <p:sp>
        <p:nvSpPr>
          <p:cNvPr id="18" name="Rounded Rectangle 61"/>
          <p:cNvSpPr/>
          <p:nvPr/>
        </p:nvSpPr>
        <p:spPr>
          <a:xfrm>
            <a:off x="6366837" y="4501646"/>
            <a:ext cx="1092739" cy="215505"/>
          </a:xfrm>
          <a:prstGeom prst="roundRect">
            <a:avLst>
              <a:gd name="adj" fmla="val 50000"/>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800">
              <a:latin typeface="Noto Sans S Chinese DemiLight" panose="020B0400000000000000" pitchFamily="34" charset="-122"/>
              <a:ea typeface="Noto Sans S Chinese DemiLight" panose="020B0400000000000000" pitchFamily="34" charset="-122"/>
              <a:cs typeface="+mn-ea"/>
              <a:sym typeface="Arial" panose="020B0604020202020204" pitchFamily="34" charset="0"/>
            </a:endParaRPr>
          </a:p>
        </p:txBody>
      </p:sp>
      <p:sp>
        <p:nvSpPr>
          <p:cNvPr id="19" name="Rounded Rectangle 62"/>
          <p:cNvSpPr/>
          <p:nvPr/>
        </p:nvSpPr>
        <p:spPr>
          <a:xfrm>
            <a:off x="6366837" y="4201815"/>
            <a:ext cx="1092739" cy="215505"/>
          </a:xfrm>
          <a:prstGeom prst="roundRect">
            <a:avLst>
              <a:gd name="adj" fmla="val 50000"/>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800">
              <a:latin typeface="Noto Sans S Chinese DemiLight" panose="020B0400000000000000" pitchFamily="34" charset="-122"/>
              <a:ea typeface="Noto Sans S Chinese DemiLight" panose="020B0400000000000000" pitchFamily="34" charset="-122"/>
              <a:cs typeface="+mn-ea"/>
              <a:sym typeface="Arial" panose="020B0604020202020204" pitchFamily="34" charset="0"/>
            </a:endParaRPr>
          </a:p>
        </p:txBody>
      </p:sp>
      <p:sp>
        <p:nvSpPr>
          <p:cNvPr id="20" name="Rounded Rectangle 78"/>
          <p:cNvSpPr/>
          <p:nvPr/>
        </p:nvSpPr>
        <p:spPr>
          <a:xfrm>
            <a:off x="6366837" y="3902493"/>
            <a:ext cx="1092739" cy="215505"/>
          </a:xfrm>
          <a:prstGeom prst="roundRect">
            <a:avLst>
              <a:gd name="adj" fmla="val 50000"/>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800">
              <a:latin typeface="Noto Sans S Chinese DemiLight" panose="020B0400000000000000" pitchFamily="34" charset="-122"/>
              <a:ea typeface="Noto Sans S Chinese DemiLight" panose="020B0400000000000000" pitchFamily="34" charset="-122"/>
              <a:cs typeface="+mn-ea"/>
              <a:sym typeface="Arial" panose="020B0604020202020204" pitchFamily="34" charset="0"/>
            </a:endParaRPr>
          </a:p>
        </p:txBody>
      </p:sp>
      <p:sp>
        <p:nvSpPr>
          <p:cNvPr id="21" name="Rounded Rectangle 79"/>
          <p:cNvSpPr/>
          <p:nvPr/>
        </p:nvSpPr>
        <p:spPr>
          <a:xfrm>
            <a:off x="6366837" y="3610401"/>
            <a:ext cx="1092739" cy="215505"/>
          </a:xfrm>
          <a:prstGeom prst="roundRect">
            <a:avLst>
              <a:gd name="adj" fmla="val 50000"/>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800">
              <a:latin typeface="Noto Sans S Chinese DemiLight" panose="020B0400000000000000" pitchFamily="34" charset="-122"/>
              <a:ea typeface="Noto Sans S Chinese DemiLight" panose="020B0400000000000000" pitchFamily="34" charset="-122"/>
              <a:cs typeface="+mn-ea"/>
              <a:sym typeface="Arial" panose="020B0604020202020204" pitchFamily="34" charset="0"/>
            </a:endParaRPr>
          </a:p>
        </p:txBody>
      </p:sp>
      <p:sp>
        <p:nvSpPr>
          <p:cNvPr id="22" name="Rounded Rectangle 80"/>
          <p:cNvSpPr/>
          <p:nvPr/>
        </p:nvSpPr>
        <p:spPr>
          <a:xfrm>
            <a:off x="6366837" y="3311079"/>
            <a:ext cx="1092739" cy="215505"/>
          </a:xfrm>
          <a:prstGeom prst="roundRect">
            <a:avLst>
              <a:gd name="adj" fmla="val 50000"/>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800">
              <a:latin typeface="Noto Sans S Chinese DemiLight" panose="020B0400000000000000" pitchFamily="34" charset="-122"/>
              <a:ea typeface="Noto Sans S Chinese DemiLight" panose="020B0400000000000000" pitchFamily="34" charset="-122"/>
              <a:cs typeface="+mn-ea"/>
              <a:sym typeface="Arial" panose="020B0604020202020204" pitchFamily="34" charset="0"/>
            </a:endParaRPr>
          </a:p>
        </p:txBody>
      </p:sp>
      <p:sp>
        <p:nvSpPr>
          <p:cNvPr id="23" name="Rounded Rectangle 81"/>
          <p:cNvSpPr/>
          <p:nvPr/>
        </p:nvSpPr>
        <p:spPr>
          <a:xfrm>
            <a:off x="7894953" y="5392383"/>
            <a:ext cx="1092739" cy="215505"/>
          </a:xfrm>
          <a:prstGeom prst="roundRect">
            <a:avLst>
              <a:gd name="adj" fmla="val 50000"/>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800">
              <a:latin typeface="Noto Sans S Chinese DemiLight" panose="020B0400000000000000" pitchFamily="34" charset="-122"/>
              <a:ea typeface="Noto Sans S Chinese DemiLight" panose="020B0400000000000000" pitchFamily="34" charset="-122"/>
              <a:cs typeface="+mn-ea"/>
              <a:sym typeface="Arial" panose="020B0604020202020204" pitchFamily="34" charset="0"/>
            </a:endParaRPr>
          </a:p>
        </p:txBody>
      </p:sp>
      <p:sp>
        <p:nvSpPr>
          <p:cNvPr id="24" name="Rounded Rectangle 82"/>
          <p:cNvSpPr/>
          <p:nvPr/>
        </p:nvSpPr>
        <p:spPr>
          <a:xfrm>
            <a:off x="7894953" y="5093060"/>
            <a:ext cx="1092739" cy="215505"/>
          </a:xfrm>
          <a:prstGeom prst="roundRect">
            <a:avLst>
              <a:gd name="adj" fmla="val 50000"/>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800">
              <a:latin typeface="Noto Sans S Chinese DemiLight" panose="020B0400000000000000" pitchFamily="34" charset="-122"/>
              <a:ea typeface="Noto Sans S Chinese DemiLight" panose="020B0400000000000000" pitchFamily="34" charset="-122"/>
              <a:cs typeface="+mn-ea"/>
              <a:sym typeface="Arial" panose="020B0604020202020204" pitchFamily="34" charset="0"/>
            </a:endParaRPr>
          </a:p>
        </p:txBody>
      </p:sp>
      <p:sp>
        <p:nvSpPr>
          <p:cNvPr id="25" name="Rounded Rectangle 83"/>
          <p:cNvSpPr/>
          <p:nvPr/>
        </p:nvSpPr>
        <p:spPr>
          <a:xfrm>
            <a:off x="7894953" y="4800968"/>
            <a:ext cx="1092739" cy="215505"/>
          </a:xfrm>
          <a:prstGeom prst="roundRect">
            <a:avLst>
              <a:gd name="adj" fmla="val 50000"/>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800">
              <a:latin typeface="Noto Sans S Chinese DemiLight" panose="020B0400000000000000" pitchFamily="34" charset="-122"/>
              <a:ea typeface="Noto Sans S Chinese DemiLight" panose="020B0400000000000000" pitchFamily="34" charset="-122"/>
              <a:cs typeface="+mn-ea"/>
              <a:sym typeface="Arial" panose="020B0604020202020204" pitchFamily="34" charset="0"/>
            </a:endParaRPr>
          </a:p>
        </p:txBody>
      </p:sp>
      <p:sp>
        <p:nvSpPr>
          <p:cNvPr id="26" name="Rounded Rectangle 84"/>
          <p:cNvSpPr/>
          <p:nvPr/>
        </p:nvSpPr>
        <p:spPr>
          <a:xfrm>
            <a:off x="7894953" y="4501646"/>
            <a:ext cx="1092739" cy="215505"/>
          </a:xfrm>
          <a:prstGeom prst="roundRect">
            <a:avLst>
              <a:gd name="adj" fmla="val 50000"/>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800">
              <a:latin typeface="Noto Sans S Chinese DemiLight" panose="020B0400000000000000" pitchFamily="34" charset="-122"/>
              <a:ea typeface="Noto Sans S Chinese DemiLight" panose="020B0400000000000000" pitchFamily="34" charset="-122"/>
              <a:cs typeface="+mn-ea"/>
              <a:sym typeface="Arial" panose="020B0604020202020204" pitchFamily="34" charset="0"/>
            </a:endParaRPr>
          </a:p>
        </p:txBody>
      </p:sp>
      <p:sp>
        <p:nvSpPr>
          <p:cNvPr id="27" name="Rounded Rectangle 85"/>
          <p:cNvSpPr/>
          <p:nvPr/>
        </p:nvSpPr>
        <p:spPr>
          <a:xfrm>
            <a:off x="7894953" y="4201815"/>
            <a:ext cx="1092739" cy="215505"/>
          </a:xfrm>
          <a:prstGeom prst="roundRect">
            <a:avLst>
              <a:gd name="adj" fmla="val 50000"/>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800">
              <a:latin typeface="Noto Sans S Chinese DemiLight" panose="020B0400000000000000" pitchFamily="34" charset="-122"/>
              <a:ea typeface="Noto Sans S Chinese DemiLight" panose="020B0400000000000000" pitchFamily="34" charset="-122"/>
              <a:cs typeface="+mn-ea"/>
              <a:sym typeface="Arial" panose="020B0604020202020204" pitchFamily="34" charset="0"/>
            </a:endParaRPr>
          </a:p>
        </p:txBody>
      </p:sp>
      <p:sp>
        <p:nvSpPr>
          <p:cNvPr id="28" name="Rounded Rectangle 86"/>
          <p:cNvSpPr/>
          <p:nvPr/>
        </p:nvSpPr>
        <p:spPr>
          <a:xfrm>
            <a:off x="7894953" y="3902493"/>
            <a:ext cx="1092739" cy="215505"/>
          </a:xfrm>
          <a:prstGeom prst="roundRect">
            <a:avLst>
              <a:gd name="adj" fmla="val 50000"/>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800">
              <a:latin typeface="Noto Sans S Chinese DemiLight" panose="020B0400000000000000" pitchFamily="34" charset="-122"/>
              <a:ea typeface="Noto Sans S Chinese DemiLight" panose="020B0400000000000000" pitchFamily="34" charset="-122"/>
              <a:cs typeface="+mn-ea"/>
              <a:sym typeface="Arial" panose="020B0604020202020204" pitchFamily="34" charset="0"/>
            </a:endParaRPr>
          </a:p>
        </p:txBody>
      </p:sp>
      <p:sp>
        <p:nvSpPr>
          <p:cNvPr id="29" name="Rounded Rectangle 87"/>
          <p:cNvSpPr/>
          <p:nvPr/>
        </p:nvSpPr>
        <p:spPr>
          <a:xfrm>
            <a:off x="7894953" y="3610401"/>
            <a:ext cx="1092739" cy="215505"/>
          </a:xfrm>
          <a:prstGeom prst="roundRect">
            <a:avLst>
              <a:gd name="adj" fmla="val 50000"/>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800">
              <a:latin typeface="Noto Sans S Chinese DemiLight" panose="020B0400000000000000" pitchFamily="34" charset="-122"/>
              <a:ea typeface="Noto Sans S Chinese DemiLight" panose="020B0400000000000000" pitchFamily="34" charset="-122"/>
              <a:cs typeface="+mn-ea"/>
              <a:sym typeface="Arial" panose="020B0604020202020204" pitchFamily="34" charset="0"/>
            </a:endParaRPr>
          </a:p>
        </p:txBody>
      </p:sp>
      <p:sp>
        <p:nvSpPr>
          <p:cNvPr id="30" name="Rounded Rectangle 88"/>
          <p:cNvSpPr/>
          <p:nvPr/>
        </p:nvSpPr>
        <p:spPr>
          <a:xfrm>
            <a:off x="7894953" y="3311079"/>
            <a:ext cx="1092739" cy="215505"/>
          </a:xfrm>
          <a:prstGeom prst="roundRect">
            <a:avLst>
              <a:gd name="adj" fmla="val 50000"/>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800">
              <a:latin typeface="Noto Sans S Chinese DemiLight" panose="020B0400000000000000" pitchFamily="34" charset="-122"/>
              <a:ea typeface="Noto Sans S Chinese DemiLight" panose="020B0400000000000000" pitchFamily="34" charset="-122"/>
              <a:cs typeface="+mn-ea"/>
              <a:sym typeface="Arial" panose="020B0604020202020204" pitchFamily="34" charset="0"/>
            </a:endParaRPr>
          </a:p>
        </p:txBody>
      </p:sp>
      <p:sp>
        <p:nvSpPr>
          <p:cNvPr id="31" name="Rounded Rectangle 89"/>
          <p:cNvSpPr/>
          <p:nvPr/>
        </p:nvSpPr>
        <p:spPr>
          <a:xfrm>
            <a:off x="9470328" y="5392383"/>
            <a:ext cx="1092739" cy="215505"/>
          </a:xfrm>
          <a:prstGeom prst="roundRect">
            <a:avLst>
              <a:gd name="adj" fmla="val 50000"/>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800">
              <a:latin typeface="Noto Sans S Chinese DemiLight" panose="020B0400000000000000" pitchFamily="34" charset="-122"/>
              <a:ea typeface="Noto Sans S Chinese DemiLight" panose="020B0400000000000000" pitchFamily="34" charset="-122"/>
              <a:cs typeface="+mn-ea"/>
              <a:sym typeface="Arial" panose="020B0604020202020204" pitchFamily="34" charset="0"/>
            </a:endParaRPr>
          </a:p>
        </p:txBody>
      </p:sp>
      <p:sp>
        <p:nvSpPr>
          <p:cNvPr id="32" name="Rounded Rectangle 90"/>
          <p:cNvSpPr/>
          <p:nvPr/>
        </p:nvSpPr>
        <p:spPr>
          <a:xfrm>
            <a:off x="9470328" y="5093060"/>
            <a:ext cx="1092739" cy="215505"/>
          </a:xfrm>
          <a:prstGeom prst="roundRect">
            <a:avLst>
              <a:gd name="adj" fmla="val 50000"/>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800">
              <a:latin typeface="Noto Sans S Chinese DemiLight" panose="020B0400000000000000" pitchFamily="34" charset="-122"/>
              <a:ea typeface="Noto Sans S Chinese DemiLight" panose="020B0400000000000000" pitchFamily="34" charset="-122"/>
              <a:cs typeface="+mn-ea"/>
              <a:sym typeface="Arial" panose="020B0604020202020204" pitchFamily="34" charset="0"/>
            </a:endParaRPr>
          </a:p>
        </p:txBody>
      </p:sp>
      <p:sp>
        <p:nvSpPr>
          <p:cNvPr id="33" name="Rounded Rectangle 91"/>
          <p:cNvSpPr/>
          <p:nvPr/>
        </p:nvSpPr>
        <p:spPr>
          <a:xfrm>
            <a:off x="9470328" y="4800968"/>
            <a:ext cx="1092739" cy="215505"/>
          </a:xfrm>
          <a:prstGeom prst="roundRect">
            <a:avLst>
              <a:gd name="adj" fmla="val 50000"/>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800">
              <a:latin typeface="Noto Sans S Chinese DemiLight" panose="020B0400000000000000" pitchFamily="34" charset="-122"/>
              <a:ea typeface="Noto Sans S Chinese DemiLight" panose="020B0400000000000000" pitchFamily="34" charset="-122"/>
              <a:cs typeface="+mn-ea"/>
              <a:sym typeface="Arial" panose="020B0604020202020204" pitchFamily="34" charset="0"/>
            </a:endParaRPr>
          </a:p>
        </p:txBody>
      </p:sp>
      <p:sp>
        <p:nvSpPr>
          <p:cNvPr id="34" name="Rounded Rectangle 92"/>
          <p:cNvSpPr/>
          <p:nvPr/>
        </p:nvSpPr>
        <p:spPr>
          <a:xfrm>
            <a:off x="9470328" y="4501646"/>
            <a:ext cx="1092739" cy="215505"/>
          </a:xfrm>
          <a:prstGeom prst="roundRect">
            <a:avLst>
              <a:gd name="adj" fmla="val 50000"/>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800">
              <a:latin typeface="Noto Sans S Chinese DemiLight" panose="020B0400000000000000" pitchFamily="34" charset="-122"/>
              <a:ea typeface="Noto Sans S Chinese DemiLight" panose="020B0400000000000000" pitchFamily="34" charset="-122"/>
              <a:cs typeface="+mn-ea"/>
              <a:sym typeface="Arial" panose="020B0604020202020204" pitchFamily="34" charset="0"/>
            </a:endParaRPr>
          </a:p>
        </p:txBody>
      </p:sp>
      <p:sp>
        <p:nvSpPr>
          <p:cNvPr id="35" name="Rounded Rectangle 93"/>
          <p:cNvSpPr/>
          <p:nvPr/>
        </p:nvSpPr>
        <p:spPr>
          <a:xfrm>
            <a:off x="9470328" y="4201815"/>
            <a:ext cx="1092739" cy="215505"/>
          </a:xfrm>
          <a:prstGeom prst="roundRect">
            <a:avLst>
              <a:gd name="adj" fmla="val 50000"/>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800">
              <a:latin typeface="Noto Sans S Chinese DemiLight" panose="020B0400000000000000" pitchFamily="34" charset="-122"/>
              <a:ea typeface="Noto Sans S Chinese DemiLight" panose="020B0400000000000000" pitchFamily="34" charset="-122"/>
              <a:cs typeface="+mn-ea"/>
              <a:sym typeface="Arial" panose="020B0604020202020204" pitchFamily="34" charset="0"/>
            </a:endParaRPr>
          </a:p>
        </p:txBody>
      </p:sp>
      <p:sp>
        <p:nvSpPr>
          <p:cNvPr id="36" name="Rounded Rectangle 94"/>
          <p:cNvSpPr/>
          <p:nvPr/>
        </p:nvSpPr>
        <p:spPr>
          <a:xfrm>
            <a:off x="9470328" y="3902493"/>
            <a:ext cx="1092739" cy="215505"/>
          </a:xfrm>
          <a:prstGeom prst="roundRect">
            <a:avLst>
              <a:gd name="adj" fmla="val 50000"/>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800">
              <a:latin typeface="Noto Sans S Chinese DemiLight" panose="020B0400000000000000" pitchFamily="34" charset="-122"/>
              <a:ea typeface="Noto Sans S Chinese DemiLight" panose="020B0400000000000000" pitchFamily="34" charset="-122"/>
              <a:cs typeface="+mn-ea"/>
              <a:sym typeface="Arial" panose="020B0604020202020204" pitchFamily="34" charset="0"/>
            </a:endParaRPr>
          </a:p>
        </p:txBody>
      </p:sp>
      <p:sp>
        <p:nvSpPr>
          <p:cNvPr id="37" name="Rounded Rectangle 95"/>
          <p:cNvSpPr/>
          <p:nvPr/>
        </p:nvSpPr>
        <p:spPr>
          <a:xfrm>
            <a:off x="9470328" y="3610401"/>
            <a:ext cx="1092739" cy="215505"/>
          </a:xfrm>
          <a:prstGeom prst="roundRect">
            <a:avLst>
              <a:gd name="adj" fmla="val 50000"/>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800">
              <a:latin typeface="Noto Sans S Chinese DemiLight" panose="020B0400000000000000" pitchFamily="34" charset="-122"/>
              <a:ea typeface="Noto Sans S Chinese DemiLight" panose="020B0400000000000000" pitchFamily="34" charset="-122"/>
              <a:cs typeface="+mn-ea"/>
              <a:sym typeface="Arial" panose="020B0604020202020204" pitchFamily="34" charset="0"/>
            </a:endParaRPr>
          </a:p>
        </p:txBody>
      </p:sp>
      <p:sp>
        <p:nvSpPr>
          <p:cNvPr id="38" name="Rounded Rectangle 96"/>
          <p:cNvSpPr/>
          <p:nvPr/>
        </p:nvSpPr>
        <p:spPr>
          <a:xfrm>
            <a:off x="9470328" y="3311079"/>
            <a:ext cx="1092739" cy="215505"/>
          </a:xfrm>
          <a:prstGeom prst="roundRect">
            <a:avLst>
              <a:gd name="adj" fmla="val 50000"/>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800">
              <a:latin typeface="Noto Sans S Chinese DemiLight" panose="020B0400000000000000" pitchFamily="34" charset="-122"/>
              <a:ea typeface="Noto Sans S Chinese DemiLight" panose="020B0400000000000000" pitchFamily="34" charset="-122"/>
              <a:cs typeface="+mn-ea"/>
              <a:sym typeface="Arial" panose="020B0604020202020204" pitchFamily="34" charset="0"/>
            </a:endParaRPr>
          </a:p>
        </p:txBody>
      </p:sp>
      <p:sp>
        <p:nvSpPr>
          <p:cNvPr id="39" name="Rectangle 2"/>
          <p:cNvSpPr/>
          <p:nvPr/>
        </p:nvSpPr>
        <p:spPr>
          <a:xfrm>
            <a:off x="9514505" y="2288815"/>
            <a:ext cx="988309" cy="215394"/>
          </a:xfrm>
          <a:prstGeom prst="rect">
            <a:avLst/>
          </a:prstGeom>
        </p:spPr>
        <p:txBody>
          <a:bodyPr wrap="square" lIns="0" tIns="0" rIns="0" bIns="0">
            <a:spAutoFit/>
          </a:bodyPr>
          <a:lstStyle/>
          <a:p>
            <a:pPr algn="ctr"/>
            <a:r>
              <a:rPr lang="zh-CN" altLang="en-US" sz="1400" dirty="0">
                <a:solidFill>
                  <a:schemeClr val="bg1">
                    <a:lumMod val="65000"/>
                  </a:schemeClr>
                </a:solidFill>
                <a:latin typeface="Noto Sans S Chinese DemiLight" panose="020B0400000000000000" pitchFamily="34" charset="-122"/>
                <a:ea typeface="Noto Sans S Chinese DemiLight" panose="020B0400000000000000" pitchFamily="34" charset="-122"/>
                <a:cs typeface="+mn-ea"/>
                <a:sym typeface="Arial" panose="020B0604020202020204" pitchFamily="34" charset="0"/>
              </a:rPr>
              <a:t>文字内容</a:t>
            </a:r>
            <a:endParaRPr lang="en-US" sz="1400" dirty="0">
              <a:solidFill>
                <a:schemeClr val="bg1">
                  <a:lumMod val="65000"/>
                </a:schemeClr>
              </a:solidFill>
              <a:latin typeface="Noto Sans S Chinese DemiLight" panose="020B0400000000000000" pitchFamily="34" charset="-122"/>
              <a:ea typeface="Noto Sans S Chinese DemiLight" panose="020B0400000000000000" pitchFamily="34" charset="-122"/>
              <a:cs typeface="+mn-ea"/>
              <a:sym typeface="Arial" panose="020B0604020202020204" pitchFamily="34" charset="0"/>
            </a:endParaRPr>
          </a:p>
        </p:txBody>
      </p:sp>
      <p:sp>
        <p:nvSpPr>
          <p:cNvPr id="40" name="Rounded Rectangle 97"/>
          <p:cNvSpPr/>
          <p:nvPr/>
        </p:nvSpPr>
        <p:spPr>
          <a:xfrm>
            <a:off x="6366837" y="3008667"/>
            <a:ext cx="1092739" cy="215505"/>
          </a:xfrm>
          <a:prstGeom prst="roundRect">
            <a:avLst>
              <a:gd name="adj" fmla="val 50000"/>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800">
              <a:latin typeface="Noto Sans S Chinese DemiLight" panose="020B0400000000000000" pitchFamily="34" charset="-122"/>
              <a:ea typeface="Noto Sans S Chinese DemiLight" panose="020B0400000000000000" pitchFamily="34" charset="-122"/>
              <a:cs typeface="+mn-ea"/>
              <a:sym typeface="Arial" panose="020B0604020202020204" pitchFamily="34" charset="0"/>
            </a:endParaRPr>
          </a:p>
        </p:txBody>
      </p:sp>
      <p:sp>
        <p:nvSpPr>
          <p:cNvPr id="41" name="Rounded Rectangle 98"/>
          <p:cNvSpPr/>
          <p:nvPr/>
        </p:nvSpPr>
        <p:spPr>
          <a:xfrm>
            <a:off x="7894953" y="3008667"/>
            <a:ext cx="1092739" cy="215505"/>
          </a:xfrm>
          <a:prstGeom prst="roundRect">
            <a:avLst>
              <a:gd name="adj" fmla="val 50000"/>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800">
              <a:latin typeface="Noto Sans S Chinese DemiLight" panose="020B0400000000000000" pitchFamily="34" charset="-122"/>
              <a:ea typeface="Noto Sans S Chinese DemiLight" panose="020B0400000000000000" pitchFamily="34" charset="-122"/>
              <a:cs typeface="+mn-ea"/>
              <a:sym typeface="Arial" panose="020B0604020202020204" pitchFamily="34" charset="0"/>
            </a:endParaRPr>
          </a:p>
        </p:txBody>
      </p:sp>
      <p:sp>
        <p:nvSpPr>
          <p:cNvPr id="42" name="Rounded Rectangle 99"/>
          <p:cNvSpPr/>
          <p:nvPr/>
        </p:nvSpPr>
        <p:spPr>
          <a:xfrm>
            <a:off x="9470328" y="3008667"/>
            <a:ext cx="1092739" cy="215505"/>
          </a:xfrm>
          <a:prstGeom prst="roundRect">
            <a:avLst>
              <a:gd name="adj" fmla="val 50000"/>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800">
              <a:latin typeface="Noto Sans S Chinese DemiLight" panose="020B0400000000000000" pitchFamily="34" charset="-122"/>
              <a:ea typeface="Noto Sans S Chinese DemiLight" panose="020B0400000000000000" pitchFamily="34" charset="-122"/>
              <a:cs typeface="+mn-ea"/>
              <a:sym typeface="Arial" panose="020B0604020202020204" pitchFamily="34" charset="0"/>
            </a:endParaRPr>
          </a:p>
        </p:txBody>
      </p:sp>
      <p:sp>
        <p:nvSpPr>
          <p:cNvPr id="43" name="Rectangle 100"/>
          <p:cNvSpPr/>
          <p:nvPr/>
        </p:nvSpPr>
        <p:spPr>
          <a:xfrm>
            <a:off x="7944655" y="2288815"/>
            <a:ext cx="988309" cy="215394"/>
          </a:xfrm>
          <a:prstGeom prst="rect">
            <a:avLst/>
          </a:prstGeom>
        </p:spPr>
        <p:txBody>
          <a:bodyPr wrap="square" lIns="0" tIns="0" rIns="0" bIns="0">
            <a:spAutoFit/>
          </a:bodyPr>
          <a:lstStyle/>
          <a:p>
            <a:pPr algn="ctr"/>
            <a:r>
              <a:rPr lang="zh-CN" altLang="en-US" sz="1400" dirty="0">
                <a:solidFill>
                  <a:schemeClr val="bg1">
                    <a:lumMod val="65000"/>
                  </a:schemeClr>
                </a:solidFill>
                <a:latin typeface="Noto Sans S Chinese DemiLight" panose="020B0400000000000000" pitchFamily="34" charset="-122"/>
                <a:ea typeface="Noto Sans S Chinese DemiLight" panose="020B0400000000000000" pitchFamily="34" charset="-122"/>
                <a:cs typeface="+mn-ea"/>
                <a:sym typeface="Arial" panose="020B0604020202020204" pitchFamily="34" charset="0"/>
              </a:rPr>
              <a:t>文字内容</a:t>
            </a:r>
            <a:endParaRPr lang="en-US" sz="1400" dirty="0">
              <a:solidFill>
                <a:schemeClr val="bg1">
                  <a:lumMod val="65000"/>
                </a:schemeClr>
              </a:solidFill>
              <a:latin typeface="Noto Sans S Chinese DemiLight" panose="020B0400000000000000" pitchFamily="34" charset="-122"/>
              <a:ea typeface="Noto Sans S Chinese DemiLight" panose="020B0400000000000000" pitchFamily="34" charset="-122"/>
              <a:cs typeface="+mn-ea"/>
              <a:sym typeface="Arial" panose="020B0604020202020204" pitchFamily="34" charset="0"/>
            </a:endParaRPr>
          </a:p>
        </p:txBody>
      </p:sp>
      <p:sp>
        <p:nvSpPr>
          <p:cNvPr id="44" name="Rectangle 101"/>
          <p:cNvSpPr/>
          <p:nvPr/>
        </p:nvSpPr>
        <p:spPr>
          <a:xfrm>
            <a:off x="6420977" y="2288815"/>
            <a:ext cx="988309" cy="215394"/>
          </a:xfrm>
          <a:prstGeom prst="rect">
            <a:avLst/>
          </a:prstGeom>
        </p:spPr>
        <p:txBody>
          <a:bodyPr wrap="square" lIns="0" tIns="0" rIns="0" bIns="0">
            <a:spAutoFit/>
          </a:bodyPr>
          <a:lstStyle/>
          <a:p>
            <a:pPr algn="ctr"/>
            <a:r>
              <a:rPr lang="zh-CN" altLang="en-US" sz="1400" dirty="0">
                <a:solidFill>
                  <a:schemeClr val="bg1">
                    <a:lumMod val="65000"/>
                  </a:schemeClr>
                </a:solidFill>
                <a:latin typeface="Noto Sans S Chinese DemiLight" panose="020B0400000000000000" pitchFamily="34" charset="-122"/>
                <a:ea typeface="Noto Sans S Chinese DemiLight" panose="020B0400000000000000" pitchFamily="34" charset="-122"/>
                <a:cs typeface="+mn-ea"/>
                <a:sym typeface="Arial" panose="020B0604020202020204" pitchFamily="34" charset="0"/>
              </a:rPr>
              <a:t>文字内容</a:t>
            </a:r>
            <a:endParaRPr lang="en-US" sz="1400" dirty="0">
              <a:solidFill>
                <a:schemeClr val="bg1">
                  <a:lumMod val="65000"/>
                </a:schemeClr>
              </a:solidFill>
              <a:latin typeface="Noto Sans S Chinese DemiLight" panose="020B0400000000000000" pitchFamily="34" charset="-122"/>
              <a:ea typeface="Noto Sans S Chinese DemiLight" panose="020B0400000000000000" pitchFamily="34" charset="-122"/>
              <a:cs typeface="+mn-ea"/>
              <a:sym typeface="Arial" panose="020B0604020202020204" pitchFamily="34" charset="0"/>
            </a:endParaRPr>
          </a:p>
        </p:txBody>
      </p:sp>
      <p:sp>
        <p:nvSpPr>
          <p:cNvPr id="45" name="Rounded Rectangle 102"/>
          <p:cNvSpPr/>
          <p:nvPr/>
        </p:nvSpPr>
        <p:spPr>
          <a:xfrm>
            <a:off x="6366837" y="2712032"/>
            <a:ext cx="1092739" cy="215505"/>
          </a:xfrm>
          <a:prstGeom prst="roundRect">
            <a:avLst>
              <a:gd name="adj" fmla="val 50000"/>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800">
              <a:latin typeface="Noto Sans S Chinese DemiLight" panose="020B0400000000000000" pitchFamily="34" charset="-122"/>
              <a:ea typeface="Noto Sans S Chinese DemiLight" panose="020B0400000000000000" pitchFamily="34" charset="-122"/>
              <a:cs typeface="+mn-ea"/>
              <a:sym typeface="Arial" panose="020B0604020202020204" pitchFamily="34" charset="0"/>
            </a:endParaRPr>
          </a:p>
        </p:txBody>
      </p:sp>
      <p:sp>
        <p:nvSpPr>
          <p:cNvPr id="46" name="Rounded Rectangle 103"/>
          <p:cNvSpPr/>
          <p:nvPr/>
        </p:nvSpPr>
        <p:spPr>
          <a:xfrm>
            <a:off x="7894953" y="2712032"/>
            <a:ext cx="1092739" cy="215505"/>
          </a:xfrm>
          <a:prstGeom prst="roundRect">
            <a:avLst>
              <a:gd name="adj" fmla="val 50000"/>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800">
              <a:latin typeface="Noto Sans S Chinese DemiLight" panose="020B0400000000000000" pitchFamily="34" charset="-122"/>
              <a:ea typeface="Noto Sans S Chinese DemiLight" panose="020B0400000000000000" pitchFamily="34" charset="-122"/>
              <a:cs typeface="+mn-ea"/>
              <a:sym typeface="Arial" panose="020B0604020202020204" pitchFamily="34" charset="0"/>
            </a:endParaRPr>
          </a:p>
        </p:txBody>
      </p:sp>
      <p:sp>
        <p:nvSpPr>
          <p:cNvPr id="47" name="Rounded Rectangle 104"/>
          <p:cNvSpPr/>
          <p:nvPr/>
        </p:nvSpPr>
        <p:spPr>
          <a:xfrm>
            <a:off x="9470328" y="2712032"/>
            <a:ext cx="1092739" cy="215505"/>
          </a:xfrm>
          <a:prstGeom prst="roundRect">
            <a:avLst>
              <a:gd name="adj" fmla="val 50000"/>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20000"/>
              </a:lnSpc>
            </a:pPr>
            <a:endParaRPr lang="en-US" sz="800">
              <a:latin typeface="Noto Sans S Chinese DemiLight" panose="020B0400000000000000" pitchFamily="34" charset="-122"/>
              <a:ea typeface="Noto Sans S Chinese DemiLight" panose="020B0400000000000000" pitchFamily="34" charset="-122"/>
              <a:cs typeface="+mn-ea"/>
              <a:sym typeface="Arial" panose="020B0604020202020204" pitchFamily="34" charset="0"/>
            </a:endParaRPr>
          </a:p>
        </p:txBody>
      </p:sp>
    </p:spTree>
  </p:cSld>
  <p:clrMapOvr>
    <a:masterClrMapping/>
  </p:clrMapOvr>
  <p:transition spd="slow" advClick="0" advTm="1000">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5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500"/>
                                        <p:tgtEl>
                                          <p:spTgt spid="15"/>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500"/>
                                        <p:tgtEl>
                                          <p:spTgt spid="16"/>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500"/>
                                        <p:tgtEl>
                                          <p:spTgt spid="18"/>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fade">
                                      <p:cBhvr>
                                        <p:cTn id="38" dur="500"/>
                                        <p:tgtEl>
                                          <p:spTgt spid="19"/>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fade">
                                      <p:cBhvr>
                                        <p:cTn id="41" dur="500"/>
                                        <p:tgtEl>
                                          <p:spTgt spid="20"/>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fade">
                                      <p:cBhvr>
                                        <p:cTn id="44" dur="500"/>
                                        <p:tgtEl>
                                          <p:spTgt spid="21"/>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fade">
                                      <p:cBhvr>
                                        <p:cTn id="47" dur="500"/>
                                        <p:tgtEl>
                                          <p:spTgt spid="22"/>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40"/>
                                        </p:tgtEl>
                                        <p:attrNameLst>
                                          <p:attrName>style.visibility</p:attrName>
                                        </p:attrNameLst>
                                      </p:cBhvr>
                                      <p:to>
                                        <p:strVal val="visible"/>
                                      </p:to>
                                    </p:set>
                                    <p:animEffect transition="in" filter="fade">
                                      <p:cBhvr>
                                        <p:cTn id="50" dur="500"/>
                                        <p:tgtEl>
                                          <p:spTgt spid="40"/>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fade">
                                      <p:cBhvr>
                                        <p:cTn id="53" dur="500"/>
                                        <p:tgtEl>
                                          <p:spTgt spid="45"/>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44"/>
                                        </p:tgtEl>
                                        <p:attrNameLst>
                                          <p:attrName>style.visibility</p:attrName>
                                        </p:attrNameLst>
                                      </p:cBhvr>
                                      <p:to>
                                        <p:strVal val="visible"/>
                                      </p:to>
                                    </p:set>
                                    <p:animEffect transition="in" filter="wipe(down)">
                                      <p:cBhvr>
                                        <p:cTn id="58" dur="500"/>
                                        <p:tgtEl>
                                          <p:spTgt spid="44"/>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23"/>
                                        </p:tgtEl>
                                        <p:attrNameLst>
                                          <p:attrName>style.visibility</p:attrName>
                                        </p:attrNameLst>
                                      </p:cBhvr>
                                      <p:to>
                                        <p:strVal val="visible"/>
                                      </p:to>
                                    </p:set>
                                    <p:animEffect transition="in" filter="fade">
                                      <p:cBhvr>
                                        <p:cTn id="63" dur="500"/>
                                        <p:tgtEl>
                                          <p:spTgt spid="23"/>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24"/>
                                        </p:tgtEl>
                                        <p:attrNameLst>
                                          <p:attrName>style.visibility</p:attrName>
                                        </p:attrNameLst>
                                      </p:cBhvr>
                                      <p:to>
                                        <p:strVal val="visible"/>
                                      </p:to>
                                    </p:set>
                                    <p:animEffect transition="in" filter="fade">
                                      <p:cBhvr>
                                        <p:cTn id="66" dur="500"/>
                                        <p:tgtEl>
                                          <p:spTgt spid="24"/>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25"/>
                                        </p:tgtEl>
                                        <p:attrNameLst>
                                          <p:attrName>style.visibility</p:attrName>
                                        </p:attrNameLst>
                                      </p:cBhvr>
                                      <p:to>
                                        <p:strVal val="visible"/>
                                      </p:to>
                                    </p:set>
                                    <p:animEffect transition="in" filter="fade">
                                      <p:cBhvr>
                                        <p:cTn id="69" dur="500"/>
                                        <p:tgtEl>
                                          <p:spTgt spid="25"/>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26"/>
                                        </p:tgtEl>
                                        <p:attrNameLst>
                                          <p:attrName>style.visibility</p:attrName>
                                        </p:attrNameLst>
                                      </p:cBhvr>
                                      <p:to>
                                        <p:strVal val="visible"/>
                                      </p:to>
                                    </p:set>
                                    <p:animEffect transition="in" filter="fade">
                                      <p:cBhvr>
                                        <p:cTn id="72" dur="500"/>
                                        <p:tgtEl>
                                          <p:spTgt spid="26"/>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27"/>
                                        </p:tgtEl>
                                        <p:attrNameLst>
                                          <p:attrName>style.visibility</p:attrName>
                                        </p:attrNameLst>
                                      </p:cBhvr>
                                      <p:to>
                                        <p:strVal val="visible"/>
                                      </p:to>
                                    </p:set>
                                    <p:animEffect transition="in" filter="fade">
                                      <p:cBhvr>
                                        <p:cTn id="75" dur="500"/>
                                        <p:tgtEl>
                                          <p:spTgt spid="27"/>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28"/>
                                        </p:tgtEl>
                                        <p:attrNameLst>
                                          <p:attrName>style.visibility</p:attrName>
                                        </p:attrNameLst>
                                      </p:cBhvr>
                                      <p:to>
                                        <p:strVal val="visible"/>
                                      </p:to>
                                    </p:set>
                                    <p:animEffect transition="in" filter="fade">
                                      <p:cBhvr>
                                        <p:cTn id="78" dur="500"/>
                                        <p:tgtEl>
                                          <p:spTgt spid="28"/>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29"/>
                                        </p:tgtEl>
                                        <p:attrNameLst>
                                          <p:attrName>style.visibility</p:attrName>
                                        </p:attrNameLst>
                                      </p:cBhvr>
                                      <p:to>
                                        <p:strVal val="visible"/>
                                      </p:to>
                                    </p:set>
                                    <p:animEffect transition="in" filter="fade">
                                      <p:cBhvr>
                                        <p:cTn id="81" dur="500"/>
                                        <p:tgtEl>
                                          <p:spTgt spid="29"/>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30"/>
                                        </p:tgtEl>
                                        <p:attrNameLst>
                                          <p:attrName>style.visibility</p:attrName>
                                        </p:attrNameLst>
                                      </p:cBhvr>
                                      <p:to>
                                        <p:strVal val="visible"/>
                                      </p:to>
                                    </p:set>
                                    <p:animEffect transition="in" filter="fade">
                                      <p:cBhvr>
                                        <p:cTn id="84" dur="500"/>
                                        <p:tgtEl>
                                          <p:spTgt spid="30"/>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41"/>
                                        </p:tgtEl>
                                        <p:attrNameLst>
                                          <p:attrName>style.visibility</p:attrName>
                                        </p:attrNameLst>
                                      </p:cBhvr>
                                      <p:to>
                                        <p:strVal val="visible"/>
                                      </p:to>
                                    </p:set>
                                    <p:animEffect transition="in" filter="fade">
                                      <p:cBhvr>
                                        <p:cTn id="87" dur="500"/>
                                        <p:tgtEl>
                                          <p:spTgt spid="41"/>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46"/>
                                        </p:tgtEl>
                                        <p:attrNameLst>
                                          <p:attrName>style.visibility</p:attrName>
                                        </p:attrNameLst>
                                      </p:cBhvr>
                                      <p:to>
                                        <p:strVal val="visible"/>
                                      </p:to>
                                    </p:set>
                                    <p:animEffect transition="in" filter="fade">
                                      <p:cBhvr>
                                        <p:cTn id="90" dur="500"/>
                                        <p:tgtEl>
                                          <p:spTgt spid="46"/>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4" fill="hold" grpId="0" nodeType="clickEffect">
                                  <p:stCondLst>
                                    <p:cond delay="0"/>
                                  </p:stCondLst>
                                  <p:childTnLst>
                                    <p:set>
                                      <p:cBhvr>
                                        <p:cTn id="94" dur="1" fill="hold">
                                          <p:stCondLst>
                                            <p:cond delay="0"/>
                                          </p:stCondLst>
                                        </p:cTn>
                                        <p:tgtEl>
                                          <p:spTgt spid="43"/>
                                        </p:tgtEl>
                                        <p:attrNameLst>
                                          <p:attrName>style.visibility</p:attrName>
                                        </p:attrNameLst>
                                      </p:cBhvr>
                                      <p:to>
                                        <p:strVal val="visible"/>
                                      </p:to>
                                    </p:set>
                                    <p:animEffect transition="in" filter="wipe(down)">
                                      <p:cBhvr>
                                        <p:cTn id="95" dur="500"/>
                                        <p:tgtEl>
                                          <p:spTgt spid="43"/>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grpId="0" nodeType="clickEffect">
                                  <p:stCondLst>
                                    <p:cond delay="0"/>
                                  </p:stCondLst>
                                  <p:childTnLst>
                                    <p:set>
                                      <p:cBhvr>
                                        <p:cTn id="99" dur="1" fill="hold">
                                          <p:stCondLst>
                                            <p:cond delay="0"/>
                                          </p:stCondLst>
                                        </p:cTn>
                                        <p:tgtEl>
                                          <p:spTgt spid="31"/>
                                        </p:tgtEl>
                                        <p:attrNameLst>
                                          <p:attrName>style.visibility</p:attrName>
                                        </p:attrNameLst>
                                      </p:cBhvr>
                                      <p:to>
                                        <p:strVal val="visible"/>
                                      </p:to>
                                    </p:set>
                                    <p:animEffect transition="in" filter="fade">
                                      <p:cBhvr>
                                        <p:cTn id="100" dur="500"/>
                                        <p:tgtEl>
                                          <p:spTgt spid="31"/>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32"/>
                                        </p:tgtEl>
                                        <p:attrNameLst>
                                          <p:attrName>style.visibility</p:attrName>
                                        </p:attrNameLst>
                                      </p:cBhvr>
                                      <p:to>
                                        <p:strVal val="visible"/>
                                      </p:to>
                                    </p:set>
                                    <p:animEffect transition="in" filter="fade">
                                      <p:cBhvr>
                                        <p:cTn id="103" dur="500"/>
                                        <p:tgtEl>
                                          <p:spTgt spid="32"/>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33"/>
                                        </p:tgtEl>
                                        <p:attrNameLst>
                                          <p:attrName>style.visibility</p:attrName>
                                        </p:attrNameLst>
                                      </p:cBhvr>
                                      <p:to>
                                        <p:strVal val="visible"/>
                                      </p:to>
                                    </p:set>
                                    <p:animEffect transition="in" filter="fade">
                                      <p:cBhvr>
                                        <p:cTn id="106" dur="500"/>
                                        <p:tgtEl>
                                          <p:spTgt spid="33"/>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34"/>
                                        </p:tgtEl>
                                        <p:attrNameLst>
                                          <p:attrName>style.visibility</p:attrName>
                                        </p:attrNameLst>
                                      </p:cBhvr>
                                      <p:to>
                                        <p:strVal val="visible"/>
                                      </p:to>
                                    </p:set>
                                    <p:animEffect transition="in" filter="fade">
                                      <p:cBhvr>
                                        <p:cTn id="109" dur="500"/>
                                        <p:tgtEl>
                                          <p:spTgt spid="34"/>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35"/>
                                        </p:tgtEl>
                                        <p:attrNameLst>
                                          <p:attrName>style.visibility</p:attrName>
                                        </p:attrNameLst>
                                      </p:cBhvr>
                                      <p:to>
                                        <p:strVal val="visible"/>
                                      </p:to>
                                    </p:set>
                                    <p:animEffect transition="in" filter="fade">
                                      <p:cBhvr>
                                        <p:cTn id="112" dur="500"/>
                                        <p:tgtEl>
                                          <p:spTgt spid="35"/>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36"/>
                                        </p:tgtEl>
                                        <p:attrNameLst>
                                          <p:attrName>style.visibility</p:attrName>
                                        </p:attrNameLst>
                                      </p:cBhvr>
                                      <p:to>
                                        <p:strVal val="visible"/>
                                      </p:to>
                                    </p:set>
                                    <p:animEffect transition="in" filter="fade">
                                      <p:cBhvr>
                                        <p:cTn id="115" dur="500"/>
                                        <p:tgtEl>
                                          <p:spTgt spid="36"/>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37"/>
                                        </p:tgtEl>
                                        <p:attrNameLst>
                                          <p:attrName>style.visibility</p:attrName>
                                        </p:attrNameLst>
                                      </p:cBhvr>
                                      <p:to>
                                        <p:strVal val="visible"/>
                                      </p:to>
                                    </p:set>
                                    <p:animEffect transition="in" filter="fade">
                                      <p:cBhvr>
                                        <p:cTn id="118" dur="500"/>
                                        <p:tgtEl>
                                          <p:spTgt spid="37"/>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38"/>
                                        </p:tgtEl>
                                        <p:attrNameLst>
                                          <p:attrName>style.visibility</p:attrName>
                                        </p:attrNameLst>
                                      </p:cBhvr>
                                      <p:to>
                                        <p:strVal val="visible"/>
                                      </p:to>
                                    </p:set>
                                    <p:animEffect transition="in" filter="fade">
                                      <p:cBhvr>
                                        <p:cTn id="121" dur="500"/>
                                        <p:tgtEl>
                                          <p:spTgt spid="38"/>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42"/>
                                        </p:tgtEl>
                                        <p:attrNameLst>
                                          <p:attrName>style.visibility</p:attrName>
                                        </p:attrNameLst>
                                      </p:cBhvr>
                                      <p:to>
                                        <p:strVal val="visible"/>
                                      </p:to>
                                    </p:set>
                                    <p:animEffect transition="in" filter="fade">
                                      <p:cBhvr>
                                        <p:cTn id="124" dur="500"/>
                                        <p:tgtEl>
                                          <p:spTgt spid="42"/>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47"/>
                                        </p:tgtEl>
                                        <p:attrNameLst>
                                          <p:attrName>style.visibility</p:attrName>
                                        </p:attrNameLst>
                                      </p:cBhvr>
                                      <p:to>
                                        <p:strVal val="visible"/>
                                      </p:to>
                                    </p:set>
                                    <p:animEffect transition="in" filter="fade">
                                      <p:cBhvr>
                                        <p:cTn id="127" dur="500"/>
                                        <p:tgtEl>
                                          <p:spTgt spid="47"/>
                                        </p:tgtEl>
                                      </p:cBhvr>
                                    </p:animEffect>
                                  </p:childTnLst>
                                </p:cTn>
                              </p:par>
                            </p:childTnLst>
                          </p:cTn>
                        </p:par>
                      </p:childTnLst>
                    </p:cTn>
                  </p:par>
                  <p:par>
                    <p:cTn id="128" fill="hold">
                      <p:stCondLst>
                        <p:cond delay="indefinite"/>
                      </p:stCondLst>
                      <p:childTnLst>
                        <p:par>
                          <p:cTn id="129" fill="hold">
                            <p:stCondLst>
                              <p:cond delay="0"/>
                            </p:stCondLst>
                            <p:childTnLst>
                              <p:par>
                                <p:cTn id="130" presetID="22" presetClass="entr" presetSubtype="4" fill="hold" grpId="0" nodeType="clickEffect">
                                  <p:stCondLst>
                                    <p:cond delay="0"/>
                                  </p:stCondLst>
                                  <p:childTnLst>
                                    <p:set>
                                      <p:cBhvr>
                                        <p:cTn id="131" dur="1" fill="hold">
                                          <p:stCondLst>
                                            <p:cond delay="0"/>
                                          </p:stCondLst>
                                        </p:cTn>
                                        <p:tgtEl>
                                          <p:spTgt spid="39"/>
                                        </p:tgtEl>
                                        <p:attrNameLst>
                                          <p:attrName>style.visibility</p:attrName>
                                        </p:attrNameLst>
                                      </p:cBhvr>
                                      <p:to>
                                        <p:strVal val="visible"/>
                                      </p:to>
                                    </p:set>
                                    <p:animEffect transition="in" filter="wipe(down)">
                                      <p:cBhvr>
                                        <p:cTn id="13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4" grpId="0"/>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p:bldP spid="40" grpId="0" animBg="1"/>
      <p:bldP spid="41" grpId="0" animBg="1"/>
      <p:bldP spid="42" grpId="0" animBg="1"/>
      <p:bldP spid="43" grpId="0"/>
      <p:bldP spid="44" grpId="0"/>
      <p:bldP spid="45" grpId="0" animBg="1"/>
      <p:bldP spid="46" grpId="0" animBg="1"/>
      <p:bldP spid="47" grpId="0" animBg="1"/>
    </p:bldLst>
  </p:timing>
</p:sld>
</file>

<file path=ppt/tags/tag1.xml><?xml version="1.0" encoding="utf-8"?>
<p:tagLst xmlns:p="http://schemas.openxmlformats.org/presentationml/2006/main">
  <p:tag name="ISLIDE.DIAGRAM" val="ae99c3c6-276f-476b-bce0-0a4fb3ef299d"/>
</p:tagLst>
</file>

<file path=ppt/tags/tag10.xml><?xml version="1.0" encoding="utf-8"?>
<p:tagLst xmlns:p="http://schemas.openxmlformats.org/presentationml/2006/main">
  <p:tag name="PA" val="v4.0.0"/>
</p:tagLst>
</file>

<file path=ppt/tags/tag11.xml><?xml version="1.0" encoding="utf-8"?>
<p:tagLst xmlns:p="http://schemas.openxmlformats.org/presentationml/2006/main">
  <p:tag name="PA" val="v4.0.0"/>
</p:tagLst>
</file>

<file path=ppt/tags/tag12.xml><?xml version="1.0" encoding="utf-8"?>
<p:tagLst xmlns:p="http://schemas.openxmlformats.org/presentationml/2006/main">
  <p:tag name="PA" val="v4.0.0"/>
</p:tagLst>
</file>

<file path=ppt/tags/tag13.xml><?xml version="1.0" encoding="utf-8"?>
<p:tagLst xmlns:p="http://schemas.openxmlformats.org/presentationml/2006/main">
  <p:tag name="PA" val="v4.0.0"/>
</p:tagLst>
</file>

<file path=ppt/tags/tag14.xml><?xml version="1.0" encoding="utf-8"?>
<p:tagLst xmlns:p="http://schemas.openxmlformats.org/presentationml/2006/main">
  <p:tag name="PA" val="v4.0.0"/>
</p:tagLst>
</file>

<file path=ppt/tags/tag15.xml><?xml version="1.0" encoding="utf-8"?>
<p:tagLst xmlns:p="http://schemas.openxmlformats.org/presentationml/2006/main">
  <p:tag name="PA" val="v4.0.0"/>
</p:tagLst>
</file>

<file path=ppt/tags/tag16.xml><?xml version="1.0" encoding="utf-8"?>
<p:tagLst xmlns:p="http://schemas.openxmlformats.org/presentationml/2006/main">
  <p:tag name="PA" val="v4.0.0"/>
</p:tagLst>
</file>

<file path=ppt/tags/tag17.xml><?xml version="1.0" encoding="utf-8"?>
<p:tagLst xmlns:p="http://schemas.openxmlformats.org/presentationml/2006/main">
  <p:tag name="PA" val="v4.0.0"/>
</p:tagLst>
</file>

<file path=ppt/tags/tag18.xml><?xml version="1.0" encoding="utf-8"?>
<p:tagLst xmlns:p="http://schemas.openxmlformats.org/presentationml/2006/main">
  <p:tag name="PA" val="v4.0.0"/>
</p:tagLst>
</file>

<file path=ppt/tags/tag19.xml><?xml version="1.0" encoding="utf-8"?>
<p:tagLst xmlns:p="http://schemas.openxmlformats.org/presentationml/2006/main">
  <p:tag name="PA" val="v4.0.0"/>
</p:tagLst>
</file>

<file path=ppt/tags/tag2.xml><?xml version="1.0" encoding="utf-8"?>
<p:tagLst xmlns:p="http://schemas.openxmlformats.org/presentationml/2006/main">
  <p:tag name="PA" val="v4.0.0"/>
</p:tagLst>
</file>

<file path=ppt/tags/tag20.xml><?xml version="1.0" encoding="utf-8"?>
<p:tagLst xmlns:p="http://schemas.openxmlformats.org/presentationml/2006/main">
  <p:tag name="PA" val="v4.0.0"/>
</p:tagLst>
</file>

<file path=ppt/tags/tag21.xml><?xml version="1.0" encoding="utf-8"?>
<p:tagLst xmlns:p="http://schemas.openxmlformats.org/presentationml/2006/main">
  <p:tag name="PA" val="v4.0.0"/>
</p:tagLst>
</file>

<file path=ppt/tags/tag22.xml><?xml version="1.0" encoding="utf-8"?>
<p:tagLst xmlns:p="http://schemas.openxmlformats.org/presentationml/2006/main">
  <p:tag name="PA" val="v4.0.0"/>
</p:tagLst>
</file>

<file path=ppt/tags/tag23.xml><?xml version="1.0" encoding="utf-8"?>
<p:tagLst xmlns:p="http://schemas.openxmlformats.org/presentationml/2006/main">
  <p:tag name="PA" val="v4.0.0"/>
</p:tagLst>
</file>

<file path=ppt/tags/tag3.xml><?xml version="1.0" encoding="utf-8"?>
<p:tagLst xmlns:p="http://schemas.openxmlformats.org/presentationml/2006/main">
  <p:tag name="PA" val="v4.0.0"/>
</p:tagLst>
</file>

<file path=ppt/tags/tag4.xml><?xml version="1.0" encoding="utf-8"?>
<p:tagLst xmlns:p="http://schemas.openxmlformats.org/presentationml/2006/main">
  <p:tag name="PA" val="v4.0.0"/>
</p:tagLst>
</file>

<file path=ppt/tags/tag5.xml><?xml version="1.0" encoding="utf-8"?>
<p:tagLst xmlns:p="http://schemas.openxmlformats.org/presentationml/2006/main">
  <p:tag name="PA" val="v4.0.0"/>
</p:tagLst>
</file>

<file path=ppt/tags/tag6.xml><?xml version="1.0" encoding="utf-8"?>
<p:tagLst xmlns:p="http://schemas.openxmlformats.org/presentationml/2006/main">
  <p:tag name="PA" val="v4.0.0"/>
</p:tagLst>
</file>

<file path=ppt/tags/tag7.xml><?xml version="1.0" encoding="utf-8"?>
<p:tagLst xmlns:p="http://schemas.openxmlformats.org/presentationml/2006/main">
  <p:tag name="PA" val="v4.0.0"/>
</p:tagLst>
</file>

<file path=ppt/tags/tag8.xml><?xml version="1.0" encoding="utf-8"?>
<p:tagLst xmlns:p="http://schemas.openxmlformats.org/presentationml/2006/main">
  <p:tag name="PA" val="v4.0.0"/>
</p:tagLst>
</file>

<file path=ppt/tags/tag9.xml><?xml version="1.0" encoding="utf-8"?>
<p:tagLst xmlns:p="http://schemas.openxmlformats.org/presentationml/2006/main">
  <p:tag name="PA" val="v4.0.0"/>
</p:tagLst>
</file>

<file path=ppt/theme/theme1.xml><?xml version="1.0" encoding="utf-8"?>
<a:theme xmlns:a="http://schemas.openxmlformats.org/drawingml/2006/main" name="主题">
  <a:themeElements>
    <a:clrScheme name="自定义 276">
      <a:dk1>
        <a:sysClr val="windowText" lastClr="000000"/>
      </a:dk1>
      <a:lt1>
        <a:sysClr val="window" lastClr="FFFFFF"/>
      </a:lt1>
      <a:dk2>
        <a:srgbClr val="676A55"/>
      </a:dk2>
      <a:lt2>
        <a:srgbClr val="EAEBDE"/>
      </a:lt2>
      <a:accent1>
        <a:srgbClr val="F0C6BA"/>
      </a:accent1>
      <a:accent2>
        <a:srgbClr val="A5A5A5"/>
      </a:accent2>
      <a:accent3>
        <a:srgbClr val="F0C6BA"/>
      </a:accent3>
      <a:accent4>
        <a:srgbClr val="A5A5A5"/>
      </a:accent4>
      <a:accent5>
        <a:srgbClr val="F0C6BA"/>
      </a:accent5>
      <a:accent6>
        <a:srgbClr val="A5A5A5"/>
      </a:accent6>
      <a:hlink>
        <a:srgbClr val="F0C6BA"/>
      </a:hlink>
      <a:folHlink>
        <a:srgbClr val="A5A5A5"/>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1991</Words>
  <Application>WPS 演示</Application>
  <PresentationFormat>宽屏</PresentationFormat>
  <Paragraphs>517</Paragraphs>
  <Slides>23</Slides>
  <Notes>24</Notes>
  <HiddenSlides>0</HiddenSlides>
  <MMClips>1</MMClips>
  <ScaleCrop>false</ScaleCrop>
  <HeadingPairs>
    <vt:vector size="6" baseType="variant">
      <vt:variant>
        <vt:lpstr>已用的字体</vt:lpstr>
      </vt:variant>
      <vt:variant>
        <vt:i4>18</vt:i4>
      </vt:variant>
      <vt:variant>
        <vt:lpstr>主题</vt:lpstr>
      </vt:variant>
      <vt:variant>
        <vt:i4>1</vt:i4>
      </vt:variant>
      <vt:variant>
        <vt:lpstr>幻灯片标题</vt:lpstr>
      </vt:variant>
      <vt:variant>
        <vt:i4>23</vt:i4>
      </vt:variant>
    </vt:vector>
  </HeadingPairs>
  <TitlesOfParts>
    <vt:vector size="42" baseType="lpstr">
      <vt:lpstr>Arial</vt:lpstr>
      <vt:lpstr>宋体</vt:lpstr>
      <vt:lpstr>Wingdings</vt:lpstr>
      <vt:lpstr>Noto Sans S Chinese DemiLight</vt:lpstr>
      <vt:lpstr>微软雅黑</vt:lpstr>
      <vt:lpstr>Open Sans</vt:lpstr>
      <vt:lpstr>Lato Regular</vt:lpstr>
      <vt:lpstr>Calibri</vt:lpstr>
      <vt:lpstr>Arial Unicode MS</vt:lpstr>
      <vt:lpstr>等线</vt:lpstr>
      <vt:lpstr>Arial</vt:lpstr>
      <vt:lpstr>Gill Sans</vt:lpstr>
      <vt:lpstr>等线</vt:lpstr>
      <vt:lpstr>方正兰亭黑_GBK</vt:lpstr>
      <vt:lpstr>等线 Light</vt:lpstr>
      <vt:lpstr>Calibri Light</vt:lpstr>
      <vt:lpstr>Segoe Print</vt:lpstr>
      <vt:lpstr>黑体</vt:lpstr>
      <vt:lpstr>主题</vt:lpstr>
      <vt:lpstr>营销策划PPT</vt:lpstr>
      <vt:lpstr>PowerPoint 演示文稿</vt:lpstr>
      <vt:lpstr>项目简介</vt:lpstr>
      <vt:lpstr>PowerPoint 演示文稿</vt:lpstr>
      <vt:lpstr>PowerPoint 演示文稿</vt:lpstr>
      <vt:lpstr>PowerPoint 演示文稿</vt:lpstr>
      <vt:lpstr>PowerPoint 演示文稿</vt:lpstr>
      <vt:lpstr>项目简介</vt:lpstr>
      <vt:lpstr>PowerPoint 演示文稿</vt:lpstr>
      <vt:lpstr>PowerPoint 演示文稿</vt:lpstr>
      <vt:lpstr>PowerPoint 演示文稿</vt:lpstr>
      <vt:lpstr>PowerPoint 演示文稿</vt:lpstr>
      <vt:lpstr>项目简介</vt:lpstr>
      <vt:lpstr>PowerPoint 演示文稿</vt:lpstr>
      <vt:lpstr>PowerPoint 演示文稿</vt:lpstr>
      <vt:lpstr>PowerPoint 演示文稿</vt:lpstr>
      <vt:lpstr>PowerPoint 演示文稿</vt:lpstr>
      <vt:lpstr>项目简介</vt:lpstr>
      <vt:lpstr>PowerPoint 演示文稿</vt:lpstr>
      <vt:lpstr>PowerPoint 演示文稿</vt:lpstr>
      <vt:lpstr>PowerPoint 演示文稿</vt:lpstr>
      <vt:lpstr>PowerPoint 演示文稿</vt:lpstr>
      <vt:lpstr>谢谢观看~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营销策划PPT</dc:title>
  <dc:creator/>
  <cp:lastModifiedBy>南蛮姑娘</cp:lastModifiedBy>
  <cp:revision>5</cp:revision>
  <dcterms:created xsi:type="dcterms:W3CDTF">2019-01-24T01:40:00Z</dcterms:created>
  <dcterms:modified xsi:type="dcterms:W3CDTF">2021-09-10T09:56:04Z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2052-11.1.0.10700</vt:lpwstr>
  </property>
  <property fmtid="{D5CDD505-2E9C-101B-9397-08002B2CF9AE}" pid="3" name="ICV">
    <vt:lpwstr>F9A9A4F2F3D240ABAC032F11292E51BB</vt:lpwstr>
  </property>
</Properties>
</file>