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337" r:id="rId3"/>
    <p:sldId id="366" r:id="rId5"/>
    <p:sldId id="368" r:id="rId6"/>
    <p:sldId id="291" r:id="rId7"/>
    <p:sldId id="343" r:id="rId8"/>
    <p:sldId id="349" r:id="rId9"/>
    <p:sldId id="347" r:id="rId10"/>
    <p:sldId id="289" r:id="rId11"/>
    <p:sldId id="350" r:id="rId12"/>
    <p:sldId id="367" r:id="rId13"/>
    <p:sldId id="369" r:id="rId14"/>
    <p:sldId id="335" r:id="rId15"/>
    <p:sldId id="358" r:id="rId16"/>
    <p:sldId id="352" r:id="rId17"/>
    <p:sldId id="320" r:id="rId18"/>
    <p:sldId id="355" r:id="rId19"/>
    <p:sldId id="340" r:id="rId20"/>
    <p:sldId id="370" r:id="rId21"/>
    <p:sldId id="361" r:id="rId22"/>
    <p:sldId id="290" r:id="rId23"/>
    <p:sldId id="353" r:id="rId24"/>
    <p:sldId id="342" r:id="rId25"/>
    <p:sldId id="357" r:id="rId26"/>
    <p:sldId id="356" r:id="rId27"/>
    <p:sldId id="346" r:id="rId28"/>
    <p:sldId id="371" r:id="rId29"/>
    <p:sldId id="299" r:id="rId30"/>
    <p:sldId id="341" r:id="rId31"/>
    <p:sldId id="319" r:id="rId32"/>
    <p:sldId id="354" r:id="rId33"/>
    <p:sldId id="332" r:id="rId34"/>
    <p:sldId id="372" r:id="rId35"/>
    <p:sldId id="359" r:id="rId36"/>
    <p:sldId id="360" r:id="rId37"/>
    <p:sldId id="277" r:id="rId38"/>
    <p:sldId id="334" r:id="rId39"/>
    <p:sldId id="293" r:id="rId40"/>
    <p:sldId id="331" r:id="rId41"/>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FCB"/>
    <a:srgbClr val="FF0000"/>
    <a:srgbClr val="0F319D"/>
    <a:srgbClr val="067C0C"/>
    <a:srgbClr val="08A810"/>
    <a:srgbClr val="FF9900"/>
    <a:srgbClr val="045408"/>
    <a:srgbClr val="DE0000"/>
    <a:srgbClr val="AC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7" autoAdjust="0"/>
    <p:restoredTop sz="94651" autoAdjust="0"/>
  </p:normalViewPr>
  <p:slideViewPr>
    <p:cSldViewPr>
      <p:cViewPr>
        <p:scale>
          <a:sx n="100" d="100"/>
          <a:sy n="100" d="100"/>
        </p:scale>
        <p:origin x="-1356" y="-720"/>
      </p:cViewPr>
      <p:guideLst>
        <p:guide orient="horz" pos="1416"/>
        <p:guide orient="horz" pos="288"/>
        <p:guide orient="horz" pos="2434"/>
        <p:guide orient="horz" pos="2673"/>
        <p:guide orient="horz" pos="3083"/>
        <p:guide pos="256"/>
        <p:guide pos="2918"/>
        <p:guide pos="5447"/>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97" d="100"/>
          <a:sy n="97" d="100"/>
        </p:scale>
        <p:origin x="-3666" y="-102"/>
      </p:cViewPr>
      <p:guideLst>
        <p:guide orient="horz" pos="2880"/>
        <p:guide pos="218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ED1612-BC86-4659-9B0A-5AD35C32EBD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E8C59-F69D-4C19-BD03-43F5DAE7D2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dirty="0"/>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dirty="0"/>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7725" rtl="0" eaLnBrk="1" latinLnBrk="0" hangingPunct="1">
      <a:defRPr sz="1100" kern="1200">
        <a:solidFill>
          <a:schemeClr val="tx1"/>
        </a:solidFill>
        <a:latin typeface="+mn-lt"/>
        <a:ea typeface="+mn-ea"/>
        <a:cs typeface="+mn-cs"/>
      </a:defRPr>
    </a:lvl6pPr>
    <a:lvl7pPr marL="2544445" algn="l" defTabSz="847725" rtl="0" eaLnBrk="1" latinLnBrk="0" hangingPunct="1">
      <a:defRPr sz="1100" kern="1200">
        <a:solidFill>
          <a:schemeClr val="tx1"/>
        </a:solidFill>
        <a:latin typeface="+mn-lt"/>
        <a:ea typeface="+mn-ea"/>
        <a:cs typeface="+mn-cs"/>
      </a:defRPr>
    </a:lvl7pPr>
    <a:lvl8pPr marL="2967990" algn="l" defTabSz="847725" rtl="0" eaLnBrk="1" latinLnBrk="0" hangingPunct="1">
      <a:defRPr sz="1100" kern="1200">
        <a:solidFill>
          <a:schemeClr val="tx1"/>
        </a:solidFill>
        <a:latin typeface="+mn-lt"/>
        <a:ea typeface="+mn-ea"/>
        <a:cs typeface="+mn-cs"/>
      </a:defRPr>
    </a:lvl8pPr>
    <a:lvl9pPr marL="3392170" algn="l" defTabSz="84772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1" y="0"/>
            <a:ext cx="9143429" cy="5143179"/>
          </a:xfrm>
          <a:prstGeom prst="rect">
            <a:avLst/>
          </a:prstGeom>
        </p:spPr>
      </p:pic>
      <p:sp>
        <p:nvSpPr>
          <p:cNvPr id="9" name="TextBox 6"/>
          <p:cNvSpPr>
            <a:spLocks noChangeArrowheads="1"/>
          </p:cNvSpPr>
          <p:nvPr userDrawn="1"/>
        </p:nvSpPr>
        <p:spPr bwMode="auto">
          <a:xfrm>
            <a:off x="8190059" y="355507"/>
            <a:ext cx="926065"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r>
              <a:rPr lang="zh-CN" altLang="zh-CN" dirty="0" smtClean="0">
                <a:solidFill>
                  <a:srgbClr val="0070C0"/>
                </a:solidFill>
                <a:latin typeface="Microsoft JhengHei" panose="020B0604030504040204" pitchFamily="34" charset="-120"/>
                <a:ea typeface="楷体" panose="02010609060101010101" pitchFamily="49" charset="-122"/>
                <a:sym typeface="经典繁仿黑" pitchFamily="1" charset="-122"/>
              </a:rPr>
              <a:t>LOGO</a:t>
            </a:r>
            <a:endParaRPr lang="zh-CN" altLang="zh-CN" dirty="0">
              <a:solidFill>
                <a:srgbClr val="0070C0"/>
              </a:solidFill>
              <a:latin typeface="Microsoft JhengHei" panose="020B0604030504040204" pitchFamily="34" charset="-120"/>
              <a:ea typeface="楷体" panose="02010609060101010101" pitchFamily="49" charset="-122"/>
              <a:sym typeface="经典繁仿黑" pitchFamily="1" charset="-122"/>
            </a:endParaRPr>
          </a:p>
        </p:txBody>
      </p:sp>
      <p:sp>
        <p:nvSpPr>
          <p:cNvPr id="10" name="直接连接符 10"/>
          <p:cNvSpPr>
            <a:spLocks noChangeShapeType="1"/>
          </p:cNvSpPr>
          <p:nvPr userDrawn="1"/>
        </p:nvSpPr>
        <p:spPr bwMode="auto">
          <a:xfrm>
            <a:off x="1" y="664116"/>
            <a:ext cx="8072716" cy="0"/>
          </a:xfrm>
          <a:prstGeom prst="line">
            <a:avLst/>
          </a:prstGeom>
          <a:noFill/>
          <a:ln w="12700" cap="flat" cmpd="sng">
            <a:solidFill>
              <a:srgbClr val="A5A5A5"/>
            </a:solidFill>
            <a:rou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11" name="直接连接符 11"/>
          <p:cNvSpPr>
            <a:spLocks noChangeShapeType="1"/>
          </p:cNvSpPr>
          <p:nvPr userDrawn="1"/>
        </p:nvSpPr>
        <p:spPr bwMode="auto">
          <a:xfrm flipV="1">
            <a:off x="8072716" y="340266"/>
            <a:ext cx="0" cy="323850"/>
          </a:xfrm>
          <a:prstGeom prst="line">
            <a:avLst/>
          </a:prstGeom>
          <a:noFill/>
          <a:ln w="38100" cap="flat" cmpd="sng">
            <a:solidFill>
              <a:srgbClr val="A5A5A5"/>
            </a:solidFill>
            <a:rou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12" name="直接连接符 12"/>
          <p:cNvSpPr>
            <a:spLocks noChangeShapeType="1"/>
          </p:cNvSpPr>
          <p:nvPr userDrawn="1"/>
        </p:nvSpPr>
        <p:spPr bwMode="auto">
          <a:xfrm flipV="1">
            <a:off x="8151044" y="447423"/>
            <a:ext cx="0" cy="216694"/>
          </a:xfrm>
          <a:prstGeom prst="line">
            <a:avLst/>
          </a:prstGeom>
          <a:noFill/>
          <a:ln w="38100" cap="flat" cmpd="sng">
            <a:solidFill>
              <a:srgbClr val="00B0F0"/>
            </a:solidFill>
            <a:rou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18" name="矩形 7"/>
          <p:cNvSpPr>
            <a:spLocks noChangeArrowheads="1"/>
          </p:cNvSpPr>
          <p:nvPr userDrawn="1"/>
        </p:nvSpPr>
        <p:spPr bwMode="auto">
          <a:xfrm>
            <a:off x="0" y="4833938"/>
            <a:ext cx="9144000" cy="314325"/>
          </a:xfrm>
          <a:prstGeom prst="rect">
            <a:avLst/>
          </a:prstGeom>
          <a:solidFill>
            <a:srgbClr val="0070C0"/>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矩形 8"/>
          <p:cNvSpPr>
            <a:spLocks noChangeArrowheads="1"/>
          </p:cNvSpPr>
          <p:nvPr userDrawn="1"/>
        </p:nvSpPr>
        <p:spPr bwMode="auto">
          <a:xfrm>
            <a:off x="0" y="4833938"/>
            <a:ext cx="796529" cy="314325"/>
          </a:xfrm>
          <a:prstGeom prst="rect">
            <a:avLst/>
          </a:prstGeom>
          <a:solidFill>
            <a:schemeClr val="accent2"/>
          </a:solidFill>
          <a:ln>
            <a:noFill/>
          </a:ln>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Freeform 40"/>
          <p:cNvSpPr>
            <a:spLocks noEditPoints="1"/>
          </p:cNvSpPr>
          <p:nvPr userDrawn="1"/>
        </p:nvSpPr>
        <p:spPr bwMode="auto">
          <a:xfrm>
            <a:off x="158198" y="88899"/>
            <a:ext cx="345335" cy="49443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0070C0"/>
          </a:solidFill>
          <a:ln>
            <a:noFill/>
          </a:ln>
        </p:spPr>
        <p:txBody>
          <a:bodyPr lIns="68562" tIns="34281" rIns="68562" bIns="34281"/>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300"/>
                                        <p:tgtEl>
                                          <p:spTgt spid="11"/>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300"/>
                                        <p:tgtEl>
                                          <p:spTgt spid="12"/>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90"/>
                                          </p:val>
                                        </p:tav>
                                        <p:tav tm="100000">
                                          <p:val>
                                            <p:fltVal val="0"/>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7725" rtl="0" eaLnBrk="1" latinLnBrk="0" hangingPunct="1">
        <a:defRPr sz="1700" kern="1200">
          <a:solidFill>
            <a:schemeClr val="tx1"/>
          </a:solidFill>
          <a:latin typeface="+mn-lt"/>
          <a:ea typeface="+mn-ea"/>
          <a:cs typeface="+mn-cs"/>
        </a:defRPr>
      </a:lvl1pPr>
      <a:lvl2pPr marL="424180" algn="l" defTabSz="847725" rtl="0" eaLnBrk="1" latinLnBrk="0" hangingPunct="1">
        <a:defRPr sz="1700" kern="1200">
          <a:solidFill>
            <a:schemeClr val="tx1"/>
          </a:solidFill>
          <a:latin typeface="+mn-lt"/>
          <a:ea typeface="+mn-ea"/>
          <a:cs typeface="+mn-cs"/>
        </a:defRPr>
      </a:lvl2pPr>
      <a:lvl3pPr marL="848360" algn="l" defTabSz="847725" rtl="0" eaLnBrk="1" latinLnBrk="0" hangingPunct="1">
        <a:defRPr sz="1700" kern="1200">
          <a:solidFill>
            <a:schemeClr val="tx1"/>
          </a:solidFill>
          <a:latin typeface="+mn-lt"/>
          <a:ea typeface="+mn-ea"/>
          <a:cs typeface="+mn-cs"/>
        </a:defRPr>
      </a:lvl3pPr>
      <a:lvl4pPr marL="1271905" algn="l" defTabSz="847725" rtl="0" eaLnBrk="1" latinLnBrk="0" hangingPunct="1">
        <a:defRPr sz="1700" kern="1200">
          <a:solidFill>
            <a:schemeClr val="tx1"/>
          </a:solidFill>
          <a:latin typeface="+mn-lt"/>
          <a:ea typeface="+mn-ea"/>
          <a:cs typeface="+mn-cs"/>
        </a:defRPr>
      </a:lvl4pPr>
      <a:lvl5pPr marL="1696085" algn="l" defTabSz="847725" rtl="0" eaLnBrk="1" latinLnBrk="0" hangingPunct="1">
        <a:defRPr sz="1700" kern="1200">
          <a:solidFill>
            <a:schemeClr val="tx1"/>
          </a:solidFill>
          <a:latin typeface="+mn-lt"/>
          <a:ea typeface="+mn-ea"/>
          <a:cs typeface="+mn-cs"/>
        </a:defRPr>
      </a:lvl5pPr>
      <a:lvl6pPr marL="2120265" algn="l" defTabSz="847725" rtl="0" eaLnBrk="1" latinLnBrk="0" hangingPunct="1">
        <a:defRPr sz="1700" kern="1200">
          <a:solidFill>
            <a:schemeClr val="tx1"/>
          </a:solidFill>
          <a:latin typeface="+mn-lt"/>
          <a:ea typeface="+mn-ea"/>
          <a:cs typeface="+mn-cs"/>
        </a:defRPr>
      </a:lvl6pPr>
      <a:lvl7pPr marL="2544445" algn="l" defTabSz="847725" rtl="0" eaLnBrk="1" latinLnBrk="0" hangingPunct="1">
        <a:defRPr sz="1700" kern="1200">
          <a:solidFill>
            <a:schemeClr val="tx1"/>
          </a:solidFill>
          <a:latin typeface="+mn-lt"/>
          <a:ea typeface="+mn-ea"/>
          <a:cs typeface="+mn-cs"/>
        </a:defRPr>
      </a:lvl7pPr>
      <a:lvl8pPr marL="2967990" algn="l" defTabSz="847725" rtl="0" eaLnBrk="1" latinLnBrk="0" hangingPunct="1">
        <a:defRPr sz="1700" kern="1200">
          <a:solidFill>
            <a:schemeClr val="tx1"/>
          </a:solidFill>
          <a:latin typeface="+mn-lt"/>
          <a:ea typeface="+mn-ea"/>
          <a:cs typeface="+mn-cs"/>
        </a:defRPr>
      </a:lvl8pPr>
      <a:lvl9pPr marL="3392170" algn="l" defTabSz="84772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4.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image" Target="../media/image18.jpeg"/><Relationship Id="rId3" Type="http://schemas.openxmlformats.org/officeDocument/2006/relationships/image" Target="../media/image17.jpeg"/><Relationship Id="rId2" Type="http://schemas.microsoft.com/office/2007/relationships/hdphoto" Target="../media/image16.wdp"/><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38.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1" Type="http://schemas.openxmlformats.org/officeDocument/2006/relationships/notesSlide" Target="../notesSlides/notesSlide38.xml"/><Relationship Id="rId20" Type="http://schemas.openxmlformats.org/officeDocument/2006/relationships/slideLayout" Target="../slideLayouts/slideLayout1.xml"/><Relationship Id="rId2" Type="http://schemas.openxmlformats.org/officeDocument/2006/relationships/tags" Target="../tags/tag7.xml"/><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3" name="文本框 22"/>
          <p:cNvSpPr>
            <a:spLocks noChangeArrowheads="1"/>
          </p:cNvSpPr>
          <p:nvPr/>
        </p:nvSpPr>
        <p:spPr bwMode="auto">
          <a:xfrm>
            <a:off x="2091189" y="3113469"/>
            <a:ext cx="5292327"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4000" b="0" dirty="0">
                <a:solidFill>
                  <a:srgbClr val="0070C0"/>
                </a:solidFill>
                <a:latin typeface="方正正粗黑简体" panose="02000000000000000000" pitchFamily="2" charset="-122"/>
                <a:ea typeface="方正正粗黑简体" panose="02000000000000000000" pitchFamily="2" charset="-122"/>
              </a:rPr>
              <a:t>创业</a:t>
            </a:r>
            <a:r>
              <a:rPr lang="en-US" altLang="zh-CN" sz="4000" b="0" dirty="0">
                <a:solidFill>
                  <a:srgbClr val="0070C0"/>
                </a:solidFill>
                <a:latin typeface="方正正粗黑简体" panose="02000000000000000000" pitchFamily="2" charset="-122"/>
                <a:ea typeface="方正正粗黑简体" panose="02000000000000000000" pitchFamily="2" charset="-122"/>
              </a:rPr>
              <a:t>/</a:t>
            </a:r>
            <a:r>
              <a:rPr lang="zh-CN" altLang="en-US" sz="4000" b="0" dirty="0" smtClean="0">
                <a:solidFill>
                  <a:srgbClr val="0070C0"/>
                </a:solidFill>
                <a:latin typeface="方正正粗黑简体" panose="02000000000000000000" pitchFamily="2" charset="-122"/>
                <a:ea typeface="方正正粗黑简体" panose="02000000000000000000" pitchFamily="2" charset="-122"/>
              </a:rPr>
              <a:t>商业融资计划书</a:t>
            </a:r>
            <a:endParaRPr lang="zh-CN" altLang="zh-CN" sz="4000" b="0" dirty="0">
              <a:solidFill>
                <a:srgbClr val="0070C0"/>
              </a:solidFill>
              <a:latin typeface="方正正粗黑简体" panose="02000000000000000000" pitchFamily="2" charset="-122"/>
              <a:ea typeface="方正正粗黑简体" panose="02000000000000000000" pitchFamily="2" charset="-122"/>
            </a:endParaRPr>
          </a:p>
        </p:txBody>
      </p:sp>
      <p:sp>
        <p:nvSpPr>
          <p:cNvPr id="44" name="TextBox 7"/>
          <p:cNvSpPr>
            <a:spLocks noChangeArrowheads="1"/>
          </p:cNvSpPr>
          <p:nvPr/>
        </p:nvSpPr>
        <p:spPr bwMode="auto">
          <a:xfrm>
            <a:off x="1979712" y="3749124"/>
            <a:ext cx="51845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500" b="0" dirty="0">
                <a:solidFill>
                  <a:srgbClr val="0070C0"/>
                </a:solidFill>
                <a:latin typeface="微软雅黑" panose="020B0503020204020204" charset="-122"/>
                <a:ea typeface="微软雅黑" panose="020B0503020204020204" charset="-122"/>
                <a:sym typeface="微软雅黑" panose="020B0503020204020204" charset="-122"/>
              </a:rPr>
              <a:t>框架</a:t>
            </a:r>
            <a:r>
              <a:rPr lang="zh-CN" altLang="en-US" sz="1500" b="0" dirty="0" smtClean="0">
                <a:solidFill>
                  <a:srgbClr val="0070C0"/>
                </a:solidFill>
                <a:latin typeface="微软雅黑" panose="020B0503020204020204" charset="-122"/>
                <a:ea typeface="微软雅黑" panose="020B0503020204020204" charset="-122"/>
                <a:sym typeface="微软雅黑" panose="020B0503020204020204" charset="-122"/>
              </a:rPr>
              <a:t>完整</a:t>
            </a:r>
            <a:r>
              <a:rPr lang="en-US" altLang="zh-CN" sz="1500" b="0" dirty="0" smtClean="0">
                <a:solidFill>
                  <a:srgbClr val="0070C0"/>
                </a:solidFill>
                <a:latin typeface="微软雅黑" panose="020B0503020204020204" charset="-122"/>
                <a:ea typeface="微软雅黑" panose="020B0503020204020204" charset="-122"/>
                <a:sym typeface="微软雅黑" panose="020B0503020204020204" charset="-122"/>
              </a:rPr>
              <a:t>PPT</a:t>
            </a:r>
            <a:r>
              <a:rPr lang="zh-CN" altLang="en-US" sz="1500" b="0" dirty="0" smtClean="0">
                <a:solidFill>
                  <a:srgbClr val="0070C0"/>
                </a:solidFill>
                <a:latin typeface="微软雅黑" panose="020B0503020204020204" charset="-122"/>
                <a:ea typeface="微软雅黑" panose="020B0503020204020204" charset="-122"/>
                <a:sym typeface="微软雅黑" panose="020B0503020204020204" charset="-122"/>
              </a:rPr>
              <a:t>模板，适用于投资合作、公司介绍、企业宣传</a:t>
            </a:r>
            <a:r>
              <a:rPr lang="zh-CN" altLang="en-US" sz="1500" b="0" dirty="0">
                <a:solidFill>
                  <a:srgbClr val="0070C0"/>
                </a:solidFill>
                <a:latin typeface="微软雅黑" panose="020B0503020204020204" charset="-122"/>
                <a:ea typeface="微软雅黑" panose="020B0503020204020204" charset="-122"/>
                <a:sym typeface="微软雅黑" panose="020B0503020204020204" charset="-122"/>
              </a:rPr>
              <a:t>等</a:t>
            </a:r>
            <a:endParaRPr lang="zh-CN" altLang="en-US" sz="1500" b="0"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45" name="Freeform 10"/>
          <p:cNvSpPr>
            <a:spLocks noEditPoints="1"/>
          </p:cNvSpPr>
          <p:nvPr/>
        </p:nvSpPr>
        <p:spPr bwMode="auto">
          <a:xfrm>
            <a:off x="2966964" y="4122995"/>
            <a:ext cx="233566" cy="234638"/>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0070C0"/>
          </a:solidFill>
          <a:ln>
            <a:noFill/>
          </a:ln>
        </p:spPr>
        <p:txBody>
          <a:bodyPr vert="horz" wrap="square" lIns="68562" tIns="34281" rIns="68562" bIns="34281" numCol="1" anchor="t" anchorCtr="0" compatLnSpc="1"/>
          <a:lstStyle/>
          <a:p>
            <a:endParaRPr lang="zh-CN" altLang="en-US" sz="2000" b="0"/>
          </a:p>
        </p:txBody>
      </p:sp>
      <p:sp>
        <p:nvSpPr>
          <p:cNvPr id="46" name="Rectangle 4"/>
          <p:cNvSpPr txBox="1">
            <a:spLocks noChangeArrowheads="1"/>
          </p:cNvSpPr>
          <p:nvPr/>
        </p:nvSpPr>
        <p:spPr bwMode="auto">
          <a:xfrm>
            <a:off x="3286523" y="4115375"/>
            <a:ext cx="2693099"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600" b="0" dirty="0">
                <a:solidFill>
                  <a:sysClr val="windowText" lastClr="000000"/>
                </a:solidFill>
                <a:latin typeface="方正黑体简体" panose="02010601030101010101" pitchFamily="2" charset="-122"/>
                <a:ea typeface="方正黑体简体" panose="02010601030101010101" pitchFamily="2" charset="-122"/>
              </a:rPr>
              <a:t>这里可以输入公司</a:t>
            </a:r>
            <a:r>
              <a:rPr lang="en-US" altLang="zh-CN" sz="1600" b="0" dirty="0">
                <a:solidFill>
                  <a:sysClr val="windowText" lastClr="000000"/>
                </a:solidFill>
                <a:latin typeface="方正黑体简体" panose="02010601030101010101" pitchFamily="2" charset="-122"/>
                <a:ea typeface="方正黑体简体" panose="02010601030101010101" pitchFamily="2" charset="-122"/>
              </a:rPr>
              <a:t>/</a:t>
            </a:r>
            <a:r>
              <a:rPr lang="zh-CN" altLang="en-US" sz="1600" b="0" dirty="0">
                <a:solidFill>
                  <a:sysClr val="windowText" lastClr="000000"/>
                </a:solidFill>
                <a:latin typeface="方正黑体简体" panose="02010601030101010101" pitchFamily="2" charset="-122"/>
                <a:ea typeface="方正黑体简体" panose="02010601030101010101" pitchFamily="2" charset="-122"/>
              </a:rPr>
              <a:t>团队名称</a:t>
            </a:r>
            <a:endParaRPr lang="zh-CN" altLang="en-US" sz="1600" b="0" dirty="0">
              <a:solidFill>
                <a:sysClr val="windowText" lastClr="000000"/>
              </a:solidFill>
              <a:latin typeface="方正黑体简体" panose="02010601030101010101" pitchFamily="2" charset="-122"/>
              <a:ea typeface="方正黑体简体" panose="02010601030101010101" pitchFamily="2" charset="-122"/>
            </a:endParaRPr>
          </a:p>
        </p:txBody>
      </p:sp>
      <p:grpSp>
        <p:nvGrpSpPr>
          <p:cNvPr id="48" name="组合 47"/>
          <p:cNvGrpSpPr/>
          <p:nvPr/>
        </p:nvGrpSpPr>
        <p:grpSpPr>
          <a:xfrm>
            <a:off x="7039692" y="4659982"/>
            <a:ext cx="343825" cy="309997"/>
            <a:chOff x="4634991" y="2138335"/>
            <a:chExt cx="428348" cy="386204"/>
          </a:xfrm>
        </p:grpSpPr>
        <p:sp>
          <p:nvSpPr>
            <p:cNvPr id="49"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50"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51" name="组合 50"/>
          <p:cNvGrpSpPr/>
          <p:nvPr/>
        </p:nvGrpSpPr>
        <p:grpSpPr>
          <a:xfrm>
            <a:off x="7398931" y="4659982"/>
            <a:ext cx="343825" cy="309997"/>
            <a:chOff x="5076056" y="2138335"/>
            <a:chExt cx="428348" cy="386204"/>
          </a:xfrm>
        </p:grpSpPr>
        <p:sp>
          <p:nvSpPr>
            <p:cNvPr id="57"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58"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59" name="组合 58"/>
          <p:cNvGrpSpPr/>
          <p:nvPr/>
        </p:nvGrpSpPr>
        <p:grpSpPr>
          <a:xfrm>
            <a:off x="7758170" y="4659982"/>
            <a:ext cx="343825" cy="309997"/>
            <a:chOff x="5557128" y="2138335"/>
            <a:chExt cx="428348" cy="386204"/>
          </a:xfrm>
        </p:grpSpPr>
        <p:sp>
          <p:nvSpPr>
            <p:cNvPr id="60"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61"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62" name="组合 61"/>
          <p:cNvGrpSpPr/>
          <p:nvPr/>
        </p:nvGrpSpPr>
        <p:grpSpPr>
          <a:xfrm>
            <a:off x="8117409" y="4659982"/>
            <a:ext cx="343825" cy="309997"/>
            <a:chOff x="6068610" y="2138335"/>
            <a:chExt cx="428348" cy="386204"/>
          </a:xfrm>
        </p:grpSpPr>
        <p:sp>
          <p:nvSpPr>
            <p:cNvPr id="63"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64"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65" name="组合 64"/>
          <p:cNvGrpSpPr/>
          <p:nvPr/>
        </p:nvGrpSpPr>
        <p:grpSpPr>
          <a:xfrm>
            <a:off x="8476647" y="4659982"/>
            <a:ext cx="343825" cy="309997"/>
            <a:chOff x="6623914" y="2138335"/>
            <a:chExt cx="428348" cy="386204"/>
          </a:xfrm>
        </p:grpSpPr>
        <p:sp>
          <p:nvSpPr>
            <p:cNvPr id="66"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67"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76" name="组合 4"/>
          <p:cNvGrpSpPr/>
          <p:nvPr/>
        </p:nvGrpSpPr>
        <p:grpSpPr bwMode="auto">
          <a:xfrm>
            <a:off x="-12129" y="230981"/>
            <a:ext cx="839073" cy="314325"/>
            <a:chOff x="0" y="0"/>
            <a:chExt cx="1489439" cy="419100"/>
          </a:xfrm>
          <a:solidFill>
            <a:schemeClr val="bg1"/>
          </a:solidFill>
        </p:grpSpPr>
        <p:sp>
          <p:nvSpPr>
            <p:cNvPr id="77" name="矩形 5"/>
            <p:cNvSpPr>
              <a:spLocks noChangeArrowheads="1"/>
            </p:cNvSpPr>
            <p:nvPr/>
          </p:nvSpPr>
          <p:spPr bwMode="auto">
            <a:xfrm>
              <a:off x="0" y="0"/>
              <a:ext cx="1260840" cy="419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8" name="矩形 6"/>
            <p:cNvSpPr>
              <a:spLocks noChangeArrowheads="1"/>
            </p:cNvSpPr>
            <p:nvPr/>
          </p:nvSpPr>
          <p:spPr bwMode="auto">
            <a:xfrm>
              <a:off x="1317989" y="0"/>
              <a:ext cx="66675" cy="419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9" name="矩形 7"/>
            <p:cNvSpPr>
              <a:spLocks noChangeArrowheads="1"/>
            </p:cNvSpPr>
            <p:nvPr/>
          </p:nvSpPr>
          <p:spPr bwMode="auto">
            <a:xfrm>
              <a:off x="1441813" y="219075"/>
              <a:ext cx="47626"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pic>
        <p:nvPicPr>
          <p:cNvPr id="80" name="图片 79"/>
          <p:cNvPicPr>
            <a:picLocks noChangeAspect="1"/>
          </p:cNvPicPr>
          <p:nvPr/>
        </p:nvPicPr>
        <p:blipFill>
          <a:blip r:embed="rId2">
            <a:biLevel thresh="50000"/>
          </a:blip>
          <a:stretch>
            <a:fillRect/>
          </a:stretch>
        </p:blipFill>
        <p:spPr>
          <a:xfrm>
            <a:off x="627157" y="-23019"/>
            <a:ext cx="1446001" cy="943918"/>
          </a:xfrm>
          <a:prstGeom prst="rect">
            <a:avLst/>
          </a:prstGeom>
        </p:spPr>
      </p:pic>
      <p:sp>
        <p:nvSpPr>
          <p:cNvPr id="81" name="文本框 14"/>
          <p:cNvSpPr txBox="1"/>
          <p:nvPr/>
        </p:nvSpPr>
        <p:spPr>
          <a:xfrm>
            <a:off x="1790798" y="331047"/>
            <a:ext cx="1369606" cy="253916"/>
          </a:xfrm>
          <a:prstGeom prst="rect">
            <a:avLst/>
          </a:prstGeom>
          <a:noFill/>
        </p:spPr>
        <p:txBody>
          <a:bodyPr wrap="none" lIns="68580" tIns="34290" rIns="68580" bIns="34290" rtlCol="0">
            <a:spAutoFit/>
          </a:bodyPr>
          <a:lstStyle/>
          <a:p>
            <a:r>
              <a:rPr lang="zh-CN" altLang="en-US" sz="1200" dirty="0">
                <a:solidFill>
                  <a:schemeClr val="bg1"/>
                </a:solidFill>
              </a:rPr>
              <a:t>请在此处</a:t>
            </a:r>
            <a:r>
              <a:rPr lang="zh-CN" altLang="en-US" sz="1200" dirty="0" smtClean="0">
                <a:solidFill>
                  <a:schemeClr val="bg1"/>
                </a:solidFill>
              </a:rPr>
              <a:t>添加公司</a:t>
            </a:r>
            <a:endParaRPr lang="zh-CN" alt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2000">
        <p:checker/>
      </p:transition>
    </mc:Choice>
    <mc:Fallback>
      <p:transition spd="slow" advClick="0" advTm="1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0-#ppt_w/2"/>
                                          </p:val>
                                        </p:tav>
                                        <p:tav tm="100000">
                                          <p:val>
                                            <p:strVal val="#ppt_x"/>
                                          </p:val>
                                        </p:tav>
                                      </p:tavLst>
                                    </p:anim>
                                    <p:anim calcmode="lin" valueType="num">
                                      <p:cBhvr additive="base">
                                        <p:cTn id="13" dur="500" fill="hold"/>
                                        <p:tgtEl>
                                          <p:spTgt spid="81"/>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0-#ppt_w/2"/>
                                          </p:val>
                                        </p:tav>
                                        <p:tav tm="100000">
                                          <p:val>
                                            <p:strVal val="#ppt_x"/>
                                          </p:val>
                                        </p:tav>
                                      </p:tavLst>
                                    </p:anim>
                                    <p:anim calcmode="lin" valueType="num">
                                      <p:cBhvr additive="base">
                                        <p:cTn id="17" dur="500" fill="hold"/>
                                        <p:tgtEl>
                                          <p:spTgt spid="8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ppt_x</p:attrName>
                                        </p:attrNameLst>
                                      </p:cBhvr>
                                      <p:tavLst>
                                        <p:tav tm="0">
                                          <p:val>
                                            <p:strVal val="1+#ppt_w/2"/>
                                          </p:val>
                                        </p:tav>
                                        <p:tav tm="100000">
                                          <p:val>
                                            <p:strVal val="#ppt_x"/>
                                          </p:val>
                                        </p:tav>
                                      </p:tavLst>
                                    </p:anim>
                                    <p:anim calcmode="lin" valueType="num">
                                      <p:cBhvr>
                                        <p:cTn id="22" dur="500" fill="hold"/>
                                        <p:tgtEl>
                                          <p:spTgt spid="43"/>
                                        </p:tgtEl>
                                        <p:attrNameLst>
                                          <p:attrName>ppt_y</p:attrName>
                                        </p:attrNameLst>
                                      </p:cBhvr>
                                      <p:tavLst>
                                        <p:tav tm="0">
                                          <p:val>
                                            <p:strVal val="#ppt_y"/>
                                          </p:val>
                                        </p:tav>
                                        <p:tav tm="100000">
                                          <p:val>
                                            <p:strVal val="#ppt_y"/>
                                          </p:val>
                                        </p:tav>
                                      </p:tavLst>
                                    </p:anim>
                                  </p:childTnLst>
                                </p:cTn>
                              </p:par>
                            </p:childTnLst>
                          </p:cTn>
                        </p:par>
                        <p:par>
                          <p:cTn id="23" fill="hold">
                            <p:stCondLst>
                              <p:cond delay="1950"/>
                            </p:stCondLst>
                            <p:childTnLst>
                              <p:par>
                                <p:cTn id="24" presetID="52" presetClass="entr" presetSubtype="0" fill="hold" grpId="0" nodeType="afterEffect">
                                  <p:stCondLst>
                                    <p:cond delay="0"/>
                                  </p:stCondLst>
                                  <p:iterate type="lt">
                                    <p:tmPct val="10000"/>
                                  </p:iterate>
                                  <p:childTnLst>
                                    <p:set>
                                      <p:cBhvr>
                                        <p:cTn id="25" dur="1" fill="hold">
                                          <p:stCondLst>
                                            <p:cond delay="0"/>
                                          </p:stCondLst>
                                        </p:cTn>
                                        <p:tgtEl>
                                          <p:spTgt spid="44"/>
                                        </p:tgtEl>
                                        <p:attrNameLst>
                                          <p:attrName>style.visibility</p:attrName>
                                        </p:attrNameLst>
                                      </p:cBhvr>
                                      <p:to>
                                        <p:strVal val="visible"/>
                                      </p:to>
                                    </p:set>
                                    <p:animScale>
                                      <p:cBhvr>
                                        <p:cTn id="26"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4"/>
                                        </p:tgtEl>
                                        <p:attrNameLst>
                                          <p:attrName>ppt_x</p:attrName>
                                          <p:attrName>ppt_y</p:attrName>
                                        </p:attrNameLst>
                                      </p:cBhvr>
                                    </p:animMotion>
                                    <p:animEffect transition="in" filter="fade">
                                      <p:cBhvr>
                                        <p:cTn id="28" dur="1000"/>
                                        <p:tgtEl>
                                          <p:spTgt spid="44"/>
                                        </p:tgtEl>
                                      </p:cBhvr>
                                    </p:animEffect>
                                  </p:childTnLst>
                                </p:cTn>
                              </p:par>
                            </p:childTnLst>
                          </p:cTn>
                        </p:par>
                        <p:par>
                          <p:cTn id="29" fill="hold">
                            <p:stCondLst>
                              <p:cond delay="5650"/>
                            </p:stCondLst>
                            <p:childTnLst>
                              <p:par>
                                <p:cTn id="30" presetID="2" presetClass="entr" presetSubtype="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615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6650"/>
                            </p:stCondLst>
                            <p:childTnLst>
                              <p:par>
                                <p:cTn id="39" presetID="2" presetClass="entr" presetSubtype="2"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1+#ppt_w/2"/>
                                          </p:val>
                                        </p:tav>
                                        <p:tav tm="100000">
                                          <p:val>
                                            <p:strVal val="#ppt_x"/>
                                          </p:val>
                                        </p:tav>
                                      </p:tavLst>
                                    </p:anim>
                                    <p:anim calcmode="lin" valueType="num">
                                      <p:cBhvr additive="base">
                                        <p:cTn id="42" dur="500" fill="hold"/>
                                        <p:tgtEl>
                                          <p:spTgt spid="6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20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1+#ppt_w/2"/>
                                          </p:val>
                                        </p:tav>
                                        <p:tav tm="100000">
                                          <p:val>
                                            <p:strVal val="#ppt_x"/>
                                          </p:val>
                                        </p:tav>
                                      </p:tavLst>
                                    </p:anim>
                                    <p:anim calcmode="lin" valueType="num">
                                      <p:cBhvr additive="base">
                                        <p:cTn id="46" dur="500" fill="hold"/>
                                        <p:tgtEl>
                                          <p:spTgt spid="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40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1+#ppt_w/2"/>
                                          </p:val>
                                        </p:tav>
                                        <p:tav tm="100000">
                                          <p:val>
                                            <p:strVal val="#ppt_x"/>
                                          </p:val>
                                        </p:tav>
                                      </p:tavLst>
                                    </p:anim>
                                    <p:anim calcmode="lin" valueType="num">
                                      <p:cBhvr additive="base">
                                        <p:cTn id="50" dur="500" fill="hold"/>
                                        <p:tgtEl>
                                          <p:spTgt spid="5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60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1+#ppt_w/2"/>
                                          </p:val>
                                        </p:tav>
                                        <p:tav tm="100000">
                                          <p:val>
                                            <p:strVal val="#ppt_x"/>
                                          </p:val>
                                        </p:tav>
                                      </p:tavLst>
                                    </p:anim>
                                    <p:anim calcmode="lin" valueType="num">
                                      <p:cBhvr additive="base">
                                        <p:cTn id="54" dur="500" fill="hold"/>
                                        <p:tgtEl>
                                          <p:spTgt spid="51"/>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80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utoUpdateAnimBg="0"/>
      <p:bldP spid="44" grpId="0"/>
      <p:bldP spid="45" grpId="0" animBg="1"/>
      <p:bldP spid="46" grpId="0"/>
      <p:bldP spid="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 Box 55"/>
          <p:cNvSpPr txBox="1">
            <a:spLocks noChangeArrowheads="1"/>
          </p:cNvSpPr>
          <p:nvPr/>
        </p:nvSpPr>
        <p:spPr bwMode="auto">
          <a:xfrm>
            <a:off x="583318" y="138718"/>
            <a:ext cx="254852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1.7 </a:t>
            </a:r>
            <a:r>
              <a:rPr lang="zh-CN" altLang="en-US" sz="2800" b="0" i="0" dirty="0">
                <a:latin typeface="方正楷体简体" panose="02010601030101010101" pitchFamily="2" charset="-122"/>
                <a:ea typeface="方正楷体简体" panose="02010601030101010101" pitchFamily="2" charset="-122"/>
              </a:rPr>
              <a:t>企业理念</a:t>
            </a:r>
            <a:endParaRPr lang="zh-CN" altLang="en-US" sz="2800" b="0" i="0" dirty="0">
              <a:latin typeface="方正楷体简体" panose="02010601030101010101" pitchFamily="2" charset="-122"/>
              <a:ea typeface="方正楷体简体" panose="02010601030101010101" pitchFamily="2" charset="-122"/>
            </a:endParaRPr>
          </a:p>
        </p:txBody>
      </p:sp>
      <p:sp>
        <p:nvSpPr>
          <p:cNvPr id="21" name="TextBox 20"/>
          <p:cNvSpPr txBox="1"/>
          <p:nvPr/>
        </p:nvSpPr>
        <p:spPr>
          <a:xfrm>
            <a:off x="5158339" y="1342063"/>
            <a:ext cx="2031325" cy="461665"/>
          </a:xfrm>
          <a:prstGeom prst="rect">
            <a:avLst/>
          </a:prstGeom>
          <a:noFill/>
        </p:spPr>
        <p:txBody>
          <a:bodyPr wrap="none" rtlCol="0">
            <a:spAutoFit/>
          </a:bodyPr>
          <a:lstStyle/>
          <a:p>
            <a:r>
              <a:rPr lang="zh-CN" altLang="en-US" sz="2400" dirty="0" smtClean="0">
                <a:solidFill>
                  <a:srgbClr val="0070C0"/>
                </a:solidFill>
                <a:latin typeface="微软雅黑" panose="020B0503020204020204" charset="-122"/>
                <a:ea typeface="微软雅黑" panose="020B0503020204020204" charset="-122"/>
              </a:rPr>
              <a:t>诚信铸就品质</a:t>
            </a:r>
            <a:endParaRPr lang="zh-CN" altLang="en-US" sz="2400" dirty="0">
              <a:solidFill>
                <a:srgbClr val="0070C0"/>
              </a:solidFill>
              <a:latin typeface="微软雅黑" panose="020B0503020204020204" charset="-122"/>
              <a:ea typeface="微软雅黑" panose="020B0503020204020204" charset="-122"/>
            </a:endParaRPr>
          </a:p>
        </p:txBody>
      </p:sp>
      <p:sp>
        <p:nvSpPr>
          <p:cNvPr id="22" name="TextBox 21"/>
          <p:cNvSpPr txBox="1"/>
          <p:nvPr/>
        </p:nvSpPr>
        <p:spPr>
          <a:xfrm>
            <a:off x="5781035" y="1815028"/>
            <a:ext cx="2031325" cy="461665"/>
          </a:xfrm>
          <a:prstGeom prst="rect">
            <a:avLst/>
          </a:prstGeom>
          <a:noFill/>
        </p:spPr>
        <p:txBody>
          <a:bodyPr wrap="none" rtlCol="0">
            <a:spAutoFit/>
          </a:bodyPr>
          <a:lstStyle/>
          <a:p>
            <a:r>
              <a:rPr lang="zh-CN" altLang="en-US" sz="2400" dirty="0" smtClean="0">
                <a:solidFill>
                  <a:srgbClr val="0070C0"/>
                </a:solidFill>
                <a:latin typeface="微软雅黑" panose="020B0503020204020204" charset="-122"/>
                <a:ea typeface="微软雅黑" panose="020B0503020204020204" charset="-122"/>
              </a:rPr>
              <a:t>创新引领未来</a:t>
            </a:r>
            <a:endParaRPr lang="zh-CN" altLang="en-US" sz="2400" dirty="0">
              <a:solidFill>
                <a:srgbClr val="0070C0"/>
              </a:solidFill>
              <a:latin typeface="微软雅黑" panose="020B0503020204020204" charset="-122"/>
              <a:ea typeface="微软雅黑" panose="020B0503020204020204" charset="-122"/>
            </a:endParaRPr>
          </a:p>
        </p:txBody>
      </p:sp>
      <p:sp>
        <p:nvSpPr>
          <p:cNvPr id="23" name="TextBox 22"/>
          <p:cNvSpPr txBox="1"/>
          <p:nvPr/>
        </p:nvSpPr>
        <p:spPr>
          <a:xfrm>
            <a:off x="4859268" y="2423481"/>
            <a:ext cx="3456384" cy="1869743"/>
          </a:xfrm>
          <a:prstGeom prst="rect">
            <a:avLst/>
          </a:prstGeom>
          <a:noFill/>
        </p:spPr>
        <p:txBody>
          <a:bodyPr wrap="square" rtlCol="0">
            <a:spAutoFit/>
          </a:bodyPr>
          <a:lstStyle/>
          <a:p>
            <a:pPr>
              <a:lnSpc>
                <a:spcPct val="150000"/>
              </a:lnSpc>
            </a:pPr>
            <a:r>
              <a:rPr lang="zh-CN" altLang="en-US" sz="1100" dirty="0" smtClean="0">
                <a:solidFill>
                  <a:srgbClr val="484848"/>
                </a:solidFill>
                <a:latin typeface="微软雅黑" panose="020B0503020204020204" charset="-122"/>
                <a:ea typeface="微软雅黑" panose="020B0503020204020204" charset="-122"/>
              </a:rPr>
              <a:t>       点击</a:t>
            </a:r>
            <a:r>
              <a:rPr lang="zh-CN" altLang="en-US" sz="1100" dirty="0">
                <a:solidFill>
                  <a:srgbClr val="484848"/>
                </a:solidFill>
                <a:latin typeface="微软雅黑" panose="020B0503020204020204" charset="-122"/>
                <a:ea typeface="微软雅黑" panose="020B0503020204020204" charset="-122"/>
              </a:rPr>
              <a:t>输入简要文字内容，文字内容需概括精炼，不用多余的文字修饰，言简意赅的说明分项</a:t>
            </a:r>
            <a:r>
              <a:rPr lang="zh-CN" altLang="en-US" sz="1100" dirty="0" smtClean="0">
                <a:solidFill>
                  <a:srgbClr val="484848"/>
                </a:solidFill>
                <a:latin typeface="微软雅黑" panose="020B0503020204020204" charset="-122"/>
                <a:ea typeface="微软雅黑" panose="020B0503020204020204" charset="-122"/>
              </a:rPr>
              <a:t>内容。点击</a:t>
            </a:r>
            <a:r>
              <a:rPr lang="zh-CN" altLang="en-US" sz="1100" dirty="0">
                <a:solidFill>
                  <a:srgbClr val="484848"/>
                </a:solidFill>
                <a:latin typeface="微软雅黑" panose="020B0503020204020204" charset="-122"/>
                <a:ea typeface="微软雅黑" panose="020B0503020204020204" charset="-122"/>
              </a:rPr>
              <a:t>输入简要文字内容，文字内容需概括精炼，不用多余的文字修饰，言简意赅的说明分项内容</a:t>
            </a:r>
            <a:r>
              <a:rPr lang="en-US" altLang="zh-CN" sz="1100" dirty="0">
                <a:solidFill>
                  <a:srgbClr val="484848"/>
                </a:solidFill>
                <a:latin typeface="微软雅黑" panose="020B0503020204020204" charset="-122"/>
                <a:ea typeface="微软雅黑" panose="020B0503020204020204" charset="-122"/>
              </a:rPr>
              <a:t>……</a:t>
            </a:r>
            <a:endParaRPr lang="en-US" altLang="zh-CN" sz="1100" dirty="0">
              <a:solidFill>
                <a:srgbClr val="484848"/>
              </a:solidFill>
              <a:latin typeface="微软雅黑" panose="020B0503020204020204" charset="-122"/>
              <a:ea typeface="微软雅黑" panose="020B0503020204020204" charset="-122"/>
            </a:endParaRPr>
          </a:p>
          <a:p>
            <a:pPr>
              <a:lnSpc>
                <a:spcPct val="150000"/>
              </a:lnSpc>
            </a:pPr>
            <a:r>
              <a:rPr lang="zh-CN" altLang="en-US" sz="1100" dirty="0" smtClean="0">
                <a:solidFill>
                  <a:srgbClr val="484848"/>
                </a:solidFill>
                <a:latin typeface="微软雅黑" panose="020B0503020204020204" charset="-122"/>
                <a:ea typeface="微软雅黑" panose="020B0503020204020204" charset="-122"/>
              </a:rPr>
              <a:t>       点击</a:t>
            </a:r>
            <a:r>
              <a:rPr lang="zh-CN" altLang="en-US" sz="1100" dirty="0">
                <a:solidFill>
                  <a:srgbClr val="484848"/>
                </a:solidFill>
                <a:latin typeface="微软雅黑" panose="020B0503020204020204" charset="-122"/>
                <a:ea typeface="微软雅黑" panose="020B0503020204020204" charset="-122"/>
              </a:rPr>
              <a:t>输入简要文字内容，文字内容需概括精炼，不用多余的文字修饰，言简意赅的说明分项内容</a:t>
            </a:r>
            <a:r>
              <a:rPr lang="en-US" altLang="zh-CN" sz="1100" dirty="0">
                <a:solidFill>
                  <a:srgbClr val="484848"/>
                </a:solidFill>
                <a:latin typeface="微软雅黑" panose="020B0503020204020204" charset="-122"/>
                <a:ea typeface="微软雅黑" panose="020B0503020204020204" charset="-122"/>
              </a:rPr>
              <a:t>……</a:t>
            </a:r>
            <a:endParaRPr lang="en-US" altLang="zh-CN" sz="1100" dirty="0">
              <a:solidFill>
                <a:srgbClr val="484848"/>
              </a:solidFill>
              <a:latin typeface="微软雅黑" panose="020B0503020204020204" charset="-122"/>
              <a:ea typeface="微软雅黑" panose="020B0503020204020204" charset="-122"/>
            </a:endParaRPr>
          </a:p>
          <a:p>
            <a:pPr>
              <a:lnSpc>
                <a:spcPct val="150000"/>
              </a:lnSpc>
            </a:pPr>
            <a:endParaRPr lang="en-US" altLang="zh-CN" sz="1100" dirty="0">
              <a:solidFill>
                <a:srgbClr val="484848"/>
              </a:solidFill>
              <a:latin typeface="微软雅黑" panose="020B0503020204020204" charset="-122"/>
              <a:ea typeface="微软雅黑" panose="020B0503020204020204" charset="-122"/>
            </a:endParaRPr>
          </a:p>
        </p:txBody>
      </p:sp>
      <p:pic>
        <p:nvPicPr>
          <p:cNvPr id="24" name="Picture 5" descr="下国际象棋高精度图片素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7686" y="1580218"/>
            <a:ext cx="3991966" cy="2344082"/>
          </a:xfrm>
          <a:prstGeom prst="rect">
            <a:avLst/>
          </a:prstGeom>
          <a:noFill/>
          <a:ln w="28575" cmpd="sng">
            <a:solidFill>
              <a:schemeClr val="bg1"/>
            </a:solidFill>
            <a:bevel/>
          </a:ln>
          <a:extLst>
            <a:ext uri="{909E8E84-426E-40DD-AFC4-6F175D3DCCD1}">
              <a14:hiddenFill xmlns:a14="http://schemas.microsoft.com/office/drawing/2010/main">
                <a:solidFill>
                  <a:srgbClr val="FFFFFF"/>
                </a:solidFill>
              </a14:hiddenFill>
            </a:ext>
          </a:extLst>
        </p:spPr>
      </p:pic>
      <p:grpSp>
        <p:nvGrpSpPr>
          <p:cNvPr id="25" name="组合 30"/>
          <p:cNvGrpSpPr/>
          <p:nvPr/>
        </p:nvGrpSpPr>
        <p:grpSpPr bwMode="auto">
          <a:xfrm>
            <a:off x="8662987" y="4880373"/>
            <a:ext cx="223838" cy="225028"/>
            <a:chOff x="0" y="0"/>
            <a:chExt cx="299785" cy="299785"/>
          </a:xfrm>
        </p:grpSpPr>
        <p:sp>
          <p:nvSpPr>
            <p:cNvPr id="26"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7"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28" name="组合 37"/>
          <p:cNvGrpSpPr/>
          <p:nvPr/>
        </p:nvGrpSpPr>
        <p:grpSpPr bwMode="auto">
          <a:xfrm flipH="1">
            <a:off x="8291512" y="4880373"/>
            <a:ext cx="225029" cy="225028"/>
            <a:chOff x="0" y="0"/>
            <a:chExt cx="299785" cy="299785"/>
          </a:xfrm>
        </p:grpSpPr>
        <p:sp>
          <p:nvSpPr>
            <p:cNvPr id="29"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0"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31"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1</a:t>
            </a:r>
            <a:endParaRPr lang="zh-CN" altLang="en-US" b="0" dirty="0">
              <a:solidFill>
                <a:schemeClr val="bg1"/>
              </a:solidFill>
            </a:endParaRPr>
          </a:p>
        </p:txBody>
      </p:sp>
    </p:spTree>
  </p:cSld>
  <p:clrMapOvr>
    <a:masterClrMapping/>
  </p:clrMapOvr>
  <p:transition spd="slow" advClick="0" advTm="1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heel(4)">
                                      <p:cBhvr>
                                        <p:cTn id="7" dur="1000"/>
                                        <p:tgtEl>
                                          <p:spTgt spid="12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 by="(-#ppt_w*2)" calcmode="lin" valueType="num">
                                      <p:cBhvr rctx="PPT">
                                        <p:cTn id="16" dur="250" autoRev="1" fill="hold">
                                          <p:stCondLst>
                                            <p:cond delay="0"/>
                                          </p:stCondLst>
                                        </p:cTn>
                                        <p:tgtEl>
                                          <p:spTgt spid="21"/>
                                        </p:tgtEl>
                                        <p:attrNameLst>
                                          <p:attrName>ppt_w</p:attrName>
                                        </p:attrNameLst>
                                      </p:cBhvr>
                                    </p:anim>
                                    <p:anim by="(#ppt_w*0.50)" calcmode="lin" valueType="num">
                                      <p:cBhvr>
                                        <p:cTn id="17" dur="250" decel="50000" autoRev="1" fill="hold">
                                          <p:stCondLst>
                                            <p:cond delay="0"/>
                                          </p:stCondLst>
                                        </p:cTn>
                                        <p:tgtEl>
                                          <p:spTgt spid="21"/>
                                        </p:tgtEl>
                                        <p:attrNameLst>
                                          <p:attrName>ppt_x</p:attrName>
                                        </p:attrNameLst>
                                      </p:cBhvr>
                                    </p:anim>
                                    <p:anim from="(-#ppt_h/2)" to="(#ppt_y)" calcmode="lin" valueType="num">
                                      <p:cBhvr>
                                        <p:cTn id="18" dur="500" fill="hold">
                                          <p:stCondLst>
                                            <p:cond delay="0"/>
                                          </p:stCondLst>
                                        </p:cTn>
                                        <p:tgtEl>
                                          <p:spTgt spid="21"/>
                                        </p:tgtEl>
                                        <p:attrNameLst>
                                          <p:attrName>ppt_y</p:attrName>
                                        </p:attrNameLst>
                                      </p:cBhvr>
                                    </p:anim>
                                    <p:animRot by="21600000">
                                      <p:cBhvr>
                                        <p:cTn id="19" dur="500" fill="hold">
                                          <p:stCondLst>
                                            <p:cond delay="0"/>
                                          </p:stCondLst>
                                        </p:cTn>
                                        <p:tgtEl>
                                          <p:spTgt spid="21"/>
                                        </p:tgtEl>
                                        <p:attrNameLst>
                                          <p:attrName>r</p:attrName>
                                        </p:attrNameLst>
                                      </p:cBhvr>
                                    </p:animRot>
                                  </p:childTnLst>
                                </p:cTn>
                              </p:par>
                            </p:childTnLst>
                          </p:cTn>
                        </p:par>
                        <p:par>
                          <p:cTn id="20" fill="hold">
                            <p:stCondLst>
                              <p:cond delay="225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by="(-#ppt_w*2)" calcmode="lin" valueType="num">
                                      <p:cBhvr rctx="PPT">
                                        <p:cTn id="23" dur="250" autoRev="1" fill="hold">
                                          <p:stCondLst>
                                            <p:cond delay="0"/>
                                          </p:stCondLst>
                                        </p:cTn>
                                        <p:tgtEl>
                                          <p:spTgt spid="22"/>
                                        </p:tgtEl>
                                        <p:attrNameLst>
                                          <p:attrName>ppt_w</p:attrName>
                                        </p:attrNameLst>
                                      </p:cBhvr>
                                    </p:anim>
                                    <p:anim by="(#ppt_w*0.50)" calcmode="lin" valueType="num">
                                      <p:cBhvr>
                                        <p:cTn id="24" dur="250" decel="50000" autoRev="1" fill="hold">
                                          <p:stCondLst>
                                            <p:cond delay="0"/>
                                          </p:stCondLst>
                                        </p:cTn>
                                        <p:tgtEl>
                                          <p:spTgt spid="22"/>
                                        </p:tgtEl>
                                        <p:attrNameLst>
                                          <p:attrName>ppt_x</p:attrName>
                                        </p:attrNameLst>
                                      </p:cBhvr>
                                    </p:anim>
                                    <p:anim from="(-#ppt_h/2)" to="(#ppt_y)" calcmode="lin" valueType="num">
                                      <p:cBhvr>
                                        <p:cTn id="25" dur="500" fill="hold">
                                          <p:stCondLst>
                                            <p:cond delay="0"/>
                                          </p:stCondLst>
                                        </p:cTn>
                                        <p:tgtEl>
                                          <p:spTgt spid="22"/>
                                        </p:tgtEl>
                                        <p:attrNameLst>
                                          <p:attrName>ppt_y</p:attrName>
                                        </p:attrNameLst>
                                      </p:cBhvr>
                                    </p:anim>
                                    <p:animRot by="21600000">
                                      <p:cBhvr>
                                        <p:cTn id="26" dur="500" fill="hold">
                                          <p:stCondLst>
                                            <p:cond delay="0"/>
                                          </p:stCondLst>
                                        </p:cTn>
                                        <p:tgtEl>
                                          <p:spTgt spid="22"/>
                                        </p:tgtEl>
                                        <p:attrNameLst>
                                          <p:attrName>r</p:attrName>
                                        </p:attrNameLst>
                                      </p:cBhvr>
                                    </p:animRot>
                                  </p:childTnLst>
                                </p:cTn>
                              </p:par>
                            </p:childTnLst>
                          </p:cTn>
                        </p:par>
                        <p:par>
                          <p:cTn id="27" fill="hold">
                            <p:stCondLst>
                              <p:cond delay="3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3"/>
                                        </p:tgtEl>
                                        <p:attrNameLst>
                                          <p:attrName>style.visibility</p:attrName>
                                        </p:attrNameLst>
                                      </p:cBhvr>
                                      <p:to>
                                        <p:strVal val="visible"/>
                                      </p:to>
                                    </p:set>
                                    <p:animEffect transition="in" filter="wipe(left)">
                                      <p:cBhvr>
                                        <p:cTn id="30" dur="100"/>
                                        <p:tgtEl>
                                          <p:spTgt spid="23"/>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23"/>
                                        </p:tgtEl>
                                      </p:cBhvr>
                                      <p:to x="80000" y="100000"/>
                                    </p:animScale>
                                    <p:anim by="(#ppt_w*0.10)" calcmode="lin" valueType="num">
                                      <p:cBhvr>
                                        <p:cTn id="33" dur="50" autoRev="1" fill="hold">
                                          <p:stCondLst>
                                            <p:cond delay="0"/>
                                          </p:stCondLst>
                                        </p:cTn>
                                        <p:tgtEl>
                                          <p:spTgt spid="23"/>
                                        </p:tgtEl>
                                        <p:attrNameLst>
                                          <p:attrName>ppt_x</p:attrName>
                                        </p:attrNameLst>
                                      </p:cBhvr>
                                    </p:anim>
                                    <p:anim by="(-#ppt_w*0.10)" calcmode="lin" valueType="num">
                                      <p:cBhvr>
                                        <p:cTn id="34" dur="50" autoRev="1" fill="hold">
                                          <p:stCondLst>
                                            <p:cond delay="0"/>
                                          </p:stCondLst>
                                        </p:cTn>
                                        <p:tgtEl>
                                          <p:spTgt spid="23"/>
                                        </p:tgtEl>
                                        <p:attrNameLst>
                                          <p:attrName>ppt_y</p:attrName>
                                        </p:attrNameLst>
                                      </p:cBhvr>
                                    </p:anim>
                                    <p:animRot by="-480000">
                                      <p:cBhvr>
                                        <p:cTn id="35" dur="50"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21" grpId="0"/>
      <p:bldP spid="22" grpId="0"/>
      <p:bldP spid="23" grpId="0"/>
      <p:bldP spid="23"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矩形 28"/>
          <p:cNvSpPr/>
          <p:nvPr/>
        </p:nvSpPr>
        <p:spPr>
          <a:xfrm>
            <a:off x="0" y="1"/>
            <a:ext cx="9147423" cy="5167178"/>
          </a:xfrm>
          <a:prstGeom prst="rect">
            <a:avLst/>
          </a:prstGeom>
          <a:gradFill flip="none" rotWithShape="1">
            <a:gsLst>
              <a:gs pos="0">
                <a:srgbClr val="F4F6F8"/>
              </a:gs>
              <a:gs pos="100000">
                <a:srgbClr val="E1E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4" name="图片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4056" y="265510"/>
            <a:ext cx="5611416"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6"/>
          <p:cNvSpPr>
            <a:spLocks noChangeArrowheads="1"/>
          </p:cNvSpPr>
          <p:nvPr/>
        </p:nvSpPr>
        <p:spPr bwMode="auto">
          <a:xfrm>
            <a:off x="0" y="3695700"/>
            <a:ext cx="9144000" cy="14668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26" name="组合 13"/>
          <p:cNvGrpSpPr>
            <a:grpSpLocks noChangeAspect="1"/>
          </p:cNvGrpSpPr>
          <p:nvPr/>
        </p:nvGrpSpPr>
        <p:grpSpPr bwMode="auto">
          <a:xfrm>
            <a:off x="5103019" y="2383631"/>
            <a:ext cx="4183856" cy="2611041"/>
            <a:chOff x="0" y="0"/>
            <a:chExt cx="5324473" cy="3322983"/>
          </a:xfrm>
        </p:grpSpPr>
        <p:pic>
          <p:nvPicPr>
            <p:cNvPr id="27" name="图片 14"/>
            <p:cNvPicPr>
              <a:picLocks noChangeAspect="1" noChangeArrowheads="1"/>
            </p:cNvPicPr>
            <p:nvPr/>
          </p:nvPicPr>
          <p:blipFill>
            <a:blip r:embed="rId2" cstate="print">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5"/>
            <p:cNvPicPr>
              <a:picLocks noChangeAspect="1" noChangeArrowheads="1"/>
            </p:cNvPicPr>
            <p:nvPr/>
          </p:nvPicPr>
          <p:blipFill>
            <a:blip r:embed="rId2" cstate="print">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2555776" y="2949768"/>
            <a:ext cx="2185214" cy="646331"/>
          </a:xfrm>
          <a:prstGeom prst="rect">
            <a:avLst/>
          </a:prstGeom>
          <a:noFill/>
        </p:spPr>
        <p:txBody>
          <a:bodyPr wrap="none" rtlCol="0">
            <a:spAutoFit/>
          </a:bodyPr>
          <a:lstStyle/>
          <a:p>
            <a:pPr marL="0" lvl="1"/>
            <a:r>
              <a:rPr lang="zh-CN" altLang="en-US" sz="3600" spc="300" dirty="0" smtClean="0">
                <a:solidFill>
                  <a:srgbClr val="0070C0"/>
                </a:solidFill>
                <a:latin typeface="微软雅黑" panose="020B0503020204020204" charset="-122"/>
                <a:ea typeface="微软雅黑" panose="020B0503020204020204" charset="-122"/>
              </a:rPr>
              <a:t>项目介绍</a:t>
            </a:r>
            <a:endParaRPr lang="zh-CN" altLang="en-US" sz="3600" spc="300" dirty="0">
              <a:solidFill>
                <a:srgbClr val="0070C0"/>
              </a:solidFill>
              <a:latin typeface="微软雅黑" panose="020B0503020204020204" charset="-122"/>
              <a:ea typeface="微软雅黑" panose="020B0503020204020204" charset="-122"/>
            </a:endParaRPr>
          </a:p>
        </p:txBody>
      </p:sp>
      <p:sp>
        <p:nvSpPr>
          <p:cNvPr id="9" name="文本框 9"/>
          <p:cNvSpPr txBox="1"/>
          <p:nvPr/>
        </p:nvSpPr>
        <p:spPr>
          <a:xfrm>
            <a:off x="2228995" y="381648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项目来源</a:t>
            </a:r>
            <a:endParaRPr lang="zh-CN" altLang="en-US" sz="1500" b="0"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2228994" y="414192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需求分析</a:t>
            </a:r>
            <a:endParaRPr lang="zh-CN" altLang="en-US" sz="1500" b="0"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2228995" y="446781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需要解决问题</a:t>
            </a:r>
            <a:endParaRPr lang="zh-CN" altLang="en-US" sz="1500" b="0"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2228994" y="478919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行业前景</a:t>
            </a:r>
            <a:endParaRPr lang="zh-CN" altLang="en-US" sz="1500" b="0" dirty="0">
              <a:solidFill>
                <a:schemeClr val="bg1"/>
              </a:solidFill>
              <a:latin typeface="微软雅黑" panose="020B0503020204020204" charset="-122"/>
              <a:ea typeface="微软雅黑" panose="020B0503020204020204" charset="-122"/>
            </a:endParaRPr>
          </a:p>
        </p:txBody>
      </p:sp>
      <p:sp>
        <p:nvSpPr>
          <p:cNvPr id="13" name="文本框 9"/>
          <p:cNvSpPr txBox="1"/>
          <p:nvPr/>
        </p:nvSpPr>
        <p:spPr>
          <a:xfrm>
            <a:off x="3932211" y="381973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竞争对手分析</a:t>
            </a:r>
            <a:endParaRPr lang="zh-CN" altLang="en-US" sz="1500" b="0" dirty="0">
              <a:solidFill>
                <a:schemeClr val="bg1"/>
              </a:solidFill>
              <a:latin typeface="微软雅黑" panose="020B0503020204020204" charset="-122"/>
              <a:ea typeface="微软雅黑" panose="020B0503020204020204" charset="-122"/>
            </a:endParaRPr>
          </a:p>
        </p:txBody>
      </p:sp>
      <p:sp>
        <p:nvSpPr>
          <p:cNvPr id="14" name="文本框 9"/>
          <p:cNvSpPr txBox="1"/>
          <p:nvPr/>
        </p:nvSpPr>
        <p:spPr>
          <a:xfrm>
            <a:off x="3932212" y="414562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我们的优势</a:t>
            </a:r>
            <a:endParaRPr lang="zh-CN" altLang="en-US" sz="1500" b="0" dirty="0">
              <a:solidFill>
                <a:schemeClr val="bg1"/>
              </a:solidFill>
              <a:latin typeface="微软雅黑" panose="020B0503020204020204" charset="-122"/>
              <a:ea typeface="微软雅黑" panose="020B0503020204020204" charset="-122"/>
            </a:endParaRPr>
          </a:p>
        </p:txBody>
      </p:sp>
      <p:sp>
        <p:nvSpPr>
          <p:cNvPr id="16" name="文本框 9"/>
          <p:cNvSpPr txBox="1"/>
          <p:nvPr/>
        </p:nvSpPr>
        <p:spPr>
          <a:xfrm>
            <a:off x="3932211" y="446700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可行性分析</a:t>
            </a:r>
            <a:endParaRPr lang="zh-CN" altLang="en-US" sz="1500" b="0" dirty="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1977296" y="3023100"/>
            <a:ext cx="503395" cy="453868"/>
            <a:chOff x="5076056" y="2138335"/>
            <a:chExt cx="428348" cy="386204"/>
          </a:xfrm>
        </p:grpSpPr>
        <p:sp>
          <p:nvSpPr>
            <p:cNvPr id="18"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charset="-122"/>
              </a:endParaRPr>
            </a:p>
          </p:txBody>
        </p:sp>
        <p:sp>
          <p:nvSpPr>
            <p:cNvPr id="19"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charset="-122"/>
              </a:endParaRPr>
            </a:p>
          </p:txBody>
        </p:sp>
      </p:grpSp>
      <p:grpSp>
        <p:nvGrpSpPr>
          <p:cNvPr id="30" name="组合 29"/>
          <p:cNvGrpSpPr/>
          <p:nvPr/>
        </p:nvGrpSpPr>
        <p:grpSpPr>
          <a:xfrm>
            <a:off x="0" y="1178719"/>
            <a:ext cx="1872854" cy="4039791"/>
            <a:chOff x="0" y="1178719"/>
            <a:chExt cx="1872854" cy="4039791"/>
          </a:xfrm>
        </p:grpSpPr>
        <p:sp>
          <p:nvSpPr>
            <p:cNvPr id="31"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dirty="0">
                  <a:solidFill>
                    <a:srgbClr val="1C4885"/>
                  </a:solidFill>
                  <a:latin typeface="微软雅黑" panose="020B0503020204020204" charset="-122"/>
                  <a:ea typeface="微软雅黑" panose="020B0503020204020204" charset="-122"/>
                </a:rPr>
                <a:t>2</a:t>
              </a:r>
              <a:endParaRPr lang="zh-CN" altLang="en-US" sz="25800" b="1" dirty="0">
                <a:solidFill>
                  <a:srgbClr val="1C4885"/>
                </a:solidFill>
                <a:latin typeface="微软雅黑" panose="020B0503020204020204" charset="-122"/>
                <a:ea typeface="微软雅黑" panose="020B0503020204020204" charset="-122"/>
              </a:endParaRPr>
            </a:p>
          </p:txBody>
        </p:sp>
        <p:sp>
          <p:nvSpPr>
            <p:cNvPr id="32" name="文本框 17"/>
            <p:cNvSpPr/>
            <p:nvPr/>
          </p:nvSpPr>
          <p:spPr bwMode="auto">
            <a:xfrm>
              <a:off x="255985" y="3700463"/>
              <a:ext cx="1616869" cy="660797"/>
            </a:xfrm>
            <a:custGeom>
              <a:avLst/>
              <a:gdLst>
                <a:gd name="T0" fmla="*/ 352186 w 2156102"/>
                <a:gd name="T1" fmla="*/ 0 h 880167"/>
                <a:gd name="T2" fmla="*/ 1117336 w 2156102"/>
                <a:gd name="T3" fmla="*/ 0 h 880167"/>
                <a:gd name="T4" fmla="*/ 791994 w 2156102"/>
                <a:gd name="T5" fmla="*/ 293110 h 880167"/>
                <a:gd name="T6" fmla="*/ 791994 w 2156102"/>
                <a:gd name="T7" fmla="*/ 305918 h 880167"/>
                <a:gd name="T8" fmla="*/ 2156102 w 2156102"/>
                <a:gd name="T9" fmla="*/ 305918 h 880167"/>
                <a:gd name="T10" fmla="*/ 2156102 w 2156102"/>
                <a:gd name="T11" fmla="*/ 880167 h 880167"/>
                <a:gd name="T12" fmla="*/ 0 w 2156102"/>
                <a:gd name="T13" fmla="*/ 880167 h 880167"/>
                <a:gd name="T14" fmla="*/ 0 w 2156102"/>
                <a:gd name="T15" fmla="*/ 337940 h 880167"/>
                <a:gd name="T16" fmla="*/ 352186 w 2156102"/>
                <a:gd name="T17" fmla="*/ 0 h 880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6102" h="880167">
                  <a:moveTo>
                    <a:pt x="352186" y="0"/>
                  </a:moveTo>
                  <a:lnTo>
                    <a:pt x="1117336" y="0"/>
                  </a:lnTo>
                  <a:lnTo>
                    <a:pt x="791994" y="293110"/>
                  </a:lnTo>
                  <a:lnTo>
                    <a:pt x="791994" y="305918"/>
                  </a:lnTo>
                  <a:lnTo>
                    <a:pt x="2156102" y="305918"/>
                  </a:lnTo>
                  <a:lnTo>
                    <a:pt x="2156102" y="880167"/>
                  </a:lnTo>
                  <a:lnTo>
                    <a:pt x="0" y="880167"/>
                  </a:lnTo>
                  <a:lnTo>
                    <a:pt x="0" y="337940"/>
                  </a:lnTo>
                  <a:lnTo>
                    <a:pt x="35218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100" advClick="0" advTm="6000">
        <p14:switch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 calcmode="lin" valueType="num">
                                      <p:cBhvr>
                                        <p:cTn id="17" dur="500" fill="hold"/>
                                        <p:tgtEl>
                                          <p:spTgt spid="30"/>
                                        </p:tgtEl>
                                        <p:attrNameLst>
                                          <p:attrName>style.rotation</p:attrName>
                                        </p:attrNameLst>
                                      </p:cBhvr>
                                      <p:tavLst>
                                        <p:tav tm="0">
                                          <p:val>
                                            <p:fltVal val="360"/>
                                          </p:val>
                                        </p:tav>
                                        <p:tav tm="100000">
                                          <p:val>
                                            <p:fltVal val="0"/>
                                          </p:val>
                                        </p:tav>
                                      </p:tavLst>
                                    </p:anim>
                                    <p:animEffect transition="in" filter="fade">
                                      <p:cBhvr>
                                        <p:cTn id="18" dur="500"/>
                                        <p:tgtEl>
                                          <p:spTgt spid="3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40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60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p:bldP spid="9" grpId="0"/>
      <p:bldP spid="10" grpId="0"/>
      <p:bldP spid="11" grpId="0"/>
      <p:bldP spid="12" grpId="0"/>
      <p:bldP spid="13"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11835" y="123190"/>
            <a:ext cx="240601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2.1 </a:t>
            </a:r>
            <a:r>
              <a:rPr lang="zh-CN" altLang="en-US" sz="2800" b="0" i="0" dirty="0">
                <a:latin typeface="方正楷体简体" panose="02010601030101010101" pitchFamily="2" charset="-122"/>
                <a:ea typeface="方正楷体简体" panose="02010601030101010101" pitchFamily="2" charset="-122"/>
              </a:rPr>
              <a:t>项目来源</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20" name="组合 30"/>
          <p:cNvGrpSpPr/>
          <p:nvPr/>
        </p:nvGrpSpPr>
        <p:grpSpPr bwMode="auto">
          <a:xfrm>
            <a:off x="8662987" y="4880373"/>
            <a:ext cx="223838" cy="225028"/>
            <a:chOff x="0" y="0"/>
            <a:chExt cx="299785" cy="299785"/>
          </a:xfrm>
        </p:grpSpPr>
        <p:sp>
          <p:nvSpPr>
            <p:cNvPr id="21"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2"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23" name="组合 37"/>
          <p:cNvGrpSpPr/>
          <p:nvPr/>
        </p:nvGrpSpPr>
        <p:grpSpPr bwMode="auto">
          <a:xfrm flipH="1">
            <a:off x="8291512" y="4880373"/>
            <a:ext cx="225029" cy="225028"/>
            <a:chOff x="0" y="0"/>
            <a:chExt cx="299785" cy="299785"/>
          </a:xfrm>
        </p:grpSpPr>
        <p:sp>
          <p:nvSpPr>
            <p:cNvPr id="24"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5"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26"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2</a:t>
            </a:r>
            <a:endParaRPr lang="zh-CN" altLang="en-US" b="0" dirty="0">
              <a:solidFill>
                <a:schemeClr val="bg1"/>
              </a:solidFill>
            </a:endParaRPr>
          </a:p>
        </p:txBody>
      </p:sp>
      <p:sp>
        <p:nvSpPr>
          <p:cNvPr id="27" name="椭圆 18"/>
          <p:cNvSpPr>
            <a:spLocks noChangeArrowheads="1"/>
          </p:cNvSpPr>
          <p:nvPr/>
        </p:nvSpPr>
        <p:spPr bwMode="auto">
          <a:xfrm>
            <a:off x="1073030" y="1474594"/>
            <a:ext cx="2410698" cy="2410697"/>
          </a:xfrm>
          <a:prstGeom prst="ellipse">
            <a:avLst/>
          </a:prstGeom>
          <a:ln>
            <a:solidFill>
              <a:srgbClr val="0070C0"/>
            </a:solidFill>
          </a:ln>
        </p:spPr>
        <p:style>
          <a:lnRef idx="2">
            <a:schemeClr val="accent4"/>
          </a:lnRef>
          <a:fillRef idx="1">
            <a:schemeClr val="lt1"/>
          </a:fillRef>
          <a:effectRef idx="0">
            <a:schemeClr val="accent4"/>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cxnSp>
        <p:nvCxnSpPr>
          <p:cNvPr id="28" name="直接连接符 27"/>
          <p:cNvCxnSpPr>
            <a:stCxn id="30" idx="2"/>
            <a:endCxn id="35" idx="2"/>
          </p:cNvCxnSpPr>
          <p:nvPr/>
        </p:nvCxnSpPr>
        <p:spPr>
          <a:xfrm flipV="1">
            <a:off x="3676166" y="2602662"/>
            <a:ext cx="1133432" cy="10262"/>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3672468" y="1409459"/>
            <a:ext cx="1146628" cy="1209523"/>
          </a:xfrm>
          <a:custGeom>
            <a:avLst/>
            <a:gdLst>
              <a:gd name="connsiteX0" fmla="*/ 1146628 w 1146628"/>
              <a:gd name="connsiteY0" fmla="*/ 0 h 1451428"/>
              <a:gd name="connsiteX1" fmla="*/ 435428 w 1146628"/>
              <a:gd name="connsiteY1" fmla="*/ 0 h 1451428"/>
              <a:gd name="connsiteX2" fmla="*/ 0 w 1146628"/>
              <a:gd name="connsiteY2" fmla="*/ 1451428 h 1451428"/>
            </a:gdLst>
            <a:ahLst/>
            <a:cxnLst>
              <a:cxn ang="0">
                <a:pos x="connsiteX0" y="connsiteY0"/>
              </a:cxn>
              <a:cxn ang="0">
                <a:pos x="connsiteX1" y="connsiteY1"/>
              </a:cxn>
              <a:cxn ang="0">
                <a:pos x="connsiteX2" y="connsiteY2"/>
              </a:cxn>
            </a:cxnLst>
            <a:rect l="l" t="t" r="r" b="b"/>
            <a:pathLst>
              <a:path w="1146628" h="1451428">
                <a:moveTo>
                  <a:pt x="1146628" y="0"/>
                </a:moveTo>
                <a:lnTo>
                  <a:pt x="435428" y="0"/>
                </a:lnTo>
                <a:lnTo>
                  <a:pt x="0" y="1451428"/>
                </a:ln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任意多边形 29"/>
          <p:cNvSpPr/>
          <p:nvPr/>
        </p:nvSpPr>
        <p:spPr>
          <a:xfrm flipV="1">
            <a:off x="3676166" y="2612924"/>
            <a:ext cx="1146628" cy="1209523"/>
          </a:xfrm>
          <a:custGeom>
            <a:avLst/>
            <a:gdLst>
              <a:gd name="connsiteX0" fmla="*/ 1146628 w 1146628"/>
              <a:gd name="connsiteY0" fmla="*/ 0 h 1451428"/>
              <a:gd name="connsiteX1" fmla="*/ 435428 w 1146628"/>
              <a:gd name="connsiteY1" fmla="*/ 0 h 1451428"/>
              <a:gd name="connsiteX2" fmla="*/ 0 w 1146628"/>
              <a:gd name="connsiteY2" fmla="*/ 1451428 h 1451428"/>
            </a:gdLst>
            <a:ahLst/>
            <a:cxnLst>
              <a:cxn ang="0">
                <a:pos x="connsiteX0" y="connsiteY0"/>
              </a:cxn>
              <a:cxn ang="0">
                <a:pos x="connsiteX1" y="connsiteY1"/>
              </a:cxn>
              <a:cxn ang="0">
                <a:pos x="connsiteX2" y="connsiteY2"/>
              </a:cxn>
            </a:cxnLst>
            <a:rect l="l" t="t" r="r" b="b"/>
            <a:pathLst>
              <a:path w="1146628" h="1451428">
                <a:moveTo>
                  <a:pt x="1146628" y="0"/>
                </a:moveTo>
                <a:lnTo>
                  <a:pt x="435428" y="0"/>
                </a:lnTo>
                <a:lnTo>
                  <a:pt x="0" y="1451428"/>
                </a:ln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nvGrpSpPr>
          <p:cNvPr id="31" name="组合 30"/>
          <p:cNvGrpSpPr/>
          <p:nvPr/>
        </p:nvGrpSpPr>
        <p:grpSpPr>
          <a:xfrm>
            <a:off x="4809598" y="1068342"/>
            <a:ext cx="3126422" cy="846386"/>
            <a:chOff x="4809598" y="1068342"/>
            <a:chExt cx="3126422" cy="846386"/>
          </a:xfrm>
        </p:grpSpPr>
        <p:sp>
          <p:nvSpPr>
            <p:cNvPr id="32" name="椭圆 31"/>
            <p:cNvSpPr>
              <a:spLocks noChangeAspect="1"/>
            </p:cNvSpPr>
            <p:nvPr/>
          </p:nvSpPr>
          <p:spPr>
            <a:xfrm>
              <a:off x="4809598" y="1121002"/>
              <a:ext cx="720000" cy="693819"/>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0" dirty="0" smtClean="0"/>
                <a:t>1</a:t>
              </a:r>
              <a:endParaRPr lang="zh-CN" altLang="en-US" sz="3200" b="0" dirty="0"/>
            </a:p>
          </p:txBody>
        </p:sp>
        <p:sp>
          <p:nvSpPr>
            <p:cNvPr id="33" name="文本框 50"/>
            <p:cNvSpPr txBox="1"/>
            <p:nvPr/>
          </p:nvSpPr>
          <p:spPr>
            <a:xfrm>
              <a:off x="5530598" y="1068342"/>
              <a:ext cx="2405422" cy="846386"/>
            </a:xfrm>
            <a:prstGeom prst="rect">
              <a:avLst/>
            </a:prstGeom>
            <a:noFill/>
          </p:spPr>
          <p:txBody>
            <a:bodyPr wrap="square" rtlCol="0">
              <a:spAutoFit/>
            </a:bodyPr>
            <a:lstStyle/>
            <a:p>
              <a:r>
                <a:rPr lang="en-US" altLang="zh-CN" sz="1600" b="0" dirty="0" smtClean="0">
                  <a:solidFill>
                    <a:schemeClr val="tx1">
                      <a:lumMod val="75000"/>
                      <a:lumOff val="25000"/>
                    </a:schemeClr>
                  </a:solidFill>
                  <a:cs typeface="Arial" panose="020B0604020202020204" pitchFamily="34" charset="0"/>
                </a:rPr>
                <a:t>Add MOMODA </a:t>
              </a:r>
              <a:endParaRPr lang="en-US" altLang="zh-CN" sz="1600" b="0" dirty="0" smtClean="0">
                <a:solidFill>
                  <a:schemeClr val="tx1">
                    <a:lumMod val="75000"/>
                    <a:lumOff val="25000"/>
                  </a:schemeClr>
                </a:solidFill>
                <a:cs typeface="Arial" panose="020B0604020202020204" pitchFamily="34" charset="0"/>
              </a:endParaRPr>
            </a:p>
            <a:p>
              <a:r>
                <a:rPr lang="zh-CN" altLang="en-US" sz="1100" b="0" dirty="0" smtClean="0">
                  <a:latin typeface="微软雅黑" panose="020B0503020204020204" charset="-122"/>
                  <a:ea typeface="微软雅黑" panose="020B0503020204020204" charset="-122"/>
                </a:rPr>
                <a:t>点击</a:t>
              </a:r>
              <a:r>
                <a:rPr lang="zh-CN" altLang="en-US" sz="1100" b="0" dirty="0">
                  <a:latin typeface="微软雅黑" panose="020B0503020204020204" charset="-122"/>
                  <a:ea typeface="微软雅黑" panose="020B0503020204020204" charset="-122"/>
                </a:rPr>
                <a:t>输入简要文字内容，文字内容需概括精炼，不用多余的文字修饰，言简意赅的说明分项内容</a:t>
              </a:r>
              <a:r>
                <a:rPr lang="en-US" altLang="zh-CN" sz="1100" b="0" dirty="0">
                  <a:latin typeface="微软雅黑" panose="020B0503020204020204" charset="-122"/>
                  <a:ea typeface="微软雅黑" panose="020B0503020204020204" charset="-122"/>
                </a:rPr>
                <a:t>……</a:t>
              </a:r>
              <a:r>
                <a:rPr lang="zh-CN" altLang="en-US" sz="1100" b="0" dirty="0">
                  <a:latin typeface="微软雅黑" panose="020B0503020204020204" charset="-122"/>
                  <a:ea typeface="微软雅黑" panose="020B0503020204020204" charset="-122"/>
                </a:rPr>
                <a:t>。</a:t>
              </a:r>
              <a:endParaRPr lang="en-US" altLang="zh-CN" sz="1100" b="0" dirty="0">
                <a:latin typeface="微软雅黑" panose="020B0503020204020204" charset="-122"/>
                <a:ea typeface="微软雅黑" panose="020B0503020204020204" charset="-122"/>
              </a:endParaRPr>
            </a:p>
          </p:txBody>
        </p:sp>
      </p:grpSp>
      <p:grpSp>
        <p:nvGrpSpPr>
          <p:cNvPr id="34" name="组合 33"/>
          <p:cNvGrpSpPr/>
          <p:nvPr/>
        </p:nvGrpSpPr>
        <p:grpSpPr>
          <a:xfrm>
            <a:off x="4809598" y="2255752"/>
            <a:ext cx="3126422" cy="869560"/>
            <a:chOff x="4809598" y="2255752"/>
            <a:chExt cx="3126422" cy="869560"/>
          </a:xfrm>
        </p:grpSpPr>
        <p:sp>
          <p:nvSpPr>
            <p:cNvPr id="35" name="椭圆 34"/>
            <p:cNvSpPr>
              <a:spLocks noChangeAspect="1"/>
            </p:cNvSpPr>
            <p:nvPr/>
          </p:nvSpPr>
          <p:spPr>
            <a:xfrm>
              <a:off x="4809598" y="2255752"/>
              <a:ext cx="720000" cy="693819"/>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0" dirty="0" smtClean="0"/>
                <a:t>2</a:t>
              </a:r>
              <a:endParaRPr lang="zh-CN" altLang="en-US" sz="3200" b="0" dirty="0"/>
            </a:p>
          </p:txBody>
        </p:sp>
        <p:sp>
          <p:nvSpPr>
            <p:cNvPr id="36" name="文本框 51"/>
            <p:cNvSpPr txBox="1"/>
            <p:nvPr/>
          </p:nvSpPr>
          <p:spPr>
            <a:xfrm>
              <a:off x="5530598" y="2278926"/>
              <a:ext cx="2405422" cy="846386"/>
            </a:xfrm>
            <a:prstGeom prst="rect">
              <a:avLst/>
            </a:prstGeom>
            <a:noFill/>
          </p:spPr>
          <p:txBody>
            <a:bodyPr wrap="square" rtlCol="0">
              <a:spAutoFit/>
            </a:bodyPr>
            <a:lstStyle/>
            <a:p>
              <a:r>
                <a:rPr lang="en-US" altLang="zh-CN" sz="1600" b="0" dirty="0" smtClean="0">
                  <a:solidFill>
                    <a:schemeClr val="tx1">
                      <a:lumMod val="75000"/>
                      <a:lumOff val="25000"/>
                    </a:schemeClr>
                  </a:solidFill>
                  <a:cs typeface="Arial" panose="020B0604020202020204" pitchFamily="34" charset="0"/>
                </a:rPr>
                <a:t>Add MOMODA </a:t>
              </a:r>
              <a:endParaRPr lang="en-US" altLang="zh-CN" sz="1600" b="0" dirty="0" smtClean="0">
                <a:solidFill>
                  <a:schemeClr val="tx1">
                    <a:lumMod val="75000"/>
                    <a:lumOff val="25000"/>
                  </a:schemeClr>
                </a:solidFill>
                <a:cs typeface="Arial" panose="020B0604020202020204" pitchFamily="34" charset="0"/>
              </a:endParaRPr>
            </a:p>
            <a:p>
              <a:r>
                <a:rPr lang="zh-CN" altLang="en-US" sz="1100" b="0" dirty="0" smtClean="0">
                  <a:latin typeface="微软雅黑" panose="020B0503020204020204" charset="-122"/>
                  <a:ea typeface="微软雅黑" panose="020B0503020204020204" charset="-122"/>
                </a:rPr>
                <a:t>点击</a:t>
              </a:r>
              <a:r>
                <a:rPr lang="zh-CN" altLang="en-US" sz="1100" b="0" dirty="0">
                  <a:latin typeface="微软雅黑" panose="020B0503020204020204" charset="-122"/>
                  <a:ea typeface="微软雅黑" panose="020B0503020204020204" charset="-122"/>
                </a:rPr>
                <a:t>输入简要文字内容，文字内容需概括精炼，不用多余的文字修饰，言简意赅的说明分项内容</a:t>
              </a:r>
              <a:r>
                <a:rPr lang="en-US" altLang="zh-CN" sz="1100" b="0" dirty="0">
                  <a:latin typeface="微软雅黑" panose="020B0503020204020204" charset="-122"/>
                  <a:ea typeface="微软雅黑" panose="020B0503020204020204" charset="-122"/>
                </a:rPr>
                <a:t>……</a:t>
              </a:r>
              <a:r>
                <a:rPr lang="zh-CN" altLang="en-US" sz="1100" b="0" dirty="0">
                  <a:latin typeface="微软雅黑" panose="020B0503020204020204" charset="-122"/>
                  <a:ea typeface="微软雅黑" panose="020B0503020204020204" charset="-122"/>
                </a:rPr>
                <a:t>。</a:t>
              </a:r>
              <a:endParaRPr lang="en-US" altLang="zh-CN" sz="1100" b="0" dirty="0">
                <a:latin typeface="微软雅黑" panose="020B0503020204020204" charset="-122"/>
                <a:ea typeface="微软雅黑" panose="020B0503020204020204" charset="-122"/>
              </a:endParaRPr>
            </a:p>
          </p:txBody>
        </p:sp>
      </p:grpSp>
      <p:grpSp>
        <p:nvGrpSpPr>
          <p:cNvPr id="37" name="组合 36"/>
          <p:cNvGrpSpPr/>
          <p:nvPr/>
        </p:nvGrpSpPr>
        <p:grpSpPr>
          <a:xfrm>
            <a:off x="4809598" y="3476136"/>
            <a:ext cx="3161021" cy="846386"/>
            <a:chOff x="4809598" y="3476136"/>
            <a:chExt cx="3161021" cy="846386"/>
          </a:xfrm>
        </p:grpSpPr>
        <p:sp>
          <p:nvSpPr>
            <p:cNvPr id="38" name="椭圆 37"/>
            <p:cNvSpPr>
              <a:spLocks noChangeAspect="1"/>
            </p:cNvSpPr>
            <p:nvPr/>
          </p:nvSpPr>
          <p:spPr>
            <a:xfrm>
              <a:off x="4809598" y="3542900"/>
              <a:ext cx="720000" cy="693819"/>
            </a:xfrm>
            <a:prstGeom prst="ellipse">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0" dirty="0" smtClean="0"/>
                <a:t>3</a:t>
              </a:r>
              <a:endParaRPr lang="zh-CN" altLang="en-US" sz="3200" b="0" dirty="0"/>
            </a:p>
          </p:txBody>
        </p:sp>
        <p:sp>
          <p:nvSpPr>
            <p:cNvPr id="39" name="文本框 52"/>
            <p:cNvSpPr txBox="1"/>
            <p:nvPr/>
          </p:nvSpPr>
          <p:spPr>
            <a:xfrm>
              <a:off x="5565197" y="3476136"/>
              <a:ext cx="2405422" cy="846386"/>
            </a:xfrm>
            <a:prstGeom prst="rect">
              <a:avLst/>
            </a:prstGeom>
            <a:noFill/>
          </p:spPr>
          <p:txBody>
            <a:bodyPr wrap="square" rtlCol="0">
              <a:spAutoFit/>
            </a:bodyPr>
            <a:lstStyle/>
            <a:p>
              <a:r>
                <a:rPr lang="en-US" altLang="zh-CN" sz="1600" b="0" dirty="0" smtClean="0">
                  <a:solidFill>
                    <a:schemeClr val="tx1">
                      <a:lumMod val="75000"/>
                      <a:lumOff val="25000"/>
                    </a:schemeClr>
                  </a:solidFill>
                  <a:cs typeface="Arial" panose="020B0604020202020204" pitchFamily="34" charset="0"/>
                </a:rPr>
                <a:t>Add MOMODA </a:t>
              </a:r>
              <a:endParaRPr lang="en-US" altLang="zh-CN" sz="1600" b="0" dirty="0" smtClean="0">
                <a:solidFill>
                  <a:schemeClr val="tx1">
                    <a:lumMod val="75000"/>
                    <a:lumOff val="25000"/>
                  </a:schemeClr>
                </a:solidFill>
                <a:cs typeface="Arial" panose="020B0604020202020204" pitchFamily="34" charset="0"/>
              </a:endParaRPr>
            </a:p>
            <a:p>
              <a:r>
                <a:rPr lang="zh-CN" altLang="en-US" sz="1100" b="0" dirty="0" smtClean="0">
                  <a:latin typeface="微软雅黑" panose="020B0503020204020204" charset="-122"/>
                  <a:ea typeface="微软雅黑" panose="020B0503020204020204" charset="-122"/>
                </a:rPr>
                <a:t>点击</a:t>
              </a:r>
              <a:r>
                <a:rPr lang="zh-CN" altLang="en-US" sz="1100" b="0" dirty="0">
                  <a:latin typeface="微软雅黑" panose="020B0503020204020204" charset="-122"/>
                  <a:ea typeface="微软雅黑" panose="020B0503020204020204" charset="-122"/>
                </a:rPr>
                <a:t>输入简要文字内容，文字内容需概括精炼，不用多余的文字修饰，言简意赅的说明分项内容</a:t>
              </a:r>
              <a:r>
                <a:rPr lang="en-US" altLang="zh-CN" sz="1100" b="0" dirty="0">
                  <a:latin typeface="微软雅黑" panose="020B0503020204020204" charset="-122"/>
                  <a:ea typeface="微软雅黑" panose="020B0503020204020204" charset="-122"/>
                </a:rPr>
                <a:t>……</a:t>
              </a:r>
              <a:r>
                <a:rPr lang="zh-CN" altLang="en-US" sz="1100" b="0" dirty="0">
                  <a:latin typeface="微软雅黑" panose="020B0503020204020204" charset="-122"/>
                  <a:ea typeface="微软雅黑" panose="020B0503020204020204" charset="-122"/>
                </a:rPr>
                <a:t>。</a:t>
              </a:r>
              <a:endParaRPr lang="en-US" altLang="zh-CN" sz="1100" b="0" dirty="0">
                <a:latin typeface="微软雅黑" panose="020B0503020204020204" charset="-122"/>
                <a:ea typeface="微软雅黑" panose="020B0503020204020204" charset="-122"/>
              </a:endParaRPr>
            </a:p>
          </p:txBody>
        </p:sp>
      </p:grpSp>
      <p:sp>
        <p:nvSpPr>
          <p:cNvPr id="40" name="TextBox 19"/>
          <p:cNvSpPr>
            <a:spLocks noChangeArrowheads="1"/>
          </p:cNvSpPr>
          <p:nvPr/>
        </p:nvSpPr>
        <p:spPr bwMode="auto">
          <a:xfrm>
            <a:off x="1497488" y="2254885"/>
            <a:ext cx="16684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0"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00" b="0" dirty="0">
                <a:latin typeface="微软雅黑" panose="020B0503020204020204" charset="-122"/>
                <a:ea typeface="微软雅黑" panose="020B0503020204020204" charset="-122"/>
              </a:rPr>
              <a:t>……</a:t>
            </a:r>
            <a:r>
              <a:rPr lang="zh-CN" altLang="en-US" sz="1400" b="0" dirty="0">
                <a:latin typeface="微软雅黑" panose="020B0503020204020204" charset="-122"/>
                <a:ea typeface="微软雅黑" panose="020B0503020204020204" charset="-122"/>
              </a:rPr>
              <a:t>。</a:t>
            </a:r>
            <a:endParaRPr lang="en-US" altLang="zh-CN" sz="1400" b="0" dirty="0">
              <a:latin typeface="微软雅黑" panose="020B0503020204020204" charset="-122"/>
              <a:ea typeface="微软雅黑" panose="020B0503020204020204" charset="-122"/>
            </a:endParaRPr>
          </a:p>
        </p:txBody>
      </p:sp>
      <p:sp>
        <p:nvSpPr>
          <p:cNvPr id="42" name="矩形 20"/>
          <p:cNvSpPr>
            <a:spLocks noChangeArrowheads="1"/>
          </p:cNvSpPr>
          <p:nvPr/>
        </p:nvSpPr>
        <p:spPr bwMode="auto">
          <a:xfrm>
            <a:off x="1655920" y="1860614"/>
            <a:ext cx="1365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0" dirty="0">
                <a:latin typeface="微软雅黑" panose="020B0503020204020204" charset="-122"/>
                <a:ea typeface="微软雅黑" panose="020B0503020204020204" charset="-122"/>
                <a:sym typeface="微软雅黑" panose="020B0503020204020204" charset="-122"/>
              </a:rPr>
              <a:t>输入标题</a:t>
            </a:r>
            <a:endParaRPr lang="zh-CN" altLang="en-US" sz="2000" b="0"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12000">
        <p14:gallery dir="l"/>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p:stCondLst>
                              <p:cond delay="1000"/>
                            </p:stCondLst>
                            <p:childTnLst>
                              <p:par>
                                <p:cTn id="9" presetID="15"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ppt_x</p:attrName>
                                        </p:attrNameLst>
                                      </p:cBhvr>
                                      <p:tavLst>
                                        <p:tav tm="0">
                                          <p:val>
                                            <p:strVal val="#ppt_x"/>
                                          </p:val>
                                        </p:tav>
                                        <p:tav tm="100000">
                                          <p:val>
                                            <p:strVal val="#ppt_x"/>
                                          </p:val>
                                        </p:tav>
                                      </p:tavLst>
                                    </p:anim>
                                    <p:anim calcmode="lin" valueType="num">
                                      <p:cBhvr>
                                        <p:cTn id="23" dur="500" fill="hold"/>
                                        <p:tgtEl>
                                          <p:spTgt spid="40"/>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20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4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1+#ppt_w/2"/>
                                          </p:val>
                                        </p:tav>
                                        <p:tav tm="100000">
                                          <p:val>
                                            <p:strVal val="#ppt_x"/>
                                          </p:val>
                                        </p:tav>
                                      </p:tavLst>
                                    </p:anim>
                                    <p:anim calcmode="lin" valueType="num">
                                      <p:cBhvr additive="base">
                                        <p:cTn id="46"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nimBg="1"/>
      <p:bldP spid="27" grpId="0" bldLvl="0" animBg="1" autoUpdateAnimBg="0"/>
      <p:bldP spid="29" grpId="0" animBg="1"/>
      <p:bldP spid="30" grpId="0" animBg="1"/>
      <p:bldP spid="40" grpId="0" bldLvl="0" autoUpdateAnimBg="0"/>
      <p:bldP spid="42"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55"/>
          <p:cNvSpPr txBox="1">
            <a:spLocks noChangeArrowheads="1"/>
          </p:cNvSpPr>
          <p:nvPr/>
        </p:nvSpPr>
        <p:spPr bwMode="auto">
          <a:xfrm>
            <a:off x="712094" y="123478"/>
            <a:ext cx="220372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2.2 </a:t>
            </a:r>
            <a:r>
              <a:rPr lang="zh-CN" altLang="en-US" sz="2800" b="0" i="0" dirty="0">
                <a:latin typeface="方正楷体简体" panose="02010601030101010101" pitchFamily="2" charset="-122"/>
                <a:ea typeface="方正楷体简体" panose="02010601030101010101" pitchFamily="2" charset="-122"/>
              </a:rPr>
              <a:t>需求分析</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19" name="组合 30"/>
          <p:cNvGrpSpPr/>
          <p:nvPr/>
        </p:nvGrpSpPr>
        <p:grpSpPr bwMode="auto">
          <a:xfrm>
            <a:off x="8662987" y="4880373"/>
            <a:ext cx="223838" cy="225028"/>
            <a:chOff x="0" y="0"/>
            <a:chExt cx="299785" cy="299785"/>
          </a:xfrm>
        </p:grpSpPr>
        <p:sp>
          <p:nvSpPr>
            <p:cNvPr id="20"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1"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22" name="组合 37"/>
          <p:cNvGrpSpPr/>
          <p:nvPr/>
        </p:nvGrpSpPr>
        <p:grpSpPr bwMode="auto">
          <a:xfrm flipH="1">
            <a:off x="8291512" y="4880373"/>
            <a:ext cx="225029" cy="225028"/>
            <a:chOff x="0" y="0"/>
            <a:chExt cx="299785" cy="299785"/>
          </a:xfrm>
        </p:grpSpPr>
        <p:sp>
          <p:nvSpPr>
            <p:cNvPr id="23"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4"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25"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2</a:t>
            </a:r>
            <a:endParaRPr lang="zh-CN" altLang="en-US" b="0" dirty="0">
              <a:solidFill>
                <a:schemeClr val="bg1"/>
              </a:solidFill>
            </a:endParaRPr>
          </a:p>
        </p:txBody>
      </p:sp>
      <p:cxnSp>
        <p:nvCxnSpPr>
          <p:cNvPr id="26" name="直接连接符 25"/>
          <p:cNvCxnSpPr/>
          <p:nvPr/>
        </p:nvCxnSpPr>
        <p:spPr>
          <a:xfrm>
            <a:off x="808944" y="239896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08944" y="419916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52960" y="2496974"/>
            <a:ext cx="2520280" cy="738664"/>
          </a:xfrm>
          <a:prstGeom prst="rect">
            <a:avLst/>
          </a:prstGeom>
          <a:noFill/>
        </p:spPr>
        <p:txBody>
          <a:bodyPr wrap="square" lIns="0" tIns="0" rIns="0" bIns="0" rtlCol="0">
            <a:spAutoFit/>
          </a:bodyPr>
          <a:lstStyle/>
          <a:p>
            <a:pPr algn="dist"/>
            <a:r>
              <a:rPr lang="zh-CN" altLang="en-US" sz="2400" b="1" dirty="0" smtClean="0">
                <a:latin typeface="微软雅黑" panose="020B0503020204020204" charset="-122"/>
                <a:ea typeface="微软雅黑" panose="020B0503020204020204" charset="-122"/>
              </a:rPr>
              <a:t>项目所在传统行业存在的危机状况</a:t>
            </a:r>
            <a:endParaRPr lang="zh-CN" altLang="en-US" sz="2400" b="1" dirty="0">
              <a:latin typeface="微软雅黑" panose="020B0503020204020204" charset="-122"/>
              <a:ea typeface="微软雅黑" panose="020B0503020204020204" charset="-122"/>
            </a:endParaRPr>
          </a:p>
        </p:txBody>
      </p:sp>
      <p:sp>
        <p:nvSpPr>
          <p:cNvPr id="29" name="TextBox 28"/>
          <p:cNvSpPr txBox="1"/>
          <p:nvPr/>
        </p:nvSpPr>
        <p:spPr>
          <a:xfrm>
            <a:off x="1421012" y="3351910"/>
            <a:ext cx="1584176" cy="215444"/>
          </a:xfrm>
          <a:prstGeom prst="rect">
            <a:avLst/>
          </a:prstGeom>
          <a:noFill/>
        </p:spPr>
        <p:txBody>
          <a:bodyPr wrap="square" lIns="0" tIns="0" rIns="0" bIns="0" rtlCol="0">
            <a:spAutoFit/>
          </a:bodyPr>
          <a:lstStyle/>
          <a:p>
            <a:pPr algn="ctr"/>
            <a:r>
              <a:rPr lang="zh-CN" altLang="en-US" sz="1400" b="0" dirty="0" smtClean="0">
                <a:latin typeface="微软雅黑" panose="020B0503020204020204" charset="-122"/>
                <a:ea typeface="微软雅黑" panose="020B0503020204020204" charset="-122"/>
              </a:rPr>
              <a:t>关键字设问？</a:t>
            </a:r>
            <a:endParaRPr lang="zh-CN" altLang="en-US" sz="1400" b="0" dirty="0">
              <a:latin typeface="微软雅黑" panose="020B0503020204020204" charset="-122"/>
              <a:ea typeface="微软雅黑" panose="020B0503020204020204" charset="-122"/>
            </a:endParaRPr>
          </a:p>
        </p:txBody>
      </p:sp>
      <p:sp>
        <p:nvSpPr>
          <p:cNvPr id="30" name="TextBox 29"/>
          <p:cNvSpPr txBox="1"/>
          <p:nvPr/>
        </p:nvSpPr>
        <p:spPr>
          <a:xfrm>
            <a:off x="1421012" y="3623105"/>
            <a:ext cx="1584176" cy="215444"/>
          </a:xfrm>
          <a:prstGeom prst="rect">
            <a:avLst/>
          </a:prstGeom>
          <a:noFill/>
        </p:spPr>
        <p:txBody>
          <a:bodyPr wrap="square" lIns="0" tIns="0" rIns="0" bIns="0" rtlCol="0">
            <a:spAutoFit/>
          </a:bodyPr>
          <a:lstStyle/>
          <a:p>
            <a:pPr algn="ctr"/>
            <a:r>
              <a:rPr lang="zh-CN" altLang="en-US" sz="1400" b="0" dirty="0" smtClean="0">
                <a:latin typeface="微软雅黑" panose="020B0503020204020204" charset="-122"/>
                <a:ea typeface="微软雅黑" panose="020B0503020204020204" charset="-122"/>
              </a:rPr>
              <a:t>关键字设问？</a:t>
            </a:r>
            <a:endParaRPr lang="zh-CN" altLang="en-US" sz="1400" b="0" dirty="0">
              <a:latin typeface="微软雅黑" panose="020B0503020204020204" charset="-122"/>
              <a:ea typeface="微软雅黑" panose="020B0503020204020204" charset="-122"/>
            </a:endParaRPr>
          </a:p>
        </p:txBody>
      </p:sp>
      <p:sp>
        <p:nvSpPr>
          <p:cNvPr id="31" name="TextBox 30"/>
          <p:cNvSpPr txBox="1"/>
          <p:nvPr/>
        </p:nvSpPr>
        <p:spPr>
          <a:xfrm>
            <a:off x="1421012" y="3911137"/>
            <a:ext cx="1584176" cy="215444"/>
          </a:xfrm>
          <a:prstGeom prst="rect">
            <a:avLst/>
          </a:prstGeom>
          <a:noFill/>
        </p:spPr>
        <p:txBody>
          <a:bodyPr wrap="square" lIns="0" tIns="0" rIns="0" bIns="0" rtlCol="0">
            <a:spAutoFit/>
          </a:bodyPr>
          <a:lstStyle/>
          <a:p>
            <a:pPr algn="ctr"/>
            <a:r>
              <a:rPr lang="zh-CN" altLang="en-US" sz="1400" b="0" dirty="0" smtClean="0">
                <a:latin typeface="微软雅黑" panose="020B0503020204020204" charset="-122"/>
                <a:ea typeface="微软雅黑" panose="020B0503020204020204" charset="-122"/>
              </a:rPr>
              <a:t>关键字设问？</a:t>
            </a:r>
            <a:endParaRPr lang="zh-CN" altLang="en-US" sz="1400" b="0" dirty="0">
              <a:latin typeface="微软雅黑" panose="020B0503020204020204" charset="-122"/>
              <a:ea typeface="微软雅黑" panose="020B0503020204020204" charset="-122"/>
            </a:endParaRPr>
          </a:p>
        </p:txBody>
      </p:sp>
      <p:sp>
        <p:nvSpPr>
          <p:cNvPr id="32" name="TextBox 31"/>
          <p:cNvSpPr txBox="1"/>
          <p:nvPr/>
        </p:nvSpPr>
        <p:spPr>
          <a:xfrm>
            <a:off x="808944" y="4305871"/>
            <a:ext cx="2808312" cy="384721"/>
          </a:xfrm>
          <a:prstGeom prst="rect">
            <a:avLst/>
          </a:prstGeom>
          <a:noFill/>
        </p:spPr>
        <p:txBody>
          <a:bodyPr wrap="square" lIns="0" tIns="0" rIns="0" bIns="0" rtlCol="0">
            <a:spAutoFit/>
          </a:bodyPr>
          <a:lstStyle/>
          <a:p>
            <a:pPr algn="just">
              <a:lnSpc>
                <a:spcPts val="1500"/>
              </a:lnSpc>
            </a:pPr>
            <a:r>
              <a:rPr lang="zh-CN" altLang="en-US" sz="1000" b="0" dirty="0" smtClean="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000" b="0" dirty="0" smtClean="0">
                <a:latin typeface="微软雅黑" panose="020B0503020204020204" charset="-122"/>
                <a:ea typeface="微软雅黑" panose="020B0503020204020204" charset="-122"/>
              </a:rPr>
              <a:t>……</a:t>
            </a:r>
            <a:endParaRPr lang="en-US" altLang="zh-CN" sz="1000" b="0" dirty="0" smtClean="0">
              <a:latin typeface="微软雅黑" panose="020B0503020204020204" charset="-122"/>
              <a:ea typeface="微软雅黑" panose="020B0503020204020204" charset="-122"/>
            </a:endParaRPr>
          </a:p>
        </p:txBody>
      </p:sp>
      <p:sp>
        <p:nvSpPr>
          <p:cNvPr id="33" name="Freeform 5"/>
          <p:cNvSpPr/>
          <p:nvPr/>
        </p:nvSpPr>
        <p:spPr bwMode="auto">
          <a:xfrm>
            <a:off x="4116902" y="843558"/>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35" name="圆角矩形 34"/>
          <p:cNvSpPr/>
          <p:nvPr/>
        </p:nvSpPr>
        <p:spPr>
          <a:xfrm>
            <a:off x="5234548" y="84355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43" name="圆角矩形 42"/>
          <p:cNvSpPr/>
          <p:nvPr/>
        </p:nvSpPr>
        <p:spPr>
          <a:xfrm>
            <a:off x="5234548" y="140226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44" name="圆角矩形 43"/>
          <p:cNvSpPr/>
          <p:nvPr/>
        </p:nvSpPr>
        <p:spPr>
          <a:xfrm>
            <a:off x="5234548" y="196097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45" name="圆角矩形 44"/>
          <p:cNvSpPr/>
          <p:nvPr/>
        </p:nvSpPr>
        <p:spPr>
          <a:xfrm>
            <a:off x="5234548" y="251968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55" name="圆角矩形 54"/>
          <p:cNvSpPr/>
          <p:nvPr/>
        </p:nvSpPr>
        <p:spPr>
          <a:xfrm>
            <a:off x="5234548" y="307839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56" name="圆角矩形 55"/>
          <p:cNvSpPr/>
          <p:nvPr/>
        </p:nvSpPr>
        <p:spPr>
          <a:xfrm>
            <a:off x="5234548" y="363709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57" name="圆角矩形 56"/>
          <p:cNvSpPr/>
          <p:nvPr/>
        </p:nvSpPr>
        <p:spPr>
          <a:xfrm>
            <a:off x="5234548" y="4195803"/>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58" name="TextBox 57"/>
          <p:cNvSpPr txBox="1"/>
          <p:nvPr/>
        </p:nvSpPr>
        <p:spPr>
          <a:xfrm>
            <a:off x="5585410" y="1001593"/>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charset="-122"/>
                <a:ea typeface="微软雅黑" panose="020B0503020204020204" charset="-122"/>
              </a:rPr>
              <a:t>没时间缴罚单！</a:t>
            </a:r>
            <a:endParaRPr lang="en-US" altLang="zh-CN" sz="1000" dirty="0">
              <a:latin typeface="微软雅黑" panose="020B0503020204020204" charset="-122"/>
              <a:ea typeface="微软雅黑" panose="020B0503020204020204" charset="-122"/>
            </a:endParaRPr>
          </a:p>
        </p:txBody>
      </p:sp>
      <p:sp>
        <p:nvSpPr>
          <p:cNvPr id="59" name="TextBox 58"/>
          <p:cNvSpPr txBox="1"/>
          <p:nvPr/>
        </p:nvSpPr>
        <p:spPr>
          <a:xfrm>
            <a:off x="5585410" y="1560301"/>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charset="-122"/>
                <a:ea typeface="微软雅黑" panose="020B0503020204020204" charset="-122"/>
              </a:rPr>
              <a:t>工作太</a:t>
            </a:r>
            <a:r>
              <a:rPr lang="zh-CN" altLang="en-US" sz="1000" dirty="0" smtClean="0">
                <a:latin typeface="微软雅黑" panose="020B0503020204020204" charset="-122"/>
                <a:ea typeface="微软雅黑" panose="020B0503020204020204" charset="-122"/>
              </a:rPr>
              <a:t>忙，没</a:t>
            </a:r>
            <a:r>
              <a:rPr lang="zh-CN" altLang="en-US" sz="1000" dirty="0">
                <a:latin typeface="微软雅黑" panose="020B0503020204020204" charset="-122"/>
                <a:ea typeface="微软雅黑" panose="020B0503020204020204" charset="-122"/>
              </a:rPr>
              <a:t>时间做饭！</a:t>
            </a:r>
            <a:endParaRPr lang="en-US" altLang="zh-CN" sz="1000" dirty="0">
              <a:latin typeface="微软雅黑" panose="020B0503020204020204" charset="-122"/>
              <a:ea typeface="微软雅黑" panose="020B0503020204020204" charset="-122"/>
            </a:endParaRPr>
          </a:p>
        </p:txBody>
      </p:sp>
      <p:sp>
        <p:nvSpPr>
          <p:cNvPr id="60" name="TextBox 59"/>
          <p:cNvSpPr txBox="1"/>
          <p:nvPr/>
        </p:nvSpPr>
        <p:spPr>
          <a:xfrm>
            <a:off x="5585410" y="2119009"/>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charset="-122"/>
                <a:ea typeface="微软雅黑" panose="020B0503020204020204" charset="-122"/>
              </a:rPr>
              <a:t>快递没人收！</a:t>
            </a:r>
            <a:endParaRPr lang="en-US" altLang="zh-CN" sz="1000" dirty="0" smtClean="0">
              <a:latin typeface="微软雅黑" panose="020B0503020204020204" charset="-122"/>
              <a:ea typeface="微软雅黑" panose="020B0503020204020204" charset="-122"/>
            </a:endParaRPr>
          </a:p>
        </p:txBody>
      </p:sp>
      <p:sp>
        <p:nvSpPr>
          <p:cNvPr id="61" name="TextBox 60"/>
          <p:cNvSpPr txBox="1"/>
          <p:nvPr/>
        </p:nvSpPr>
        <p:spPr>
          <a:xfrm>
            <a:off x="5585410" y="2677717"/>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charset="-122"/>
                <a:ea typeface="微软雅黑" panose="020B0503020204020204" charset="-122"/>
              </a:rPr>
              <a:t>想吃日式</a:t>
            </a:r>
            <a:r>
              <a:rPr lang="zh-CN" altLang="en-US" sz="1000" dirty="0" smtClean="0">
                <a:latin typeface="微软雅黑" panose="020B0503020204020204" charset="-122"/>
                <a:ea typeface="微软雅黑" panose="020B0503020204020204" charset="-122"/>
              </a:rPr>
              <a:t>料理，附近却没有！</a:t>
            </a:r>
            <a:endParaRPr lang="en-US" altLang="zh-CN" sz="1000" dirty="0" smtClean="0">
              <a:latin typeface="微软雅黑" panose="020B0503020204020204" charset="-122"/>
              <a:ea typeface="微软雅黑" panose="020B0503020204020204" charset="-122"/>
            </a:endParaRPr>
          </a:p>
        </p:txBody>
      </p:sp>
      <p:sp>
        <p:nvSpPr>
          <p:cNvPr id="62" name="TextBox 61"/>
          <p:cNvSpPr txBox="1"/>
          <p:nvPr/>
        </p:nvSpPr>
        <p:spPr>
          <a:xfrm>
            <a:off x="5585410" y="3236425"/>
            <a:ext cx="2313434" cy="153888"/>
          </a:xfrm>
          <a:prstGeom prst="rect">
            <a:avLst/>
          </a:prstGeom>
          <a:noFill/>
        </p:spPr>
        <p:txBody>
          <a:bodyPr wrap="square" lIns="0" tIns="0" rIns="0" bIns="0" rtlCol="0">
            <a:spAutoFit/>
          </a:bodyPr>
          <a:lstStyle/>
          <a:p>
            <a:pPr algn="just"/>
            <a:r>
              <a:rPr lang="zh-CN" altLang="en-US" sz="1000" dirty="0" smtClean="0">
                <a:latin typeface="微软雅黑" panose="020B0503020204020204" charset="-122"/>
                <a:ea typeface="微软雅黑" panose="020B0503020204020204" charset="-122"/>
              </a:rPr>
              <a:t>现在的食品安全让</a:t>
            </a:r>
            <a:r>
              <a:rPr lang="zh-CN" altLang="en-US" sz="1000" dirty="0">
                <a:latin typeface="微软雅黑" panose="020B0503020204020204" charset="-122"/>
                <a:ea typeface="微软雅黑" panose="020B0503020204020204" charset="-122"/>
              </a:rPr>
              <a:t>人不放心！</a:t>
            </a:r>
            <a:endParaRPr lang="en-US" altLang="zh-CN" sz="1000" dirty="0" smtClean="0">
              <a:latin typeface="微软雅黑" panose="020B0503020204020204" charset="-122"/>
              <a:ea typeface="微软雅黑" panose="020B0503020204020204" charset="-122"/>
            </a:endParaRPr>
          </a:p>
        </p:txBody>
      </p:sp>
      <p:sp>
        <p:nvSpPr>
          <p:cNvPr id="63" name="TextBox 62"/>
          <p:cNvSpPr txBox="1"/>
          <p:nvPr/>
        </p:nvSpPr>
        <p:spPr>
          <a:xfrm>
            <a:off x="5585410" y="3795133"/>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charset="-122"/>
                <a:ea typeface="微软雅黑" panose="020B0503020204020204" charset="-122"/>
              </a:rPr>
              <a:t>对不良商家投诉无门！</a:t>
            </a:r>
            <a:endParaRPr lang="en-US" altLang="zh-CN" sz="1000" dirty="0" smtClean="0">
              <a:latin typeface="微软雅黑" panose="020B0503020204020204" charset="-122"/>
              <a:ea typeface="微软雅黑" panose="020B0503020204020204" charset="-122"/>
            </a:endParaRPr>
          </a:p>
        </p:txBody>
      </p:sp>
      <p:sp>
        <p:nvSpPr>
          <p:cNvPr id="64" name="TextBox 63"/>
          <p:cNvSpPr txBox="1"/>
          <p:nvPr/>
        </p:nvSpPr>
        <p:spPr>
          <a:xfrm>
            <a:off x="5585410" y="4353838"/>
            <a:ext cx="2313434" cy="153888"/>
          </a:xfrm>
          <a:prstGeom prst="rect">
            <a:avLst/>
          </a:prstGeom>
          <a:noFill/>
        </p:spPr>
        <p:txBody>
          <a:bodyPr wrap="square" lIns="0" tIns="0" rIns="0" bIns="0" rtlCol="0">
            <a:spAutoFit/>
          </a:bodyPr>
          <a:lstStyle/>
          <a:p>
            <a:pPr algn="just"/>
            <a:r>
              <a:rPr lang="en-US" altLang="zh-CN" sz="1000" dirty="0" smtClean="0">
                <a:latin typeface="微软雅黑" panose="020B0503020204020204" charset="-122"/>
                <a:ea typeface="微软雅黑" panose="020B0503020204020204" charset="-122"/>
              </a:rPr>
              <a:t>…………</a:t>
            </a:r>
            <a:endParaRPr lang="en-US" altLang="zh-CN" sz="1000" dirty="0" smtClean="0">
              <a:latin typeface="微软雅黑" panose="020B0503020204020204" charset="-122"/>
              <a:ea typeface="微软雅黑" panose="020B0503020204020204" charset="-122"/>
            </a:endParaRPr>
          </a:p>
        </p:txBody>
      </p:sp>
      <p:grpSp>
        <p:nvGrpSpPr>
          <p:cNvPr id="65" name="组合 64"/>
          <p:cNvGrpSpPr/>
          <p:nvPr/>
        </p:nvGrpSpPr>
        <p:grpSpPr>
          <a:xfrm>
            <a:off x="1558172" y="1078537"/>
            <a:ext cx="1194699" cy="1196664"/>
            <a:chOff x="6386413" y="2345128"/>
            <a:chExt cx="3105388" cy="3109278"/>
          </a:xfrm>
          <a:solidFill>
            <a:srgbClr val="FF3300"/>
          </a:solidFill>
        </p:grpSpPr>
        <p:sp>
          <p:nvSpPr>
            <p:cNvPr id="66" name="Oval 15"/>
            <p:cNvSpPr>
              <a:spLocks noChangeArrowheads="1"/>
            </p:cNvSpPr>
            <p:nvPr/>
          </p:nvSpPr>
          <p:spPr bwMode="auto">
            <a:xfrm>
              <a:off x="6386413" y="2345128"/>
              <a:ext cx="3105388" cy="3109278"/>
            </a:xfrm>
            <a:prstGeom prst="ellipse">
              <a:avLst/>
            </a:prstGeom>
            <a:solidFill>
              <a:srgbClr val="0070C0"/>
            </a:solidFill>
            <a:ln w="10" cap="flat">
              <a:solidFill>
                <a:srgbClr val="0070C0"/>
              </a:solidFill>
              <a:prstDash val="solid"/>
              <a:miter lim="800000"/>
            </a:ln>
          </p:spPr>
          <p:txBody>
            <a:bodyPr vert="horz" wrap="square" lIns="91440" tIns="45720" rIns="91440" bIns="45720" numCol="1" anchor="t" anchorCtr="0" compatLnSpc="1"/>
            <a:lstStyle/>
            <a:p>
              <a:endParaRPr lang="zh-CN" altLang="en-US" sz="900"/>
            </a:p>
          </p:txBody>
        </p:sp>
        <p:sp>
          <p:nvSpPr>
            <p:cNvPr id="67" name="TextBox 66"/>
            <p:cNvSpPr txBox="1"/>
            <p:nvPr/>
          </p:nvSpPr>
          <p:spPr>
            <a:xfrm>
              <a:off x="6831048" y="2632920"/>
              <a:ext cx="2446875" cy="2479045"/>
            </a:xfrm>
            <a:prstGeom prst="rect">
              <a:avLst/>
            </a:prstGeom>
            <a:noFill/>
          </p:spPr>
          <p:txBody>
            <a:bodyPr wrap="square" rtlCol="0">
              <a:spAutoFit/>
            </a:bodyPr>
            <a:lstStyle/>
            <a:p>
              <a:r>
                <a:rPr lang="zh-CN" altLang="en-US" sz="2800" b="1" dirty="0">
                  <a:solidFill>
                    <a:schemeClr val="bg1"/>
                  </a:solidFill>
                  <a:latin typeface="+mj-ea"/>
                  <a:ea typeface="+mj-ea"/>
                </a:rPr>
                <a:t>现实需求</a:t>
              </a:r>
              <a:endParaRPr lang="zh-CN" altLang="en-US" sz="2800" b="1"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12000">
        <p14:prism/>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4)">
                                      <p:cBhvr>
                                        <p:cTn id="7" dur="1000"/>
                                        <p:tgtEl>
                                          <p:spTgt spid="3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anim calcmode="lin" valueType="num">
                                      <p:cBhvr>
                                        <p:cTn id="12" dur="1000" fill="hold"/>
                                        <p:tgtEl>
                                          <p:spTgt spid="65"/>
                                        </p:tgtEl>
                                        <p:attrNameLst>
                                          <p:attrName>ppt_x</p:attrName>
                                        </p:attrNameLst>
                                      </p:cBhvr>
                                      <p:tavLst>
                                        <p:tav tm="0">
                                          <p:val>
                                            <p:strVal val="#ppt_x"/>
                                          </p:val>
                                        </p:tav>
                                        <p:tav tm="100000">
                                          <p:val>
                                            <p:strVal val="#ppt_x"/>
                                          </p:val>
                                        </p:tav>
                                      </p:tavLst>
                                    </p:anim>
                                    <p:anim calcmode="lin" valueType="num">
                                      <p:cBhvr>
                                        <p:cTn id="13" dur="1000" fill="hold"/>
                                        <p:tgtEl>
                                          <p:spTgt spid="6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37"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outVertical)">
                                      <p:cBhvr>
                                        <p:cTn id="17" dur="500"/>
                                        <p:tgtEl>
                                          <p:spTgt spid="26"/>
                                        </p:tgtEl>
                                      </p:cBhvr>
                                    </p:animEffect>
                                  </p:childTnLst>
                                </p:cTn>
                              </p:par>
                              <p:par>
                                <p:cTn id="18" presetID="16" presetClass="entr" presetSubtype="37"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outVertical)">
                                      <p:cBhvr>
                                        <p:cTn id="20" dur="500"/>
                                        <p:tgtEl>
                                          <p:spTgt spid="27"/>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anim calcmode="lin" valueType="num">
                                      <p:cBhvr>
                                        <p:cTn id="36" dur="500" fill="hold"/>
                                        <p:tgtEl>
                                          <p:spTgt spid="30"/>
                                        </p:tgtEl>
                                        <p:attrNameLst>
                                          <p:attrName>ppt_x</p:attrName>
                                        </p:attrNameLst>
                                      </p:cBhvr>
                                      <p:tavLst>
                                        <p:tav tm="0">
                                          <p:val>
                                            <p:strVal val="#ppt_x"/>
                                          </p:val>
                                        </p:tav>
                                        <p:tav tm="100000">
                                          <p:val>
                                            <p:strVal val="#ppt_x"/>
                                          </p:val>
                                        </p:tav>
                                      </p:tavLst>
                                    </p:anim>
                                    <p:anim calcmode="lin" valueType="num">
                                      <p:cBhvr>
                                        <p:cTn id="37" dur="5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40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ppt_x</p:attrName>
                                        </p:attrNameLst>
                                      </p:cBhvr>
                                      <p:tavLst>
                                        <p:tav tm="0">
                                          <p:val>
                                            <p:strVal val="#ppt_x"/>
                                          </p:val>
                                        </p:tav>
                                        <p:tav tm="100000">
                                          <p:val>
                                            <p:strVal val="#ppt_x"/>
                                          </p:val>
                                        </p:tav>
                                      </p:tavLst>
                                    </p:anim>
                                    <p:anim calcmode="lin" valueType="num">
                                      <p:cBhvr>
                                        <p:cTn id="42" dur="500" fill="hold"/>
                                        <p:tgtEl>
                                          <p:spTgt spid="31"/>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300"/>
                                        <p:tgtEl>
                                          <p:spTgt spid="3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300"/>
                                        <p:tgtEl>
                                          <p:spTgt spid="5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300"/>
                                        <p:tgtEl>
                                          <p:spTgt spid="3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left)">
                                      <p:cBhvr>
                                        <p:cTn id="61" dur="300"/>
                                        <p:tgtEl>
                                          <p:spTgt spid="5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300"/>
                                        <p:tgtEl>
                                          <p:spTgt spid="43"/>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300"/>
                                        <p:tgtEl>
                                          <p:spTgt spid="6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left)">
                                      <p:cBhvr>
                                        <p:cTn id="71" dur="300"/>
                                        <p:tgtEl>
                                          <p:spTgt spid="44"/>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left)">
                                      <p:cBhvr>
                                        <p:cTn id="75" dur="300"/>
                                        <p:tgtEl>
                                          <p:spTgt spid="6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300"/>
                                        <p:tgtEl>
                                          <p:spTgt spid="45"/>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300"/>
                                        <p:tgtEl>
                                          <p:spTgt spid="6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300"/>
                                        <p:tgtEl>
                                          <p:spTgt spid="55"/>
                                        </p:tgtEl>
                                      </p:cBhvr>
                                    </p:animEffect>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wipe(left)">
                                      <p:cBhvr>
                                        <p:cTn id="89" dur="300"/>
                                        <p:tgtEl>
                                          <p:spTgt spid="6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left)">
                                      <p:cBhvr>
                                        <p:cTn id="92" dur="300"/>
                                        <p:tgtEl>
                                          <p:spTgt spid="56"/>
                                        </p:tgtEl>
                                      </p:cBhvr>
                                    </p:animEffect>
                                  </p:childTnLst>
                                </p:cTn>
                              </p:par>
                            </p:childTnLst>
                          </p:cTn>
                        </p:par>
                        <p:par>
                          <p:cTn id="93" fill="hold">
                            <p:stCondLst>
                              <p:cond delay="7500"/>
                            </p:stCondLst>
                            <p:childTnLst>
                              <p:par>
                                <p:cTn id="94" presetID="22" presetClass="entr" presetSubtype="8"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left)">
                                      <p:cBhvr>
                                        <p:cTn id="96" dur="300"/>
                                        <p:tgtEl>
                                          <p:spTgt spid="6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8" grpId="0"/>
      <p:bldP spid="29" grpId="0"/>
      <p:bldP spid="30" grpId="0"/>
      <p:bldP spid="31" grpId="0"/>
      <p:bldP spid="32" grpId="0"/>
      <p:bldP spid="33" grpId="0" animBg="1"/>
      <p:bldP spid="35" grpId="0" animBg="1"/>
      <p:bldP spid="43" grpId="0" animBg="1"/>
      <p:bldP spid="44" grpId="0" animBg="1"/>
      <p:bldP spid="45" grpId="0" animBg="1"/>
      <p:bldP spid="55" grpId="0" animBg="1"/>
      <p:bldP spid="56" grpId="0" animBg="1"/>
      <p:bldP spid="57" grpId="0" animBg="1"/>
      <p:bldP spid="58" grpId="0"/>
      <p:bldP spid="59" grpId="0"/>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55"/>
          <p:cNvSpPr txBox="1">
            <a:spLocks noChangeArrowheads="1"/>
          </p:cNvSpPr>
          <p:nvPr/>
        </p:nvSpPr>
        <p:spPr bwMode="auto">
          <a:xfrm>
            <a:off x="711835" y="123190"/>
            <a:ext cx="358711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2.3 </a:t>
            </a:r>
            <a:r>
              <a:rPr lang="zh-CN" altLang="en-US" sz="2800" b="0" i="0" dirty="0">
                <a:latin typeface="方正楷体简体" panose="02010601030101010101" pitchFamily="2" charset="-122"/>
                <a:ea typeface="方正楷体简体" panose="02010601030101010101" pitchFamily="2" charset="-122"/>
              </a:rPr>
              <a:t>需要解决问题</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60" name="组合 30"/>
          <p:cNvGrpSpPr/>
          <p:nvPr/>
        </p:nvGrpSpPr>
        <p:grpSpPr bwMode="auto">
          <a:xfrm>
            <a:off x="8662987" y="4880373"/>
            <a:ext cx="223838" cy="225028"/>
            <a:chOff x="0" y="0"/>
            <a:chExt cx="299785" cy="299785"/>
          </a:xfrm>
        </p:grpSpPr>
        <p:sp>
          <p:nvSpPr>
            <p:cNvPr id="61"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62"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63" name="组合 37"/>
          <p:cNvGrpSpPr/>
          <p:nvPr/>
        </p:nvGrpSpPr>
        <p:grpSpPr bwMode="auto">
          <a:xfrm flipH="1">
            <a:off x="8291512" y="4880373"/>
            <a:ext cx="225029" cy="225028"/>
            <a:chOff x="0" y="0"/>
            <a:chExt cx="299785" cy="299785"/>
          </a:xfrm>
        </p:grpSpPr>
        <p:sp>
          <p:nvSpPr>
            <p:cNvPr id="64"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65"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66"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2</a:t>
            </a:r>
            <a:endParaRPr lang="zh-CN" altLang="en-US" b="0" dirty="0">
              <a:solidFill>
                <a:schemeClr val="bg1"/>
              </a:solidFill>
            </a:endParaRPr>
          </a:p>
        </p:txBody>
      </p:sp>
      <p:sp>
        <p:nvSpPr>
          <p:cNvPr id="67" name="Freeform 13"/>
          <p:cNvSpPr/>
          <p:nvPr/>
        </p:nvSpPr>
        <p:spPr bwMode="auto">
          <a:xfrm>
            <a:off x="6673121" y="1778958"/>
            <a:ext cx="496297" cy="1954804"/>
          </a:xfrm>
          <a:custGeom>
            <a:avLst/>
            <a:gdLst>
              <a:gd name="T0" fmla="*/ 819 w 819"/>
              <a:gd name="T1" fmla="*/ 1728 h 3366"/>
              <a:gd name="T2" fmla="*/ 559 w 819"/>
              <a:gd name="T3" fmla="*/ 1854 h 3366"/>
              <a:gd name="T4" fmla="*/ 492 w 819"/>
              <a:gd name="T5" fmla="*/ 2144 h 3366"/>
              <a:gd name="T6" fmla="*/ 492 w 819"/>
              <a:gd name="T7" fmla="*/ 2785 h 3366"/>
              <a:gd name="T8" fmla="*/ 372 w 819"/>
              <a:gd name="T9" fmla="*/ 3239 h 3366"/>
              <a:gd name="T10" fmla="*/ 0 w 819"/>
              <a:gd name="T11" fmla="*/ 3366 h 3366"/>
              <a:gd name="T12" fmla="*/ 0 w 819"/>
              <a:gd name="T13" fmla="*/ 3262 h 3366"/>
              <a:gd name="T14" fmla="*/ 283 w 819"/>
              <a:gd name="T15" fmla="*/ 3150 h 3366"/>
              <a:gd name="T16" fmla="*/ 357 w 819"/>
              <a:gd name="T17" fmla="*/ 2845 h 3366"/>
              <a:gd name="T18" fmla="*/ 357 w 819"/>
              <a:gd name="T19" fmla="*/ 2115 h 3366"/>
              <a:gd name="T20" fmla="*/ 454 w 819"/>
              <a:gd name="T21" fmla="*/ 1802 h 3366"/>
              <a:gd name="T22" fmla="*/ 685 w 819"/>
              <a:gd name="T23" fmla="*/ 1698 h 3366"/>
              <a:gd name="T24" fmla="*/ 685 w 819"/>
              <a:gd name="T25" fmla="*/ 1668 h 3366"/>
              <a:gd name="T26" fmla="*/ 462 w 819"/>
              <a:gd name="T27" fmla="*/ 1578 h 3366"/>
              <a:gd name="T28" fmla="*/ 357 w 819"/>
              <a:gd name="T29" fmla="*/ 1251 h 3366"/>
              <a:gd name="T30" fmla="*/ 357 w 819"/>
              <a:gd name="T31" fmla="*/ 521 h 3366"/>
              <a:gd name="T32" fmla="*/ 283 w 819"/>
              <a:gd name="T33" fmla="*/ 208 h 3366"/>
              <a:gd name="T34" fmla="*/ 0 w 819"/>
              <a:gd name="T35" fmla="*/ 104 h 3366"/>
              <a:gd name="T36" fmla="*/ 0 w 819"/>
              <a:gd name="T37" fmla="*/ 0 h 3366"/>
              <a:gd name="T38" fmla="*/ 372 w 819"/>
              <a:gd name="T39" fmla="*/ 126 h 3366"/>
              <a:gd name="T40" fmla="*/ 492 w 819"/>
              <a:gd name="T41" fmla="*/ 581 h 3366"/>
              <a:gd name="T42" fmla="*/ 492 w 819"/>
              <a:gd name="T43" fmla="*/ 1221 h 3366"/>
              <a:gd name="T44" fmla="*/ 566 w 819"/>
              <a:gd name="T45" fmla="*/ 1519 h 3366"/>
              <a:gd name="T46" fmla="*/ 819 w 819"/>
              <a:gd name="T47" fmla="*/ 1638 h 3366"/>
              <a:gd name="T48" fmla="*/ 819 w 819"/>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9" h="3366">
                <a:moveTo>
                  <a:pt x="819" y="1728"/>
                </a:moveTo>
                <a:cubicBezTo>
                  <a:pt x="690" y="1738"/>
                  <a:pt x="603" y="1780"/>
                  <a:pt x="559" y="1854"/>
                </a:cubicBezTo>
                <a:cubicBezTo>
                  <a:pt x="514" y="1928"/>
                  <a:pt x="492" y="2026"/>
                  <a:pt x="492" y="2144"/>
                </a:cubicBezTo>
                <a:lnTo>
                  <a:pt x="492" y="2785"/>
                </a:lnTo>
                <a:cubicBezTo>
                  <a:pt x="492" y="3004"/>
                  <a:pt x="452" y="3155"/>
                  <a:pt x="372" y="3239"/>
                </a:cubicBezTo>
                <a:cubicBezTo>
                  <a:pt x="293" y="3324"/>
                  <a:pt x="169" y="3366"/>
                  <a:pt x="0" y="3366"/>
                </a:cubicBezTo>
                <a:lnTo>
                  <a:pt x="0" y="3262"/>
                </a:lnTo>
                <a:cubicBezTo>
                  <a:pt x="139" y="3262"/>
                  <a:pt x="234" y="3224"/>
                  <a:pt x="283" y="3150"/>
                </a:cubicBezTo>
                <a:cubicBezTo>
                  <a:pt x="333" y="3075"/>
                  <a:pt x="357" y="2974"/>
                  <a:pt x="357" y="2845"/>
                </a:cubicBezTo>
                <a:lnTo>
                  <a:pt x="357" y="2115"/>
                </a:lnTo>
                <a:cubicBezTo>
                  <a:pt x="357" y="1976"/>
                  <a:pt x="390" y="1871"/>
                  <a:pt x="454" y="1802"/>
                </a:cubicBezTo>
                <a:cubicBezTo>
                  <a:pt x="519" y="1733"/>
                  <a:pt x="596" y="1698"/>
                  <a:pt x="685" y="1698"/>
                </a:cubicBezTo>
                <a:lnTo>
                  <a:pt x="685" y="1668"/>
                </a:lnTo>
                <a:cubicBezTo>
                  <a:pt x="606" y="1668"/>
                  <a:pt x="531" y="1638"/>
                  <a:pt x="462" y="1578"/>
                </a:cubicBezTo>
                <a:cubicBezTo>
                  <a:pt x="392" y="1519"/>
                  <a:pt x="357" y="1410"/>
                  <a:pt x="357" y="1251"/>
                </a:cubicBezTo>
                <a:lnTo>
                  <a:pt x="357" y="521"/>
                </a:lnTo>
                <a:cubicBezTo>
                  <a:pt x="357" y="382"/>
                  <a:pt x="333" y="277"/>
                  <a:pt x="283" y="208"/>
                </a:cubicBezTo>
                <a:cubicBezTo>
                  <a:pt x="234" y="139"/>
                  <a:pt x="139" y="104"/>
                  <a:pt x="0" y="104"/>
                </a:cubicBezTo>
                <a:lnTo>
                  <a:pt x="0" y="0"/>
                </a:lnTo>
                <a:cubicBezTo>
                  <a:pt x="169" y="0"/>
                  <a:pt x="293" y="42"/>
                  <a:pt x="372" y="126"/>
                </a:cubicBezTo>
                <a:cubicBezTo>
                  <a:pt x="452" y="211"/>
                  <a:pt x="492" y="362"/>
                  <a:pt x="492" y="581"/>
                </a:cubicBezTo>
                <a:lnTo>
                  <a:pt x="492" y="1221"/>
                </a:lnTo>
                <a:cubicBezTo>
                  <a:pt x="492" y="1360"/>
                  <a:pt x="516" y="1459"/>
                  <a:pt x="566" y="1519"/>
                </a:cubicBezTo>
                <a:cubicBezTo>
                  <a:pt x="615" y="1578"/>
                  <a:pt x="700" y="1618"/>
                  <a:pt x="819" y="1638"/>
                </a:cubicBezTo>
                <a:lnTo>
                  <a:pt x="819" y="1728"/>
                </a:ln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accent1"/>
              </a:solidFill>
            </a:endParaRPr>
          </a:p>
        </p:txBody>
      </p:sp>
      <p:sp>
        <p:nvSpPr>
          <p:cNvPr id="68" name="Freeform 14"/>
          <p:cNvSpPr/>
          <p:nvPr/>
        </p:nvSpPr>
        <p:spPr bwMode="auto">
          <a:xfrm>
            <a:off x="1942245" y="1778958"/>
            <a:ext cx="497487" cy="1954804"/>
          </a:xfrm>
          <a:custGeom>
            <a:avLst/>
            <a:gdLst>
              <a:gd name="T0" fmla="*/ 0 w 820"/>
              <a:gd name="T1" fmla="*/ 1728 h 3366"/>
              <a:gd name="T2" fmla="*/ 261 w 820"/>
              <a:gd name="T3" fmla="*/ 1854 h 3366"/>
              <a:gd name="T4" fmla="*/ 328 w 820"/>
              <a:gd name="T5" fmla="*/ 2144 h 3366"/>
              <a:gd name="T6" fmla="*/ 328 w 820"/>
              <a:gd name="T7" fmla="*/ 2785 h 3366"/>
              <a:gd name="T8" fmla="*/ 448 w 820"/>
              <a:gd name="T9" fmla="*/ 3239 h 3366"/>
              <a:gd name="T10" fmla="*/ 820 w 820"/>
              <a:gd name="T11" fmla="*/ 3366 h 3366"/>
              <a:gd name="T12" fmla="*/ 820 w 820"/>
              <a:gd name="T13" fmla="*/ 3262 h 3366"/>
              <a:gd name="T14" fmla="*/ 537 w 820"/>
              <a:gd name="T15" fmla="*/ 3150 h 3366"/>
              <a:gd name="T16" fmla="*/ 462 w 820"/>
              <a:gd name="T17" fmla="*/ 2845 h 3366"/>
              <a:gd name="T18" fmla="*/ 462 w 820"/>
              <a:gd name="T19" fmla="*/ 2115 h 3366"/>
              <a:gd name="T20" fmla="*/ 366 w 820"/>
              <a:gd name="T21" fmla="*/ 1802 h 3366"/>
              <a:gd name="T22" fmla="*/ 134 w 820"/>
              <a:gd name="T23" fmla="*/ 1698 h 3366"/>
              <a:gd name="T24" fmla="*/ 134 w 820"/>
              <a:gd name="T25" fmla="*/ 1668 h 3366"/>
              <a:gd name="T26" fmla="*/ 358 w 820"/>
              <a:gd name="T27" fmla="*/ 1578 h 3366"/>
              <a:gd name="T28" fmla="*/ 462 w 820"/>
              <a:gd name="T29" fmla="*/ 1251 h 3366"/>
              <a:gd name="T30" fmla="*/ 462 w 820"/>
              <a:gd name="T31" fmla="*/ 521 h 3366"/>
              <a:gd name="T32" fmla="*/ 537 w 820"/>
              <a:gd name="T33" fmla="*/ 208 h 3366"/>
              <a:gd name="T34" fmla="*/ 820 w 820"/>
              <a:gd name="T35" fmla="*/ 104 h 3366"/>
              <a:gd name="T36" fmla="*/ 820 w 820"/>
              <a:gd name="T37" fmla="*/ 0 h 3366"/>
              <a:gd name="T38" fmla="*/ 448 w 820"/>
              <a:gd name="T39" fmla="*/ 126 h 3366"/>
              <a:gd name="T40" fmla="*/ 328 w 820"/>
              <a:gd name="T41" fmla="*/ 581 h 3366"/>
              <a:gd name="T42" fmla="*/ 328 w 820"/>
              <a:gd name="T43" fmla="*/ 1221 h 3366"/>
              <a:gd name="T44" fmla="*/ 254 w 820"/>
              <a:gd name="T45" fmla="*/ 1519 h 3366"/>
              <a:gd name="T46" fmla="*/ 0 w 820"/>
              <a:gd name="T47" fmla="*/ 1638 h 3366"/>
              <a:gd name="T48" fmla="*/ 0 w 820"/>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0" h="3366">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accent1"/>
              </a:solidFill>
            </a:endParaRPr>
          </a:p>
        </p:txBody>
      </p:sp>
      <p:sp>
        <p:nvSpPr>
          <p:cNvPr id="69" name="Oval 15"/>
          <p:cNvSpPr>
            <a:spLocks noChangeArrowheads="1"/>
          </p:cNvSpPr>
          <p:nvPr/>
        </p:nvSpPr>
        <p:spPr bwMode="auto">
          <a:xfrm>
            <a:off x="7426120" y="1789546"/>
            <a:ext cx="858999" cy="860412"/>
          </a:xfrm>
          <a:prstGeom prst="ellipse">
            <a:avLst/>
          </a:prstGeom>
          <a:solidFill>
            <a:srgbClr val="0070C0"/>
          </a:solidFill>
          <a:ln w="10" cap="flat">
            <a:solidFill>
              <a:schemeClr val="accent2"/>
            </a:solidFill>
            <a:prstDash val="solid"/>
            <a:miter lim="800000"/>
          </a:ln>
        </p:spPr>
        <p:txBody>
          <a:bodyPr vert="horz" wrap="square" lIns="68562" tIns="34281" rIns="68562" bIns="34281" numCol="1" anchor="t" anchorCtr="0" compatLnSpc="1"/>
          <a:lstStyle/>
          <a:p>
            <a:endParaRPr lang="zh-CN" altLang="en-US" sz="1400">
              <a:solidFill>
                <a:schemeClr val="accent1"/>
              </a:solidFill>
            </a:endParaRPr>
          </a:p>
        </p:txBody>
      </p:sp>
      <p:sp>
        <p:nvSpPr>
          <p:cNvPr id="70" name="Oval 16"/>
          <p:cNvSpPr>
            <a:spLocks noChangeArrowheads="1"/>
          </p:cNvSpPr>
          <p:nvPr/>
        </p:nvSpPr>
        <p:spPr bwMode="auto">
          <a:xfrm>
            <a:off x="812640" y="1892871"/>
            <a:ext cx="858999" cy="860412"/>
          </a:xfrm>
          <a:prstGeom prst="ellipse">
            <a:avLst/>
          </a:prstGeom>
          <a:solidFill>
            <a:srgbClr val="0070C0"/>
          </a:solidFill>
          <a:ln w="10" cap="flat">
            <a:solidFill>
              <a:schemeClr val="accent2"/>
            </a:solidFill>
            <a:prstDash val="solid"/>
            <a:miter lim="800000"/>
          </a:ln>
        </p:spPr>
        <p:txBody>
          <a:bodyPr vert="horz" wrap="square" lIns="68562" tIns="34281" rIns="68562" bIns="34281" numCol="1" anchor="t" anchorCtr="0" compatLnSpc="1"/>
          <a:lstStyle/>
          <a:p>
            <a:endParaRPr lang="zh-CN" altLang="en-US" sz="1400">
              <a:solidFill>
                <a:schemeClr val="bg1"/>
              </a:solidFill>
            </a:endParaRPr>
          </a:p>
        </p:txBody>
      </p:sp>
      <p:sp>
        <p:nvSpPr>
          <p:cNvPr id="71" name="Freeform 17"/>
          <p:cNvSpPr/>
          <p:nvPr/>
        </p:nvSpPr>
        <p:spPr bwMode="auto">
          <a:xfrm>
            <a:off x="2478242" y="1684277"/>
            <a:ext cx="4012030" cy="2167907"/>
          </a:xfrm>
          <a:custGeom>
            <a:avLst/>
            <a:gdLst>
              <a:gd name="T0" fmla="*/ 171 w 6523"/>
              <a:gd name="T1" fmla="*/ 0 h 3787"/>
              <a:gd name="T2" fmla="*/ 6352 w 6523"/>
              <a:gd name="T3" fmla="*/ 0 h 3787"/>
              <a:gd name="T4" fmla="*/ 6523 w 6523"/>
              <a:gd name="T5" fmla="*/ 171 h 3787"/>
              <a:gd name="T6" fmla="*/ 6523 w 6523"/>
              <a:gd name="T7" fmla="*/ 3616 h 3787"/>
              <a:gd name="T8" fmla="*/ 6352 w 6523"/>
              <a:gd name="T9" fmla="*/ 3787 h 3787"/>
              <a:gd name="T10" fmla="*/ 171 w 6523"/>
              <a:gd name="T11" fmla="*/ 3787 h 3787"/>
              <a:gd name="T12" fmla="*/ 0 w 6523"/>
              <a:gd name="T13" fmla="*/ 3616 h 3787"/>
              <a:gd name="T14" fmla="*/ 0 w 6523"/>
              <a:gd name="T15" fmla="*/ 171 h 3787"/>
              <a:gd name="T16" fmla="*/ 171 w 6523"/>
              <a:gd name="T17" fmla="*/ 0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3" h="3787">
                <a:moveTo>
                  <a:pt x="171" y="0"/>
                </a:moveTo>
                <a:lnTo>
                  <a:pt x="6352" y="0"/>
                </a:lnTo>
                <a:cubicBezTo>
                  <a:pt x="6446" y="0"/>
                  <a:pt x="6523" y="77"/>
                  <a:pt x="6523" y="171"/>
                </a:cubicBezTo>
                <a:lnTo>
                  <a:pt x="6523" y="3616"/>
                </a:lnTo>
                <a:cubicBezTo>
                  <a:pt x="6523" y="3710"/>
                  <a:pt x="6446" y="3787"/>
                  <a:pt x="6352" y="3787"/>
                </a:cubicBezTo>
                <a:lnTo>
                  <a:pt x="171" y="3787"/>
                </a:lnTo>
                <a:cubicBezTo>
                  <a:pt x="77" y="3787"/>
                  <a:pt x="0" y="3710"/>
                  <a:pt x="0" y="3616"/>
                </a:cubicBezTo>
                <a:lnTo>
                  <a:pt x="0" y="171"/>
                </a:lnTo>
                <a:cubicBezTo>
                  <a:pt x="0" y="77"/>
                  <a:pt x="77" y="0"/>
                  <a:pt x="171" y="0"/>
                </a:cubicBezTo>
                <a:close/>
              </a:path>
            </a:pathLst>
          </a:custGeom>
          <a:noFill/>
          <a:ln w="10" cap="flat">
            <a:solidFill>
              <a:schemeClr val="accent5">
                <a:lumMod val="1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400">
              <a:solidFill>
                <a:schemeClr val="accent1"/>
              </a:solidFill>
            </a:endParaRPr>
          </a:p>
        </p:txBody>
      </p:sp>
      <p:sp>
        <p:nvSpPr>
          <p:cNvPr id="72" name="Freeform 18"/>
          <p:cNvSpPr>
            <a:spLocks noEditPoints="1"/>
          </p:cNvSpPr>
          <p:nvPr/>
        </p:nvSpPr>
        <p:spPr bwMode="auto">
          <a:xfrm>
            <a:off x="2959067" y="1324477"/>
            <a:ext cx="370140" cy="2550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accent1"/>
              </a:solidFill>
            </a:endParaRPr>
          </a:p>
        </p:txBody>
      </p:sp>
      <p:sp>
        <p:nvSpPr>
          <p:cNvPr id="73" name="Freeform 19"/>
          <p:cNvSpPr>
            <a:spLocks noEditPoints="1"/>
          </p:cNvSpPr>
          <p:nvPr/>
        </p:nvSpPr>
        <p:spPr bwMode="auto">
          <a:xfrm>
            <a:off x="4299187" y="1324477"/>
            <a:ext cx="370140" cy="2550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accent1"/>
              </a:solidFill>
            </a:endParaRPr>
          </a:p>
        </p:txBody>
      </p:sp>
      <p:sp>
        <p:nvSpPr>
          <p:cNvPr id="74" name="Freeform 20"/>
          <p:cNvSpPr>
            <a:spLocks noEditPoints="1"/>
          </p:cNvSpPr>
          <p:nvPr/>
        </p:nvSpPr>
        <p:spPr bwMode="auto">
          <a:xfrm>
            <a:off x="5676202" y="1324477"/>
            <a:ext cx="370140" cy="2550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accent1"/>
              </a:solidFill>
            </a:endParaRPr>
          </a:p>
        </p:txBody>
      </p:sp>
      <p:sp>
        <p:nvSpPr>
          <p:cNvPr id="75" name="Freeform 21"/>
          <p:cNvSpPr/>
          <p:nvPr/>
        </p:nvSpPr>
        <p:spPr bwMode="auto">
          <a:xfrm>
            <a:off x="2425804" y="954214"/>
            <a:ext cx="4164352" cy="317312"/>
          </a:xfrm>
          <a:custGeom>
            <a:avLst/>
            <a:gdLst>
              <a:gd name="T0" fmla="*/ 36 w 2150"/>
              <a:gd name="T1" fmla="*/ 0 h 412"/>
              <a:gd name="T2" fmla="*/ 2113 w 2150"/>
              <a:gd name="T3" fmla="*/ 0 h 412"/>
              <a:gd name="T4" fmla="*/ 2150 w 2150"/>
              <a:gd name="T5" fmla="*/ 36 h 412"/>
              <a:gd name="T6" fmla="*/ 2150 w 2150"/>
              <a:gd name="T7" fmla="*/ 375 h 412"/>
              <a:gd name="T8" fmla="*/ 2113 w 2150"/>
              <a:gd name="T9" fmla="*/ 412 h 412"/>
              <a:gd name="T10" fmla="*/ 36 w 2150"/>
              <a:gd name="T11" fmla="*/ 412 h 412"/>
              <a:gd name="T12" fmla="*/ 0 w 2150"/>
              <a:gd name="T13" fmla="*/ 375 h 412"/>
              <a:gd name="T14" fmla="*/ 0 w 2150"/>
              <a:gd name="T15" fmla="*/ 36 h 412"/>
              <a:gd name="T16" fmla="*/ 36 w 2150"/>
              <a:gd name="T1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rgbClr val="0070C0"/>
          </a:solidFill>
          <a:ln w="10" cap="flat">
            <a:noFill/>
            <a:prstDash val="solid"/>
            <a:miter lim="800000"/>
          </a:ln>
        </p:spPr>
        <p:txBody>
          <a:bodyPr vert="horz" wrap="square" lIns="68562" tIns="34281" rIns="68562" bIns="34281" numCol="1" anchor="t" anchorCtr="0" compatLnSpc="1"/>
          <a:lstStyle/>
          <a:p>
            <a:endParaRPr lang="zh-CN" altLang="en-US" sz="1400">
              <a:solidFill>
                <a:schemeClr val="accent2"/>
              </a:solidFill>
            </a:endParaRPr>
          </a:p>
        </p:txBody>
      </p:sp>
      <p:grpSp>
        <p:nvGrpSpPr>
          <p:cNvPr id="76" name="组合 75"/>
          <p:cNvGrpSpPr/>
          <p:nvPr/>
        </p:nvGrpSpPr>
        <p:grpSpPr>
          <a:xfrm>
            <a:off x="2782204" y="1806911"/>
            <a:ext cx="1447900" cy="393780"/>
            <a:chOff x="3670399" y="2817261"/>
            <a:chExt cx="1931287" cy="525040"/>
          </a:xfrm>
        </p:grpSpPr>
        <p:sp>
          <p:nvSpPr>
            <p:cNvPr id="77" name="Freeform 9"/>
            <p:cNvSpPr/>
            <p:nvPr/>
          </p:nvSpPr>
          <p:spPr bwMode="auto">
            <a:xfrm>
              <a:off x="3670399"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rgbClr val="00B0F0"/>
            </a:solidFill>
            <a:ln w="1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78" name="TextBox 77"/>
            <p:cNvSpPr txBox="1"/>
            <p:nvPr/>
          </p:nvSpPr>
          <p:spPr>
            <a:xfrm>
              <a:off x="3962529" y="2877105"/>
              <a:ext cx="1204218" cy="410369"/>
            </a:xfrm>
            <a:prstGeom prst="rect">
              <a:avLst/>
            </a:prstGeom>
            <a:noFill/>
          </p:spPr>
          <p:txBody>
            <a:bodyPr wrap="none" rtlCol="0">
              <a:spAutoFit/>
            </a:bodyPr>
            <a:lstStyle/>
            <a:p>
              <a:r>
                <a:rPr lang="zh-CN" altLang="en-US" sz="1400" dirty="0">
                  <a:solidFill>
                    <a:schemeClr val="bg1"/>
                  </a:solidFill>
                  <a:latin typeface="+mj-ea"/>
                  <a:ea typeface="+mj-ea"/>
                </a:rPr>
                <a:t>社区通讯</a:t>
              </a:r>
              <a:endParaRPr lang="zh-CN" altLang="en-US" sz="1400" dirty="0">
                <a:solidFill>
                  <a:schemeClr val="bg1"/>
                </a:solidFill>
                <a:latin typeface="+mj-ea"/>
                <a:ea typeface="+mj-ea"/>
              </a:endParaRPr>
            </a:p>
          </p:txBody>
        </p:sp>
      </p:grpSp>
      <p:grpSp>
        <p:nvGrpSpPr>
          <p:cNvPr id="79" name="组合 78"/>
          <p:cNvGrpSpPr/>
          <p:nvPr/>
        </p:nvGrpSpPr>
        <p:grpSpPr>
          <a:xfrm>
            <a:off x="4479622" y="1806911"/>
            <a:ext cx="1447900" cy="393780"/>
            <a:chOff x="5934506" y="2817261"/>
            <a:chExt cx="1931287" cy="525040"/>
          </a:xfrm>
        </p:grpSpPr>
        <p:sp>
          <p:nvSpPr>
            <p:cNvPr id="80" name="Freeform 5"/>
            <p:cNvSpPr/>
            <p:nvPr/>
          </p:nvSpPr>
          <p:spPr bwMode="auto">
            <a:xfrm>
              <a:off x="5934506"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rgbClr val="00B0F0"/>
            </a:solidFill>
            <a:ln w="1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81" name="TextBox 80"/>
            <p:cNvSpPr txBox="1"/>
            <p:nvPr/>
          </p:nvSpPr>
          <p:spPr>
            <a:xfrm>
              <a:off x="6242397" y="2866116"/>
              <a:ext cx="1204218" cy="410369"/>
            </a:xfrm>
            <a:prstGeom prst="rect">
              <a:avLst/>
            </a:prstGeom>
            <a:noFill/>
          </p:spPr>
          <p:txBody>
            <a:bodyPr wrap="none" rtlCol="0">
              <a:spAutoFit/>
            </a:bodyPr>
            <a:lstStyle/>
            <a:p>
              <a:r>
                <a:rPr lang="zh-CN" altLang="en-US" sz="1400" dirty="0">
                  <a:solidFill>
                    <a:schemeClr val="bg1"/>
                  </a:solidFill>
                  <a:latin typeface="+mj-ea"/>
                  <a:ea typeface="+mj-ea"/>
                </a:rPr>
                <a:t>社区邮递</a:t>
              </a:r>
              <a:endParaRPr lang="zh-CN" altLang="en-US" sz="1400" dirty="0">
                <a:solidFill>
                  <a:schemeClr val="bg1"/>
                </a:solidFill>
                <a:latin typeface="+mj-ea"/>
                <a:ea typeface="+mj-ea"/>
              </a:endParaRPr>
            </a:p>
          </p:txBody>
        </p:sp>
      </p:grpSp>
      <p:grpSp>
        <p:nvGrpSpPr>
          <p:cNvPr id="82" name="组合 81"/>
          <p:cNvGrpSpPr/>
          <p:nvPr/>
        </p:nvGrpSpPr>
        <p:grpSpPr>
          <a:xfrm>
            <a:off x="2782204" y="2318936"/>
            <a:ext cx="1447900" cy="393780"/>
            <a:chOff x="3670399" y="3499961"/>
            <a:chExt cx="1931287" cy="525040"/>
          </a:xfrm>
        </p:grpSpPr>
        <p:sp>
          <p:nvSpPr>
            <p:cNvPr id="83" name="Freeform 10"/>
            <p:cNvSpPr/>
            <p:nvPr/>
          </p:nvSpPr>
          <p:spPr bwMode="auto">
            <a:xfrm>
              <a:off x="3670399"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rgbClr val="00B0F0"/>
            </a:solidFill>
            <a:ln w="1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84" name="TextBox 83"/>
            <p:cNvSpPr txBox="1"/>
            <p:nvPr/>
          </p:nvSpPr>
          <p:spPr>
            <a:xfrm>
              <a:off x="3940680" y="3556578"/>
              <a:ext cx="1204218" cy="410369"/>
            </a:xfrm>
            <a:prstGeom prst="rect">
              <a:avLst/>
            </a:prstGeom>
            <a:noFill/>
          </p:spPr>
          <p:txBody>
            <a:bodyPr wrap="none" rtlCol="0">
              <a:spAutoFit/>
            </a:bodyPr>
            <a:lstStyle/>
            <a:p>
              <a:r>
                <a:rPr lang="zh-CN" altLang="en-US" sz="1400" dirty="0">
                  <a:solidFill>
                    <a:schemeClr val="bg1"/>
                  </a:solidFill>
                  <a:latin typeface="+mj-ea"/>
                  <a:ea typeface="+mj-ea"/>
                </a:rPr>
                <a:t>社区金融</a:t>
              </a:r>
              <a:endParaRPr lang="zh-CN" altLang="en-US" sz="1400" dirty="0">
                <a:solidFill>
                  <a:schemeClr val="bg1"/>
                </a:solidFill>
                <a:latin typeface="+mj-ea"/>
                <a:ea typeface="+mj-ea"/>
              </a:endParaRPr>
            </a:p>
          </p:txBody>
        </p:sp>
      </p:grpSp>
      <p:grpSp>
        <p:nvGrpSpPr>
          <p:cNvPr id="85" name="组合 84"/>
          <p:cNvGrpSpPr/>
          <p:nvPr/>
        </p:nvGrpSpPr>
        <p:grpSpPr>
          <a:xfrm>
            <a:off x="4479622" y="2318936"/>
            <a:ext cx="1447900" cy="393780"/>
            <a:chOff x="5934506" y="3499961"/>
            <a:chExt cx="1931287" cy="525040"/>
          </a:xfrm>
        </p:grpSpPr>
        <p:sp>
          <p:nvSpPr>
            <p:cNvPr id="86" name="Freeform 6"/>
            <p:cNvSpPr/>
            <p:nvPr/>
          </p:nvSpPr>
          <p:spPr bwMode="auto">
            <a:xfrm>
              <a:off x="5934506"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solidFill>
              <a:srgbClr val="00B0F0"/>
            </a:solidFill>
            <a:ln w="1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87" name="TextBox 86"/>
            <p:cNvSpPr txBox="1"/>
            <p:nvPr/>
          </p:nvSpPr>
          <p:spPr>
            <a:xfrm>
              <a:off x="6242397" y="3556578"/>
              <a:ext cx="1204218" cy="410369"/>
            </a:xfrm>
            <a:prstGeom prst="rect">
              <a:avLst/>
            </a:prstGeom>
            <a:noFill/>
          </p:spPr>
          <p:txBody>
            <a:bodyPr wrap="none" rtlCol="0">
              <a:spAutoFit/>
            </a:bodyPr>
            <a:lstStyle/>
            <a:p>
              <a:r>
                <a:rPr lang="zh-CN" altLang="en-US" sz="1400" dirty="0">
                  <a:solidFill>
                    <a:schemeClr val="bg1"/>
                  </a:solidFill>
                  <a:latin typeface="+mj-ea"/>
                  <a:ea typeface="+mj-ea"/>
                </a:rPr>
                <a:t>社区保险</a:t>
              </a:r>
              <a:endParaRPr lang="zh-CN" altLang="en-US" sz="1400" dirty="0">
                <a:solidFill>
                  <a:schemeClr val="bg1"/>
                </a:solidFill>
                <a:latin typeface="+mj-ea"/>
                <a:ea typeface="+mj-ea"/>
              </a:endParaRPr>
            </a:p>
          </p:txBody>
        </p:sp>
      </p:grpSp>
      <p:grpSp>
        <p:nvGrpSpPr>
          <p:cNvPr id="88" name="组合 87"/>
          <p:cNvGrpSpPr/>
          <p:nvPr/>
        </p:nvGrpSpPr>
        <p:grpSpPr>
          <a:xfrm>
            <a:off x="2782204" y="2835424"/>
            <a:ext cx="1447900" cy="394895"/>
            <a:chOff x="3670399" y="4188610"/>
            <a:chExt cx="1931287" cy="526527"/>
          </a:xfrm>
        </p:grpSpPr>
        <p:sp>
          <p:nvSpPr>
            <p:cNvPr id="89" name="Freeform 11"/>
            <p:cNvSpPr/>
            <p:nvPr/>
          </p:nvSpPr>
          <p:spPr bwMode="auto">
            <a:xfrm>
              <a:off x="3670399"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rgbClr val="00B0F0"/>
            </a:solidFill>
            <a:ln w="1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90" name="TextBox 89"/>
            <p:cNvSpPr txBox="1"/>
            <p:nvPr/>
          </p:nvSpPr>
          <p:spPr>
            <a:xfrm>
              <a:off x="3940680" y="4234267"/>
              <a:ext cx="1204218" cy="410370"/>
            </a:xfrm>
            <a:prstGeom prst="rect">
              <a:avLst/>
            </a:prstGeom>
            <a:noFill/>
          </p:spPr>
          <p:txBody>
            <a:bodyPr wrap="none" rtlCol="0">
              <a:spAutoFit/>
            </a:bodyPr>
            <a:lstStyle/>
            <a:p>
              <a:r>
                <a:rPr lang="zh-CN" altLang="en-US" sz="1400" dirty="0">
                  <a:solidFill>
                    <a:schemeClr val="bg1"/>
                  </a:solidFill>
                  <a:latin typeface="+mj-ea"/>
                  <a:ea typeface="+mj-ea"/>
                </a:rPr>
                <a:t>社区健康</a:t>
              </a:r>
              <a:endParaRPr lang="zh-CN" altLang="en-US" sz="1400" dirty="0">
                <a:solidFill>
                  <a:schemeClr val="bg1"/>
                </a:solidFill>
                <a:latin typeface="+mj-ea"/>
                <a:ea typeface="+mj-ea"/>
              </a:endParaRPr>
            </a:p>
          </p:txBody>
        </p:sp>
      </p:grpSp>
      <p:grpSp>
        <p:nvGrpSpPr>
          <p:cNvPr id="91" name="组合 90"/>
          <p:cNvGrpSpPr/>
          <p:nvPr/>
        </p:nvGrpSpPr>
        <p:grpSpPr>
          <a:xfrm>
            <a:off x="4479622" y="2835424"/>
            <a:ext cx="1447900" cy="394895"/>
            <a:chOff x="5934506" y="4188610"/>
            <a:chExt cx="1931287" cy="526527"/>
          </a:xfrm>
        </p:grpSpPr>
        <p:sp>
          <p:nvSpPr>
            <p:cNvPr id="92" name="Freeform 7"/>
            <p:cNvSpPr/>
            <p:nvPr/>
          </p:nvSpPr>
          <p:spPr bwMode="auto">
            <a:xfrm>
              <a:off x="5934506"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rgbClr val="00B0F0"/>
            </a:solidFill>
            <a:ln w="1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93" name="TextBox 92"/>
            <p:cNvSpPr txBox="1"/>
            <p:nvPr/>
          </p:nvSpPr>
          <p:spPr>
            <a:xfrm>
              <a:off x="6242397" y="4234267"/>
              <a:ext cx="1204218" cy="410370"/>
            </a:xfrm>
            <a:prstGeom prst="rect">
              <a:avLst/>
            </a:prstGeom>
            <a:noFill/>
          </p:spPr>
          <p:txBody>
            <a:bodyPr wrap="none" rtlCol="0">
              <a:spAutoFit/>
            </a:bodyPr>
            <a:lstStyle/>
            <a:p>
              <a:r>
                <a:rPr lang="zh-CN" altLang="en-US" sz="1400" dirty="0">
                  <a:solidFill>
                    <a:schemeClr val="bg1"/>
                  </a:solidFill>
                  <a:latin typeface="+mj-ea"/>
                  <a:ea typeface="+mj-ea"/>
                </a:rPr>
                <a:t>社区票务</a:t>
              </a:r>
              <a:endParaRPr lang="zh-CN" altLang="en-US" sz="1400" dirty="0">
                <a:solidFill>
                  <a:schemeClr val="bg1"/>
                </a:solidFill>
                <a:latin typeface="+mj-ea"/>
                <a:ea typeface="+mj-ea"/>
              </a:endParaRPr>
            </a:p>
          </p:txBody>
        </p:sp>
      </p:grpSp>
      <p:grpSp>
        <p:nvGrpSpPr>
          <p:cNvPr id="94" name="组合 93"/>
          <p:cNvGrpSpPr/>
          <p:nvPr/>
        </p:nvGrpSpPr>
        <p:grpSpPr>
          <a:xfrm>
            <a:off x="2782204" y="3348563"/>
            <a:ext cx="1447900" cy="393780"/>
            <a:chOff x="3670399" y="4872797"/>
            <a:chExt cx="1931287" cy="525040"/>
          </a:xfrm>
        </p:grpSpPr>
        <p:sp>
          <p:nvSpPr>
            <p:cNvPr id="95" name="Freeform 12"/>
            <p:cNvSpPr/>
            <p:nvPr/>
          </p:nvSpPr>
          <p:spPr bwMode="auto">
            <a:xfrm>
              <a:off x="3670399"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rgbClr val="00B0F0"/>
            </a:solidFill>
            <a:ln w="1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96" name="TextBox 95"/>
            <p:cNvSpPr txBox="1"/>
            <p:nvPr/>
          </p:nvSpPr>
          <p:spPr>
            <a:xfrm>
              <a:off x="3940680" y="4924730"/>
              <a:ext cx="1204218" cy="410369"/>
            </a:xfrm>
            <a:prstGeom prst="rect">
              <a:avLst/>
            </a:prstGeom>
            <a:noFill/>
          </p:spPr>
          <p:txBody>
            <a:bodyPr wrap="none" rtlCol="0">
              <a:spAutoFit/>
            </a:bodyPr>
            <a:lstStyle/>
            <a:p>
              <a:r>
                <a:rPr lang="zh-CN" altLang="en-US" sz="1400" dirty="0">
                  <a:solidFill>
                    <a:schemeClr val="bg1"/>
                  </a:solidFill>
                  <a:latin typeface="+mj-ea"/>
                  <a:ea typeface="+mj-ea"/>
                </a:rPr>
                <a:t>社区博彩</a:t>
              </a:r>
              <a:endParaRPr lang="zh-CN" altLang="en-US" sz="1400" dirty="0">
                <a:solidFill>
                  <a:schemeClr val="bg1"/>
                </a:solidFill>
                <a:latin typeface="+mj-ea"/>
                <a:ea typeface="+mj-ea"/>
              </a:endParaRPr>
            </a:p>
          </p:txBody>
        </p:sp>
      </p:grpSp>
      <p:grpSp>
        <p:nvGrpSpPr>
          <p:cNvPr id="97" name="组合 96"/>
          <p:cNvGrpSpPr/>
          <p:nvPr/>
        </p:nvGrpSpPr>
        <p:grpSpPr>
          <a:xfrm>
            <a:off x="4479622" y="3348563"/>
            <a:ext cx="1447900" cy="393780"/>
            <a:chOff x="5934506" y="4872797"/>
            <a:chExt cx="1931287" cy="525040"/>
          </a:xfrm>
        </p:grpSpPr>
        <p:sp>
          <p:nvSpPr>
            <p:cNvPr id="98" name="Freeform 8"/>
            <p:cNvSpPr/>
            <p:nvPr/>
          </p:nvSpPr>
          <p:spPr bwMode="auto">
            <a:xfrm>
              <a:off x="5934506"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solidFill>
              <a:srgbClr val="00B0F0"/>
            </a:solidFill>
            <a:ln w="1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sp>
          <p:nvSpPr>
            <p:cNvPr id="99" name="TextBox 98"/>
            <p:cNvSpPr txBox="1"/>
            <p:nvPr/>
          </p:nvSpPr>
          <p:spPr>
            <a:xfrm>
              <a:off x="6242397" y="4924730"/>
              <a:ext cx="1204218" cy="410369"/>
            </a:xfrm>
            <a:prstGeom prst="rect">
              <a:avLst/>
            </a:prstGeom>
            <a:noFill/>
          </p:spPr>
          <p:txBody>
            <a:bodyPr wrap="none" rtlCol="0">
              <a:spAutoFit/>
            </a:bodyPr>
            <a:lstStyle/>
            <a:p>
              <a:r>
                <a:rPr lang="zh-CN" altLang="en-US" sz="1400" dirty="0">
                  <a:solidFill>
                    <a:schemeClr val="bg1"/>
                  </a:solidFill>
                  <a:latin typeface="+mj-ea"/>
                  <a:ea typeface="+mj-ea"/>
                </a:rPr>
                <a:t>社区食品</a:t>
              </a:r>
              <a:endParaRPr lang="zh-CN" altLang="en-US" sz="1400" dirty="0">
                <a:solidFill>
                  <a:schemeClr val="bg1"/>
                </a:solidFill>
                <a:latin typeface="+mj-ea"/>
                <a:ea typeface="+mj-ea"/>
              </a:endParaRPr>
            </a:p>
          </p:txBody>
        </p:sp>
      </p:grpSp>
      <p:sp>
        <p:nvSpPr>
          <p:cNvPr id="100" name="TextBox 99"/>
          <p:cNvSpPr txBox="1"/>
          <p:nvPr/>
        </p:nvSpPr>
        <p:spPr>
          <a:xfrm>
            <a:off x="7539048" y="1872739"/>
            <a:ext cx="600128" cy="623229"/>
          </a:xfrm>
          <a:prstGeom prst="rect">
            <a:avLst/>
          </a:prstGeom>
          <a:noFill/>
        </p:spPr>
        <p:txBody>
          <a:bodyPr wrap="none" lIns="68562" tIns="34281" rIns="68562" bIns="34281" rtlCol="0">
            <a:spAutoFit/>
          </a:bodyPr>
          <a:lstStyle/>
          <a:p>
            <a:r>
              <a:rPr lang="zh-CN" altLang="en-US" b="1" dirty="0">
                <a:solidFill>
                  <a:schemeClr val="bg1"/>
                </a:solidFill>
                <a:latin typeface="+mj-ea"/>
                <a:ea typeface="+mj-ea"/>
              </a:rPr>
              <a:t>社区</a:t>
            </a:r>
            <a:endParaRPr lang="en-US" altLang="zh-CN" b="1" dirty="0">
              <a:solidFill>
                <a:schemeClr val="bg1"/>
              </a:solidFill>
              <a:latin typeface="+mj-ea"/>
              <a:ea typeface="+mj-ea"/>
            </a:endParaRPr>
          </a:p>
          <a:p>
            <a:r>
              <a:rPr lang="zh-CN" altLang="en-US" b="1" dirty="0">
                <a:solidFill>
                  <a:schemeClr val="bg1"/>
                </a:solidFill>
                <a:latin typeface="+mj-ea"/>
                <a:ea typeface="+mj-ea"/>
              </a:rPr>
              <a:t>电商</a:t>
            </a:r>
            <a:endParaRPr lang="zh-CN" altLang="en-US" b="1" dirty="0">
              <a:solidFill>
                <a:schemeClr val="bg1"/>
              </a:solidFill>
              <a:latin typeface="+mj-ea"/>
              <a:ea typeface="+mj-ea"/>
            </a:endParaRPr>
          </a:p>
        </p:txBody>
      </p:sp>
      <p:sp>
        <p:nvSpPr>
          <p:cNvPr id="101" name="TextBox 100"/>
          <p:cNvSpPr txBox="1"/>
          <p:nvPr/>
        </p:nvSpPr>
        <p:spPr>
          <a:xfrm>
            <a:off x="934347" y="1976065"/>
            <a:ext cx="600128" cy="623229"/>
          </a:xfrm>
          <a:prstGeom prst="rect">
            <a:avLst/>
          </a:prstGeom>
          <a:noFill/>
        </p:spPr>
        <p:txBody>
          <a:bodyPr wrap="none" lIns="68562" tIns="34281" rIns="68562" bIns="34281" rtlCol="0">
            <a:spAutoFit/>
          </a:bodyPr>
          <a:lstStyle/>
          <a:p>
            <a:r>
              <a:rPr lang="zh-CN" altLang="en-US" b="1" dirty="0">
                <a:solidFill>
                  <a:schemeClr val="bg1"/>
                </a:solidFill>
                <a:latin typeface="+mj-ea"/>
                <a:ea typeface="+mj-ea"/>
              </a:rPr>
              <a:t>社区</a:t>
            </a:r>
            <a:endParaRPr lang="en-US" altLang="zh-CN" b="1" dirty="0">
              <a:solidFill>
                <a:schemeClr val="bg1"/>
              </a:solidFill>
              <a:latin typeface="+mj-ea"/>
              <a:ea typeface="+mj-ea"/>
            </a:endParaRPr>
          </a:p>
          <a:p>
            <a:r>
              <a:rPr lang="zh-CN" altLang="en-US" b="1" dirty="0">
                <a:solidFill>
                  <a:schemeClr val="bg1"/>
                </a:solidFill>
                <a:latin typeface="+mj-ea"/>
                <a:ea typeface="+mj-ea"/>
              </a:rPr>
              <a:t>百科</a:t>
            </a:r>
            <a:endParaRPr lang="zh-CN" altLang="en-US" b="1" dirty="0">
              <a:solidFill>
                <a:schemeClr val="bg1"/>
              </a:solidFill>
              <a:latin typeface="+mj-ea"/>
              <a:ea typeface="+mj-ea"/>
            </a:endParaRPr>
          </a:p>
        </p:txBody>
      </p:sp>
      <p:sp>
        <p:nvSpPr>
          <p:cNvPr id="102" name="TextBox 101"/>
          <p:cNvSpPr txBox="1"/>
          <p:nvPr/>
        </p:nvSpPr>
        <p:spPr>
          <a:xfrm>
            <a:off x="7169418" y="2654542"/>
            <a:ext cx="1535915" cy="1361893"/>
          </a:xfrm>
          <a:prstGeom prst="rect">
            <a:avLst/>
          </a:prstGeom>
          <a:noFill/>
        </p:spPr>
        <p:txBody>
          <a:bodyPr wrap="square" lIns="68562" tIns="34281" rIns="68562" bIns="34281" rtlCol="0">
            <a:spAutoFit/>
          </a:bodyPr>
          <a:lstStyle/>
          <a:p>
            <a:pPr marL="213995" indent="-213995" algn="ctr">
              <a:lnSpc>
                <a:spcPct val="150000"/>
              </a:lnSpc>
              <a:buFont typeface="Wingdings" panose="05000000000000000000" pitchFamily="2" charset="2"/>
              <a:buChar char="l"/>
            </a:pPr>
            <a:r>
              <a:rPr lang="zh-CN" altLang="en-US" sz="1400" dirty="0">
                <a:latin typeface="+mn-ea"/>
                <a:ea typeface="+mn-ea"/>
              </a:rPr>
              <a:t>社区</a:t>
            </a:r>
            <a:r>
              <a:rPr lang="en-US" altLang="zh-CN" sz="1400" dirty="0">
                <a:latin typeface="+mn-ea"/>
                <a:ea typeface="+mn-ea"/>
              </a:rPr>
              <a:t>O2O</a:t>
            </a:r>
            <a:r>
              <a:rPr lang="zh-CN" altLang="en-US" sz="1400" dirty="0">
                <a:latin typeface="+mn-ea"/>
                <a:ea typeface="+mn-ea"/>
              </a:rPr>
              <a:t>服务</a:t>
            </a:r>
            <a:endParaRPr lang="zh-CN" altLang="en-US" sz="1400" dirty="0">
              <a:latin typeface="+mn-ea"/>
              <a:ea typeface="+mn-ea"/>
            </a:endParaRPr>
          </a:p>
          <a:p>
            <a:pPr marL="213995" indent="-213995" algn="ctr">
              <a:lnSpc>
                <a:spcPct val="150000"/>
              </a:lnSpc>
              <a:buFont typeface="Wingdings" panose="05000000000000000000" pitchFamily="2" charset="2"/>
              <a:buChar char="l"/>
            </a:pPr>
            <a:r>
              <a:rPr lang="zh-CN" altLang="en-US" sz="1400" dirty="0" smtClean="0">
                <a:latin typeface="+mn-ea"/>
                <a:ea typeface="+mn-ea"/>
              </a:rPr>
              <a:t>商</a:t>
            </a:r>
            <a:r>
              <a:rPr lang="zh-CN" altLang="en-US" sz="1400" dirty="0">
                <a:latin typeface="+mn-ea"/>
                <a:ea typeface="+mn-ea"/>
              </a:rPr>
              <a:t>圈交易信使</a:t>
            </a:r>
            <a:endParaRPr lang="zh-CN" altLang="en-US" sz="1400" dirty="0">
              <a:latin typeface="+mn-ea"/>
              <a:ea typeface="+mn-ea"/>
            </a:endParaRPr>
          </a:p>
          <a:p>
            <a:pPr marL="213995" indent="-213995" algn="ctr">
              <a:lnSpc>
                <a:spcPct val="150000"/>
              </a:lnSpc>
              <a:buFont typeface="Wingdings" panose="05000000000000000000" pitchFamily="2" charset="2"/>
              <a:buChar char="l"/>
            </a:pPr>
            <a:r>
              <a:rPr lang="zh-CN" altLang="en-US" sz="1400" dirty="0" smtClean="0">
                <a:latin typeface="+mn-ea"/>
                <a:ea typeface="+mn-ea"/>
              </a:rPr>
              <a:t>居家</a:t>
            </a:r>
            <a:r>
              <a:rPr lang="zh-CN" altLang="en-US" sz="1400" dirty="0">
                <a:latin typeface="+mn-ea"/>
                <a:ea typeface="+mn-ea"/>
              </a:rPr>
              <a:t>电商服务</a:t>
            </a:r>
            <a:endParaRPr lang="zh-CN" altLang="en-US" sz="1400" dirty="0">
              <a:latin typeface="+mn-ea"/>
              <a:ea typeface="+mn-ea"/>
            </a:endParaRPr>
          </a:p>
          <a:p>
            <a:pPr marL="213995" indent="-213995" algn="ctr">
              <a:lnSpc>
                <a:spcPct val="150000"/>
              </a:lnSpc>
              <a:buFont typeface="Wingdings" panose="05000000000000000000" pitchFamily="2" charset="2"/>
              <a:buChar char="l"/>
            </a:pPr>
            <a:endParaRPr lang="zh-CN" altLang="en-US" sz="1400" dirty="0">
              <a:latin typeface="+mn-ea"/>
              <a:ea typeface="+mn-ea"/>
            </a:endParaRPr>
          </a:p>
        </p:txBody>
      </p:sp>
      <p:sp>
        <p:nvSpPr>
          <p:cNvPr id="103" name="TextBox 102"/>
          <p:cNvSpPr txBox="1"/>
          <p:nvPr/>
        </p:nvSpPr>
        <p:spPr>
          <a:xfrm>
            <a:off x="478328" y="2753283"/>
            <a:ext cx="1527625" cy="1038728"/>
          </a:xfrm>
          <a:prstGeom prst="rect">
            <a:avLst/>
          </a:prstGeom>
          <a:noFill/>
        </p:spPr>
        <p:txBody>
          <a:bodyPr wrap="square" lIns="68562" tIns="34281" rIns="68562" bIns="34281" rtlCol="0">
            <a:spAutoFit/>
          </a:bodyPr>
          <a:lstStyle/>
          <a:p>
            <a:pPr marL="213995" indent="-213995" algn="ctr">
              <a:lnSpc>
                <a:spcPct val="150000"/>
              </a:lnSpc>
              <a:buFont typeface="Wingdings" panose="05000000000000000000" pitchFamily="2" charset="2"/>
              <a:buChar char="l"/>
            </a:pPr>
            <a:r>
              <a:rPr lang="zh-CN" altLang="en-US" sz="1400" dirty="0">
                <a:latin typeface="+mn-ea"/>
                <a:ea typeface="+mn-ea"/>
              </a:rPr>
              <a:t>居家综合问询</a:t>
            </a:r>
            <a:endParaRPr lang="zh-CN" altLang="en-US" sz="1400" dirty="0">
              <a:latin typeface="+mn-ea"/>
              <a:ea typeface="+mn-ea"/>
            </a:endParaRPr>
          </a:p>
          <a:p>
            <a:pPr marL="213995" indent="-213995" algn="ctr">
              <a:lnSpc>
                <a:spcPct val="150000"/>
              </a:lnSpc>
              <a:buFont typeface="Wingdings" panose="05000000000000000000" pitchFamily="2" charset="2"/>
              <a:buChar char="l"/>
            </a:pPr>
            <a:r>
              <a:rPr lang="zh-CN" altLang="en-US" sz="1400" dirty="0" smtClean="0">
                <a:latin typeface="+mn-ea"/>
                <a:ea typeface="+mn-ea"/>
              </a:rPr>
              <a:t>社区</a:t>
            </a:r>
            <a:r>
              <a:rPr lang="zh-CN" altLang="en-US" sz="1400" dirty="0">
                <a:latin typeface="+mn-ea"/>
                <a:ea typeface="+mn-ea"/>
              </a:rPr>
              <a:t>政务办理</a:t>
            </a:r>
            <a:endParaRPr lang="zh-CN" altLang="en-US" sz="1400" dirty="0">
              <a:latin typeface="+mn-ea"/>
              <a:ea typeface="+mn-ea"/>
            </a:endParaRPr>
          </a:p>
          <a:p>
            <a:pPr marL="213995" indent="-213995" algn="ctr">
              <a:lnSpc>
                <a:spcPct val="150000"/>
              </a:lnSpc>
              <a:buFont typeface="Wingdings" panose="05000000000000000000" pitchFamily="2" charset="2"/>
              <a:buChar char="l"/>
            </a:pPr>
            <a:r>
              <a:rPr lang="zh-CN" altLang="en-US" sz="1400" dirty="0" smtClean="0">
                <a:latin typeface="+mn-ea"/>
                <a:ea typeface="+mn-ea"/>
              </a:rPr>
              <a:t>物业管理</a:t>
            </a:r>
            <a:r>
              <a:rPr lang="zh-CN" altLang="en-US" sz="1400" dirty="0">
                <a:latin typeface="+mn-ea"/>
                <a:ea typeface="+mn-ea"/>
              </a:rPr>
              <a:t>服务</a:t>
            </a:r>
            <a:endParaRPr lang="zh-CN" altLang="en-US" sz="1400" dirty="0">
              <a:latin typeface="+mn-ea"/>
              <a:ea typeface="+mn-ea"/>
            </a:endParaRPr>
          </a:p>
        </p:txBody>
      </p:sp>
      <p:sp>
        <p:nvSpPr>
          <p:cNvPr id="104" name="TextBox 103"/>
          <p:cNvSpPr txBox="1"/>
          <p:nvPr/>
        </p:nvSpPr>
        <p:spPr>
          <a:xfrm>
            <a:off x="2544916" y="915566"/>
            <a:ext cx="1527625" cy="341935"/>
          </a:xfrm>
          <a:prstGeom prst="rect">
            <a:avLst/>
          </a:prstGeom>
          <a:noFill/>
        </p:spPr>
        <p:txBody>
          <a:bodyPr wrap="square" lIns="68562" tIns="34281" rIns="68562" bIns="34281" rtlCol="0">
            <a:spAutoFit/>
          </a:bodyPr>
          <a:lstStyle/>
          <a:p>
            <a:pPr>
              <a:lnSpc>
                <a:spcPct val="150000"/>
              </a:lnSpc>
            </a:pPr>
            <a:r>
              <a:rPr lang="en-US" altLang="zh-CN" sz="1400" dirty="0" smtClean="0">
                <a:solidFill>
                  <a:schemeClr val="bg1"/>
                </a:solidFill>
                <a:latin typeface="+mn-ea"/>
                <a:ea typeface="+mn-ea"/>
              </a:rPr>
              <a:t>1、</a:t>
            </a:r>
            <a:r>
              <a:rPr lang="zh-CN" altLang="en-US" sz="1400" dirty="0" smtClean="0">
                <a:solidFill>
                  <a:schemeClr val="bg1"/>
                </a:solidFill>
                <a:latin typeface="+mn-ea"/>
                <a:ea typeface="+mn-ea"/>
              </a:rPr>
              <a:t>解决生活麻烦</a:t>
            </a:r>
            <a:endParaRPr lang="zh-CN" altLang="en-US" sz="1400" dirty="0">
              <a:solidFill>
                <a:schemeClr val="bg1"/>
              </a:solidFill>
              <a:latin typeface="+mn-ea"/>
              <a:ea typeface="+mn-ea"/>
            </a:endParaRPr>
          </a:p>
        </p:txBody>
      </p:sp>
      <p:sp>
        <p:nvSpPr>
          <p:cNvPr id="105" name="TextBox 104"/>
          <p:cNvSpPr txBox="1"/>
          <p:nvPr/>
        </p:nvSpPr>
        <p:spPr>
          <a:xfrm>
            <a:off x="3994515" y="915566"/>
            <a:ext cx="1296199" cy="341935"/>
          </a:xfrm>
          <a:prstGeom prst="rect">
            <a:avLst/>
          </a:prstGeom>
          <a:noFill/>
        </p:spPr>
        <p:txBody>
          <a:bodyPr wrap="square" lIns="68562" tIns="34281" rIns="68562" bIns="34281" rtlCol="0">
            <a:spAutoFit/>
          </a:bodyPr>
          <a:lstStyle/>
          <a:p>
            <a:pPr>
              <a:lnSpc>
                <a:spcPct val="150000"/>
              </a:lnSpc>
            </a:pPr>
            <a:r>
              <a:rPr lang="en-US" altLang="zh-CN" sz="1400" dirty="0" smtClean="0">
                <a:solidFill>
                  <a:schemeClr val="bg1"/>
                </a:solidFill>
                <a:latin typeface="+mn-ea"/>
                <a:ea typeface="+mn-ea"/>
              </a:rPr>
              <a:t>2、</a:t>
            </a:r>
            <a:r>
              <a:rPr lang="zh-CN" altLang="en-US" sz="1400" dirty="0" smtClean="0">
                <a:solidFill>
                  <a:schemeClr val="bg1"/>
                </a:solidFill>
                <a:latin typeface="+mn-ea"/>
                <a:ea typeface="+mn-ea"/>
              </a:rPr>
              <a:t>增加幸福感</a:t>
            </a:r>
            <a:endParaRPr lang="zh-CN" altLang="en-US" sz="1400" dirty="0">
              <a:solidFill>
                <a:schemeClr val="bg1"/>
              </a:solidFill>
              <a:latin typeface="+mn-ea"/>
              <a:ea typeface="+mn-ea"/>
            </a:endParaRPr>
          </a:p>
        </p:txBody>
      </p:sp>
      <p:sp>
        <p:nvSpPr>
          <p:cNvPr id="106" name="TextBox 105"/>
          <p:cNvSpPr txBox="1"/>
          <p:nvPr/>
        </p:nvSpPr>
        <p:spPr>
          <a:xfrm>
            <a:off x="5283724" y="915566"/>
            <a:ext cx="1347359" cy="341935"/>
          </a:xfrm>
          <a:prstGeom prst="rect">
            <a:avLst/>
          </a:prstGeom>
          <a:noFill/>
        </p:spPr>
        <p:txBody>
          <a:bodyPr wrap="square" lIns="68562" tIns="34281" rIns="68562" bIns="34281" rtlCol="0">
            <a:spAutoFit/>
          </a:bodyPr>
          <a:lstStyle/>
          <a:p>
            <a:pPr>
              <a:lnSpc>
                <a:spcPct val="150000"/>
              </a:lnSpc>
            </a:pPr>
            <a:r>
              <a:rPr lang="en-US" altLang="zh-CN" sz="1400" dirty="0" smtClean="0">
                <a:solidFill>
                  <a:schemeClr val="bg1"/>
                </a:solidFill>
                <a:latin typeface="+mn-ea"/>
                <a:ea typeface="+mn-ea"/>
              </a:rPr>
              <a:t>3、</a:t>
            </a:r>
            <a:r>
              <a:rPr lang="zh-CN" altLang="en-US" sz="1400" dirty="0">
                <a:solidFill>
                  <a:schemeClr val="bg1"/>
                </a:solidFill>
                <a:latin typeface="+mn-ea"/>
                <a:ea typeface="+mn-ea"/>
              </a:rPr>
              <a:t>创业孵化</a:t>
            </a:r>
            <a:r>
              <a:rPr lang="zh-CN" altLang="en-US" sz="1400" dirty="0" smtClean="0">
                <a:solidFill>
                  <a:schemeClr val="bg1"/>
                </a:solidFill>
                <a:latin typeface="+mn-ea"/>
                <a:ea typeface="+mn-ea"/>
              </a:rPr>
              <a:t>！</a:t>
            </a:r>
            <a:endParaRPr lang="zh-CN" altLang="en-US" sz="1400" dirty="0">
              <a:solidFill>
                <a:schemeClr val="bg1"/>
              </a:solidFill>
              <a:latin typeface="+mn-ea"/>
              <a:ea typeface="+mn-ea"/>
            </a:endParaRPr>
          </a:p>
        </p:txBody>
      </p:sp>
      <p:sp>
        <p:nvSpPr>
          <p:cNvPr id="107" name="Freeform 21"/>
          <p:cNvSpPr/>
          <p:nvPr/>
        </p:nvSpPr>
        <p:spPr bwMode="auto">
          <a:xfrm>
            <a:off x="2425804" y="4216985"/>
            <a:ext cx="4164352" cy="380873"/>
          </a:xfrm>
          <a:custGeom>
            <a:avLst/>
            <a:gdLst>
              <a:gd name="T0" fmla="*/ 36 w 2150"/>
              <a:gd name="T1" fmla="*/ 0 h 412"/>
              <a:gd name="T2" fmla="*/ 2113 w 2150"/>
              <a:gd name="T3" fmla="*/ 0 h 412"/>
              <a:gd name="T4" fmla="*/ 2150 w 2150"/>
              <a:gd name="T5" fmla="*/ 36 h 412"/>
              <a:gd name="T6" fmla="*/ 2150 w 2150"/>
              <a:gd name="T7" fmla="*/ 375 h 412"/>
              <a:gd name="T8" fmla="*/ 2113 w 2150"/>
              <a:gd name="T9" fmla="*/ 412 h 412"/>
              <a:gd name="T10" fmla="*/ 36 w 2150"/>
              <a:gd name="T11" fmla="*/ 412 h 412"/>
              <a:gd name="T12" fmla="*/ 0 w 2150"/>
              <a:gd name="T13" fmla="*/ 375 h 412"/>
              <a:gd name="T14" fmla="*/ 0 w 2150"/>
              <a:gd name="T15" fmla="*/ 36 h 412"/>
              <a:gd name="T16" fmla="*/ 36 w 2150"/>
              <a:gd name="T1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rgbClr val="0070C0"/>
          </a:solidFill>
          <a:ln w="10" cap="flat">
            <a:noFill/>
            <a:prstDash val="solid"/>
            <a:miter lim="800000"/>
          </a:ln>
        </p:spPr>
        <p:txBody>
          <a:bodyPr vert="horz" wrap="square" lIns="68562" tIns="34281" rIns="68562" bIns="34281" numCol="1" anchor="t" anchorCtr="0" compatLnSpc="1"/>
          <a:lstStyle/>
          <a:p>
            <a:endParaRPr lang="zh-CN" altLang="en-US" sz="1400">
              <a:solidFill>
                <a:schemeClr val="accent2"/>
              </a:solidFill>
            </a:endParaRPr>
          </a:p>
        </p:txBody>
      </p:sp>
      <p:sp>
        <p:nvSpPr>
          <p:cNvPr id="108" name="TextBox 107"/>
          <p:cNvSpPr txBox="1"/>
          <p:nvPr/>
        </p:nvSpPr>
        <p:spPr>
          <a:xfrm>
            <a:off x="2544916" y="4216985"/>
            <a:ext cx="1527625" cy="341935"/>
          </a:xfrm>
          <a:prstGeom prst="rect">
            <a:avLst/>
          </a:prstGeom>
          <a:noFill/>
        </p:spPr>
        <p:txBody>
          <a:bodyPr wrap="square" lIns="68562" tIns="34281" rIns="68562" bIns="34281" rtlCol="0">
            <a:spAutoFit/>
          </a:bodyPr>
          <a:lstStyle/>
          <a:p>
            <a:pPr>
              <a:lnSpc>
                <a:spcPct val="150000"/>
              </a:lnSpc>
            </a:pPr>
            <a:r>
              <a:rPr lang="en-US" altLang="zh-CN" sz="1400" dirty="0" smtClean="0">
                <a:solidFill>
                  <a:schemeClr val="bg1"/>
                </a:solidFill>
                <a:latin typeface="+mn-ea"/>
                <a:ea typeface="+mn-ea"/>
              </a:rPr>
              <a:t>1、</a:t>
            </a:r>
            <a:r>
              <a:rPr lang="zh-CN" altLang="en-US" sz="1400" dirty="0" smtClean="0">
                <a:solidFill>
                  <a:schemeClr val="bg1"/>
                </a:solidFill>
                <a:latin typeface="+mn-ea"/>
                <a:ea typeface="+mn-ea"/>
              </a:rPr>
              <a:t>便民</a:t>
            </a:r>
            <a:endParaRPr lang="zh-CN" altLang="en-US" sz="1400" dirty="0">
              <a:solidFill>
                <a:schemeClr val="bg1"/>
              </a:solidFill>
              <a:latin typeface="+mn-ea"/>
              <a:ea typeface="+mn-ea"/>
            </a:endParaRPr>
          </a:p>
        </p:txBody>
      </p:sp>
      <p:sp>
        <p:nvSpPr>
          <p:cNvPr id="109" name="TextBox 108"/>
          <p:cNvSpPr txBox="1"/>
          <p:nvPr/>
        </p:nvSpPr>
        <p:spPr>
          <a:xfrm>
            <a:off x="3994515" y="4216985"/>
            <a:ext cx="1296199" cy="341935"/>
          </a:xfrm>
          <a:prstGeom prst="rect">
            <a:avLst/>
          </a:prstGeom>
          <a:noFill/>
        </p:spPr>
        <p:txBody>
          <a:bodyPr wrap="square" lIns="68562" tIns="34281" rIns="68562" bIns="34281" rtlCol="0">
            <a:spAutoFit/>
          </a:bodyPr>
          <a:lstStyle/>
          <a:p>
            <a:pPr>
              <a:lnSpc>
                <a:spcPct val="150000"/>
              </a:lnSpc>
            </a:pPr>
            <a:r>
              <a:rPr lang="en-US" altLang="zh-CN" sz="1400" dirty="0" smtClean="0">
                <a:solidFill>
                  <a:schemeClr val="bg1"/>
                </a:solidFill>
                <a:latin typeface="+mn-ea"/>
                <a:ea typeface="+mn-ea"/>
              </a:rPr>
              <a:t>2、</a:t>
            </a:r>
            <a:r>
              <a:rPr lang="zh-CN" altLang="en-US" sz="1400" dirty="0" smtClean="0">
                <a:solidFill>
                  <a:schemeClr val="bg1"/>
                </a:solidFill>
                <a:latin typeface="+mn-ea"/>
                <a:ea typeface="+mn-ea"/>
              </a:rPr>
              <a:t>利民</a:t>
            </a:r>
            <a:endParaRPr lang="zh-CN" altLang="en-US" sz="1400" dirty="0">
              <a:solidFill>
                <a:schemeClr val="bg1"/>
              </a:solidFill>
              <a:latin typeface="+mn-ea"/>
              <a:ea typeface="+mn-ea"/>
            </a:endParaRPr>
          </a:p>
        </p:txBody>
      </p:sp>
      <p:sp>
        <p:nvSpPr>
          <p:cNvPr id="110" name="TextBox 109"/>
          <p:cNvSpPr txBox="1"/>
          <p:nvPr/>
        </p:nvSpPr>
        <p:spPr>
          <a:xfrm>
            <a:off x="5283724" y="4216985"/>
            <a:ext cx="1347359" cy="341935"/>
          </a:xfrm>
          <a:prstGeom prst="rect">
            <a:avLst/>
          </a:prstGeom>
          <a:noFill/>
        </p:spPr>
        <p:txBody>
          <a:bodyPr wrap="square" lIns="68562" tIns="34281" rIns="68562" bIns="34281" rtlCol="0">
            <a:spAutoFit/>
          </a:bodyPr>
          <a:lstStyle/>
          <a:p>
            <a:pPr>
              <a:lnSpc>
                <a:spcPct val="150000"/>
              </a:lnSpc>
            </a:pPr>
            <a:r>
              <a:rPr lang="en-US" altLang="zh-CN" sz="1400" dirty="0" smtClean="0">
                <a:solidFill>
                  <a:schemeClr val="bg1"/>
                </a:solidFill>
                <a:latin typeface="+mn-ea"/>
                <a:ea typeface="+mn-ea"/>
              </a:rPr>
              <a:t>3、</a:t>
            </a:r>
            <a:r>
              <a:rPr lang="zh-CN" altLang="en-US" sz="1400" dirty="0" smtClean="0">
                <a:solidFill>
                  <a:schemeClr val="bg1"/>
                </a:solidFill>
                <a:latin typeface="+mn-ea"/>
                <a:ea typeface="+mn-ea"/>
              </a:rPr>
              <a:t>惠民</a:t>
            </a:r>
            <a:endParaRPr lang="zh-CN" altLang="en-US" sz="1400" dirty="0">
              <a:solidFill>
                <a:schemeClr val="bg1"/>
              </a:solidFill>
              <a:latin typeface="+mn-ea"/>
              <a:ea typeface="+mn-ea"/>
            </a:endParaRPr>
          </a:p>
        </p:txBody>
      </p:sp>
      <p:sp>
        <p:nvSpPr>
          <p:cNvPr id="111" name="Freeform 18"/>
          <p:cNvSpPr>
            <a:spLocks noEditPoints="1"/>
          </p:cNvSpPr>
          <p:nvPr/>
        </p:nvSpPr>
        <p:spPr bwMode="auto">
          <a:xfrm flipV="1">
            <a:off x="2959067" y="3928958"/>
            <a:ext cx="370140" cy="2550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accent1"/>
              </a:solidFill>
            </a:endParaRPr>
          </a:p>
        </p:txBody>
      </p:sp>
      <p:sp>
        <p:nvSpPr>
          <p:cNvPr id="112" name="Freeform 19"/>
          <p:cNvSpPr>
            <a:spLocks noEditPoints="1"/>
          </p:cNvSpPr>
          <p:nvPr/>
        </p:nvSpPr>
        <p:spPr bwMode="auto">
          <a:xfrm flipV="1">
            <a:off x="4299187" y="3928958"/>
            <a:ext cx="370140" cy="2550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accent1"/>
              </a:solidFill>
            </a:endParaRPr>
          </a:p>
        </p:txBody>
      </p:sp>
      <p:sp>
        <p:nvSpPr>
          <p:cNvPr id="113" name="Freeform 20"/>
          <p:cNvSpPr>
            <a:spLocks noEditPoints="1"/>
          </p:cNvSpPr>
          <p:nvPr/>
        </p:nvSpPr>
        <p:spPr bwMode="auto">
          <a:xfrm flipV="1">
            <a:off x="5676202" y="3928958"/>
            <a:ext cx="370140" cy="2550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070C0"/>
          </a:solidFill>
          <a:ln>
            <a:noFill/>
          </a:ln>
        </p:spPr>
        <p:txBody>
          <a:bodyPr vert="horz" wrap="square" lIns="68562" tIns="34281" rIns="68562" bIns="34281" numCol="1" anchor="t" anchorCtr="0" compatLnSpc="1"/>
          <a:lstStyle/>
          <a:p>
            <a:endParaRPr lang="zh-CN" altLang="en-US" sz="140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2000">
        <p14:warp dir="in"/>
      </p:transition>
    </mc:Choice>
    <mc:Fallback>
      <p:transition spd="slow" advClick="0" advTm="12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4)">
                                          <p:cBhvr>
                                            <p:cTn id="7" dur="1000"/>
                                            <p:tgtEl>
                                              <p:spTgt spid="59"/>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0-#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0-#ppt_w/2"/>
                                              </p:val>
                                            </p:tav>
                                            <p:tav tm="100000">
                                              <p:val>
                                                <p:strVal val="#ppt_x"/>
                                              </p:val>
                                            </p:tav>
                                          </p:tavLst>
                                        </p:anim>
                                        <p:anim calcmode="lin" valueType="num">
                                          <p:cBhvr additive="base">
                                            <p:cTn id="20" dur="500" fill="hold"/>
                                            <p:tgtEl>
                                              <p:spTgt spid="8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30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0-#ppt_w/2"/>
                                              </p:val>
                                            </p:tav>
                                            <p:tav tm="100000">
                                              <p:val>
                                                <p:strVal val="#ppt_x"/>
                                              </p:val>
                                            </p:tav>
                                          </p:tavLst>
                                        </p:anim>
                                        <p:anim calcmode="lin" valueType="num">
                                          <p:cBhvr additive="base">
                                            <p:cTn id="24" dur="500" fill="hold"/>
                                            <p:tgtEl>
                                              <p:spTgt spid="9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6"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additive="base">
                                            <p:cTn id="28" dur="500" fill="hold"/>
                                            <p:tgtEl>
                                              <p:spTgt spid="79"/>
                                            </p:tgtEl>
                                            <p:attrNameLst>
                                              <p:attrName>ppt_x</p:attrName>
                                            </p:attrNameLst>
                                          </p:cBhvr>
                                          <p:tavLst>
                                            <p:tav tm="0">
                                              <p:val>
                                                <p:strVal val="1+#ppt_w/2"/>
                                              </p:val>
                                            </p:tav>
                                            <p:tav tm="100000">
                                              <p:val>
                                                <p:strVal val="#ppt_x"/>
                                              </p:val>
                                            </p:tav>
                                          </p:tavLst>
                                        </p:anim>
                                        <p:anim calcmode="lin" valueType="num">
                                          <p:cBhvr additive="base">
                                            <p:cTn id="29" dur="500" fill="hold"/>
                                            <p:tgtEl>
                                              <p:spTgt spid="79"/>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10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1+#ppt_w/2"/>
                                              </p:val>
                                            </p:tav>
                                            <p:tav tm="100000">
                                              <p:val>
                                                <p:strVal val="#ppt_x"/>
                                              </p:val>
                                            </p:tav>
                                          </p:tavLst>
                                        </p:anim>
                                        <p:anim calcmode="lin" valueType="num">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20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1+#ppt_w/2"/>
                                              </p:val>
                                            </p:tav>
                                            <p:tav tm="100000">
                                              <p:val>
                                                <p:strVal val="#ppt_x"/>
                                              </p:val>
                                            </p:tav>
                                          </p:tavLst>
                                        </p:anim>
                                        <p:anim calcmode="lin" valueType="num">
                                          <p:cBhvr additive="base">
                                            <p:cTn id="37" dur="500" fill="hold"/>
                                            <p:tgtEl>
                                              <p:spTgt spid="91"/>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30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fill="hold"/>
                                            <p:tgtEl>
                                              <p:spTgt spid="97"/>
                                            </p:tgtEl>
                                            <p:attrNameLst>
                                              <p:attrName>ppt_x</p:attrName>
                                            </p:attrNameLst>
                                          </p:cBhvr>
                                          <p:tavLst>
                                            <p:tav tm="0">
                                              <p:val>
                                                <p:strVal val="1+#ppt_w/2"/>
                                              </p:val>
                                            </p:tav>
                                            <p:tav tm="100000">
                                              <p:val>
                                                <p:strVal val="#ppt_x"/>
                                              </p:val>
                                            </p:tav>
                                          </p:tavLst>
                                        </p:anim>
                                        <p:anim calcmode="lin" valueType="num">
                                          <p:cBhvr additive="base">
                                            <p:cTn id="41" dur="500" fill="hold"/>
                                            <p:tgtEl>
                                              <p:spTgt spid="97"/>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heel(1)">
                                          <p:cBhvr>
                                            <p:cTn id="45" dur="2000"/>
                                            <p:tgtEl>
                                              <p:spTgt spid="71"/>
                                            </p:tgtEl>
                                          </p:cBhvr>
                                        </p:animEffect>
                                      </p:childTnLst>
                                    </p:cTn>
                                  </p:par>
                                </p:childTnLst>
                              </p:cTn>
                            </p:par>
                            <p:par>
                              <p:cTn id="46" fill="hold">
                                <p:stCondLst>
                                  <p:cond delay="4000"/>
                                </p:stCondLst>
                                <p:childTnLst>
                                  <p:par>
                                    <p:cTn id="47" presetID="12" presetClass="entr" presetSubtype="2"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p:tgtEl>
                                              <p:spTgt spid="68"/>
                                            </p:tgtEl>
                                            <p:attrNameLst>
                                              <p:attrName>ppt_x</p:attrName>
                                            </p:attrNameLst>
                                          </p:cBhvr>
                                          <p:tavLst>
                                            <p:tav tm="0">
                                              <p:val>
                                                <p:strVal val="#ppt_x+#ppt_w*1.125000"/>
                                              </p:val>
                                            </p:tav>
                                            <p:tav tm="100000">
                                              <p:val>
                                                <p:strVal val="#ppt_x"/>
                                              </p:val>
                                            </p:tav>
                                          </p:tavLst>
                                        </p:anim>
                                        <p:animEffect transition="in" filter="wipe(left)">
                                          <p:cBhvr>
                                            <p:cTn id="50" dur="500"/>
                                            <p:tgtEl>
                                              <p:spTgt spid="68"/>
                                            </p:tgtEl>
                                          </p:cBhvr>
                                        </p:animEffect>
                                      </p:childTnLst>
                                    </p:cTn>
                                  </p:par>
                                </p:childTnLst>
                              </p:cTn>
                            </p:par>
                            <p:par>
                              <p:cTn id="51" fill="hold">
                                <p:stCondLst>
                                  <p:cond delay="4500"/>
                                </p:stCondLst>
                                <p:childTnLst>
                                  <p:par>
                                    <p:cTn id="52" presetID="5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Scale>
                                          <p:cBhvr>
                                            <p:cTn id="54"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0"/>
                                            </p:tgtEl>
                                            <p:attrNameLst>
                                              <p:attrName>ppt_x</p:attrName>
                                              <p:attrName>ppt_y</p:attrName>
                                            </p:attrNameLst>
                                          </p:cBhvr>
                                        </p:animMotion>
                                        <p:animEffect transition="in" filter="fade">
                                          <p:cBhvr>
                                            <p:cTn id="56" dur="1000"/>
                                            <p:tgtEl>
                                              <p:spTgt spid="70"/>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Scale>
                                          <p:cBhvr>
                                            <p:cTn id="59" dur="100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01"/>
                                            </p:tgtEl>
                                            <p:attrNameLst>
                                              <p:attrName>ppt_x</p:attrName>
                                              <p:attrName>ppt_y</p:attrName>
                                            </p:attrNameLst>
                                          </p:cBhvr>
                                        </p:animMotion>
                                        <p:animEffect transition="in" filter="fade">
                                          <p:cBhvr>
                                            <p:cTn id="61" dur="1000"/>
                                            <p:tgtEl>
                                              <p:spTgt spid="101"/>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up)">
                                          <p:cBhvr>
                                            <p:cTn id="65" dur="500"/>
                                            <p:tgtEl>
                                              <p:spTgt spid="103"/>
                                            </p:tgtEl>
                                          </p:cBhvr>
                                        </p:animEffect>
                                      </p:childTnLst>
                                    </p:cTn>
                                  </p:par>
                                </p:childTnLst>
                              </p:cTn>
                            </p:par>
                            <p:par>
                              <p:cTn id="66" fill="hold">
                                <p:stCondLst>
                                  <p:cond delay="6000"/>
                                </p:stCondLst>
                                <p:childTnLst>
                                  <p:par>
                                    <p:cTn id="67" presetID="12" presetClass="entr" presetSubtype="8" fill="hold" grpId="0" nodeType="after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500"/>
                                            <p:tgtEl>
                                              <p:spTgt spid="67"/>
                                            </p:tgtEl>
                                            <p:attrNameLst>
                                              <p:attrName>ppt_x</p:attrName>
                                            </p:attrNameLst>
                                          </p:cBhvr>
                                          <p:tavLst>
                                            <p:tav tm="0">
                                              <p:val>
                                                <p:strVal val="#ppt_x-#ppt_w*1.125000"/>
                                              </p:val>
                                            </p:tav>
                                            <p:tav tm="100000">
                                              <p:val>
                                                <p:strVal val="#ppt_x"/>
                                              </p:val>
                                            </p:tav>
                                          </p:tavLst>
                                        </p:anim>
                                        <p:animEffect transition="in" filter="wipe(right)">
                                          <p:cBhvr>
                                            <p:cTn id="70" dur="500"/>
                                            <p:tgtEl>
                                              <p:spTgt spid="67"/>
                                            </p:tgtEl>
                                          </p:cBhvr>
                                        </p:animEffect>
                                      </p:childTnLst>
                                    </p:cTn>
                                  </p:par>
                                </p:childTnLst>
                              </p:cTn>
                            </p:par>
                            <p:par>
                              <p:cTn id="71" fill="hold">
                                <p:stCondLst>
                                  <p:cond delay="6500"/>
                                </p:stCondLst>
                                <p:childTnLst>
                                  <p:par>
                                    <p:cTn id="72" presetID="52" presetClass="entr" presetSubtype="0"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Scale>
                                          <p:cBhvr>
                                            <p:cTn id="74"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9"/>
                                            </p:tgtEl>
                                            <p:attrNameLst>
                                              <p:attrName>ppt_x</p:attrName>
                                              <p:attrName>ppt_y</p:attrName>
                                            </p:attrNameLst>
                                          </p:cBhvr>
                                        </p:animMotion>
                                        <p:animEffect transition="in" filter="fade">
                                          <p:cBhvr>
                                            <p:cTn id="76" dur="1000"/>
                                            <p:tgtEl>
                                              <p:spTgt spid="69"/>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Scale>
                                          <p:cBhvr>
                                            <p:cTn id="79" dur="100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00"/>
                                            </p:tgtEl>
                                            <p:attrNameLst>
                                              <p:attrName>ppt_x</p:attrName>
                                              <p:attrName>ppt_y</p:attrName>
                                            </p:attrNameLst>
                                          </p:cBhvr>
                                        </p:animMotion>
                                        <p:animEffect transition="in" filter="fade">
                                          <p:cBhvr>
                                            <p:cTn id="81" dur="1000"/>
                                            <p:tgtEl>
                                              <p:spTgt spid="100"/>
                                            </p:tgtEl>
                                          </p:cBhvr>
                                        </p:animEffect>
                                      </p:childTnLst>
                                    </p:cTn>
                                  </p:par>
                                </p:childTnLst>
                              </p:cTn>
                            </p:par>
                            <p:par>
                              <p:cTn id="82" fill="hold">
                                <p:stCondLst>
                                  <p:cond delay="7500"/>
                                </p:stCondLst>
                                <p:childTnLst>
                                  <p:par>
                                    <p:cTn id="83" presetID="22" presetClass="entr" presetSubtype="1" fill="hold" grpId="0" nodeType="after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wipe(up)">
                                          <p:cBhvr>
                                            <p:cTn id="85" dur="500"/>
                                            <p:tgtEl>
                                              <p:spTgt spid="102"/>
                                            </p:tgtEl>
                                          </p:cBhvr>
                                        </p:animEffect>
                                      </p:childTnLst>
                                    </p:cTn>
                                  </p:par>
                                </p:childTnLst>
                              </p:cTn>
                            </p:par>
                            <p:par>
                              <p:cTn id="86" fill="hold">
                                <p:stCondLst>
                                  <p:cond delay="8000"/>
                                </p:stCondLst>
                                <p:childTnLst>
                                  <p:par>
                                    <p:cTn id="87" presetID="12" presetClass="entr" presetSubtype="4"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additive="base">
                                            <p:cTn id="89" dur="500"/>
                                            <p:tgtEl>
                                              <p:spTgt spid="74"/>
                                            </p:tgtEl>
                                            <p:attrNameLst>
                                              <p:attrName>ppt_y</p:attrName>
                                            </p:attrNameLst>
                                          </p:cBhvr>
                                          <p:tavLst>
                                            <p:tav tm="0">
                                              <p:val>
                                                <p:strVal val="#ppt_y+#ppt_h*1.125000"/>
                                              </p:val>
                                            </p:tav>
                                            <p:tav tm="100000">
                                              <p:val>
                                                <p:strVal val="#ppt_y"/>
                                              </p:val>
                                            </p:tav>
                                          </p:tavLst>
                                        </p:anim>
                                        <p:animEffect transition="in" filter="wipe(up)">
                                          <p:cBhvr>
                                            <p:cTn id="90" dur="500"/>
                                            <p:tgtEl>
                                              <p:spTgt spid="74"/>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additive="base">
                                            <p:cTn id="93" dur="500"/>
                                            <p:tgtEl>
                                              <p:spTgt spid="73"/>
                                            </p:tgtEl>
                                            <p:attrNameLst>
                                              <p:attrName>ppt_y</p:attrName>
                                            </p:attrNameLst>
                                          </p:cBhvr>
                                          <p:tavLst>
                                            <p:tav tm="0">
                                              <p:val>
                                                <p:strVal val="#ppt_y+#ppt_h*1.125000"/>
                                              </p:val>
                                            </p:tav>
                                            <p:tav tm="100000">
                                              <p:val>
                                                <p:strVal val="#ppt_y"/>
                                              </p:val>
                                            </p:tav>
                                          </p:tavLst>
                                        </p:anim>
                                        <p:animEffect transition="in" filter="wipe(up)">
                                          <p:cBhvr>
                                            <p:cTn id="94" dur="500"/>
                                            <p:tgtEl>
                                              <p:spTgt spid="73"/>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500"/>
                                            <p:tgtEl>
                                              <p:spTgt spid="72"/>
                                            </p:tgtEl>
                                            <p:attrNameLst>
                                              <p:attrName>ppt_y</p:attrName>
                                            </p:attrNameLst>
                                          </p:cBhvr>
                                          <p:tavLst>
                                            <p:tav tm="0">
                                              <p:val>
                                                <p:strVal val="#ppt_y+#ppt_h*1.125000"/>
                                              </p:val>
                                            </p:tav>
                                            <p:tav tm="100000">
                                              <p:val>
                                                <p:strVal val="#ppt_y"/>
                                              </p:val>
                                            </p:tav>
                                          </p:tavLst>
                                        </p:anim>
                                        <p:animEffect transition="in" filter="wipe(up)">
                                          <p:cBhvr>
                                            <p:cTn id="98" dur="500"/>
                                            <p:tgtEl>
                                              <p:spTgt spid="72"/>
                                            </p:tgtEl>
                                          </p:cBhvr>
                                        </p:animEffect>
                                      </p:childTnLst>
                                    </p:cTn>
                                  </p:par>
                                </p:childTnLst>
                              </p:cTn>
                            </p:par>
                            <p:par>
                              <p:cTn id="99" fill="hold">
                                <p:stCondLst>
                                  <p:cond delay="8500"/>
                                </p:stCondLst>
                                <p:childTnLst>
                                  <p:par>
                                    <p:cTn id="100" presetID="16" presetClass="entr" presetSubtype="21"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barn(inVertical)">
                                          <p:cBhvr>
                                            <p:cTn id="102" dur="500"/>
                                            <p:tgtEl>
                                              <p:spTgt spid="75"/>
                                            </p:tgtEl>
                                          </p:cBhvr>
                                        </p:animEffect>
                                      </p:childTnLst>
                                    </p:cTn>
                                  </p:par>
                                </p:childTnLst>
                              </p:cTn>
                            </p:par>
                            <p:par>
                              <p:cTn id="103" fill="hold">
                                <p:stCondLst>
                                  <p:cond delay="9000"/>
                                </p:stCondLst>
                                <p:childTnLst>
                                  <p:par>
                                    <p:cTn id="104" presetID="2" presetClass="entr" presetSubtype="12" fill="hold" grpId="0" nodeType="afterEffect" p14:presetBounceEnd="40000">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14:bounceEnd="40000">
                                          <p:cBhvr additive="base">
                                            <p:cTn id="106" dur="500" fill="hold"/>
                                            <p:tgtEl>
                                              <p:spTgt spid="104"/>
                                            </p:tgtEl>
                                            <p:attrNameLst>
                                              <p:attrName>ppt_x</p:attrName>
                                            </p:attrNameLst>
                                          </p:cBhvr>
                                          <p:tavLst>
                                            <p:tav tm="0">
                                              <p:val>
                                                <p:strVal val="0-#ppt_w/2"/>
                                              </p:val>
                                            </p:tav>
                                            <p:tav tm="100000">
                                              <p:val>
                                                <p:strVal val="#ppt_x"/>
                                              </p:val>
                                            </p:tav>
                                          </p:tavLst>
                                        </p:anim>
                                        <p:anim calcmode="lin" valueType="num" p14:bounceEnd="40000">
                                          <p:cBhvr additive="base">
                                            <p:cTn id="107" dur="500" fill="hold"/>
                                            <p:tgtEl>
                                              <p:spTgt spid="104"/>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14:presetBounceEnd="40000">
                                      <p:stCondLst>
                                        <p:cond delay="100"/>
                                      </p:stCondLst>
                                      <p:childTnLst>
                                        <p:set>
                                          <p:cBhvr>
                                            <p:cTn id="109" dur="1" fill="hold">
                                              <p:stCondLst>
                                                <p:cond delay="0"/>
                                              </p:stCondLst>
                                            </p:cTn>
                                            <p:tgtEl>
                                              <p:spTgt spid="105"/>
                                            </p:tgtEl>
                                            <p:attrNameLst>
                                              <p:attrName>style.visibility</p:attrName>
                                            </p:attrNameLst>
                                          </p:cBhvr>
                                          <p:to>
                                            <p:strVal val="visible"/>
                                          </p:to>
                                        </p:set>
                                        <p:anim calcmode="lin" valueType="num" p14:bounceEnd="40000">
                                          <p:cBhvr additive="base">
                                            <p:cTn id="110"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111" dur="500" fill="hold"/>
                                            <p:tgtEl>
                                              <p:spTgt spid="105"/>
                                            </p:tgtEl>
                                            <p:attrNameLst>
                                              <p:attrName>ppt_y</p:attrName>
                                            </p:attrNameLst>
                                          </p:cBhvr>
                                          <p:tavLst>
                                            <p:tav tm="0">
                                              <p:val>
                                                <p:strVal val="1+#ppt_h/2"/>
                                              </p:val>
                                            </p:tav>
                                            <p:tav tm="100000">
                                              <p:val>
                                                <p:strVal val="#ppt_y"/>
                                              </p:val>
                                            </p:tav>
                                          </p:tavLst>
                                        </p:anim>
                                      </p:childTnLst>
                                    </p:cTn>
                                  </p:par>
                                  <p:par>
                                    <p:cTn id="112" presetID="2" presetClass="entr" presetSubtype="12" fill="hold" grpId="0" nodeType="withEffect" p14:presetBounceEnd="40000">
                                      <p:stCondLst>
                                        <p:cond delay="200"/>
                                      </p:stCondLst>
                                      <p:childTnLst>
                                        <p:set>
                                          <p:cBhvr>
                                            <p:cTn id="113" dur="1" fill="hold">
                                              <p:stCondLst>
                                                <p:cond delay="0"/>
                                              </p:stCondLst>
                                            </p:cTn>
                                            <p:tgtEl>
                                              <p:spTgt spid="106"/>
                                            </p:tgtEl>
                                            <p:attrNameLst>
                                              <p:attrName>style.visibility</p:attrName>
                                            </p:attrNameLst>
                                          </p:cBhvr>
                                          <p:to>
                                            <p:strVal val="visible"/>
                                          </p:to>
                                        </p:set>
                                        <p:anim calcmode="lin" valueType="num" p14:bounceEnd="40000">
                                          <p:cBhvr additive="base">
                                            <p:cTn id="114" dur="500" fill="hold"/>
                                            <p:tgtEl>
                                              <p:spTgt spid="106"/>
                                            </p:tgtEl>
                                            <p:attrNameLst>
                                              <p:attrName>ppt_x</p:attrName>
                                            </p:attrNameLst>
                                          </p:cBhvr>
                                          <p:tavLst>
                                            <p:tav tm="0">
                                              <p:val>
                                                <p:strVal val="0-#ppt_w/2"/>
                                              </p:val>
                                            </p:tav>
                                            <p:tav tm="100000">
                                              <p:val>
                                                <p:strVal val="#ppt_x"/>
                                              </p:val>
                                            </p:tav>
                                          </p:tavLst>
                                        </p:anim>
                                        <p:anim calcmode="lin" valueType="num" p14:bounceEnd="40000">
                                          <p:cBhvr additive="base">
                                            <p:cTn id="115" dur="500" fill="hold"/>
                                            <p:tgtEl>
                                              <p:spTgt spid="106"/>
                                            </p:tgtEl>
                                            <p:attrNameLst>
                                              <p:attrName>ppt_y</p:attrName>
                                            </p:attrNameLst>
                                          </p:cBhvr>
                                          <p:tavLst>
                                            <p:tav tm="0">
                                              <p:val>
                                                <p:strVal val="1+#ppt_h/2"/>
                                              </p:val>
                                            </p:tav>
                                            <p:tav tm="100000">
                                              <p:val>
                                                <p:strVal val="#ppt_y"/>
                                              </p:val>
                                            </p:tav>
                                          </p:tavLst>
                                        </p:anim>
                                      </p:childTnLst>
                                    </p:cTn>
                                  </p:par>
                                </p:childTnLst>
                              </p:cTn>
                            </p:par>
                            <p:par>
                              <p:cTn id="116" fill="hold">
                                <p:stCondLst>
                                  <p:cond delay="9500"/>
                                </p:stCondLst>
                                <p:childTnLst>
                                  <p:par>
                                    <p:cTn id="117" presetID="12" presetClass="entr" presetSubtype="1"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 calcmode="lin" valueType="num">
                                          <p:cBhvr additive="base">
                                            <p:cTn id="119" dur="500"/>
                                            <p:tgtEl>
                                              <p:spTgt spid="111"/>
                                            </p:tgtEl>
                                            <p:attrNameLst>
                                              <p:attrName>ppt_y</p:attrName>
                                            </p:attrNameLst>
                                          </p:cBhvr>
                                          <p:tavLst>
                                            <p:tav tm="0">
                                              <p:val>
                                                <p:strVal val="#ppt_y-#ppt_h*1.125000"/>
                                              </p:val>
                                            </p:tav>
                                            <p:tav tm="100000">
                                              <p:val>
                                                <p:strVal val="#ppt_y"/>
                                              </p:val>
                                            </p:tav>
                                          </p:tavLst>
                                        </p:anim>
                                        <p:animEffect transition="in" filter="wipe(down)">
                                          <p:cBhvr>
                                            <p:cTn id="120" dur="500"/>
                                            <p:tgtEl>
                                              <p:spTgt spid="111"/>
                                            </p:tgtEl>
                                          </p:cBhvr>
                                        </p:animEffect>
                                      </p:childTnLst>
                                    </p:cTn>
                                  </p:par>
                                  <p:par>
                                    <p:cTn id="121" presetID="12" presetClass="entr" presetSubtype="1" fill="hold" grpId="0" nodeType="withEffect">
                                      <p:stCondLst>
                                        <p:cond delay="0"/>
                                      </p:stCondLst>
                                      <p:childTnLst>
                                        <p:set>
                                          <p:cBhvr>
                                            <p:cTn id="122" dur="1" fill="hold">
                                              <p:stCondLst>
                                                <p:cond delay="0"/>
                                              </p:stCondLst>
                                            </p:cTn>
                                            <p:tgtEl>
                                              <p:spTgt spid="112"/>
                                            </p:tgtEl>
                                            <p:attrNameLst>
                                              <p:attrName>style.visibility</p:attrName>
                                            </p:attrNameLst>
                                          </p:cBhvr>
                                          <p:to>
                                            <p:strVal val="visible"/>
                                          </p:to>
                                        </p:set>
                                        <p:anim calcmode="lin" valueType="num">
                                          <p:cBhvr additive="base">
                                            <p:cTn id="123" dur="500"/>
                                            <p:tgtEl>
                                              <p:spTgt spid="112"/>
                                            </p:tgtEl>
                                            <p:attrNameLst>
                                              <p:attrName>ppt_y</p:attrName>
                                            </p:attrNameLst>
                                          </p:cBhvr>
                                          <p:tavLst>
                                            <p:tav tm="0">
                                              <p:val>
                                                <p:strVal val="#ppt_y-#ppt_h*1.125000"/>
                                              </p:val>
                                            </p:tav>
                                            <p:tav tm="100000">
                                              <p:val>
                                                <p:strVal val="#ppt_y"/>
                                              </p:val>
                                            </p:tav>
                                          </p:tavLst>
                                        </p:anim>
                                        <p:animEffect transition="in" filter="wipe(down)">
                                          <p:cBhvr>
                                            <p:cTn id="124" dur="500"/>
                                            <p:tgtEl>
                                              <p:spTgt spid="112"/>
                                            </p:tgtEl>
                                          </p:cBhvr>
                                        </p:animEffect>
                                      </p:childTnLst>
                                    </p:cTn>
                                  </p:par>
                                  <p:par>
                                    <p:cTn id="125" presetID="12" presetClass="entr" presetSubtype="1" fill="hold" grpId="0" nodeType="withEffect">
                                      <p:stCondLst>
                                        <p:cond delay="0"/>
                                      </p:stCondLst>
                                      <p:childTnLst>
                                        <p:set>
                                          <p:cBhvr>
                                            <p:cTn id="126" dur="1" fill="hold">
                                              <p:stCondLst>
                                                <p:cond delay="0"/>
                                              </p:stCondLst>
                                            </p:cTn>
                                            <p:tgtEl>
                                              <p:spTgt spid="113"/>
                                            </p:tgtEl>
                                            <p:attrNameLst>
                                              <p:attrName>style.visibility</p:attrName>
                                            </p:attrNameLst>
                                          </p:cBhvr>
                                          <p:to>
                                            <p:strVal val="visible"/>
                                          </p:to>
                                        </p:set>
                                        <p:anim calcmode="lin" valueType="num">
                                          <p:cBhvr additive="base">
                                            <p:cTn id="127" dur="500"/>
                                            <p:tgtEl>
                                              <p:spTgt spid="113"/>
                                            </p:tgtEl>
                                            <p:attrNameLst>
                                              <p:attrName>ppt_y</p:attrName>
                                            </p:attrNameLst>
                                          </p:cBhvr>
                                          <p:tavLst>
                                            <p:tav tm="0">
                                              <p:val>
                                                <p:strVal val="#ppt_y-#ppt_h*1.125000"/>
                                              </p:val>
                                            </p:tav>
                                            <p:tav tm="100000">
                                              <p:val>
                                                <p:strVal val="#ppt_y"/>
                                              </p:val>
                                            </p:tav>
                                          </p:tavLst>
                                        </p:anim>
                                        <p:animEffect transition="in" filter="wipe(down)">
                                          <p:cBhvr>
                                            <p:cTn id="128" dur="500"/>
                                            <p:tgtEl>
                                              <p:spTgt spid="113"/>
                                            </p:tgtEl>
                                          </p:cBhvr>
                                        </p:animEffect>
                                      </p:childTnLst>
                                    </p:cTn>
                                  </p:par>
                                </p:childTnLst>
                              </p:cTn>
                            </p:par>
                            <p:par>
                              <p:cTn id="129" fill="hold">
                                <p:stCondLst>
                                  <p:cond delay="10000"/>
                                </p:stCondLst>
                                <p:childTnLst>
                                  <p:par>
                                    <p:cTn id="130" presetID="16" presetClass="entr" presetSubtype="21" fill="hold" grpId="0" nodeType="after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barn(inVertical)">
                                          <p:cBhvr>
                                            <p:cTn id="132" dur="500"/>
                                            <p:tgtEl>
                                              <p:spTgt spid="107"/>
                                            </p:tgtEl>
                                          </p:cBhvr>
                                        </p:animEffect>
                                      </p:childTnLst>
                                    </p:cTn>
                                  </p:par>
                                </p:childTnLst>
                              </p:cTn>
                            </p:par>
                            <p:par>
                              <p:cTn id="133" fill="hold">
                                <p:stCondLst>
                                  <p:cond delay="10500"/>
                                </p:stCondLst>
                                <p:childTnLst>
                                  <p:par>
                                    <p:cTn id="134" presetID="2" presetClass="entr" presetSubtype="3"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500" fill="hold"/>
                                            <p:tgtEl>
                                              <p:spTgt spid="108"/>
                                            </p:tgtEl>
                                            <p:attrNameLst>
                                              <p:attrName>ppt_x</p:attrName>
                                            </p:attrNameLst>
                                          </p:cBhvr>
                                          <p:tavLst>
                                            <p:tav tm="0">
                                              <p:val>
                                                <p:strVal val="1+#ppt_w/2"/>
                                              </p:val>
                                            </p:tav>
                                            <p:tav tm="100000">
                                              <p:val>
                                                <p:strVal val="#ppt_x"/>
                                              </p:val>
                                            </p:tav>
                                          </p:tavLst>
                                        </p:anim>
                                        <p:anim calcmode="lin" valueType="num">
                                          <p:cBhvr additive="base">
                                            <p:cTn id="137" dur="500" fill="hold"/>
                                            <p:tgtEl>
                                              <p:spTgt spid="108"/>
                                            </p:tgtEl>
                                            <p:attrNameLst>
                                              <p:attrName>ppt_y</p:attrName>
                                            </p:attrNameLst>
                                          </p:cBhvr>
                                          <p:tavLst>
                                            <p:tav tm="0">
                                              <p:val>
                                                <p:strVal val="0-#ppt_h/2"/>
                                              </p:val>
                                            </p:tav>
                                            <p:tav tm="100000">
                                              <p:val>
                                                <p:strVal val="#ppt_y"/>
                                              </p:val>
                                            </p:tav>
                                          </p:tavLst>
                                        </p:anim>
                                      </p:childTnLst>
                                    </p:cTn>
                                  </p:par>
                                  <p:par>
                                    <p:cTn id="138" presetID="2" presetClass="entr" presetSubtype="3" fill="hold" grpId="0" nodeType="withEffect">
                                      <p:stCondLst>
                                        <p:cond delay="100"/>
                                      </p:stCondLst>
                                      <p:childTnLst>
                                        <p:set>
                                          <p:cBhvr>
                                            <p:cTn id="139" dur="1" fill="hold">
                                              <p:stCondLst>
                                                <p:cond delay="0"/>
                                              </p:stCondLst>
                                            </p:cTn>
                                            <p:tgtEl>
                                              <p:spTgt spid="109"/>
                                            </p:tgtEl>
                                            <p:attrNameLst>
                                              <p:attrName>style.visibility</p:attrName>
                                            </p:attrNameLst>
                                          </p:cBhvr>
                                          <p:to>
                                            <p:strVal val="visible"/>
                                          </p:to>
                                        </p:set>
                                        <p:anim calcmode="lin" valueType="num">
                                          <p:cBhvr additive="base">
                                            <p:cTn id="140" dur="500" fill="hold"/>
                                            <p:tgtEl>
                                              <p:spTgt spid="109"/>
                                            </p:tgtEl>
                                            <p:attrNameLst>
                                              <p:attrName>ppt_x</p:attrName>
                                            </p:attrNameLst>
                                          </p:cBhvr>
                                          <p:tavLst>
                                            <p:tav tm="0">
                                              <p:val>
                                                <p:strVal val="1+#ppt_w/2"/>
                                              </p:val>
                                            </p:tav>
                                            <p:tav tm="100000">
                                              <p:val>
                                                <p:strVal val="#ppt_x"/>
                                              </p:val>
                                            </p:tav>
                                          </p:tavLst>
                                        </p:anim>
                                        <p:anim calcmode="lin" valueType="num">
                                          <p:cBhvr additive="base">
                                            <p:cTn id="141" dur="500" fill="hold"/>
                                            <p:tgtEl>
                                              <p:spTgt spid="109"/>
                                            </p:tgtEl>
                                            <p:attrNameLst>
                                              <p:attrName>ppt_y</p:attrName>
                                            </p:attrNameLst>
                                          </p:cBhvr>
                                          <p:tavLst>
                                            <p:tav tm="0">
                                              <p:val>
                                                <p:strVal val="0-#ppt_h/2"/>
                                              </p:val>
                                            </p:tav>
                                            <p:tav tm="100000">
                                              <p:val>
                                                <p:strVal val="#ppt_y"/>
                                              </p:val>
                                            </p:tav>
                                          </p:tavLst>
                                        </p:anim>
                                      </p:childTnLst>
                                    </p:cTn>
                                  </p:par>
                                  <p:par>
                                    <p:cTn id="142" presetID="2" presetClass="entr" presetSubtype="3" fill="hold" grpId="0" nodeType="withEffect">
                                      <p:stCondLst>
                                        <p:cond delay="200"/>
                                      </p:stCondLst>
                                      <p:childTnLst>
                                        <p:set>
                                          <p:cBhvr>
                                            <p:cTn id="143" dur="1" fill="hold">
                                              <p:stCondLst>
                                                <p:cond delay="0"/>
                                              </p:stCondLst>
                                            </p:cTn>
                                            <p:tgtEl>
                                              <p:spTgt spid="110"/>
                                            </p:tgtEl>
                                            <p:attrNameLst>
                                              <p:attrName>style.visibility</p:attrName>
                                            </p:attrNameLst>
                                          </p:cBhvr>
                                          <p:to>
                                            <p:strVal val="visible"/>
                                          </p:to>
                                        </p:set>
                                        <p:anim calcmode="lin" valueType="num">
                                          <p:cBhvr additive="base">
                                            <p:cTn id="144" dur="500" fill="hold"/>
                                            <p:tgtEl>
                                              <p:spTgt spid="110"/>
                                            </p:tgtEl>
                                            <p:attrNameLst>
                                              <p:attrName>ppt_x</p:attrName>
                                            </p:attrNameLst>
                                          </p:cBhvr>
                                          <p:tavLst>
                                            <p:tav tm="0">
                                              <p:val>
                                                <p:strVal val="1+#ppt_w/2"/>
                                              </p:val>
                                            </p:tav>
                                            <p:tav tm="100000">
                                              <p:val>
                                                <p:strVal val="#ppt_x"/>
                                              </p:val>
                                            </p:tav>
                                          </p:tavLst>
                                        </p:anim>
                                        <p:anim calcmode="lin" valueType="num">
                                          <p:cBhvr additive="base">
                                            <p:cTn id="145" dur="500" fill="hold"/>
                                            <p:tgtEl>
                                              <p:spTgt spid="1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67" grpId="0" animBg="1"/>
          <p:bldP spid="68" grpId="0" animBg="1"/>
          <p:bldP spid="69" grpId="0" animBg="1"/>
          <p:bldP spid="70" grpId="0" animBg="1"/>
          <p:bldP spid="71" grpId="0" animBg="1"/>
          <p:bldP spid="72" grpId="0" animBg="1"/>
          <p:bldP spid="73" grpId="0" animBg="1"/>
          <p:bldP spid="74" grpId="0" animBg="1"/>
          <p:bldP spid="75" grpId="0" animBg="1"/>
          <p:bldP spid="100" grpId="0"/>
          <p:bldP spid="101" grpId="0"/>
          <p:bldP spid="102" grpId="0"/>
          <p:bldP spid="103" grpId="0"/>
          <p:bldP spid="104" grpId="0"/>
          <p:bldP spid="105" grpId="0"/>
          <p:bldP spid="106" grpId="0"/>
          <p:bldP spid="107" grpId="0" animBg="1"/>
          <p:bldP spid="108" grpId="0"/>
          <p:bldP spid="109" grpId="0"/>
          <p:bldP spid="110" grpId="0"/>
          <p:bldP spid="111" grpId="0" animBg="1"/>
          <p:bldP spid="112" grpId="0" animBg="1"/>
          <p:bldP spid="1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4)">
                                          <p:cBhvr>
                                            <p:cTn id="7" dur="1000"/>
                                            <p:tgtEl>
                                              <p:spTgt spid="59"/>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0-#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0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0-#ppt_w/2"/>
                                              </p:val>
                                            </p:tav>
                                            <p:tav tm="100000">
                                              <p:val>
                                                <p:strVal val="#ppt_x"/>
                                              </p:val>
                                            </p:tav>
                                          </p:tavLst>
                                        </p:anim>
                                        <p:anim calcmode="lin" valueType="num">
                                          <p:cBhvr additive="base">
                                            <p:cTn id="20" dur="500" fill="hold"/>
                                            <p:tgtEl>
                                              <p:spTgt spid="8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30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0-#ppt_w/2"/>
                                              </p:val>
                                            </p:tav>
                                            <p:tav tm="100000">
                                              <p:val>
                                                <p:strVal val="#ppt_x"/>
                                              </p:val>
                                            </p:tav>
                                          </p:tavLst>
                                        </p:anim>
                                        <p:anim calcmode="lin" valueType="num">
                                          <p:cBhvr additive="base">
                                            <p:cTn id="24" dur="500" fill="hold"/>
                                            <p:tgtEl>
                                              <p:spTgt spid="9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6"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additive="base">
                                            <p:cTn id="28" dur="500" fill="hold"/>
                                            <p:tgtEl>
                                              <p:spTgt spid="79"/>
                                            </p:tgtEl>
                                            <p:attrNameLst>
                                              <p:attrName>ppt_x</p:attrName>
                                            </p:attrNameLst>
                                          </p:cBhvr>
                                          <p:tavLst>
                                            <p:tav tm="0">
                                              <p:val>
                                                <p:strVal val="1+#ppt_w/2"/>
                                              </p:val>
                                            </p:tav>
                                            <p:tav tm="100000">
                                              <p:val>
                                                <p:strVal val="#ppt_x"/>
                                              </p:val>
                                            </p:tav>
                                          </p:tavLst>
                                        </p:anim>
                                        <p:anim calcmode="lin" valueType="num">
                                          <p:cBhvr additive="base">
                                            <p:cTn id="29" dur="500" fill="hold"/>
                                            <p:tgtEl>
                                              <p:spTgt spid="79"/>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10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1+#ppt_w/2"/>
                                              </p:val>
                                            </p:tav>
                                            <p:tav tm="100000">
                                              <p:val>
                                                <p:strVal val="#ppt_x"/>
                                              </p:val>
                                            </p:tav>
                                          </p:tavLst>
                                        </p:anim>
                                        <p:anim calcmode="lin" valueType="num">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20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1+#ppt_w/2"/>
                                              </p:val>
                                            </p:tav>
                                            <p:tav tm="100000">
                                              <p:val>
                                                <p:strVal val="#ppt_x"/>
                                              </p:val>
                                            </p:tav>
                                          </p:tavLst>
                                        </p:anim>
                                        <p:anim calcmode="lin" valueType="num">
                                          <p:cBhvr additive="base">
                                            <p:cTn id="37" dur="500" fill="hold"/>
                                            <p:tgtEl>
                                              <p:spTgt spid="91"/>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30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fill="hold"/>
                                            <p:tgtEl>
                                              <p:spTgt spid="97"/>
                                            </p:tgtEl>
                                            <p:attrNameLst>
                                              <p:attrName>ppt_x</p:attrName>
                                            </p:attrNameLst>
                                          </p:cBhvr>
                                          <p:tavLst>
                                            <p:tav tm="0">
                                              <p:val>
                                                <p:strVal val="1+#ppt_w/2"/>
                                              </p:val>
                                            </p:tav>
                                            <p:tav tm="100000">
                                              <p:val>
                                                <p:strVal val="#ppt_x"/>
                                              </p:val>
                                            </p:tav>
                                          </p:tavLst>
                                        </p:anim>
                                        <p:anim calcmode="lin" valueType="num">
                                          <p:cBhvr additive="base">
                                            <p:cTn id="41" dur="500" fill="hold"/>
                                            <p:tgtEl>
                                              <p:spTgt spid="97"/>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heel(1)">
                                          <p:cBhvr>
                                            <p:cTn id="45" dur="2000"/>
                                            <p:tgtEl>
                                              <p:spTgt spid="71"/>
                                            </p:tgtEl>
                                          </p:cBhvr>
                                        </p:animEffect>
                                      </p:childTnLst>
                                    </p:cTn>
                                  </p:par>
                                </p:childTnLst>
                              </p:cTn>
                            </p:par>
                            <p:par>
                              <p:cTn id="46" fill="hold">
                                <p:stCondLst>
                                  <p:cond delay="4000"/>
                                </p:stCondLst>
                                <p:childTnLst>
                                  <p:par>
                                    <p:cTn id="47" presetID="12" presetClass="entr" presetSubtype="2"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p:tgtEl>
                                              <p:spTgt spid="68"/>
                                            </p:tgtEl>
                                            <p:attrNameLst>
                                              <p:attrName>ppt_x</p:attrName>
                                            </p:attrNameLst>
                                          </p:cBhvr>
                                          <p:tavLst>
                                            <p:tav tm="0">
                                              <p:val>
                                                <p:strVal val="#ppt_x+#ppt_w*1.125000"/>
                                              </p:val>
                                            </p:tav>
                                            <p:tav tm="100000">
                                              <p:val>
                                                <p:strVal val="#ppt_x"/>
                                              </p:val>
                                            </p:tav>
                                          </p:tavLst>
                                        </p:anim>
                                        <p:animEffect transition="in" filter="wipe(left)">
                                          <p:cBhvr>
                                            <p:cTn id="50" dur="500"/>
                                            <p:tgtEl>
                                              <p:spTgt spid="68"/>
                                            </p:tgtEl>
                                          </p:cBhvr>
                                        </p:animEffect>
                                      </p:childTnLst>
                                    </p:cTn>
                                  </p:par>
                                </p:childTnLst>
                              </p:cTn>
                            </p:par>
                            <p:par>
                              <p:cTn id="51" fill="hold">
                                <p:stCondLst>
                                  <p:cond delay="4500"/>
                                </p:stCondLst>
                                <p:childTnLst>
                                  <p:par>
                                    <p:cTn id="52" presetID="5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Scale>
                                          <p:cBhvr>
                                            <p:cTn id="54"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0"/>
                                            </p:tgtEl>
                                            <p:attrNameLst>
                                              <p:attrName>ppt_x</p:attrName>
                                              <p:attrName>ppt_y</p:attrName>
                                            </p:attrNameLst>
                                          </p:cBhvr>
                                        </p:animMotion>
                                        <p:animEffect transition="in" filter="fade">
                                          <p:cBhvr>
                                            <p:cTn id="56" dur="1000"/>
                                            <p:tgtEl>
                                              <p:spTgt spid="70"/>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Scale>
                                          <p:cBhvr>
                                            <p:cTn id="59" dur="100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01"/>
                                            </p:tgtEl>
                                            <p:attrNameLst>
                                              <p:attrName>ppt_x</p:attrName>
                                              <p:attrName>ppt_y</p:attrName>
                                            </p:attrNameLst>
                                          </p:cBhvr>
                                        </p:animMotion>
                                        <p:animEffect transition="in" filter="fade">
                                          <p:cBhvr>
                                            <p:cTn id="61" dur="1000"/>
                                            <p:tgtEl>
                                              <p:spTgt spid="101"/>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up)">
                                          <p:cBhvr>
                                            <p:cTn id="65" dur="500"/>
                                            <p:tgtEl>
                                              <p:spTgt spid="103"/>
                                            </p:tgtEl>
                                          </p:cBhvr>
                                        </p:animEffect>
                                      </p:childTnLst>
                                    </p:cTn>
                                  </p:par>
                                </p:childTnLst>
                              </p:cTn>
                            </p:par>
                            <p:par>
                              <p:cTn id="66" fill="hold">
                                <p:stCondLst>
                                  <p:cond delay="6000"/>
                                </p:stCondLst>
                                <p:childTnLst>
                                  <p:par>
                                    <p:cTn id="67" presetID="12" presetClass="entr" presetSubtype="8" fill="hold" grpId="0" nodeType="after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500"/>
                                            <p:tgtEl>
                                              <p:spTgt spid="67"/>
                                            </p:tgtEl>
                                            <p:attrNameLst>
                                              <p:attrName>ppt_x</p:attrName>
                                            </p:attrNameLst>
                                          </p:cBhvr>
                                          <p:tavLst>
                                            <p:tav tm="0">
                                              <p:val>
                                                <p:strVal val="#ppt_x-#ppt_w*1.125000"/>
                                              </p:val>
                                            </p:tav>
                                            <p:tav tm="100000">
                                              <p:val>
                                                <p:strVal val="#ppt_x"/>
                                              </p:val>
                                            </p:tav>
                                          </p:tavLst>
                                        </p:anim>
                                        <p:animEffect transition="in" filter="wipe(right)">
                                          <p:cBhvr>
                                            <p:cTn id="70" dur="500"/>
                                            <p:tgtEl>
                                              <p:spTgt spid="67"/>
                                            </p:tgtEl>
                                          </p:cBhvr>
                                        </p:animEffect>
                                      </p:childTnLst>
                                    </p:cTn>
                                  </p:par>
                                </p:childTnLst>
                              </p:cTn>
                            </p:par>
                            <p:par>
                              <p:cTn id="71" fill="hold">
                                <p:stCondLst>
                                  <p:cond delay="6500"/>
                                </p:stCondLst>
                                <p:childTnLst>
                                  <p:par>
                                    <p:cTn id="72" presetID="52" presetClass="entr" presetSubtype="0"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Scale>
                                          <p:cBhvr>
                                            <p:cTn id="74"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9"/>
                                            </p:tgtEl>
                                            <p:attrNameLst>
                                              <p:attrName>ppt_x</p:attrName>
                                              <p:attrName>ppt_y</p:attrName>
                                            </p:attrNameLst>
                                          </p:cBhvr>
                                        </p:animMotion>
                                        <p:animEffect transition="in" filter="fade">
                                          <p:cBhvr>
                                            <p:cTn id="76" dur="1000"/>
                                            <p:tgtEl>
                                              <p:spTgt spid="69"/>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Scale>
                                          <p:cBhvr>
                                            <p:cTn id="79" dur="100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00"/>
                                            </p:tgtEl>
                                            <p:attrNameLst>
                                              <p:attrName>ppt_x</p:attrName>
                                              <p:attrName>ppt_y</p:attrName>
                                            </p:attrNameLst>
                                          </p:cBhvr>
                                        </p:animMotion>
                                        <p:animEffect transition="in" filter="fade">
                                          <p:cBhvr>
                                            <p:cTn id="81" dur="1000"/>
                                            <p:tgtEl>
                                              <p:spTgt spid="100"/>
                                            </p:tgtEl>
                                          </p:cBhvr>
                                        </p:animEffect>
                                      </p:childTnLst>
                                    </p:cTn>
                                  </p:par>
                                </p:childTnLst>
                              </p:cTn>
                            </p:par>
                            <p:par>
                              <p:cTn id="82" fill="hold">
                                <p:stCondLst>
                                  <p:cond delay="7500"/>
                                </p:stCondLst>
                                <p:childTnLst>
                                  <p:par>
                                    <p:cTn id="83" presetID="22" presetClass="entr" presetSubtype="1" fill="hold" grpId="0" nodeType="after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wipe(up)">
                                          <p:cBhvr>
                                            <p:cTn id="85" dur="500"/>
                                            <p:tgtEl>
                                              <p:spTgt spid="102"/>
                                            </p:tgtEl>
                                          </p:cBhvr>
                                        </p:animEffect>
                                      </p:childTnLst>
                                    </p:cTn>
                                  </p:par>
                                </p:childTnLst>
                              </p:cTn>
                            </p:par>
                            <p:par>
                              <p:cTn id="86" fill="hold">
                                <p:stCondLst>
                                  <p:cond delay="8000"/>
                                </p:stCondLst>
                                <p:childTnLst>
                                  <p:par>
                                    <p:cTn id="87" presetID="12" presetClass="entr" presetSubtype="4"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additive="base">
                                            <p:cTn id="89" dur="500"/>
                                            <p:tgtEl>
                                              <p:spTgt spid="74"/>
                                            </p:tgtEl>
                                            <p:attrNameLst>
                                              <p:attrName>ppt_y</p:attrName>
                                            </p:attrNameLst>
                                          </p:cBhvr>
                                          <p:tavLst>
                                            <p:tav tm="0">
                                              <p:val>
                                                <p:strVal val="#ppt_y+#ppt_h*1.125000"/>
                                              </p:val>
                                            </p:tav>
                                            <p:tav tm="100000">
                                              <p:val>
                                                <p:strVal val="#ppt_y"/>
                                              </p:val>
                                            </p:tav>
                                          </p:tavLst>
                                        </p:anim>
                                        <p:animEffect transition="in" filter="wipe(up)">
                                          <p:cBhvr>
                                            <p:cTn id="90" dur="500"/>
                                            <p:tgtEl>
                                              <p:spTgt spid="74"/>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additive="base">
                                            <p:cTn id="93" dur="500"/>
                                            <p:tgtEl>
                                              <p:spTgt spid="73"/>
                                            </p:tgtEl>
                                            <p:attrNameLst>
                                              <p:attrName>ppt_y</p:attrName>
                                            </p:attrNameLst>
                                          </p:cBhvr>
                                          <p:tavLst>
                                            <p:tav tm="0">
                                              <p:val>
                                                <p:strVal val="#ppt_y+#ppt_h*1.125000"/>
                                              </p:val>
                                            </p:tav>
                                            <p:tav tm="100000">
                                              <p:val>
                                                <p:strVal val="#ppt_y"/>
                                              </p:val>
                                            </p:tav>
                                          </p:tavLst>
                                        </p:anim>
                                        <p:animEffect transition="in" filter="wipe(up)">
                                          <p:cBhvr>
                                            <p:cTn id="94" dur="500"/>
                                            <p:tgtEl>
                                              <p:spTgt spid="73"/>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500"/>
                                            <p:tgtEl>
                                              <p:spTgt spid="72"/>
                                            </p:tgtEl>
                                            <p:attrNameLst>
                                              <p:attrName>ppt_y</p:attrName>
                                            </p:attrNameLst>
                                          </p:cBhvr>
                                          <p:tavLst>
                                            <p:tav tm="0">
                                              <p:val>
                                                <p:strVal val="#ppt_y+#ppt_h*1.125000"/>
                                              </p:val>
                                            </p:tav>
                                            <p:tav tm="100000">
                                              <p:val>
                                                <p:strVal val="#ppt_y"/>
                                              </p:val>
                                            </p:tav>
                                          </p:tavLst>
                                        </p:anim>
                                        <p:animEffect transition="in" filter="wipe(up)">
                                          <p:cBhvr>
                                            <p:cTn id="98" dur="500"/>
                                            <p:tgtEl>
                                              <p:spTgt spid="72"/>
                                            </p:tgtEl>
                                          </p:cBhvr>
                                        </p:animEffect>
                                      </p:childTnLst>
                                    </p:cTn>
                                  </p:par>
                                </p:childTnLst>
                              </p:cTn>
                            </p:par>
                            <p:par>
                              <p:cTn id="99" fill="hold">
                                <p:stCondLst>
                                  <p:cond delay="8500"/>
                                </p:stCondLst>
                                <p:childTnLst>
                                  <p:par>
                                    <p:cTn id="100" presetID="16" presetClass="entr" presetSubtype="21"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barn(inVertical)">
                                          <p:cBhvr>
                                            <p:cTn id="102" dur="500"/>
                                            <p:tgtEl>
                                              <p:spTgt spid="75"/>
                                            </p:tgtEl>
                                          </p:cBhvr>
                                        </p:animEffect>
                                      </p:childTnLst>
                                    </p:cTn>
                                  </p:par>
                                </p:childTnLst>
                              </p:cTn>
                            </p:par>
                            <p:par>
                              <p:cTn id="103" fill="hold">
                                <p:stCondLst>
                                  <p:cond delay="9000"/>
                                </p:stCondLst>
                                <p:childTnLst>
                                  <p:par>
                                    <p:cTn id="104" presetID="2" presetClass="entr" presetSubtype="12" fill="hold" grpId="0"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additive="base">
                                            <p:cTn id="106" dur="500" fill="hold"/>
                                            <p:tgtEl>
                                              <p:spTgt spid="104"/>
                                            </p:tgtEl>
                                            <p:attrNameLst>
                                              <p:attrName>ppt_x</p:attrName>
                                            </p:attrNameLst>
                                          </p:cBhvr>
                                          <p:tavLst>
                                            <p:tav tm="0">
                                              <p:val>
                                                <p:strVal val="0-#ppt_w/2"/>
                                              </p:val>
                                            </p:tav>
                                            <p:tav tm="100000">
                                              <p:val>
                                                <p:strVal val="#ppt_x"/>
                                              </p:val>
                                            </p:tav>
                                          </p:tavLst>
                                        </p:anim>
                                        <p:anim calcmode="lin" valueType="num">
                                          <p:cBhvr additive="base">
                                            <p:cTn id="107" dur="500" fill="hold"/>
                                            <p:tgtEl>
                                              <p:spTgt spid="104"/>
                                            </p:tgtEl>
                                            <p:attrNameLst>
                                              <p:attrName>ppt_y</p:attrName>
                                            </p:attrNameLst>
                                          </p:cBhvr>
                                          <p:tavLst>
                                            <p:tav tm="0">
                                              <p:val>
                                                <p:strVal val="1+#ppt_h/2"/>
                                              </p:val>
                                            </p:tav>
                                            <p:tav tm="100000">
                                              <p:val>
                                                <p:strVal val="#ppt_y"/>
                                              </p:val>
                                            </p:tav>
                                          </p:tavLst>
                                        </p:anim>
                                      </p:childTnLst>
                                    </p:cTn>
                                  </p:par>
                                  <p:par>
                                    <p:cTn id="108" presetID="2" presetClass="entr" presetSubtype="12" fill="hold" grpId="0" nodeType="withEffect">
                                      <p:stCondLst>
                                        <p:cond delay="100"/>
                                      </p:stCondLst>
                                      <p:childTnLst>
                                        <p:set>
                                          <p:cBhvr>
                                            <p:cTn id="109" dur="1" fill="hold">
                                              <p:stCondLst>
                                                <p:cond delay="0"/>
                                              </p:stCondLst>
                                            </p:cTn>
                                            <p:tgtEl>
                                              <p:spTgt spid="105"/>
                                            </p:tgtEl>
                                            <p:attrNameLst>
                                              <p:attrName>style.visibility</p:attrName>
                                            </p:attrNameLst>
                                          </p:cBhvr>
                                          <p:to>
                                            <p:strVal val="visible"/>
                                          </p:to>
                                        </p:set>
                                        <p:anim calcmode="lin" valueType="num">
                                          <p:cBhvr additive="base">
                                            <p:cTn id="110" dur="500" fill="hold"/>
                                            <p:tgtEl>
                                              <p:spTgt spid="105"/>
                                            </p:tgtEl>
                                            <p:attrNameLst>
                                              <p:attrName>ppt_x</p:attrName>
                                            </p:attrNameLst>
                                          </p:cBhvr>
                                          <p:tavLst>
                                            <p:tav tm="0">
                                              <p:val>
                                                <p:strVal val="0-#ppt_w/2"/>
                                              </p:val>
                                            </p:tav>
                                            <p:tav tm="100000">
                                              <p:val>
                                                <p:strVal val="#ppt_x"/>
                                              </p:val>
                                            </p:tav>
                                          </p:tavLst>
                                        </p:anim>
                                        <p:anim calcmode="lin" valueType="num">
                                          <p:cBhvr additive="base">
                                            <p:cTn id="111" dur="500" fill="hold"/>
                                            <p:tgtEl>
                                              <p:spTgt spid="105"/>
                                            </p:tgtEl>
                                            <p:attrNameLst>
                                              <p:attrName>ppt_y</p:attrName>
                                            </p:attrNameLst>
                                          </p:cBhvr>
                                          <p:tavLst>
                                            <p:tav tm="0">
                                              <p:val>
                                                <p:strVal val="1+#ppt_h/2"/>
                                              </p:val>
                                            </p:tav>
                                            <p:tav tm="100000">
                                              <p:val>
                                                <p:strVal val="#ppt_y"/>
                                              </p:val>
                                            </p:tav>
                                          </p:tavLst>
                                        </p:anim>
                                      </p:childTnLst>
                                    </p:cTn>
                                  </p:par>
                                  <p:par>
                                    <p:cTn id="112" presetID="2" presetClass="entr" presetSubtype="12" fill="hold" grpId="0" nodeType="withEffect">
                                      <p:stCondLst>
                                        <p:cond delay="200"/>
                                      </p:stCondLst>
                                      <p:childTnLst>
                                        <p:set>
                                          <p:cBhvr>
                                            <p:cTn id="113" dur="1" fill="hold">
                                              <p:stCondLst>
                                                <p:cond delay="0"/>
                                              </p:stCondLst>
                                            </p:cTn>
                                            <p:tgtEl>
                                              <p:spTgt spid="106"/>
                                            </p:tgtEl>
                                            <p:attrNameLst>
                                              <p:attrName>style.visibility</p:attrName>
                                            </p:attrNameLst>
                                          </p:cBhvr>
                                          <p:to>
                                            <p:strVal val="visible"/>
                                          </p:to>
                                        </p:set>
                                        <p:anim calcmode="lin" valueType="num">
                                          <p:cBhvr additive="base">
                                            <p:cTn id="114" dur="500" fill="hold"/>
                                            <p:tgtEl>
                                              <p:spTgt spid="106"/>
                                            </p:tgtEl>
                                            <p:attrNameLst>
                                              <p:attrName>ppt_x</p:attrName>
                                            </p:attrNameLst>
                                          </p:cBhvr>
                                          <p:tavLst>
                                            <p:tav tm="0">
                                              <p:val>
                                                <p:strVal val="0-#ppt_w/2"/>
                                              </p:val>
                                            </p:tav>
                                            <p:tav tm="100000">
                                              <p:val>
                                                <p:strVal val="#ppt_x"/>
                                              </p:val>
                                            </p:tav>
                                          </p:tavLst>
                                        </p:anim>
                                        <p:anim calcmode="lin" valueType="num">
                                          <p:cBhvr additive="base">
                                            <p:cTn id="115" dur="500" fill="hold"/>
                                            <p:tgtEl>
                                              <p:spTgt spid="106"/>
                                            </p:tgtEl>
                                            <p:attrNameLst>
                                              <p:attrName>ppt_y</p:attrName>
                                            </p:attrNameLst>
                                          </p:cBhvr>
                                          <p:tavLst>
                                            <p:tav tm="0">
                                              <p:val>
                                                <p:strVal val="1+#ppt_h/2"/>
                                              </p:val>
                                            </p:tav>
                                            <p:tav tm="100000">
                                              <p:val>
                                                <p:strVal val="#ppt_y"/>
                                              </p:val>
                                            </p:tav>
                                          </p:tavLst>
                                        </p:anim>
                                      </p:childTnLst>
                                    </p:cTn>
                                  </p:par>
                                </p:childTnLst>
                              </p:cTn>
                            </p:par>
                            <p:par>
                              <p:cTn id="116" fill="hold">
                                <p:stCondLst>
                                  <p:cond delay="9500"/>
                                </p:stCondLst>
                                <p:childTnLst>
                                  <p:par>
                                    <p:cTn id="117" presetID="12" presetClass="entr" presetSubtype="1"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 calcmode="lin" valueType="num">
                                          <p:cBhvr additive="base">
                                            <p:cTn id="119" dur="500"/>
                                            <p:tgtEl>
                                              <p:spTgt spid="111"/>
                                            </p:tgtEl>
                                            <p:attrNameLst>
                                              <p:attrName>ppt_y</p:attrName>
                                            </p:attrNameLst>
                                          </p:cBhvr>
                                          <p:tavLst>
                                            <p:tav tm="0">
                                              <p:val>
                                                <p:strVal val="#ppt_y-#ppt_h*1.125000"/>
                                              </p:val>
                                            </p:tav>
                                            <p:tav tm="100000">
                                              <p:val>
                                                <p:strVal val="#ppt_y"/>
                                              </p:val>
                                            </p:tav>
                                          </p:tavLst>
                                        </p:anim>
                                        <p:animEffect transition="in" filter="wipe(down)">
                                          <p:cBhvr>
                                            <p:cTn id="120" dur="500"/>
                                            <p:tgtEl>
                                              <p:spTgt spid="111"/>
                                            </p:tgtEl>
                                          </p:cBhvr>
                                        </p:animEffect>
                                      </p:childTnLst>
                                    </p:cTn>
                                  </p:par>
                                  <p:par>
                                    <p:cTn id="121" presetID="12" presetClass="entr" presetSubtype="1" fill="hold" grpId="0" nodeType="withEffect">
                                      <p:stCondLst>
                                        <p:cond delay="0"/>
                                      </p:stCondLst>
                                      <p:childTnLst>
                                        <p:set>
                                          <p:cBhvr>
                                            <p:cTn id="122" dur="1" fill="hold">
                                              <p:stCondLst>
                                                <p:cond delay="0"/>
                                              </p:stCondLst>
                                            </p:cTn>
                                            <p:tgtEl>
                                              <p:spTgt spid="112"/>
                                            </p:tgtEl>
                                            <p:attrNameLst>
                                              <p:attrName>style.visibility</p:attrName>
                                            </p:attrNameLst>
                                          </p:cBhvr>
                                          <p:to>
                                            <p:strVal val="visible"/>
                                          </p:to>
                                        </p:set>
                                        <p:anim calcmode="lin" valueType="num">
                                          <p:cBhvr additive="base">
                                            <p:cTn id="123" dur="500"/>
                                            <p:tgtEl>
                                              <p:spTgt spid="112"/>
                                            </p:tgtEl>
                                            <p:attrNameLst>
                                              <p:attrName>ppt_y</p:attrName>
                                            </p:attrNameLst>
                                          </p:cBhvr>
                                          <p:tavLst>
                                            <p:tav tm="0">
                                              <p:val>
                                                <p:strVal val="#ppt_y-#ppt_h*1.125000"/>
                                              </p:val>
                                            </p:tav>
                                            <p:tav tm="100000">
                                              <p:val>
                                                <p:strVal val="#ppt_y"/>
                                              </p:val>
                                            </p:tav>
                                          </p:tavLst>
                                        </p:anim>
                                        <p:animEffect transition="in" filter="wipe(down)">
                                          <p:cBhvr>
                                            <p:cTn id="124" dur="500"/>
                                            <p:tgtEl>
                                              <p:spTgt spid="112"/>
                                            </p:tgtEl>
                                          </p:cBhvr>
                                        </p:animEffect>
                                      </p:childTnLst>
                                    </p:cTn>
                                  </p:par>
                                  <p:par>
                                    <p:cTn id="125" presetID="12" presetClass="entr" presetSubtype="1" fill="hold" grpId="0" nodeType="withEffect">
                                      <p:stCondLst>
                                        <p:cond delay="0"/>
                                      </p:stCondLst>
                                      <p:childTnLst>
                                        <p:set>
                                          <p:cBhvr>
                                            <p:cTn id="126" dur="1" fill="hold">
                                              <p:stCondLst>
                                                <p:cond delay="0"/>
                                              </p:stCondLst>
                                            </p:cTn>
                                            <p:tgtEl>
                                              <p:spTgt spid="113"/>
                                            </p:tgtEl>
                                            <p:attrNameLst>
                                              <p:attrName>style.visibility</p:attrName>
                                            </p:attrNameLst>
                                          </p:cBhvr>
                                          <p:to>
                                            <p:strVal val="visible"/>
                                          </p:to>
                                        </p:set>
                                        <p:anim calcmode="lin" valueType="num">
                                          <p:cBhvr additive="base">
                                            <p:cTn id="127" dur="500"/>
                                            <p:tgtEl>
                                              <p:spTgt spid="113"/>
                                            </p:tgtEl>
                                            <p:attrNameLst>
                                              <p:attrName>ppt_y</p:attrName>
                                            </p:attrNameLst>
                                          </p:cBhvr>
                                          <p:tavLst>
                                            <p:tav tm="0">
                                              <p:val>
                                                <p:strVal val="#ppt_y-#ppt_h*1.125000"/>
                                              </p:val>
                                            </p:tav>
                                            <p:tav tm="100000">
                                              <p:val>
                                                <p:strVal val="#ppt_y"/>
                                              </p:val>
                                            </p:tav>
                                          </p:tavLst>
                                        </p:anim>
                                        <p:animEffect transition="in" filter="wipe(down)">
                                          <p:cBhvr>
                                            <p:cTn id="128" dur="500"/>
                                            <p:tgtEl>
                                              <p:spTgt spid="113"/>
                                            </p:tgtEl>
                                          </p:cBhvr>
                                        </p:animEffect>
                                      </p:childTnLst>
                                    </p:cTn>
                                  </p:par>
                                </p:childTnLst>
                              </p:cTn>
                            </p:par>
                            <p:par>
                              <p:cTn id="129" fill="hold">
                                <p:stCondLst>
                                  <p:cond delay="10000"/>
                                </p:stCondLst>
                                <p:childTnLst>
                                  <p:par>
                                    <p:cTn id="130" presetID="16" presetClass="entr" presetSubtype="21" fill="hold" grpId="0" nodeType="after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barn(inVertical)">
                                          <p:cBhvr>
                                            <p:cTn id="132" dur="500"/>
                                            <p:tgtEl>
                                              <p:spTgt spid="107"/>
                                            </p:tgtEl>
                                          </p:cBhvr>
                                        </p:animEffect>
                                      </p:childTnLst>
                                    </p:cTn>
                                  </p:par>
                                </p:childTnLst>
                              </p:cTn>
                            </p:par>
                            <p:par>
                              <p:cTn id="133" fill="hold">
                                <p:stCondLst>
                                  <p:cond delay="10500"/>
                                </p:stCondLst>
                                <p:childTnLst>
                                  <p:par>
                                    <p:cTn id="134" presetID="2" presetClass="entr" presetSubtype="3"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500" fill="hold"/>
                                            <p:tgtEl>
                                              <p:spTgt spid="108"/>
                                            </p:tgtEl>
                                            <p:attrNameLst>
                                              <p:attrName>ppt_x</p:attrName>
                                            </p:attrNameLst>
                                          </p:cBhvr>
                                          <p:tavLst>
                                            <p:tav tm="0">
                                              <p:val>
                                                <p:strVal val="1+#ppt_w/2"/>
                                              </p:val>
                                            </p:tav>
                                            <p:tav tm="100000">
                                              <p:val>
                                                <p:strVal val="#ppt_x"/>
                                              </p:val>
                                            </p:tav>
                                          </p:tavLst>
                                        </p:anim>
                                        <p:anim calcmode="lin" valueType="num">
                                          <p:cBhvr additive="base">
                                            <p:cTn id="137" dur="500" fill="hold"/>
                                            <p:tgtEl>
                                              <p:spTgt spid="108"/>
                                            </p:tgtEl>
                                            <p:attrNameLst>
                                              <p:attrName>ppt_y</p:attrName>
                                            </p:attrNameLst>
                                          </p:cBhvr>
                                          <p:tavLst>
                                            <p:tav tm="0">
                                              <p:val>
                                                <p:strVal val="0-#ppt_h/2"/>
                                              </p:val>
                                            </p:tav>
                                            <p:tav tm="100000">
                                              <p:val>
                                                <p:strVal val="#ppt_y"/>
                                              </p:val>
                                            </p:tav>
                                          </p:tavLst>
                                        </p:anim>
                                      </p:childTnLst>
                                    </p:cTn>
                                  </p:par>
                                  <p:par>
                                    <p:cTn id="138" presetID="2" presetClass="entr" presetSubtype="3" fill="hold" grpId="0" nodeType="withEffect">
                                      <p:stCondLst>
                                        <p:cond delay="100"/>
                                      </p:stCondLst>
                                      <p:childTnLst>
                                        <p:set>
                                          <p:cBhvr>
                                            <p:cTn id="139" dur="1" fill="hold">
                                              <p:stCondLst>
                                                <p:cond delay="0"/>
                                              </p:stCondLst>
                                            </p:cTn>
                                            <p:tgtEl>
                                              <p:spTgt spid="109"/>
                                            </p:tgtEl>
                                            <p:attrNameLst>
                                              <p:attrName>style.visibility</p:attrName>
                                            </p:attrNameLst>
                                          </p:cBhvr>
                                          <p:to>
                                            <p:strVal val="visible"/>
                                          </p:to>
                                        </p:set>
                                        <p:anim calcmode="lin" valueType="num">
                                          <p:cBhvr additive="base">
                                            <p:cTn id="140" dur="500" fill="hold"/>
                                            <p:tgtEl>
                                              <p:spTgt spid="109"/>
                                            </p:tgtEl>
                                            <p:attrNameLst>
                                              <p:attrName>ppt_x</p:attrName>
                                            </p:attrNameLst>
                                          </p:cBhvr>
                                          <p:tavLst>
                                            <p:tav tm="0">
                                              <p:val>
                                                <p:strVal val="1+#ppt_w/2"/>
                                              </p:val>
                                            </p:tav>
                                            <p:tav tm="100000">
                                              <p:val>
                                                <p:strVal val="#ppt_x"/>
                                              </p:val>
                                            </p:tav>
                                          </p:tavLst>
                                        </p:anim>
                                        <p:anim calcmode="lin" valueType="num">
                                          <p:cBhvr additive="base">
                                            <p:cTn id="141" dur="500" fill="hold"/>
                                            <p:tgtEl>
                                              <p:spTgt spid="109"/>
                                            </p:tgtEl>
                                            <p:attrNameLst>
                                              <p:attrName>ppt_y</p:attrName>
                                            </p:attrNameLst>
                                          </p:cBhvr>
                                          <p:tavLst>
                                            <p:tav tm="0">
                                              <p:val>
                                                <p:strVal val="0-#ppt_h/2"/>
                                              </p:val>
                                            </p:tav>
                                            <p:tav tm="100000">
                                              <p:val>
                                                <p:strVal val="#ppt_y"/>
                                              </p:val>
                                            </p:tav>
                                          </p:tavLst>
                                        </p:anim>
                                      </p:childTnLst>
                                    </p:cTn>
                                  </p:par>
                                  <p:par>
                                    <p:cTn id="142" presetID="2" presetClass="entr" presetSubtype="3" fill="hold" grpId="0" nodeType="withEffect">
                                      <p:stCondLst>
                                        <p:cond delay="200"/>
                                      </p:stCondLst>
                                      <p:childTnLst>
                                        <p:set>
                                          <p:cBhvr>
                                            <p:cTn id="143" dur="1" fill="hold">
                                              <p:stCondLst>
                                                <p:cond delay="0"/>
                                              </p:stCondLst>
                                            </p:cTn>
                                            <p:tgtEl>
                                              <p:spTgt spid="110"/>
                                            </p:tgtEl>
                                            <p:attrNameLst>
                                              <p:attrName>style.visibility</p:attrName>
                                            </p:attrNameLst>
                                          </p:cBhvr>
                                          <p:to>
                                            <p:strVal val="visible"/>
                                          </p:to>
                                        </p:set>
                                        <p:anim calcmode="lin" valueType="num">
                                          <p:cBhvr additive="base">
                                            <p:cTn id="144" dur="500" fill="hold"/>
                                            <p:tgtEl>
                                              <p:spTgt spid="110"/>
                                            </p:tgtEl>
                                            <p:attrNameLst>
                                              <p:attrName>ppt_x</p:attrName>
                                            </p:attrNameLst>
                                          </p:cBhvr>
                                          <p:tavLst>
                                            <p:tav tm="0">
                                              <p:val>
                                                <p:strVal val="1+#ppt_w/2"/>
                                              </p:val>
                                            </p:tav>
                                            <p:tav tm="100000">
                                              <p:val>
                                                <p:strVal val="#ppt_x"/>
                                              </p:val>
                                            </p:tav>
                                          </p:tavLst>
                                        </p:anim>
                                        <p:anim calcmode="lin" valueType="num">
                                          <p:cBhvr additive="base">
                                            <p:cTn id="145" dur="500" fill="hold"/>
                                            <p:tgtEl>
                                              <p:spTgt spid="1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67" grpId="0" animBg="1"/>
          <p:bldP spid="68" grpId="0" animBg="1"/>
          <p:bldP spid="69" grpId="0" animBg="1"/>
          <p:bldP spid="70" grpId="0" animBg="1"/>
          <p:bldP spid="71" grpId="0" animBg="1"/>
          <p:bldP spid="72" grpId="0" animBg="1"/>
          <p:bldP spid="73" grpId="0" animBg="1"/>
          <p:bldP spid="74" grpId="0" animBg="1"/>
          <p:bldP spid="75" grpId="0" animBg="1"/>
          <p:bldP spid="100" grpId="0"/>
          <p:bldP spid="101" grpId="0"/>
          <p:bldP spid="102" grpId="0"/>
          <p:bldP spid="103" grpId="0"/>
          <p:bldP spid="104" grpId="0"/>
          <p:bldP spid="105" grpId="0"/>
          <p:bldP spid="106" grpId="0"/>
          <p:bldP spid="107" grpId="0" animBg="1"/>
          <p:bldP spid="108" grpId="0"/>
          <p:bldP spid="109" grpId="0"/>
          <p:bldP spid="110" grpId="0"/>
          <p:bldP spid="111" grpId="0" animBg="1"/>
          <p:bldP spid="112" grpId="0" animBg="1"/>
          <p:bldP spid="11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5"/>
          <p:cNvSpPr txBox="1">
            <a:spLocks noChangeArrowheads="1"/>
          </p:cNvSpPr>
          <p:nvPr/>
        </p:nvSpPr>
        <p:spPr bwMode="auto">
          <a:xfrm>
            <a:off x="711835" y="123190"/>
            <a:ext cx="247777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2.4 </a:t>
            </a:r>
            <a:r>
              <a:rPr lang="zh-CN" altLang="en-US" sz="2800" b="0" i="0" dirty="0">
                <a:latin typeface="方正楷体简体" panose="02010601030101010101" pitchFamily="2" charset="-122"/>
                <a:ea typeface="方正楷体简体" panose="02010601030101010101" pitchFamily="2" charset="-122"/>
              </a:rPr>
              <a:t>行业前景</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31" name="组合 30"/>
          <p:cNvGrpSpPr/>
          <p:nvPr/>
        </p:nvGrpSpPr>
        <p:grpSpPr bwMode="auto">
          <a:xfrm>
            <a:off x="8662987" y="4880373"/>
            <a:ext cx="223838" cy="225028"/>
            <a:chOff x="0" y="0"/>
            <a:chExt cx="299785" cy="299785"/>
          </a:xfrm>
        </p:grpSpPr>
        <p:sp>
          <p:nvSpPr>
            <p:cNvPr id="32"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3"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57" name="组合 37"/>
          <p:cNvGrpSpPr/>
          <p:nvPr/>
        </p:nvGrpSpPr>
        <p:grpSpPr bwMode="auto">
          <a:xfrm flipH="1">
            <a:off x="8291512" y="4880373"/>
            <a:ext cx="225029" cy="225028"/>
            <a:chOff x="0" y="0"/>
            <a:chExt cx="299785" cy="299785"/>
          </a:xfrm>
        </p:grpSpPr>
        <p:sp>
          <p:nvSpPr>
            <p:cNvPr id="58"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59"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60"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2</a:t>
            </a:r>
            <a:endParaRPr lang="zh-CN" altLang="en-US" b="0" dirty="0">
              <a:solidFill>
                <a:schemeClr val="bg1"/>
              </a:solidFill>
            </a:endParaRPr>
          </a:p>
        </p:txBody>
      </p:sp>
      <p:sp>
        <p:nvSpPr>
          <p:cNvPr id="61" name="圆角矩形 60"/>
          <p:cNvSpPr/>
          <p:nvPr/>
        </p:nvSpPr>
        <p:spPr bwMode="auto">
          <a:xfrm>
            <a:off x="1227240" y="1743607"/>
            <a:ext cx="2057062" cy="2558851"/>
          </a:xfrm>
          <a:prstGeom prst="roundRect">
            <a:avLst>
              <a:gd name="adj" fmla="val 5680"/>
            </a:avLst>
          </a:prstGeom>
          <a:noFill/>
          <a:ln w="28575" cap="flat" cmpd="sng" algn="ctr">
            <a:solidFill>
              <a:schemeClr val="tx1"/>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62" name="圆角矩形 61"/>
          <p:cNvSpPr/>
          <p:nvPr/>
        </p:nvSpPr>
        <p:spPr bwMode="auto">
          <a:xfrm>
            <a:off x="5657596" y="1743607"/>
            <a:ext cx="2057062" cy="2558851"/>
          </a:xfrm>
          <a:prstGeom prst="roundRect">
            <a:avLst>
              <a:gd name="adj" fmla="val 5070"/>
            </a:avLst>
          </a:prstGeom>
          <a:noFill/>
          <a:ln w="28575" cap="flat" cmpd="sng" algn="ctr">
            <a:solidFill>
              <a:schemeClr val="tx1"/>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63" name="矩形 26"/>
          <p:cNvSpPr>
            <a:spLocks noChangeArrowheads="1"/>
          </p:cNvSpPr>
          <p:nvPr/>
        </p:nvSpPr>
        <p:spPr bwMode="auto">
          <a:xfrm>
            <a:off x="5804992" y="1871490"/>
            <a:ext cx="1786134" cy="2239121"/>
          </a:xfrm>
          <a:prstGeom prst="rect">
            <a:avLst/>
          </a:prstGeom>
          <a:noFill/>
          <a:ln w="9525">
            <a:noFill/>
            <a:miter lim="800000"/>
          </a:ln>
        </p:spPr>
        <p:txBody>
          <a:bodyPr wrap="square" lIns="77770" tIns="38885" rIns="77770" bIns="38885">
            <a:spAutoFit/>
          </a:bodyPr>
          <a:lstStyle/>
          <a:p>
            <a:pPr>
              <a:lnSpc>
                <a:spcPct val="130000"/>
              </a:lnSpc>
            </a:pPr>
            <a:r>
              <a:rPr lang="zh-CN" altLang="en-US" sz="1200" dirty="0">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dirty="0">
              <a:latin typeface="微软雅黑" panose="020B0503020204020204" charset="-122"/>
              <a:ea typeface="微软雅黑" panose="020B0503020204020204" charset="-122"/>
            </a:endParaRPr>
          </a:p>
        </p:txBody>
      </p:sp>
      <p:sp>
        <p:nvSpPr>
          <p:cNvPr id="64" name="圆角矩形 63"/>
          <p:cNvSpPr/>
          <p:nvPr/>
        </p:nvSpPr>
        <p:spPr bwMode="auto">
          <a:xfrm>
            <a:off x="3430256" y="1743607"/>
            <a:ext cx="2057062" cy="2558851"/>
          </a:xfrm>
          <a:prstGeom prst="roundRect">
            <a:avLst>
              <a:gd name="adj" fmla="val 5070"/>
            </a:avLst>
          </a:prstGeom>
          <a:noFill/>
          <a:ln w="28575" cap="flat" cmpd="sng" algn="ctr">
            <a:solidFill>
              <a:schemeClr val="tx1"/>
            </a:solidFill>
            <a:prstDash val="solid"/>
            <a:round/>
            <a:headEnd type="none" w="med" len="med"/>
            <a:tailEnd type="none" w="med" len="med"/>
          </a:ln>
          <a:effectLst/>
        </p:spPr>
        <p:txBody>
          <a:bodyPr vert="horz" wrap="square" lIns="77770" tIns="38885" rIns="77770" bIns="38885" numCol="1" rtlCol="0" anchor="t" anchorCtr="0" compatLnSpc="1"/>
          <a:lstStyle/>
          <a:p>
            <a:pPr lvl="2"/>
            <a:endParaRPr lang="zh-CN" altLang="en-US">
              <a:solidFill>
                <a:schemeClr val="accent2">
                  <a:lumMod val="75000"/>
                </a:schemeClr>
              </a:solidFill>
            </a:endParaRPr>
          </a:p>
        </p:txBody>
      </p:sp>
      <p:sp>
        <p:nvSpPr>
          <p:cNvPr id="65" name="矩形 64"/>
          <p:cNvSpPr>
            <a:spLocks noChangeArrowheads="1"/>
          </p:cNvSpPr>
          <p:nvPr/>
        </p:nvSpPr>
        <p:spPr bwMode="auto">
          <a:xfrm>
            <a:off x="3547061" y="1860352"/>
            <a:ext cx="1792285" cy="2239121"/>
          </a:xfrm>
          <a:prstGeom prst="rect">
            <a:avLst/>
          </a:prstGeom>
          <a:noFill/>
          <a:ln w="9525">
            <a:noFill/>
            <a:miter lim="800000"/>
          </a:ln>
        </p:spPr>
        <p:txBody>
          <a:bodyPr wrap="square" lIns="77770" tIns="38885" rIns="77770" bIns="38885">
            <a:spAutoFit/>
          </a:bodyPr>
          <a:lstStyle/>
          <a:p>
            <a:pPr>
              <a:lnSpc>
                <a:spcPct val="130000"/>
              </a:lnSpc>
            </a:pPr>
            <a:r>
              <a:rPr lang="zh-CN" altLang="en-US" sz="1200" dirty="0">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dirty="0">
              <a:latin typeface="微软雅黑" panose="020B0503020204020204" charset="-122"/>
              <a:ea typeface="微软雅黑" panose="020B0503020204020204" charset="-122"/>
            </a:endParaRPr>
          </a:p>
        </p:txBody>
      </p:sp>
      <p:sp>
        <p:nvSpPr>
          <p:cNvPr id="66" name="TextBox 32"/>
          <p:cNvSpPr txBox="1">
            <a:spLocks noChangeArrowheads="1"/>
          </p:cNvSpPr>
          <p:nvPr/>
        </p:nvSpPr>
        <p:spPr bwMode="auto">
          <a:xfrm>
            <a:off x="1350245" y="1887532"/>
            <a:ext cx="1775135" cy="2239121"/>
          </a:xfrm>
          <a:prstGeom prst="rect">
            <a:avLst/>
          </a:prstGeom>
          <a:noFill/>
          <a:ln w="9525">
            <a:noFill/>
            <a:miter lim="800000"/>
          </a:ln>
        </p:spPr>
        <p:txBody>
          <a:bodyPr wrap="square" lIns="77770" tIns="38885" rIns="77770" bIns="38885">
            <a:spAutoFit/>
          </a:bodyPr>
          <a:lstStyle/>
          <a:p>
            <a:pPr>
              <a:lnSpc>
                <a:spcPct val="130000"/>
              </a:lnSpc>
            </a:pPr>
            <a:r>
              <a:rPr lang="zh-CN" altLang="en-US" sz="1200" dirty="0">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a:t>
            </a:r>
            <a:endParaRPr lang="zh-CN" altLang="en-US" sz="1200" dirty="0">
              <a:latin typeface="微软雅黑" panose="020B0503020204020204" charset="-122"/>
              <a:ea typeface="微软雅黑" panose="020B0503020204020204" charset="-122"/>
            </a:endParaRPr>
          </a:p>
        </p:txBody>
      </p:sp>
      <p:sp>
        <p:nvSpPr>
          <p:cNvPr id="67" name="圆角矩形 66"/>
          <p:cNvSpPr/>
          <p:nvPr/>
        </p:nvSpPr>
        <p:spPr>
          <a:xfrm>
            <a:off x="3430256" y="1293087"/>
            <a:ext cx="2057062" cy="381554"/>
          </a:xfrm>
          <a:prstGeom prst="roundRect">
            <a:avLst/>
          </a:prstGeom>
          <a:solidFill>
            <a:srgbClr val="0070C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68" name="圆角矩形 67"/>
          <p:cNvSpPr/>
          <p:nvPr/>
        </p:nvSpPr>
        <p:spPr>
          <a:xfrm>
            <a:off x="5657596" y="1293087"/>
            <a:ext cx="2057062" cy="381554"/>
          </a:xfrm>
          <a:prstGeom prst="roundRect">
            <a:avLst/>
          </a:prstGeom>
          <a:solidFill>
            <a:srgbClr val="0070C0"/>
          </a:solid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69" name="圆角矩形 68"/>
          <p:cNvSpPr/>
          <p:nvPr/>
        </p:nvSpPr>
        <p:spPr>
          <a:xfrm>
            <a:off x="1227240" y="1293087"/>
            <a:ext cx="2057062" cy="381554"/>
          </a:xfrm>
          <a:prstGeom prst="roundRect">
            <a:avLst/>
          </a:prstGeom>
          <a:solidFill>
            <a:srgbClr val="0070C0"/>
          </a:solidFill>
          <a:ln w="38100" cap="flat" cmpd="sng" algn="ctr">
            <a:noFill/>
            <a:prstDash val="solid"/>
            <a:round/>
            <a:headEnd type="none" w="med" len="med"/>
            <a:tailEnd type="none" w="med" len="med"/>
          </a:ln>
          <a:effectLst/>
        </p:spPr>
        <p:txBody>
          <a:bodyPr vert="horz" wrap="square" lIns="77770" tIns="38885" rIns="77770" bIns="38885" numCol="1" rtlCol="0" anchor="t" anchorCtr="0" compatLnSpc="1"/>
          <a:lstStyle/>
          <a:p>
            <a:pPr algn="ctr"/>
            <a:endParaRPr lang="zh-CN" altLang="en-US" dirty="0">
              <a:solidFill>
                <a:schemeClr val="accent2">
                  <a:lumMod val="75000"/>
                </a:schemeClr>
              </a:solidFill>
            </a:endParaRPr>
          </a:p>
        </p:txBody>
      </p:sp>
      <p:sp>
        <p:nvSpPr>
          <p:cNvPr id="70" name="矩形 69"/>
          <p:cNvSpPr>
            <a:spLocks noChangeArrowheads="1"/>
          </p:cNvSpPr>
          <p:nvPr/>
        </p:nvSpPr>
        <p:spPr bwMode="auto">
          <a:xfrm>
            <a:off x="1269584" y="1322396"/>
            <a:ext cx="1847322" cy="293973"/>
          </a:xfrm>
          <a:prstGeom prst="rect">
            <a:avLst/>
          </a:prstGeom>
          <a:noFill/>
          <a:ln>
            <a:noFill/>
          </a:ln>
          <a:scene3d>
            <a:camera prst="orthographicFront"/>
            <a:lightRig rig="threePt" dir="t"/>
          </a:scene3d>
          <a:sp3d/>
        </p:spPr>
        <p:txBody>
          <a:bodyPr wrap="square" lIns="77770" tIns="38885" rIns="77770" bIns="38885">
            <a:spAutoFit/>
          </a:bodyPr>
          <a:lstStyle/>
          <a:p>
            <a:pPr algn="ctr"/>
            <a:r>
              <a:rPr lang="en-US" altLang="zh-CN" sz="1400" dirty="0" smtClean="0">
                <a:solidFill>
                  <a:schemeClr val="bg1"/>
                </a:solidFill>
                <a:latin typeface="微软雅黑" panose="020B0503020204020204" charset="-122"/>
                <a:ea typeface="微软雅黑" panose="020B0503020204020204" charset="-122"/>
              </a:rPr>
              <a:t>1</a:t>
            </a:r>
            <a:r>
              <a:rPr lang="zh-CN" altLang="en-US" sz="1400" dirty="0" smtClean="0">
                <a:solidFill>
                  <a:schemeClr val="bg1"/>
                </a:solidFill>
                <a:latin typeface="微软雅黑" panose="020B0503020204020204" charset="-122"/>
                <a:ea typeface="微软雅黑" panose="020B0503020204020204" charset="-122"/>
              </a:rPr>
              <a:t>、发展</a:t>
            </a:r>
            <a:r>
              <a:rPr lang="zh-CN" altLang="en-US" sz="1400" dirty="0">
                <a:solidFill>
                  <a:schemeClr val="bg1"/>
                </a:solidFill>
                <a:latin typeface="微软雅黑" panose="020B0503020204020204" charset="-122"/>
                <a:ea typeface="微软雅黑" panose="020B0503020204020204" charset="-122"/>
              </a:rPr>
              <a:t>趋势</a:t>
            </a:r>
            <a:endParaRPr lang="zh-CN" altLang="en-US" sz="1400" dirty="0">
              <a:solidFill>
                <a:schemeClr val="bg1"/>
              </a:solidFill>
              <a:latin typeface="微软雅黑" panose="020B0503020204020204" charset="-122"/>
              <a:ea typeface="微软雅黑" panose="020B0503020204020204" charset="-122"/>
            </a:endParaRPr>
          </a:p>
        </p:txBody>
      </p:sp>
      <p:sp>
        <p:nvSpPr>
          <p:cNvPr id="71" name="矩形 70"/>
          <p:cNvSpPr>
            <a:spLocks noChangeArrowheads="1"/>
          </p:cNvSpPr>
          <p:nvPr/>
        </p:nvSpPr>
        <p:spPr bwMode="auto">
          <a:xfrm>
            <a:off x="5774399" y="1322396"/>
            <a:ext cx="1847322" cy="293973"/>
          </a:xfrm>
          <a:prstGeom prst="rect">
            <a:avLst/>
          </a:prstGeom>
          <a:noFill/>
          <a:ln>
            <a:noFill/>
          </a:ln>
          <a:scene3d>
            <a:camera prst="orthographicFront"/>
            <a:lightRig rig="threePt" dir="t"/>
          </a:scene3d>
          <a:sp3d/>
        </p:spPr>
        <p:txBody>
          <a:bodyPr wrap="square" lIns="77770" tIns="38885" rIns="77770" bIns="38885">
            <a:spAutoFit/>
          </a:bodyPr>
          <a:lstStyle/>
          <a:p>
            <a:pPr algn="ctr"/>
            <a:r>
              <a:rPr lang="en-US" altLang="zh-CN" sz="1400" dirty="0" smtClean="0">
                <a:solidFill>
                  <a:schemeClr val="bg1"/>
                </a:solidFill>
                <a:latin typeface="微软雅黑" panose="020B0503020204020204" charset="-122"/>
                <a:ea typeface="微软雅黑" panose="020B0503020204020204" charset="-122"/>
              </a:rPr>
              <a:t>3</a:t>
            </a:r>
            <a:r>
              <a:rPr lang="zh-CN" altLang="en-US" sz="1400" dirty="0" smtClean="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政策扶持</a:t>
            </a:r>
            <a:endParaRPr lang="zh-CN" altLang="en-US" sz="1400" dirty="0">
              <a:solidFill>
                <a:schemeClr val="bg1"/>
              </a:solidFill>
              <a:latin typeface="微软雅黑" panose="020B0503020204020204" charset="-122"/>
              <a:ea typeface="微软雅黑" panose="020B0503020204020204" charset="-122"/>
            </a:endParaRPr>
          </a:p>
        </p:txBody>
      </p:sp>
      <p:sp>
        <p:nvSpPr>
          <p:cNvPr id="72" name="矩形 71"/>
          <p:cNvSpPr>
            <a:spLocks noChangeArrowheads="1"/>
          </p:cNvSpPr>
          <p:nvPr/>
        </p:nvSpPr>
        <p:spPr bwMode="auto">
          <a:xfrm>
            <a:off x="3547061" y="1322396"/>
            <a:ext cx="1847322" cy="293973"/>
          </a:xfrm>
          <a:prstGeom prst="rect">
            <a:avLst/>
          </a:prstGeom>
          <a:noFill/>
          <a:ln>
            <a:noFill/>
          </a:ln>
          <a:scene3d>
            <a:camera prst="orthographicFront"/>
            <a:lightRig rig="threePt" dir="t"/>
          </a:scene3d>
          <a:sp3d/>
        </p:spPr>
        <p:txBody>
          <a:bodyPr wrap="square" lIns="77770" tIns="38885" rIns="77770" bIns="38885">
            <a:spAutoFit/>
          </a:bodyPr>
          <a:lstStyle/>
          <a:p>
            <a:pPr algn="ctr"/>
            <a:r>
              <a:rPr lang="en-US" altLang="zh-CN" sz="1400" dirty="0" smtClean="0">
                <a:solidFill>
                  <a:schemeClr val="bg1"/>
                </a:solidFill>
                <a:latin typeface="微软雅黑" panose="020B0503020204020204" charset="-122"/>
                <a:ea typeface="微软雅黑" panose="020B0503020204020204" charset="-122"/>
              </a:rPr>
              <a:t>2</a:t>
            </a:r>
            <a:r>
              <a:rPr lang="zh-CN" altLang="en-US" sz="1400" dirty="0" smtClean="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消费习惯</a:t>
            </a:r>
            <a:endParaRPr lang="zh-CN" altLang="en-US" sz="1400" dirty="0">
              <a:solidFill>
                <a:schemeClr val="bg1"/>
              </a:solidFill>
              <a:latin typeface="微软雅黑" panose="020B0503020204020204" charset="-122"/>
              <a:ea typeface="微软雅黑" panose="020B0503020204020204" charset="-122"/>
            </a:endParaRPr>
          </a:p>
        </p:txBody>
      </p:sp>
    </p:spTree>
  </p:cSld>
  <p:clrMapOvr>
    <a:masterClrMapping/>
  </p:clrMapOvr>
  <p:transition spd="slow" advClick="0" advTm="1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4)">
                                      <p:cBhvr>
                                        <p:cTn id="7" dur="1000"/>
                                        <p:tgtEl>
                                          <p:spTgt spid="3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anim calcmode="lin" valueType="num">
                                      <p:cBhvr>
                                        <p:cTn id="12" dur="500" fill="hold"/>
                                        <p:tgtEl>
                                          <p:spTgt spid="69"/>
                                        </p:tgtEl>
                                        <p:attrNameLst>
                                          <p:attrName>ppt_x</p:attrName>
                                        </p:attrNameLst>
                                      </p:cBhvr>
                                      <p:tavLst>
                                        <p:tav tm="0">
                                          <p:val>
                                            <p:strVal val="#ppt_x"/>
                                          </p:val>
                                        </p:tav>
                                        <p:tav tm="100000">
                                          <p:val>
                                            <p:strVal val="#ppt_x"/>
                                          </p:val>
                                        </p:tav>
                                      </p:tavLst>
                                    </p:anim>
                                    <p:anim calcmode="lin" valueType="num">
                                      <p:cBhvr>
                                        <p:cTn id="13" dur="450" decel="100000" fill="hold"/>
                                        <p:tgtEl>
                                          <p:spTgt spid="69"/>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69"/>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anim calcmode="lin" valueType="num">
                                      <p:cBhvr>
                                        <p:cTn id="18" dur="500" fill="hold"/>
                                        <p:tgtEl>
                                          <p:spTgt spid="67"/>
                                        </p:tgtEl>
                                        <p:attrNameLst>
                                          <p:attrName>ppt_x</p:attrName>
                                        </p:attrNameLst>
                                      </p:cBhvr>
                                      <p:tavLst>
                                        <p:tav tm="0">
                                          <p:val>
                                            <p:strVal val="#ppt_x"/>
                                          </p:val>
                                        </p:tav>
                                        <p:tav tm="100000">
                                          <p:val>
                                            <p:strVal val="#ppt_x"/>
                                          </p:val>
                                        </p:tav>
                                      </p:tavLst>
                                    </p:anim>
                                    <p:anim calcmode="lin" valueType="num">
                                      <p:cBhvr>
                                        <p:cTn id="19" dur="450" decel="100000" fill="hold"/>
                                        <p:tgtEl>
                                          <p:spTgt spid="67"/>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6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anim calcmode="lin" valueType="num">
                                      <p:cBhvr>
                                        <p:cTn id="24" dur="500" fill="hold"/>
                                        <p:tgtEl>
                                          <p:spTgt spid="68"/>
                                        </p:tgtEl>
                                        <p:attrNameLst>
                                          <p:attrName>ppt_x</p:attrName>
                                        </p:attrNameLst>
                                      </p:cBhvr>
                                      <p:tavLst>
                                        <p:tav tm="0">
                                          <p:val>
                                            <p:strVal val="#ppt_x"/>
                                          </p:val>
                                        </p:tav>
                                        <p:tav tm="100000">
                                          <p:val>
                                            <p:strVal val="#ppt_x"/>
                                          </p:val>
                                        </p:tav>
                                      </p:tavLst>
                                    </p:anim>
                                    <p:anim calcmode="lin" valueType="num">
                                      <p:cBhvr>
                                        <p:cTn id="25" dur="450" decel="100000" fill="hold"/>
                                        <p:tgtEl>
                                          <p:spTgt spid="68"/>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68"/>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slide(fromBottom)">
                                      <p:cBhvr>
                                        <p:cTn id="30" dur="500"/>
                                        <p:tgtEl>
                                          <p:spTgt spid="70"/>
                                        </p:tgtEl>
                                      </p:cBhvr>
                                    </p:animEffect>
                                  </p:childTnLst>
                                </p:cTn>
                              </p:par>
                            </p:childTnLst>
                          </p:cTn>
                        </p:par>
                        <p:par>
                          <p:cTn id="31" fill="hold">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slide(fromBottom)">
                                      <p:cBhvr>
                                        <p:cTn id="34" dur="500"/>
                                        <p:tgtEl>
                                          <p:spTgt spid="72"/>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slide(fromBottom)">
                                      <p:cBhvr>
                                        <p:cTn id="38" dur="500"/>
                                        <p:tgtEl>
                                          <p:spTgt spid="71"/>
                                        </p:tgtEl>
                                      </p:cBhvr>
                                    </p:animEffect>
                                  </p:childTnLst>
                                </p:cTn>
                              </p:par>
                            </p:childTnLst>
                          </p:cTn>
                        </p:par>
                        <p:par>
                          <p:cTn id="39" fill="hold">
                            <p:stCondLst>
                              <p:cond delay="3000"/>
                            </p:stCondLst>
                            <p:childTnLst>
                              <p:par>
                                <p:cTn id="40" presetID="12" presetClass="entr" presetSubtype="1"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slide(fromTop)">
                                      <p:cBhvr>
                                        <p:cTn id="42" dur="500"/>
                                        <p:tgtEl>
                                          <p:spTgt spid="61"/>
                                        </p:tgtEl>
                                      </p:cBhvr>
                                    </p:animEffect>
                                  </p:childTnLst>
                                </p:cTn>
                              </p:par>
                            </p:childTnLst>
                          </p:cTn>
                        </p:par>
                        <p:par>
                          <p:cTn id="43" fill="hold">
                            <p:stCondLst>
                              <p:cond delay="3500"/>
                            </p:stCondLst>
                            <p:childTnLst>
                              <p:par>
                                <p:cTn id="44" presetID="12" presetClass="entr" presetSubtype="1"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slide(fromTop)">
                                      <p:cBhvr>
                                        <p:cTn id="46" dur="500"/>
                                        <p:tgtEl>
                                          <p:spTgt spid="64"/>
                                        </p:tgtEl>
                                      </p:cBhvr>
                                    </p:animEffect>
                                  </p:childTnLst>
                                </p:cTn>
                              </p:par>
                            </p:childTnLst>
                          </p:cTn>
                        </p:par>
                        <p:par>
                          <p:cTn id="47" fill="hold">
                            <p:stCondLst>
                              <p:cond delay="4000"/>
                            </p:stCondLst>
                            <p:childTnLst>
                              <p:par>
                                <p:cTn id="48" presetID="12" presetClass="entr" presetSubtype="1"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slide(fromTop)">
                                      <p:cBhvr>
                                        <p:cTn id="50" dur="500"/>
                                        <p:tgtEl>
                                          <p:spTgt spid="62"/>
                                        </p:tgtEl>
                                      </p:cBhvr>
                                    </p:animEffect>
                                  </p:childTnLst>
                                </p:cTn>
                              </p:par>
                            </p:childTnLst>
                          </p:cTn>
                        </p:par>
                        <p:par>
                          <p:cTn id="51" fill="hold">
                            <p:stCondLst>
                              <p:cond delay="4500"/>
                            </p:stCondLst>
                            <p:childTnLst>
                              <p:par>
                                <p:cTn id="52" presetID="49" presetClass="entr" presetSubtype="0" decel="100000"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fltVal val="0"/>
                                          </p:val>
                                        </p:tav>
                                        <p:tav tm="100000">
                                          <p:val>
                                            <p:strVal val="#ppt_h"/>
                                          </p:val>
                                        </p:tav>
                                      </p:tavLst>
                                    </p:anim>
                                    <p:anim calcmode="lin" valueType="num">
                                      <p:cBhvr>
                                        <p:cTn id="56" dur="500" fill="hold"/>
                                        <p:tgtEl>
                                          <p:spTgt spid="66"/>
                                        </p:tgtEl>
                                        <p:attrNameLst>
                                          <p:attrName>style.rotation</p:attrName>
                                        </p:attrNameLst>
                                      </p:cBhvr>
                                      <p:tavLst>
                                        <p:tav tm="0">
                                          <p:val>
                                            <p:fltVal val="360"/>
                                          </p:val>
                                        </p:tav>
                                        <p:tav tm="100000">
                                          <p:val>
                                            <p:fltVal val="0"/>
                                          </p:val>
                                        </p:tav>
                                      </p:tavLst>
                                    </p:anim>
                                    <p:animEffect transition="in" filter="fade">
                                      <p:cBhvr>
                                        <p:cTn id="57" dur="500"/>
                                        <p:tgtEl>
                                          <p:spTgt spid="66"/>
                                        </p:tgtEl>
                                      </p:cBhvr>
                                    </p:animEffect>
                                  </p:childTnLst>
                                </p:cTn>
                              </p:par>
                            </p:childTnLst>
                          </p:cTn>
                        </p:par>
                        <p:par>
                          <p:cTn id="58" fill="hold">
                            <p:stCondLst>
                              <p:cond delay="5000"/>
                            </p:stCondLst>
                            <p:childTnLst>
                              <p:par>
                                <p:cTn id="59" presetID="49" presetClass="entr" presetSubtype="0" decel="100000"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fltVal val="0"/>
                                          </p:val>
                                        </p:tav>
                                        <p:tav tm="100000">
                                          <p:val>
                                            <p:strVal val="#ppt_h"/>
                                          </p:val>
                                        </p:tav>
                                      </p:tavLst>
                                    </p:anim>
                                    <p:anim calcmode="lin" valueType="num">
                                      <p:cBhvr>
                                        <p:cTn id="63" dur="500" fill="hold"/>
                                        <p:tgtEl>
                                          <p:spTgt spid="65"/>
                                        </p:tgtEl>
                                        <p:attrNameLst>
                                          <p:attrName>style.rotation</p:attrName>
                                        </p:attrNameLst>
                                      </p:cBhvr>
                                      <p:tavLst>
                                        <p:tav tm="0">
                                          <p:val>
                                            <p:fltVal val="360"/>
                                          </p:val>
                                        </p:tav>
                                        <p:tav tm="100000">
                                          <p:val>
                                            <p:fltVal val="0"/>
                                          </p:val>
                                        </p:tav>
                                      </p:tavLst>
                                    </p:anim>
                                    <p:animEffect transition="in" filter="fade">
                                      <p:cBhvr>
                                        <p:cTn id="64" dur="500"/>
                                        <p:tgtEl>
                                          <p:spTgt spid="65"/>
                                        </p:tgtEl>
                                      </p:cBhvr>
                                    </p:animEffect>
                                  </p:childTnLst>
                                </p:cTn>
                              </p:par>
                            </p:childTnLst>
                          </p:cTn>
                        </p:par>
                        <p:par>
                          <p:cTn id="65" fill="hold">
                            <p:stCondLst>
                              <p:cond delay="5500"/>
                            </p:stCondLst>
                            <p:childTnLst>
                              <p:par>
                                <p:cTn id="66" presetID="49" presetClass="entr" presetSubtype="0" decel="10000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 calcmode="lin" valueType="num">
                                      <p:cBhvr>
                                        <p:cTn id="70" dur="500" fill="hold"/>
                                        <p:tgtEl>
                                          <p:spTgt spid="63"/>
                                        </p:tgtEl>
                                        <p:attrNameLst>
                                          <p:attrName>style.rotation</p:attrName>
                                        </p:attrNameLst>
                                      </p:cBhvr>
                                      <p:tavLst>
                                        <p:tav tm="0">
                                          <p:val>
                                            <p:fltVal val="360"/>
                                          </p:val>
                                        </p:tav>
                                        <p:tav tm="100000">
                                          <p:val>
                                            <p:fltVal val="0"/>
                                          </p:val>
                                        </p:tav>
                                      </p:tavLst>
                                    </p:anim>
                                    <p:animEffect transition="in" filter="fade">
                                      <p:cBhvr>
                                        <p:cTn id="7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61" grpId="0" animBg="1"/>
      <p:bldP spid="62" grpId="0" animBg="1"/>
      <p:bldP spid="63" grpId="0"/>
      <p:bldP spid="64" grpId="0" animBg="1"/>
      <p:bldP spid="65" grpId="0"/>
      <p:bldP spid="66" grpId="0"/>
      <p:bldP spid="67" grpId="0" animBg="1"/>
      <p:bldP spid="68" grpId="0" animBg="1"/>
      <p:bldP spid="69" grpId="0" animBg="1"/>
      <p:bldP spid="70" grpId="0"/>
      <p:bldP spid="71"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0"/>
          <p:cNvSpPr>
            <a:spLocks noChangeArrowheads="1"/>
          </p:cNvSpPr>
          <p:nvPr/>
        </p:nvSpPr>
        <p:spPr bwMode="auto">
          <a:xfrm>
            <a:off x="1348009" y="4489082"/>
            <a:ext cx="6487417" cy="585694"/>
          </a:xfrm>
          <a:prstGeom prst="roundRect">
            <a:avLst/>
          </a:prstGeom>
          <a:noFill/>
          <a:ln w="9525" cap="flat" cmpd="sng" algn="ctr">
            <a:noFill/>
            <a:prstDash val="solid"/>
            <a:round/>
            <a:headEnd type="none" w="med" len="med"/>
            <a:tailEnd type="none" w="med" len="med"/>
          </a:ln>
          <a:effectLst/>
        </p:spPr>
        <p:txBody>
          <a:bodyPr vert="horz" wrap="square" lIns="77770" tIns="38885" rIns="77770" bIns="38885" numCol="1" rtlCol="0" anchor="t" anchorCtr="0" compatLnSpc="1"/>
          <a:lstStyle/>
          <a:p>
            <a:endParaRPr lang="zh-CN" altLang="en-US">
              <a:solidFill>
                <a:schemeClr val="accent2">
                  <a:lumMod val="75000"/>
                </a:schemeClr>
              </a:solidFill>
            </a:endParaRPr>
          </a:p>
        </p:txBody>
      </p:sp>
      <p:sp>
        <p:nvSpPr>
          <p:cNvPr id="20" name="Text Box 55"/>
          <p:cNvSpPr txBox="1">
            <a:spLocks noChangeArrowheads="1"/>
          </p:cNvSpPr>
          <p:nvPr/>
        </p:nvSpPr>
        <p:spPr bwMode="auto">
          <a:xfrm>
            <a:off x="712094" y="123478"/>
            <a:ext cx="321183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2.5 </a:t>
            </a:r>
            <a:r>
              <a:rPr lang="zh-CN" altLang="en-US" sz="2800" b="0" i="0" dirty="0">
                <a:latin typeface="方正楷体简体" panose="02010601030101010101" pitchFamily="2" charset="-122"/>
                <a:ea typeface="方正楷体简体" panose="02010601030101010101" pitchFamily="2" charset="-122"/>
              </a:rPr>
              <a:t>竞争对手分析</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21" name="组合 30"/>
          <p:cNvGrpSpPr/>
          <p:nvPr/>
        </p:nvGrpSpPr>
        <p:grpSpPr bwMode="auto">
          <a:xfrm>
            <a:off x="8662987" y="4880373"/>
            <a:ext cx="223838" cy="225028"/>
            <a:chOff x="0" y="0"/>
            <a:chExt cx="299785" cy="299785"/>
          </a:xfrm>
        </p:grpSpPr>
        <p:sp>
          <p:nvSpPr>
            <p:cNvPr id="22"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3"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24" name="组合 37"/>
          <p:cNvGrpSpPr/>
          <p:nvPr/>
        </p:nvGrpSpPr>
        <p:grpSpPr bwMode="auto">
          <a:xfrm flipH="1">
            <a:off x="8291512" y="4880373"/>
            <a:ext cx="225029" cy="225028"/>
            <a:chOff x="0" y="0"/>
            <a:chExt cx="299785" cy="299785"/>
          </a:xfrm>
        </p:grpSpPr>
        <p:sp>
          <p:nvSpPr>
            <p:cNvPr id="25"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6"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27"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2</a:t>
            </a:r>
            <a:endParaRPr lang="zh-CN" altLang="en-US" b="0" dirty="0">
              <a:solidFill>
                <a:schemeClr val="bg1"/>
              </a:solidFill>
            </a:endParaRPr>
          </a:p>
        </p:txBody>
      </p:sp>
      <p:grpSp>
        <p:nvGrpSpPr>
          <p:cNvPr id="28" name="组合 27"/>
          <p:cNvGrpSpPr/>
          <p:nvPr/>
        </p:nvGrpSpPr>
        <p:grpSpPr>
          <a:xfrm>
            <a:off x="2602230" y="1427068"/>
            <a:ext cx="2265718" cy="810252"/>
            <a:chOff x="3666731" y="1984470"/>
            <a:chExt cx="2636520" cy="1447800"/>
          </a:xfrm>
          <a:solidFill>
            <a:srgbClr val="FFC000"/>
          </a:solidFill>
        </p:grpSpPr>
        <p:sp>
          <p:nvSpPr>
            <p:cNvPr id="29" name="任意多边形 28"/>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0"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39" name="文本框 35"/>
            <p:cNvSpPr txBox="1"/>
            <p:nvPr/>
          </p:nvSpPr>
          <p:spPr>
            <a:xfrm>
              <a:off x="3971727" y="2405901"/>
              <a:ext cx="2230360" cy="604946"/>
            </a:xfrm>
            <a:prstGeom prst="rect">
              <a:avLst/>
            </a:prstGeom>
            <a:noFill/>
          </p:spPr>
          <p:txBody>
            <a:bodyPr wrap="square" rtlCol="0" anchor="ctr">
              <a:spAutoFit/>
            </a:bodyPr>
            <a:lstStyle/>
            <a:p>
              <a:r>
                <a:rPr lang="zh-CN" altLang="en-US" sz="1600" b="0" dirty="0" smtClean="0">
                  <a:solidFill>
                    <a:schemeClr val="bg1"/>
                  </a:solidFill>
                  <a:latin typeface="微软雅黑" panose="020B0503020204020204" charset="-122"/>
                  <a:ea typeface="微软雅黑" panose="020B0503020204020204" charset="-122"/>
                </a:rPr>
                <a:t>    整体</a:t>
              </a:r>
              <a:r>
                <a:rPr lang="zh-CN" altLang="en-US" sz="1600" b="0" dirty="0">
                  <a:solidFill>
                    <a:schemeClr val="bg1"/>
                  </a:solidFill>
                  <a:latin typeface="微软雅黑" panose="020B0503020204020204" charset="-122"/>
                  <a:ea typeface="微软雅黑" panose="020B0503020204020204" charset="-122"/>
                </a:rPr>
                <a:t>规模较小</a:t>
              </a:r>
              <a:endParaRPr lang="zh-CN" altLang="en-US" sz="1600" b="0" dirty="0">
                <a:solidFill>
                  <a:schemeClr val="bg1"/>
                </a:solidFill>
                <a:latin typeface="微软雅黑" panose="020B0503020204020204" charset="-122"/>
                <a:ea typeface="微软雅黑" panose="020B0503020204020204" charset="-122"/>
              </a:endParaRPr>
            </a:p>
          </p:txBody>
        </p:sp>
      </p:grpSp>
      <p:grpSp>
        <p:nvGrpSpPr>
          <p:cNvPr id="40" name="组合 39"/>
          <p:cNvGrpSpPr/>
          <p:nvPr/>
        </p:nvGrpSpPr>
        <p:grpSpPr>
          <a:xfrm>
            <a:off x="708521" y="1427068"/>
            <a:ext cx="2265718" cy="810252"/>
            <a:chOff x="1436370" y="1984470"/>
            <a:chExt cx="2636520" cy="1447800"/>
          </a:xfrm>
          <a:solidFill>
            <a:srgbClr val="FF3300"/>
          </a:solidFill>
        </p:grpSpPr>
        <p:sp>
          <p:nvSpPr>
            <p:cNvPr id="41" name="任意多边形 40"/>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0"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2" name="文本框 43"/>
            <p:cNvSpPr txBox="1"/>
            <p:nvPr/>
          </p:nvSpPr>
          <p:spPr>
            <a:xfrm>
              <a:off x="1709209" y="2405899"/>
              <a:ext cx="2293960" cy="604946"/>
            </a:xfrm>
            <a:prstGeom prst="rect">
              <a:avLst/>
            </a:prstGeom>
            <a:noFill/>
          </p:spPr>
          <p:txBody>
            <a:bodyPr wrap="square" rtlCol="0" anchor="ctr">
              <a:spAutoFit/>
            </a:bodyPr>
            <a:lstStyle/>
            <a:p>
              <a:r>
                <a:rPr lang="zh-CN" altLang="en-US" sz="1600" b="0" dirty="0" smtClean="0">
                  <a:solidFill>
                    <a:schemeClr val="bg1"/>
                  </a:solidFill>
                  <a:latin typeface="微软雅黑" panose="020B0503020204020204" charset="-122"/>
                  <a:ea typeface="微软雅黑" panose="020B0503020204020204" charset="-122"/>
                </a:rPr>
                <a:t>      处于</a:t>
              </a:r>
              <a:r>
                <a:rPr lang="zh-CN" altLang="en-US" sz="1600" b="0" dirty="0">
                  <a:solidFill>
                    <a:schemeClr val="bg1"/>
                  </a:solidFill>
                  <a:latin typeface="微软雅黑" panose="020B0503020204020204" charset="-122"/>
                  <a:ea typeface="微软雅黑" panose="020B0503020204020204" charset="-122"/>
                </a:rPr>
                <a:t>起步阶段</a:t>
              </a:r>
              <a:endParaRPr lang="zh-CN" altLang="en-US" sz="1600" b="0" dirty="0">
                <a:solidFill>
                  <a:schemeClr val="bg1"/>
                </a:solidFill>
                <a:latin typeface="微软雅黑" panose="020B0503020204020204" charset="-122"/>
                <a:ea typeface="微软雅黑" panose="020B0503020204020204" charset="-122"/>
              </a:endParaRPr>
            </a:p>
          </p:txBody>
        </p:sp>
      </p:grpSp>
      <p:grpSp>
        <p:nvGrpSpPr>
          <p:cNvPr id="43" name="组合 42"/>
          <p:cNvGrpSpPr/>
          <p:nvPr/>
        </p:nvGrpSpPr>
        <p:grpSpPr>
          <a:xfrm>
            <a:off x="6389649" y="1427068"/>
            <a:ext cx="2265718" cy="810252"/>
            <a:chOff x="8127453" y="1984470"/>
            <a:chExt cx="2636520" cy="1447800"/>
          </a:xfrm>
          <a:solidFill>
            <a:srgbClr val="FFC000"/>
          </a:solidFill>
        </p:grpSpPr>
        <p:sp>
          <p:nvSpPr>
            <p:cNvPr id="44" name="任意多边形 43"/>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0"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5" name="文本框 46"/>
            <p:cNvSpPr txBox="1"/>
            <p:nvPr/>
          </p:nvSpPr>
          <p:spPr>
            <a:xfrm>
              <a:off x="8439017" y="2405899"/>
              <a:ext cx="2230360" cy="604946"/>
            </a:xfrm>
            <a:prstGeom prst="rect">
              <a:avLst/>
            </a:prstGeom>
            <a:noFill/>
          </p:spPr>
          <p:txBody>
            <a:bodyPr wrap="square" rtlCol="0" anchor="ctr">
              <a:spAutoFit/>
            </a:bodyPr>
            <a:lstStyle/>
            <a:p>
              <a:r>
                <a:rPr lang="zh-CN" altLang="en-US" sz="1600" b="0" dirty="0" smtClean="0">
                  <a:solidFill>
                    <a:schemeClr val="bg1"/>
                  </a:solidFill>
                  <a:latin typeface="微软雅黑" panose="020B0503020204020204" charset="-122"/>
                  <a:ea typeface="微软雅黑" panose="020B0503020204020204" charset="-122"/>
                </a:rPr>
                <a:t>   市场</a:t>
              </a:r>
              <a:r>
                <a:rPr lang="zh-CN" altLang="en-US" sz="1600" b="0" dirty="0">
                  <a:solidFill>
                    <a:schemeClr val="bg1"/>
                  </a:solidFill>
                  <a:latin typeface="微软雅黑" panose="020B0503020204020204" charset="-122"/>
                  <a:ea typeface="微软雅黑" panose="020B0503020204020204" charset="-122"/>
                </a:rPr>
                <a:t>认知度低</a:t>
              </a:r>
              <a:endParaRPr lang="zh-CN" altLang="en-US" sz="1600" b="0" dirty="0">
                <a:solidFill>
                  <a:schemeClr val="bg1"/>
                </a:solidFill>
                <a:latin typeface="微软雅黑" panose="020B0503020204020204" charset="-122"/>
                <a:ea typeface="微软雅黑" panose="020B0503020204020204" charset="-122"/>
              </a:endParaRPr>
            </a:p>
          </p:txBody>
        </p:sp>
      </p:grpSp>
      <p:grpSp>
        <p:nvGrpSpPr>
          <p:cNvPr id="46" name="组合 45"/>
          <p:cNvGrpSpPr/>
          <p:nvPr/>
        </p:nvGrpSpPr>
        <p:grpSpPr>
          <a:xfrm>
            <a:off x="4495940" y="1427068"/>
            <a:ext cx="2265718" cy="810252"/>
            <a:chOff x="5897092" y="1984470"/>
            <a:chExt cx="2636520" cy="1447800"/>
          </a:xfrm>
          <a:solidFill>
            <a:srgbClr val="FF0000"/>
          </a:solidFill>
        </p:grpSpPr>
        <p:sp>
          <p:nvSpPr>
            <p:cNvPr id="47" name="任意多边形 4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b="0"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8" name="文本框 49"/>
            <p:cNvSpPr txBox="1"/>
            <p:nvPr/>
          </p:nvSpPr>
          <p:spPr>
            <a:xfrm>
              <a:off x="6227710" y="2405902"/>
              <a:ext cx="2205654" cy="604946"/>
            </a:xfrm>
            <a:prstGeom prst="rect">
              <a:avLst/>
            </a:prstGeom>
            <a:noFill/>
          </p:spPr>
          <p:txBody>
            <a:bodyPr wrap="square" rtlCol="0" anchor="ctr">
              <a:spAutoFit/>
            </a:bodyPr>
            <a:lstStyle/>
            <a:p>
              <a:r>
                <a:rPr lang="zh-CN" altLang="en-US" sz="1600" b="0" dirty="0" smtClean="0">
                  <a:solidFill>
                    <a:schemeClr val="bg1"/>
                  </a:solidFill>
                  <a:latin typeface="微软雅黑" panose="020B0503020204020204" charset="-122"/>
                  <a:ea typeface="微软雅黑" panose="020B0503020204020204" charset="-122"/>
                </a:rPr>
                <a:t>   市场</a:t>
              </a:r>
              <a:r>
                <a:rPr lang="zh-CN" altLang="en-US" sz="1600" b="0" dirty="0">
                  <a:solidFill>
                    <a:schemeClr val="bg1"/>
                  </a:solidFill>
                  <a:latin typeface="微软雅黑" panose="020B0503020204020204" charset="-122"/>
                  <a:ea typeface="微软雅黑" panose="020B0503020204020204" charset="-122"/>
                </a:rPr>
                <a:t>占有率低</a:t>
              </a:r>
              <a:endParaRPr lang="zh-CN" altLang="en-US" sz="1600" b="0" dirty="0">
                <a:solidFill>
                  <a:schemeClr val="bg1"/>
                </a:solidFill>
                <a:latin typeface="微软雅黑" panose="020B0503020204020204" charset="-122"/>
                <a:ea typeface="微软雅黑" panose="020B0503020204020204" charset="-122"/>
              </a:endParaRPr>
            </a:p>
          </p:txBody>
        </p:sp>
      </p:grpSp>
      <p:sp>
        <p:nvSpPr>
          <p:cNvPr id="49" name="矩形 47"/>
          <p:cNvSpPr>
            <a:spLocks noChangeArrowheads="1"/>
          </p:cNvSpPr>
          <p:nvPr/>
        </p:nvSpPr>
        <p:spPr bwMode="auto">
          <a:xfrm>
            <a:off x="896542" y="2577840"/>
            <a:ext cx="1690267" cy="11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b="0" dirty="0">
                <a:sym typeface="微软雅黑" panose="020B0503020204020204" charset="-122"/>
              </a:rPr>
              <a:t>在此录入上述图表的描述说明，在此录入上述图表的描述说明，在此录入上述图表的描述说明。</a:t>
            </a:r>
            <a:endParaRPr lang="zh-CN" altLang="en-US" sz="1200" b="0" dirty="0">
              <a:sym typeface="微软雅黑" panose="020B0503020204020204" charset="-122"/>
            </a:endParaRPr>
          </a:p>
        </p:txBody>
      </p:sp>
      <p:sp>
        <p:nvSpPr>
          <p:cNvPr id="50" name="矩形 47"/>
          <p:cNvSpPr>
            <a:spLocks noChangeArrowheads="1"/>
          </p:cNvSpPr>
          <p:nvPr/>
        </p:nvSpPr>
        <p:spPr bwMode="auto">
          <a:xfrm>
            <a:off x="2854441" y="2577840"/>
            <a:ext cx="1661454" cy="11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b="0" dirty="0">
                <a:sym typeface="微软雅黑" panose="020B0503020204020204" charset="-122"/>
              </a:rPr>
              <a:t>在此录入上述图表的描述说明，在此录入上述图表的描述说明，在此录入上述图表的描述说明。</a:t>
            </a:r>
            <a:endParaRPr lang="zh-CN" altLang="en-US" sz="1200" b="0" dirty="0">
              <a:sym typeface="微软雅黑" panose="020B0503020204020204" charset="-122"/>
            </a:endParaRPr>
          </a:p>
        </p:txBody>
      </p:sp>
      <p:sp>
        <p:nvSpPr>
          <p:cNvPr id="51" name="矩形 47"/>
          <p:cNvSpPr>
            <a:spLocks noChangeArrowheads="1"/>
          </p:cNvSpPr>
          <p:nvPr/>
        </p:nvSpPr>
        <p:spPr bwMode="auto">
          <a:xfrm>
            <a:off x="4783529" y="2577840"/>
            <a:ext cx="1676731" cy="11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b="0" dirty="0">
                <a:sym typeface="微软雅黑" panose="020B0503020204020204" charset="-122"/>
              </a:rPr>
              <a:t>在此录入上述图表的描述说明，在此录入上述图表的描述说明，在此录入上述图表的描述说明。</a:t>
            </a:r>
            <a:endParaRPr lang="zh-CN" altLang="en-US" sz="1200" b="0" dirty="0">
              <a:sym typeface="微软雅黑" panose="020B0503020204020204" charset="-122"/>
            </a:endParaRPr>
          </a:p>
        </p:txBody>
      </p:sp>
      <p:sp>
        <p:nvSpPr>
          <p:cNvPr id="52" name="矩形 47"/>
          <p:cNvSpPr>
            <a:spLocks noChangeArrowheads="1"/>
          </p:cNvSpPr>
          <p:nvPr/>
        </p:nvSpPr>
        <p:spPr bwMode="auto">
          <a:xfrm>
            <a:off x="6727893" y="2577840"/>
            <a:ext cx="1661127" cy="11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62" tIns="38881" rIns="77762" bIns="3888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200" b="0" dirty="0">
                <a:sym typeface="微软雅黑" panose="020B0503020204020204" charset="-122"/>
              </a:rPr>
              <a:t>在此录入上述图表的描述说明，在此录入上述图表的描述说明，在此录入上述图表的描述说明。</a:t>
            </a:r>
            <a:endParaRPr lang="zh-CN" altLang="en-US" sz="1200" b="0" dirty="0">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0">
        <p:blinds dir="vert"/>
      </p:transition>
    </mc:Choice>
    <mc:Fallback>
      <p:transition spd="slow" advClick="0" advTm="1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53" presetClass="entr" presetSubtype="16" fill="hold" grpId="0" nodeType="after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ppt_y"/>
                                          </p:val>
                                        </p:tav>
                                        <p:tav tm="100000">
                                          <p:val>
                                            <p:strVal val="#ppt_y"/>
                                          </p:val>
                                        </p:tav>
                                      </p:tavLst>
                                    </p:anim>
                                  </p:childTnLst>
                                </p:cTn>
                              </p:par>
                              <p:par>
                                <p:cTn id="19" presetID="12" presetClass="entr" presetSubtype="1" fill="hold" grpId="0" nodeType="withEffect">
                                  <p:stCondLst>
                                    <p:cond delay="50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400"/>
                                        <p:tgtEl>
                                          <p:spTgt spid="49"/>
                                        </p:tgtEl>
                                        <p:attrNameLst>
                                          <p:attrName>ppt_y</p:attrName>
                                        </p:attrNameLst>
                                      </p:cBhvr>
                                      <p:tavLst>
                                        <p:tav tm="0">
                                          <p:val>
                                            <p:strVal val="#ppt_y-#ppt_h*1.125000"/>
                                          </p:val>
                                        </p:tav>
                                        <p:tav tm="100000">
                                          <p:val>
                                            <p:strVal val="#ppt_y"/>
                                          </p:val>
                                        </p:tav>
                                      </p:tavLst>
                                    </p:anim>
                                    <p:animEffect transition="in" filter="wipe(down)">
                                      <p:cBhvr>
                                        <p:cTn id="22" dur="400"/>
                                        <p:tgtEl>
                                          <p:spTgt spid="49"/>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400"/>
                                        <p:tgtEl>
                                          <p:spTgt spid="28"/>
                                        </p:tgtEl>
                                        <p:attrNameLst>
                                          <p:attrName>ppt_x</p:attrName>
                                        </p:attrNameLst>
                                      </p:cBhvr>
                                      <p:tavLst>
                                        <p:tav tm="0">
                                          <p:val>
                                            <p:strVal val="#ppt_x-#ppt_w*1.125000"/>
                                          </p:val>
                                        </p:tav>
                                        <p:tav tm="100000">
                                          <p:val>
                                            <p:strVal val="#ppt_x"/>
                                          </p:val>
                                        </p:tav>
                                      </p:tavLst>
                                    </p:anim>
                                    <p:animEffect transition="in" filter="wipe(right)">
                                      <p:cBhvr>
                                        <p:cTn id="27" dur="400"/>
                                        <p:tgtEl>
                                          <p:spTgt spid="28"/>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400"/>
                                        <p:tgtEl>
                                          <p:spTgt spid="50"/>
                                        </p:tgtEl>
                                        <p:attrNameLst>
                                          <p:attrName>ppt_y</p:attrName>
                                        </p:attrNameLst>
                                      </p:cBhvr>
                                      <p:tavLst>
                                        <p:tav tm="0">
                                          <p:val>
                                            <p:strVal val="#ppt_y-#ppt_h*1.125000"/>
                                          </p:val>
                                        </p:tav>
                                        <p:tav tm="100000">
                                          <p:val>
                                            <p:strVal val="#ppt_y"/>
                                          </p:val>
                                        </p:tav>
                                      </p:tavLst>
                                    </p:anim>
                                    <p:animEffect transition="in" filter="wipe(down)">
                                      <p:cBhvr>
                                        <p:cTn id="31" dur="400"/>
                                        <p:tgtEl>
                                          <p:spTgt spid="50"/>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400"/>
                                        <p:tgtEl>
                                          <p:spTgt spid="46"/>
                                        </p:tgtEl>
                                        <p:attrNameLst>
                                          <p:attrName>ppt_x</p:attrName>
                                        </p:attrNameLst>
                                      </p:cBhvr>
                                      <p:tavLst>
                                        <p:tav tm="0">
                                          <p:val>
                                            <p:strVal val="#ppt_x-#ppt_w*1.125000"/>
                                          </p:val>
                                        </p:tav>
                                        <p:tav tm="100000">
                                          <p:val>
                                            <p:strVal val="#ppt_x"/>
                                          </p:val>
                                        </p:tav>
                                      </p:tavLst>
                                    </p:anim>
                                    <p:animEffect transition="in" filter="wipe(right)">
                                      <p:cBhvr>
                                        <p:cTn id="36" dur="400"/>
                                        <p:tgtEl>
                                          <p:spTgt spid="46"/>
                                        </p:tgtEl>
                                      </p:cBhvr>
                                    </p:animEffect>
                                  </p:childTnLst>
                                </p:cTn>
                              </p:par>
                              <p:par>
                                <p:cTn id="37" presetID="12" presetClass="entr" presetSubtype="1" fill="hold" grpId="0" nodeType="withEffect">
                                  <p:stCondLst>
                                    <p:cond delay="5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400"/>
                                        <p:tgtEl>
                                          <p:spTgt spid="51"/>
                                        </p:tgtEl>
                                        <p:attrNameLst>
                                          <p:attrName>ppt_y</p:attrName>
                                        </p:attrNameLst>
                                      </p:cBhvr>
                                      <p:tavLst>
                                        <p:tav tm="0">
                                          <p:val>
                                            <p:strVal val="#ppt_y-#ppt_h*1.125000"/>
                                          </p:val>
                                        </p:tav>
                                        <p:tav tm="100000">
                                          <p:val>
                                            <p:strVal val="#ppt_y"/>
                                          </p:val>
                                        </p:tav>
                                      </p:tavLst>
                                    </p:anim>
                                    <p:animEffect transition="in" filter="wipe(down)">
                                      <p:cBhvr>
                                        <p:cTn id="40" dur="400"/>
                                        <p:tgtEl>
                                          <p:spTgt spid="51"/>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400"/>
                                        <p:tgtEl>
                                          <p:spTgt spid="43"/>
                                        </p:tgtEl>
                                        <p:attrNameLst>
                                          <p:attrName>ppt_x</p:attrName>
                                        </p:attrNameLst>
                                      </p:cBhvr>
                                      <p:tavLst>
                                        <p:tav tm="0">
                                          <p:val>
                                            <p:strVal val="#ppt_x-#ppt_w*1.125000"/>
                                          </p:val>
                                        </p:tav>
                                        <p:tav tm="100000">
                                          <p:val>
                                            <p:strVal val="#ppt_x"/>
                                          </p:val>
                                        </p:tav>
                                      </p:tavLst>
                                    </p:anim>
                                    <p:animEffect transition="in" filter="wipe(right)">
                                      <p:cBhvr>
                                        <p:cTn id="45" dur="400"/>
                                        <p:tgtEl>
                                          <p:spTgt spid="43"/>
                                        </p:tgtEl>
                                      </p:cBhvr>
                                    </p:animEffect>
                                  </p:childTnLst>
                                </p:cTn>
                              </p:par>
                              <p:par>
                                <p:cTn id="46" presetID="12" presetClass="entr" presetSubtype="1" fill="hold" grpId="0" nodeType="withEffect">
                                  <p:stCondLst>
                                    <p:cond delay="50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400"/>
                                        <p:tgtEl>
                                          <p:spTgt spid="52"/>
                                        </p:tgtEl>
                                        <p:attrNameLst>
                                          <p:attrName>ppt_y</p:attrName>
                                        </p:attrNameLst>
                                      </p:cBhvr>
                                      <p:tavLst>
                                        <p:tav tm="0">
                                          <p:val>
                                            <p:strVal val="#ppt_y-#ppt_h*1.125000"/>
                                          </p:val>
                                        </p:tav>
                                        <p:tav tm="100000">
                                          <p:val>
                                            <p:strVal val="#ppt_y"/>
                                          </p:val>
                                        </p:tav>
                                      </p:tavLst>
                                    </p:anim>
                                    <p:animEffect transition="in" filter="wipe(down)">
                                      <p:cBhvr>
                                        <p:cTn id="49" dur="4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611560" y="123478"/>
            <a:ext cx="313982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2.6 </a:t>
            </a:r>
            <a:r>
              <a:rPr lang="zh-CN" altLang="en-US" sz="2800" b="0" i="0" dirty="0">
                <a:latin typeface="方正楷体简体" panose="02010601030101010101" pitchFamily="2" charset="-122"/>
                <a:ea typeface="方正楷体简体" panose="02010601030101010101" pitchFamily="2" charset="-122"/>
              </a:rPr>
              <a:t>我们的优势</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22" name="组合 30"/>
          <p:cNvGrpSpPr/>
          <p:nvPr/>
        </p:nvGrpSpPr>
        <p:grpSpPr bwMode="auto">
          <a:xfrm>
            <a:off x="8662987" y="4880373"/>
            <a:ext cx="223838" cy="225028"/>
            <a:chOff x="0" y="0"/>
            <a:chExt cx="299785" cy="299785"/>
          </a:xfrm>
        </p:grpSpPr>
        <p:sp>
          <p:nvSpPr>
            <p:cNvPr id="23"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4"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25" name="组合 37"/>
          <p:cNvGrpSpPr/>
          <p:nvPr/>
        </p:nvGrpSpPr>
        <p:grpSpPr bwMode="auto">
          <a:xfrm flipH="1">
            <a:off x="8291512" y="4880373"/>
            <a:ext cx="225029" cy="225028"/>
            <a:chOff x="0" y="0"/>
            <a:chExt cx="299785" cy="299785"/>
          </a:xfrm>
        </p:grpSpPr>
        <p:sp>
          <p:nvSpPr>
            <p:cNvPr id="26"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7"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28"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2</a:t>
            </a:r>
            <a:endParaRPr lang="zh-CN" altLang="en-US" b="0" dirty="0">
              <a:solidFill>
                <a:schemeClr val="bg1"/>
              </a:solidFill>
            </a:endParaRPr>
          </a:p>
        </p:txBody>
      </p:sp>
      <p:sp>
        <p:nvSpPr>
          <p:cNvPr id="29" name="Freeform 5"/>
          <p:cNvSpPr>
            <a:spLocks noEditPoints="1"/>
          </p:cNvSpPr>
          <p:nvPr/>
        </p:nvSpPr>
        <p:spPr bwMode="auto">
          <a:xfrm>
            <a:off x="2301126" y="2416238"/>
            <a:ext cx="403736" cy="937041"/>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31" name="Freeform 6"/>
          <p:cNvSpPr>
            <a:spLocks noEditPoints="1"/>
          </p:cNvSpPr>
          <p:nvPr/>
        </p:nvSpPr>
        <p:spPr bwMode="auto">
          <a:xfrm>
            <a:off x="2701959" y="1986889"/>
            <a:ext cx="307023" cy="714554"/>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35" name="Freeform 7"/>
          <p:cNvSpPr>
            <a:spLocks noEditPoints="1"/>
          </p:cNvSpPr>
          <p:nvPr/>
        </p:nvSpPr>
        <p:spPr bwMode="auto">
          <a:xfrm>
            <a:off x="1973429" y="1986889"/>
            <a:ext cx="307023" cy="714554"/>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36" name="Freeform 8"/>
          <p:cNvSpPr>
            <a:spLocks noEditPoints="1"/>
          </p:cNvSpPr>
          <p:nvPr/>
        </p:nvSpPr>
        <p:spPr bwMode="auto">
          <a:xfrm>
            <a:off x="2386919" y="1711993"/>
            <a:ext cx="234874" cy="547393"/>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37" name="Freeform 9"/>
          <p:cNvSpPr>
            <a:spLocks noEditPoints="1"/>
          </p:cNvSpPr>
          <p:nvPr/>
        </p:nvSpPr>
        <p:spPr bwMode="auto">
          <a:xfrm>
            <a:off x="3029655" y="1711993"/>
            <a:ext cx="234874" cy="547393"/>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38" name="Freeform 10"/>
          <p:cNvSpPr>
            <a:spLocks noEditPoints="1"/>
          </p:cNvSpPr>
          <p:nvPr/>
        </p:nvSpPr>
        <p:spPr bwMode="auto">
          <a:xfrm>
            <a:off x="1754028" y="1711993"/>
            <a:ext cx="234874" cy="547393"/>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39" name="Freeform 11"/>
          <p:cNvSpPr>
            <a:spLocks noEditPoints="1"/>
          </p:cNvSpPr>
          <p:nvPr/>
        </p:nvSpPr>
        <p:spPr bwMode="auto">
          <a:xfrm>
            <a:off x="2168922" y="1425759"/>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40" name="Freeform 12"/>
          <p:cNvSpPr>
            <a:spLocks noEditPoints="1"/>
          </p:cNvSpPr>
          <p:nvPr/>
        </p:nvSpPr>
        <p:spPr bwMode="auto">
          <a:xfrm>
            <a:off x="2713209" y="1425759"/>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41" name="Freeform 13"/>
          <p:cNvSpPr>
            <a:spLocks noEditPoints="1"/>
          </p:cNvSpPr>
          <p:nvPr/>
        </p:nvSpPr>
        <p:spPr bwMode="auto">
          <a:xfrm>
            <a:off x="1526187" y="1425759"/>
            <a:ext cx="198031" cy="457926"/>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42" name="Freeform 14"/>
          <p:cNvSpPr>
            <a:spLocks noEditPoints="1"/>
          </p:cNvSpPr>
          <p:nvPr/>
        </p:nvSpPr>
        <p:spPr bwMode="auto">
          <a:xfrm>
            <a:off x="3264528" y="1425759"/>
            <a:ext cx="196496" cy="457926"/>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0070C0"/>
          </a:solidFill>
          <a:ln>
            <a:noFill/>
          </a:ln>
        </p:spPr>
        <p:txBody>
          <a:bodyPr vert="horz" wrap="square" lIns="77770" tIns="38885" rIns="77770" bIns="38885" numCol="1" anchor="t" anchorCtr="0" compatLnSpc="1"/>
          <a:lstStyle/>
          <a:p>
            <a:endParaRPr lang="en-US" dirty="0"/>
          </a:p>
        </p:txBody>
      </p:sp>
      <p:sp>
        <p:nvSpPr>
          <p:cNvPr id="43" name="Freeform 15"/>
          <p:cNvSpPr>
            <a:spLocks noEditPoints="1"/>
          </p:cNvSpPr>
          <p:nvPr/>
        </p:nvSpPr>
        <p:spPr bwMode="auto">
          <a:xfrm>
            <a:off x="2420674" y="1190541"/>
            <a:ext cx="159651"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44" name="Freeform 16"/>
          <p:cNvSpPr>
            <a:spLocks noEditPoints="1"/>
          </p:cNvSpPr>
          <p:nvPr/>
        </p:nvSpPr>
        <p:spPr bwMode="auto">
          <a:xfrm>
            <a:off x="2960741" y="1190541"/>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45" name="Freeform 17"/>
          <p:cNvSpPr>
            <a:spLocks noEditPoints="1"/>
          </p:cNvSpPr>
          <p:nvPr/>
        </p:nvSpPr>
        <p:spPr bwMode="auto">
          <a:xfrm>
            <a:off x="3493775" y="1190541"/>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46" name="Freeform 18"/>
          <p:cNvSpPr>
            <a:spLocks noEditPoints="1"/>
          </p:cNvSpPr>
          <p:nvPr/>
        </p:nvSpPr>
        <p:spPr bwMode="auto">
          <a:xfrm>
            <a:off x="1872167" y="1190541"/>
            <a:ext cx="161189" cy="373169"/>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47" name="Freeform 19"/>
          <p:cNvSpPr>
            <a:spLocks noEditPoints="1"/>
          </p:cNvSpPr>
          <p:nvPr/>
        </p:nvSpPr>
        <p:spPr bwMode="auto">
          <a:xfrm>
            <a:off x="1339132" y="1190541"/>
            <a:ext cx="161189" cy="37316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48" name="Freeform 20"/>
          <p:cNvSpPr>
            <a:spLocks noEditPoints="1"/>
          </p:cNvSpPr>
          <p:nvPr/>
        </p:nvSpPr>
        <p:spPr bwMode="auto">
          <a:xfrm>
            <a:off x="1130980" y="985075"/>
            <a:ext cx="148907" cy="348448"/>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49" name="Freeform 21"/>
          <p:cNvSpPr>
            <a:spLocks noEditPoints="1"/>
          </p:cNvSpPr>
          <p:nvPr/>
        </p:nvSpPr>
        <p:spPr bwMode="auto">
          <a:xfrm>
            <a:off x="1649954" y="985075"/>
            <a:ext cx="151975" cy="348448"/>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50" name="Freeform 22"/>
          <p:cNvSpPr>
            <a:spLocks noEditPoints="1"/>
          </p:cNvSpPr>
          <p:nvPr/>
        </p:nvSpPr>
        <p:spPr bwMode="auto">
          <a:xfrm>
            <a:off x="2177364" y="985075"/>
            <a:ext cx="151975" cy="348448"/>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51" name="Freeform 23"/>
          <p:cNvSpPr>
            <a:spLocks noEditPoints="1"/>
          </p:cNvSpPr>
          <p:nvPr/>
        </p:nvSpPr>
        <p:spPr bwMode="auto">
          <a:xfrm>
            <a:off x="2682268" y="985075"/>
            <a:ext cx="150441" cy="348448"/>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52" name="Freeform 24"/>
          <p:cNvSpPr>
            <a:spLocks noEditPoints="1"/>
          </p:cNvSpPr>
          <p:nvPr/>
        </p:nvSpPr>
        <p:spPr bwMode="auto">
          <a:xfrm>
            <a:off x="3202648" y="985075"/>
            <a:ext cx="151975" cy="348448"/>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53" name="Freeform 25"/>
          <p:cNvSpPr>
            <a:spLocks noEditPoints="1"/>
          </p:cNvSpPr>
          <p:nvPr/>
        </p:nvSpPr>
        <p:spPr bwMode="auto">
          <a:xfrm>
            <a:off x="3720213" y="985075"/>
            <a:ext cx="151975" cy="348448"/>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77770" tIns="38885" rIns="77770" bIns="38885" numCol="1" anchor="t" anchorCtr="0" compatLnSpc="1"/>
          <a:lstStyle/>
          <a:p>
            <a:endParaRPr lang="en-US" dirty="0"/>
          </a:p>
        </p:txBody>
      </p:sp>
      <p:sp>
        <p:nvSpPr>
          <p:cNvPr id="54" name="Text Box 10"/>
          <p:cNvSpPr txBox="1">
            <a:spLocks noChangeArrowheads="1"/>
          </p:cNvSpPr>
          <p:nvPr/>
        </p:nvSpPr>
        <p:spPr bwMode="auto">
          <a:xfrm>
            <a:off x="1070826" y="3392142"/>
            <a:ext cx="3018997" cy="1279603"/>
          </a:xfrm>
          <a:prstGeom prst="rect">
            <a:avLst/>
          </a:prstGeom>
          <a:noFill/>
          <a:ln w="9525">
            <a:noFill/>
            <a:miter lim="800000"/>
          </a:ln>
        </p:spPr>
        <p:txBody>
          <a:bodyPr wrap="square" lIns="38885" tIns="19442" rIns="38885" bIns="19442">
            <a:spAutoFit/>
          </a:bodyPr>
          <a:lstStyle/>
          <a:p>
            <a:pPr defTabSz="925195">
              <a:lnSpc>
                <a:spcPct val="130000"/>
              </a:lnSpc>
            </a:pPr>
            <a:r>
              <a:rPr lang="zh-CN" altLang="en-US" sz="1400" b="0" dirty="0">
                <a:latin typeface="微软雅黑" panose="020B0503020204020204" charset="-122"/>
                <a:ea typeface="微软雅黑" panose="020B0503020204020204" charset="-122"/>
                <a:cs typeface="Open Sans" panose="020B0606030504020204" pitchFamily="34" charset="0"/>
              </a:rPr>
              <a:t>人才培养计划</a:t>
            </a:r>
            <a:endParaRPr lang="en-US" sz="1200" b="0" dirty="0">
              <a:latin typeface="微软雅黑" panose="020B0503020204020204" charset="-122"/>
              <a:ea typeface="微软雅黑" panose="020B0503020204020204" charset="-122"/>
              <a:cs typeface="Open Sans" panose="020B0606030504020204" pitchFamily="34" charset="0"/>
            </a:endParaRPr>
          </a:p>
          <a:p>
            <a:pPr defTabSz="925195">
              <a:lnSpc>
                <a:spcPct val="130000"/>
              </a:lnSpc>
            </a:pPr>
            <a:r>
              <a:rPr lang="zh-CN" altLang="en-US" sz="1200" b="0" dirty="0">
                <a:latin typeface="微软雅黑" panose="020B0503020204020204" charset="-122"/>
                <a:ea typeface="微软雅黑" panose="020B0503020204020204" charset="-122"/>
                <a:cs typeface="Open Sans" panose="020B0606030504020204" pitchFamily="34" charset="0"/>
              </a:rPr>
              <a:t>您的内容打在这里，或者通过复制您的文本后，在此框中选择粘贴，并选择只保留文字。在此录入上述图表的综合描述说明，在此录入上述图表。</a:t>
            </a:r>
            <a:endParaRPr lang="en-US" sz="1200" b="0" dirty="0">
              <a:latin typeface="微软雅黑" panose="020B0503020204020204" charset="-122"/>
              <a:ea typeface="微软雅黑" panose="020B0503020204020204" charset="-122"/>
              <a:cs typeface="Open Sans" panose="020B0606030504020204" pitchFamily="34" charset="0"/>
            </a:endParaRPr>
          </a:p>
        </p:txBody>
      </p:sp>
      <p:sp>
        <p:nvSpPr>
          <p:cNvPr id="55" name="Right Brace 31"/>
          <p:cNvSpPr/>
          <p:nvPr/>
        </p:nvSpPr>
        <p:spPr>
          <a:xfrm>
            <a:off x="4657505" y="1000315"/>
            <a:ext cx="135018" cy="3583034"/>
          </a:xfrm>
          <a:prstGeom prst="rightBrace">
            <a:avLst/>
          </a:prstGeom>
          <a:ln w="19050">
            <a:solidFill>
              <a:schemeClr val="accent5">
                <a:lumMod val="10000"/>
              </a:schemeClr>
            </a:solidFill>
          </a:ln>
        </p:spPr>
        <p:style>
          <a:lnRef idx="1">
            <a:schemeClr val="accent1"/>
          </a:lnRef>
          <a:fillRef idx="0">
            <a:schemeClr val="accent1"/>
          </a:fillRef>
          <a:effectRef idx="0">
            <a:schemeClr val="accent1"/>
          </a:effectRef>
          <a:fontRef idx="minor">
            <a:schemeClr val="tx1"/>
          </a:fontRef>
        </p:style>
        <p:txBody>
          <a:bodyPr lIns="77770" tIns="38885" rIns="77770" bIns="38885" rtlCol="0" anchor="ctr"/>
          <a:lstStyle/>
          <a:p>
            <a:pPr algn="ctr"/>
            <a:endParaRPr lang="en-US" dirty="0"/>
          </a:p>
        </p:txBody>
      </p:sp>
      <p:sp>
        <p:nvSpPr>
          <p:cNvPr id="56" name="TextBox 55"/>
          <p:cNvSpPr txBox="1"/>
          <p:nvPr/>
        </p:nvSpPr>
        <p:spPr>
          <a:xfrm>
            <a:off x="5277459" y="1346557"/>
            <a:ext cx="2613890" cy="2552686"/>
          </a:xfrm>
          <a:prstGeom prst="rect">
            <a:avLst/>
          </a:prstGeom>
          <a:noFill/>
        </p:spPr>
        <p:txBody>
          <a:bodyPr wrap="square" rtlCol="0">
            <a:spAutoFit/>
          </a:bodyPr>
          <a:lstStyle/>
          <a:p>
            <a:pPr>
              <a:lnSpc>
                <a:spcPct val="150000"/>
              </a:lnSpc>
            </a:pPr>
            <a:r>
              <a:rPr lang="zh-CN" altLang="en-US" sz="1200" b="0" dirty="0" smtClean="0">
                <a:latin typeface="微软雅黑" panose="020B0503020204020204" charset="-122"/>
                <a:ea typeface="微软雅黑" panose="020B0503020204020204" charset="-122"/>
                <a:sym typeface="Calibri" panose="020F0502020204030204" pitchFamily="34" charset="0"/>
              </a:rPr>
              <a:t>      点击</a:t>
            </a:r>
            <a:r>
              <a:rPr lang="zh-CN" altLang="en-US" sz="1200" b="0" dirty="0">
                <a:latin typeface="微软雅黑" panose="020B0503020204020204" charset="-122"/>
                <a:ea typeface="微软雅黑" panose="020B0503020204020204" charset="-122"/>
                <a:sym typeface="Calibri" panose="020F0502020204030204" pitchFamily="34" charset="0"/>
              </a:rPr>
              <a:t>输入简要文字内容，文字内容需概括精炼，不用多余的文字修饰，言简意赅的说明该项内容</a:t>
            </a:r>
            <a:r>
              <a:rPr lang="zh-CN" altLang="en-US" sz="1200" b="0" dirty="0" smtClean="0">
                <a:latin typeface="微软雅黑" panose="020B0503020204020204" charset="-122"/>
                <a:ea typeface="微软雅黑" panose="020B0503020204020204" charset="-122"/>
                <a:sym typeface="Calibri" panose="020F0502020204030204" pitchFamily="34" charset="0"/>
              </a:rPr>
              <a:t>。</a:t>
            </a:r>
            <a:r>
              <a:rPr lang="zh-CN" altLang="en-US" sz="1200" b="0" dirty="0">
                <a:latin typeface="微软雅黑" panose="020B0503020204020204" charset="-122"/>
                <a:ea typeface="微软雅黑" panose="020B0503020204020204" charset="-122"/>
                <a:sym typeface="Calibri" panose="020F0502020204030204" pitchFamily="34" charset="0"/>
              </a:rPr>
              <a:t>点击输入简要文字内容，文字内容需概括精炼，不用多余的文字修饰，言简意赅的说明该项内容。</a:t>
            </a:r>
            <a:endParaRPr lang="en-US" altLang="zh-CN" sz="1200" b="0" dirty="0">
              <a:latin typeface="微软雅黑" panose="020B0503020204020204" charset="-122"/>
              <a:ea typeface="微软雅黑" panose="020B0503020204020204" charset="-122"/>
              <a:sym typeface="Calibri" panose="020F0502020204030204" pitchFamily="34" charset="0"/>
            </a:endParaRPr>
          </a:p>
          <a:p>
            <a:pPr>
              <a:lnSpc>
                <a:spcPct val="150000"/>
              </a:lnSpc>
            </a:pPr>
            <a:r>
              <a:rPr lang="zh-CN" altLang="en-US" sz="1200" b="0" dirty="0" smtClean="0">
                <a:latin typeface="微软雅黑" panose="020B0503020204020204" charset="-122"/>
                <a:ea typeface="微软雅黑" panose="020B0503020204020204" charset="-122"/>
                <a:sym typeface="Calibri" panose="020F0502020204030204" pitchFamily="34" charset="0"/>
              </a:rPr>
              <a:t>       点击</a:t>
            </a:r>
            <a:r>
              <a:rPr lang="zh-CN" altLang="en-US" sz="1200" b="0" dirty="0">
                <a:latin typeface="微软雅黑" panose="020B0503020204020204" charset="-122"/>
                <a:ea typeface="微软雅黑" panose="020B0503020204020204" charset="-122"/>
                <a:sym typeface="Calibri" panose="020F0502020204030204" pitchFamily="34" charset="0"/>
              </a:rPr>
              <a:t>输入简要文字内容，文字内容需概括精炼，不用多余的文字修饰，言简意赅的说明该项内容</a:t>
            </a:r>
            <a:r>
              <a:rPr lang="zh-CN" altLang="en-US" sz="1200" b="0" dirty="0" smtClean="0">
                <a:latin typeface="微软雅黑" panose="020B0503020204020204" charset="-122"/>
                <a:ea typeface="微软雅黑" panose="020B0503020204020204" charset="-122"/>
                <a:sym typeface="Calibri" panose="020F0502020204030204" pitchFamily="34" charset="0"/>
              </a:rPr>
              <a:t>。</a:t>
            </a:r>
            <a:endParaRPr lang="en-US" altLang="zh-CN" sz="1200" b="0" dirty="0">
              <a:latin typeface="微软雅黑" panose="020B0503020204020204" charset="-122"/>
              <a:ea typeface="微软雅黑" panose="020B050302020402020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1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2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3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4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60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70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8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9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100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1000"/>
                                        <p:tgtEl>
                                          <p:spTgt spid="47"/>
                                        </p:tgtEl>
                                      </p:cBhvr>
                                    </p:animEffect>
                                    <p:anim calcmode="lin" valueType="num">
                                      <p:cBhvr>
                                        <p:cTn id="62" dur="1000" fill="hold"/>
                                        <p:tgtEl>
                                          <p:spTgt spid="47"/>
                                        </p:tgtEl>
                                        <p:attrNameLst>
                                          <p:attrName>ppt_x</p:attrName>
                                        </p:attrNameLst>
                                      </p:cBhvr>
                                      <p:tavLst>
                                        <p:tav tm="0">
                                          <p:val>
                                            <p:strVal val="#ppt_x"/>
                                          </p:val>
                                        </p:tav>
                                        <p:tav tm="100000">
                                          <p:val>
                                            <p:strVal val="#ppt_x"/>
                                          </p:val>
                                        </p:tav>
                                      </p:tavLst>
                                    </p:anim>
                                    <p:anim calcmode="lin" valueType="num">
                                      <p:cBhvr>
                                        <p:cTn id="63" dur="1000" fill="hold"/>
                                        <p:tgtEl>
                                          <p:spTgt spid="47"/>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110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120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anim calcmode="lin" valueType="num">
                                      <p:cBhvr>
                                        <p:cTn id="72" dur="1000" fill="hold"/>
                                        <p:tgtEl>
                                          <p:spTgt spid="43"/>
                                        </p:tgtEl>
                                        <p:attrNameLst>
                                          <p:attrName>ppt_x</p:attrName>
                                        </p:attrNameLst>
                                      </p:cBhvr>
                                      <p:tavLst>
                                        <p:tav tm="0">
                                          <p:val>
                                            <p:strVal val="#ppt_x"/>
                                          </p:val>
                                        </p:tav>
                                        <p:tav tm="100000">
                                          <p:val>
                                            <p:strVal val="#ppt_x"/>
                                          </p:val>
                                        </p:tav>
                                      </p:tavLst>
                                    </p:anim>
                                    <p:anim calcmode="lin" valueType="num">
                                      <p:cBhvr>
                                        <p:cTn id="73" dur="1000" fill="hold"/>
                                        <p:tgtEl>
                                          <p:spTgt spid="4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130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40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150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1000"/>
                                        <p:tgtEl>
                                          <p:spTgt spid="48"/>
                                        </p:tgtEl>
                                      </p:cBhvr>
                                    </p:animEffect>
                                    <p:anim calcmode="lin" valueType="num">
                                      <p:cBhvr>
                                        <p:cTn id="87" dur="1000" fill="hold"/>
                                        <p:tgtEl>
                                          <p:spTgt spid="48"/>
                                        </p:tgtEl>
                                        <p:attrNameLst>
                                          <p:attrName>ppt_x</p:attrName>
                                        </p:attrNameLst>
                                      </p:cBhvr>
                                      <p:tavLst>
                                        <p:tav tm="0">
                                          <p:val>
                                            <p:strVal val="#ppt_x"/>
                                          </p:val>
                                        </p:tav>
                                        <p:tav tm="100000">
                                          <p:val>
                                            <p:strVal val="#ppt_x"/>
                                          </p:val>
                                        </p:tav>
                                      </p:tavLst>
                                    </p:anim>
                                    <p:anim calcmode="lin" valueType="num">
                                      <p:cBhvr>
                                        <p:cTn id="88" dur="1000" fill="hold"/>
                                        <p:tgtEl>
                                          <p:spTgt spid="4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160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1000"/>
                                        <p:tgtEl>
                                          <p:spTgt spid="49"/>
                                        </p:tgtEl>
                                      </p:cBhvr>
                                    </p:animEffect>
                                    <p:anim calcmode="lin" valueType="num">
                                      <p:cBhvr>
                                        <p:cTn id="92" dur="1000" fill="hold"/>
                                        <p:tgtEl>
                                          <p:spTgt spid="49"/>
                                        </p:tgtEl>
                                        <p:attrNameLst>
                                          <p:attrName>ppt_x</p:attrName>
                                        </p:attrNameLst>
                                      </p:cBhvr>
                                      <p:tavLst>
                                        <p:tav tm="0">
                                          <p:val>
                                            <p:strVal val="#ppt_x"/>
                                          </p:val>
                                        </p:tav>
                                        <p:tav tm="100000">
                                          <p:val>
                                            <p:strVal val="#ppt_x"/>
                                          </p:val>
                                        </p:tav>
                                      </p:tavLst>
                                    </p:anim>
                                    <p:anim calcmode="lin" valueType="num">
                                      <p:cBhvr>
                                        <p:cTn id="93" dur="1000" fill="hold"/>
                                        <p:tgtEl>
                                          <p:spTgt spid="49"/>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170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1000"/>
                                        <p:tgtEl>
                                          <p:spTgt spid="50"/>
                                        </p:tgtEl>
                                      </p:cBhvr>
                                    </p:animEffect>
                                    <p:anim calcmode="lin" valueType="num">
                                      <p:cBhvr>
                                        <p:cTn id="97" dur="1000" fill="hold"/>
                                        <p:tgtEl>
                                          <p:spTgt spid="50"/>
                                        </p:tgtEl>
                                        <p:attrNameLst>
                                          <p:attrName>ppt_x</p:attrName>
                                        </p:attrNameLst>
                                      </p:cBhvr>
                                      <p:tavLst>
                                        <p:tav tm="0">
                                          <p:val>
                                            <p:strVal val="#ppt_x"/>
                                          </p:val>
                                        </p:tav>
                                        <p:tav tm="100000">
                                          <p:val>
                                            <p:strVal val="#ppt_x"/>
                                          </p:val>
                                        </p:tav>
                                      </p:tavLst>
                                    </p:anim>
                                    <p:anim calcmode="lin" valueType="num">
                                      <p:cBhvr>
                                        <p:cTn id="98" dur="1000" fill="hold"/>
                                        <p:tgtEl>
                                          <p:spTgt spid="50"/>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180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1000"/>
                                        <p:tgtEl>
                                          <p:spTgt spid="51"/>
                                        </p:tgtEl>
                                      </p:cBhvr>
                                    </p:animEffect>
                                    <p:anim calcmode="lin" valueType="num">
                                      <p:cBhvr>
                                        <p:cTn id="102" dur="1000" fill="hold"/>
                                        <p:tgtEl>
                                          <p:spTgt spid="51"/>
                                        </p:tgtEl>
                                        <p:attrNameLst>
                                          <p:attrName>ppt_x</p:attrName>
                                        </p:attrNameLst>
                                      </p:cBhvr>
                                      <p:tavLst>
                                        <p:tav tm="0">
                                          <p:val>
                                            <p:strVal val="#ppt_x"/>
                                          </p:val>
                                        </p:tav>
                                        <p:tav tm="100000">
                                          <p:val>
                                            <p:strVal val="#ppt_x"/>
                                          </p:val>
                                        </p:tav>
                                      </p:tavLst>
                                    </p:anim>
                                    <p:anim calcmode="lin" valueType="num">
                                      <p:cBhvr>
                                        <p:cTn id="103" dur="1000" fill="hold"/>
                                        <p:tgtEl>
                                          <p:spTgt spid="51"/>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190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200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1000"/>
                                        <p:tgtEl>
                                          <p:spTgt spid="53"/>
                                        </p:tgtEl>
                                      </p:cBhvr>
                                    </p:animEffect>
                                    <p:anim calcmode="lin" valueType="num">
                                      <p:cBhvr>
                                        <p:cTn id="112" dur="1000" fill="hold"/>
                                        <p:tgtEl>
                                          <p:spTgt spid="53"/>
                                        </p:tgtEl>
                                        <p:attrNameLst>
                                          <p:attrName>ppt_x</p:attrName>
                                        </p:attrNameLst>
                                      </p:cBhvr>
                                      <p:tavLst>
                                        <p:tav tm="0">
                                          <p:val>
                                            <p:strVal val="#ppt_x"/>
                                          </p:val>
                                        </p:tav>
                                        <p:tav tm="100000">
                                          <p:val>
                                            <p:strVal val="#ppt_x"/>
                                          </p:val>
                                        </p:tav>
                                      </p:tavLst>
                                    </p:anim>
                                    <p:anim calcmode="lin" valueType="num">
                                      <p:cBhvr>
                                        <p:cTn id="113" dur="1000" fill="hold"/>
                                        <p:tgtEl>
                                          <p:spTgt spid="53"/>
                                        </p:tgtEl>
                                        <p:attrNameLst>
                                          <p:attrName>ppt_y</p:attrName>
                                        </p:attrNameLst>
                                      </p:cBhvr>
                                      <p:tavLst>
                                        <p:tav tm="0">
                                          <p:val>
                                            <p:strVal val="#ppt_y-.1"/>
                                          </p:val>
                                        </p:tav>
                                        <p:tav tm="100000">
                                          <p:val>
                                            <p:strVal val="#ppt_y"/>
                                          </p:val>
                                        </p:tav>
                                      </p:tavLst>
                                    </p:anim>
                                  </p:childTnLst>
                                </p:cTn>
                              </p:par>
                            </p:childTnLst>
                          </p:cTn>
                        </p:par>
                        <p:par>
                          <p:cTn id="114" fill="hold">
                            <p:stCondLst>
                              <p:cond delay="2000"/>
                            </p:stCondLst>
                            <p:childTnLst>
                              <p:par>
                                <p:cTn id="115" presetID="22" presetClass="entr" presetSubtype="8"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left)">
                                      <p:cBhvr>
                                        <p:cTn id="117" dur="500"/>
                                        <p:tgtEl>
                                          <p:spTgt spid="54"/>
                                        </p:tgtEl>
                                      </p:cBhvr>
                                    </p:animEffect>
                                  </p:childTnLst>
                                </p:cTn>
                              </p:par>
                            </p:childTnLst>
                          </p:cTn>
                        </p:par>
                        <p:par>
                          <p:cTn id="118" fill="hold">
                            <p:stCondLst>
                              <p:cond delay="2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500"/>
                                        <p:tgtEl>
                                          <p:spTgt spid="55"/>
                                        </p:tgtEl>
                                      </p:cBhvr>
                                    </p:animEffect>
                                  </p:childTnLst>
                                </p:cTn>
                              </p:par>
                            </p:childTnLst>
                          </p:cTn>
                        </p:par>
                        <p:par>
                          <p:cTn id="122" fill="hold">
                            <p:stCondLst>
                              <p:cond delay="3000"/>
                            </p:stCondLst>
                            <p:childTnLst>
                              <p:par>
                                <p:cTn id="123" presetID="22" presetClass="entr" presetSubtype="8" fill="hold" grpId="0" nodeType="afterEffect">
                                  <p:stCondLst>
                                    <p:cond delay="0"/>
                                  </p:stCondLst>
                                  <p:iterate type="lt">
                                    <p:tmPct val="30000"/>
                                  </p:iterate>
                                  <p:childTnLst>
                                    <p:set>
                                      <p:cBhvr>
                                        <p:cTn id="124" dur="1" fill="hold">
                                          <p:stCondLst>
                                            <p:cond delay="0"/>
                                          </p:stCondLst>
                                        </p:cTn>
                                        <p:tgtEl>
                                          <p:spTgt spid="56"/>
                                        </p:tgtEl>
                                        <p:attrNameLst>
                                          <p:attrName>style.visibility</p:attrName>
                                        </p:attrNameLst>
                                      </p:cBhvr>
                                      <p:to>
                                        <p:strVal val="visible"/>
                                      </p:to>
                                    </p:set>
                                    <p:animEffect transition="in" filter="wipe(left)">
                                      <p:cBhvr>
                                        <p:cTn id="125" dur="50"/>
                                        <p:tgtEl>
                                          <p:spTgt spid="56"/>
                                        </p:tgtEl>
                                      </p:cBhvr>
                                    </p:animEffect>
                                  </p:childTnLst>
                                </p:cTn>
                              </p:par>
                              <p:par>
                                <p:cTn id="126" presetID="36" presetClass="emph" presetSubtype="0" fill="hold" grpId="1" nodeType="withEffect">
                                  <p:stCondLst>
                                    <p:cond delay="0"/>
                                  </p:stCondLst>
                                  <p:iterate type="lt">
                                    <p:tmPct val="30000"/>
                                  </p:iterate>
                                  <p:childTnLst>
                                    <p:animScale>
                                      <p:cBhvr>
                                        <p:cTn id="127" dur="25" autoRev="1" fill="hold">
                                          <p:stCondLst>
                                            <p:cond delay="0"/>
                                          </p:stCondLst>
                                        </p:cTn>
                                        <p:tgtEl>
                                          <p:spTgt spid="56"/>
                                        </p:tgtEl>
                                      </p:cBhvr>
                                      <p:to x="80000" y="100000"/>
                                    </p:animScale>
                                    <p:anim by="(#ppt_w*0.10)" calcmode="lin" valueType="num">
                                      <p:cBhvr>
                                        <p:cTn id="128" dur="25" autoRev="1" fill="hold">
                                          <p:stCondLst>
                                            <p:cond delay="0"/>
                                          </p:stCondLst>
                                        </p:cTn>
                                        <p:tgtEl>
                                          <p:spTgt spid="56"/>
                                        </p:tgtEl>
                                        <p:attrNameLst>
                                          <p:attrName>ppt_x</p:attrName>
                                        </p:attrNameLst>
                                      </p:cBhvr>
                                    </p:anim>
                                    <p:anim by="(-#ppt_w*0.10)" calcmode="lin" valueType="num">
                                      <p:cBhvr>
                                        <p:cTn id="129" dur="25" autoRev="1" fill="hold">
                                          <p:stCondLst>
                                            <p:cond delay="0"/>
                                          </p:stCondLst>
                                        </p:cTn>
                                        <p:tgtEl>
                                          <p:spTgt spid="56"/>
                                        </p:tgtEl>
                                        <p:attrNameLst>
                                          <p:attrName>ppt_y</p:attrName>
                                        </p:attrNameLst>
                                      </p:cBhvr>
                                    </p:anim>
                                    <p:animRot by="-480000">
                                      <p:cBhvr>
                                        <p:cTn id="130" dur="25" autoRev="1" fill="hold">
                                          <p:stCondLst>
                                            <p:cond delay="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p:bldP spid="55" grpId="0" animBg="1"/>
      <p:bldP spid="56" grpId="0"/>
      <p:bldP spid="56"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矩形 18"/>
          <p:cNvSpPr/>
          <p:nvPr/>
        </p:nvSpPr>
        <p:spPr>
          <a:xfrm>
            <a:off x="0" y="1"/>
            <a:ext cx="9147423" cy="5167178"/>
          </a:xfrm>
          <a:prstGeom prst="rect">
            <a:avLst/>
          </a:prstGeom>
          <a:gradFill flip="none" rotWithShape="1">
            <a:gsLst>
              <a:gs pos="0">
                <a:srgbClr val="F4F6F8"/>
              </a:gs>
              <a:gs pos="100000">
                <a:srgbClr val="E1E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5" name="图片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4056" y="265510"/>
            <a:ext cx="5611416"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6"/>
          <p:cNvSpPr>
            <a:spLocks noChangeArrowheads="1"/>
          </p:cNvSpPr>
          <p:nvPr/>
        </p:nvSpPr>
        <p:spPr bwMode="auto">
          <a:xfrm>
            <a:off x="0" y="3695700"/>
            <a:ext cx="9144000" cy="14668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27" name="组合 13"/>
          <p:cNvGrpSpPr>
            <a:grpSpLocks noChangeAspect="1"/>
          </p:cNvGrpSpPr>
          <p:nvPr/>
        </p:nvGrpSpPr>
        <p:grpSpPr bwMode="auto">
          <a:xfrm>
            <a:off x="5103019" y="2383631"/>
            <a:ext cx="4183856" cy="2611041"/>
            <a:chOff x="0" y="0"/>
            <a:chExt cx="5324473" cy="3322983"/>
          </a:xfrm>
        </p:grpSpPr>
        <p:pic>
          <p:nvPicPr>
            <p:cNvPr id="28" name="图片 14"/>
            <p:cNvPicPr>
              <a:picLocks noChangeAspect="1" noChangeArrowheads="1"/>
            </p:cNvPicPr>
            <p:nvPr/>
          </p:nvPicPr>
          <p:blipFill>
            <a:blip r:embed="rId2" cstate="print">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15"/>
            <p:cNvPicPr>
              <a:picLocks noChangeAspect="1" noChangeArrowheads="1"/>
            </p:cNvPicPr>
            <p:nvPr/>
          </p:nvPicPr>
          <p:blipFill>
            <a:blip r:embed="rId2" cstate="print">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2678737" y="2949768"/>
            <a:ext cx="2685351" cy="646331"/>
          </a:xfrm>
          <a:prstGeom prst="rect">
            <a:avLst/>
          </a:prstGeom>
          <a:noFill/>
        </p:spPr>
        <p:txBody>
          <a:bodyPr wrap="none" rtlCol="0">
            <a:spAutoFit/>
          </a:bodyPr>
          <a:lstStyle/>
          <a:p>
            <a:pPr marL="0" lvl="1"/>
            <a:r>
              <a:rPr lang="zh-CN" altLang="en-US" sz="3600" b="1" spc="300" dirty="0" smtClean="0">
                <a:solidFill>
                  <a:srgbClr val="0070C0"/>
                </a:solidFill>
                <a:latin typeface="微软雅黑" panose="020B0503020204020204" charset="-122"/>
                <a:ea typeface="微软雅黑" panose="020B0503020204020204" charset="-122"/>
              </a:rPr>
              <a:t>产品与运营</a:t>
            </a:r>
            <a:endParaRPr lang="zh-CN" altLang="en-US" sz="3600" b="1" spc="300" dirty="0">
              <a:solidFill>
                <a:srgbClr val="0070C0"/>
              </a:solidFill>
              <a:latin typeface="微软雅黑" panose="020B0503020204020204" charset="-122"/>
              <a:ea typeface="微软雅黑" panose="020B0503020204020204" charset="-122"/>
            </a:endParaRPr>
          </a:p>
        </p:txBody>
      </p:sp>
      <p:sp>
        <p:nvSpPr>
          <p:cNvPr id="9" name="文本框 9"/>
          <p:cNvSpPr txBox="1"/>
          <p:nvPr/>
        </p:nvSpPr>
        <p:spPr>
          <a:xfrm>
            <a:off x="2517027" y="381648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产品概述</a:t>
            </a:r>
            <a:endParaRPr lang="zh-CN" altLang="en-US" sz="1500" b="0"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2517026" y="414192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产品形式</a:t>
            </a:r>
            <a:endParaRPr lang="zh-CN" altLang="en-US" sz="1500" b="0"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2517027" y="446781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产品功能</a:t>
            </a:r>
            <a:endParaRPr lang="zh-CN" altLang="en-US" sz="1500" b="0" dirty="0">
              <a:solidFill>
                <a:schemeClr val="bg1"/>
              </a:solidFill>
              <a:latin typeface="微软雅黑" panose="020B0503020204020204" charset="-122"/>
              <a:ea typeface="微软雅黑" panose="020B0503020204020204" charset="-122"/>
            </a:endParaRPr>
          </a:p>
        </p:txBody>
      </p:sp>
      <p:sp>
        <p:nvSpPr>
          <p:cNvPr id="13" name="文本框 9"/>
          <p:cNvSpPr txBox="1"/>
          <p:nvPr/>
        </p:nvSpPr>
        <p:spPr>
          <a:xfrm>
            <a:off x="2517026" y="478919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网络营销方案</a:t>
            </a:r>
            <a:endParaRPr lang="zh-CN" altLang="en-US" sz="1500" b="0" dirty="0">
              <a:solidFill>
                <a:schemeClr val="bg1"/>
              </a:solidFill>
              <a:latin typeface="微软雅黑" panose="020B0503020204020204" charset="-122"/>
              <a:ea typeface="微软雅黑" panose="020B0503020204020204" charset="-122"/>
            </a:endParaRPr>
          </a:p>
        </p:txBody>
      </p:sp>
      <p:sp>
        <p:nvSpPr>
          <p:cNvPr id="14" name="文本框 9"/>
          <p:cNvSpPr txBox="1"/>
          <p:nvPr/>
        </p:nvSpPr>
        <p:spPr>
          <a:xfrm>
            <a:off x="4220243" y="381973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a:solidFill>
                  <a:schemeClr val="bg1"/>
                </a:solidFill>
                <a:latin typeface="微软雅黑" panose="020B0503020204020204" charset="-122"/>
                <a:ea typeface="微软雅黑" panose="020B0503020204020204" charset="-122"/>
              </a:rPr>
              <a:t>线</a:t>
            </a:r>
            <a:r>
              <a:rPr lang="zh-CN" altLang="en-US" sz="1500" b="0" dirty="0" smtClean="0">
                <a:solidFill>
                  <a:schemeClr val="bg1"/>
                </a:solidFill>
                <a:latin typeface="微软雅黑" panose="020B0503020204020204" charset="-122"/>
                <a:ea typeface="微软雅黑" panose="020B0503020204020204" charset="-122"/>
              </a:rPr>
              <a:t>下推广方案</a:t>
            </a:r>
            <a:endParaRPr lang="zh-CN" altLang="en-US" sz="1500" b="0" dirty="0">
              <a:solidFill>
                <a:schemeClr val="bg1"/>
              </a:solidFill>
              <a:latin typeface="微软雅黑" panose="020B0503020204020204" charset="-122"/>
              <a:ea typeface="微软雅黑" panose="020B0503020204020204" charset="-122"/>
            </a:endParaRPr>
          </a:p>
        </p:txBody>
      </p:sp>
      <p:sp>
        <p:nvSpPr>
          <p:cNvPr id="15" name="文本框 9"/>
          <p:cNvSpPr txBox="1"/>
          <p:nvPr/>
        </p:nvSpPr>
        <p:spPr>
          <a:xfrm>
            <a:off x="4220244" y="414562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执行方式</a:t>
            </a:r>
            <a:endParaRPr lang="zh-CN" altLang="en-US" sz="1500" b="0" dirty="0">
              <a:solidFill>
                <a:schemeClr val="bg1"/>
              </a:solidFill>
              <a:latin typeface="微软雅黑" panose="020B0503020204020204" charset="-122"/>
              <a:ea typeface="微软雅黑" panose="020B0503020204020204" charset="-122"/>
            </a:endParaRPr>
          </a:p>
        </p:txBody>
      </p:sp>
      <p:sp>
        <p:nvSpPr>
          <p:cNvPr id="16" name="文本框 9"/>
          <p:cNvSpPr txBox="1"/>
          <p:nvPr/>
        </p:nvSpPr>
        <p:spPr>
          <a:xfrm>
            <a:off x="4220243" y="446700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利润来源分析</a:t>
            </a:r>
            <a:endParaRPr lang="zh-CN" altLang="en-US" sz="1500" b="0" dirty="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123728" y="3045999"/>
            <a:ext cx="503395" cy="453868"/>
            <a:chOff x="5557128" y="2138335"/>
            <a:chExt cx="428348" cy="386204"/>
          </a:xfrm>
        </p:grpSpPr>
        <p:sp>
          <p:nvSpPr>
            <p:cNvPr id="18"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charset="-122"/>
              </a:endParaRPr>
            </a:p>
          </p:txBody>
        </p:sp>
        <p:sp>
          <p:nvSpPr>
            <p:cNvPr id="24"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charset="-122"/>
              </a:endParaRPr>
            </a:p>
          </p:txBody>
        </p:sp>
      </p:grpSp>
      <p:grpSp>
        <p:nvGrpSpPr>
          <p:cNvPr id="30" name="组合 29"/>
          <p:cNvGrpSpPr/>
          <p:nvPr/>
        </p:nvGrpSpPr>
        <p:grpSpPr>
          <a:xfrm>
            <a:off x="0" y="1178719"/>
            <a:ext cx="1883569" cy="4039791"/>
            <a:chOff x="0" y="1178719"/>
            <a:chExt cx="1883569" cy="4039791"/>
          </a:xfrm>
        </p:grpSpPr>
        <p:sp>
          <p:nvSpPr>
            <p:cNvPr id="31"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dirty="0">
                  <a:solidFill>
                    <a:srgbClr val="1C4885"/>
                  </a:solidFill>
                  <a:latin typeface="微软雅黑" panose="020B0503020204020204" charset="-122"/>
                  <a:ea typeface="微软雅黑" panose="020B0503020204020204" charset="-122"/>
                </a:rPr>
                <a:t>3</a:t>
              </a:r>
              <a:endParaRPr lang="zh-CN" altLang="en-US" sz="25800" b="1" dirty="0">
                <a:solidFill>
                  <a:srgbClr val="1C4885"/>
                </a:solidFill>
                <a:latin typeface="微软雅黑" panose="020B0503020204020204" charset="-122"/>
                <a:ea typeface="微软雅黑" panose="020B0503020204020204" charset="-122"/>
              </a:endParaRPr>
            </a:p>
          </p:txBody>
        </p:sp>
        <p:sp>
          <p:nvSpPr>
            <p:cNvPr id="32" name="文本框 18"/>
            <p:cNvSpPr/>
            <p:nvPr/>
          </p:nvSpPr>
          <p:spPr bwMode="auto">
            <a:xfrm>
              <a:off x="321469" y="3674269"/>
              <a:ext cx="1562100" cy="732235"/>
            </a:xfrm>
            <a:custGeom>
              <a:avLst/>
              <a:gdLst>
                <a:gd name="T0" fmla="*/ 1378441 w 2083287"/>
                <a:gd name="T1" fmla="*/ 0 h 976698"/>
                <a:gd name="T2" fmla="*/ 2083287 w 2083287"/>
                <a:gd name="T3" fmla="*/ 0 h 976698"/>
                <a:gd name="T4" fmla="*/ 2064107 w 2083287"/>
                <a:gd name="T5" fmla="*/ 198447 h 976698"/>
                <a:gd name="T6" fmla="*/ 1740892 w 2083287"/>
                <a:gd name="T7" fmla="*/ 711989 h 976698"/>
                <a:gd name="T8" fmla="*/ 821880 w 2083287"/>
                <a:gd name="T9" fmla="*/ 976698 h 976698"/>
                <a:gd name="T10" fmla="*/ 0 w 2083287"/>
                <a:gd name="T11" fmla="*/ 808053 h 976698"/>
                <a:gd name="T12" fmla="*/ 0 w 2083287"/>
                <a:gd name="T13" fmla="*/ 199648 h 976698"/>
                <a:gd name="T14" fmla="*/ 772781 w 2083287"/>
                <a:gd name="T15" fmla="*/ 447280 h 976698"/>
                <a:gd name="T16" fmla="*/ 1216810 w 2083287"/>
                <a:gd name="T17" fmla="*/ 323464 h 976698"/>
                <a:gd name="T18" fmla="*/ 1370912 w 2083287"/>
                <a:gd name="T19" fmla="*/ 78901 h 976698"/>
                <a:gd name="T20" fmla="*/ 1378441 w 2083287"/>
                <a:gd name="T21" fmla="*/ 0 h 976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3287" h="976698">
                  <a:moveTo>
                    <a:pt x="1378441" y="0"/>
                  </a:moveTo>
                  <a:lnTo>
                    <a:pt x="2083287" y="0"/>
                  </a:lnTo>
                  <a:lnTo>
                    <a:pt x="2064107" y="198447"/>
                  </a:lnTo>
                  <a:cubicBezTo>
                    <a:pt x="2021012" y="408454"/>
                    <a:pt x="1913273" y="579634"/>
                    <a:pt x="1740892" y="711989"/>
                  </a:cubicBezTo>
                  <a:cubicBezTo>
                    <a:pt x="1511050" y="888462"/>
                    <a:pt x="1204713" y="976698"/>
                    <a:pt x="821880" y="976698"/>
                  </a:cubicBezTo>
                  <a:cubicBezTo>
                    <a:pt x="481743" y="976698"/>
                    <a:pt x="207783" y="920483"/>
                    <a:pt x="0" y="808053"/>
                  </a:cubicBezTo>
                  <a:lnTo>
                    <a:pt x="0" y="199648"/>
                  </a:lnTo>
                  <a:cubicBezTo>
                    <a:pt x="220592" y="364736"/>
                    <a:pt x="478185" y="447280"/>
                    <a:pt x="772781" y="447280"/>
                  </a:cubicBezTo>
                  <a:cubicBezTo>
                    <a:pt x="959216" y="447280"/>
                    <a:pt x="1107226" y="406008"/>
                    <a:pt x="1216810" y="323464"/>
                  </a:cubicBezTo>
                  <a:cubicBezTo>
                    <a:pt x="1298998" y="261556"/>
                    <a:pt x="1350365" y="180035"/>
                    <a:pt x="1370912" y="78901"/>
                  </a:cubicBezTo>
                  <a:lnTo>
                    <a:pt x="13784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100" advClick="0" advTm="6000">
        <p14:switch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 calcmode="lin" valueType="num">
                                      <p:cBhvr>
                                        <p:cTn id="17" dur="500" fill="hold"/>
                                        <p:tgtEl>
                                          <p:spTgt spid="30"/>
                                        </p:tgtEl>
                                        <p:attrNameLst>
                                          <p:attrName>style.rotation</p:attrName>
                                        </p:attrNameLst>
                                      </p:cBhvr>
                                      <p:tavLst>
                                        <p:tav tm="0">
                                          <p:val>
                                            <p:fltVal val="360"/>
                                          </p:val>
                                        </p:tav>
                                        <p:tav tm="100000">
                                          <p:val>
                                            <p:fltVal val="0"/>
                                          </p:val>
                                        </p:tav>
                                      </p:tavLst>
                                    </p:anim>
                                    <p:animEffect transition="in" filter="fade">
                                      <p:cBhvr>
                                        <p:cTn id="18" dur="500"/>
                                        <p:tgtEl>
                                          <p:spTgt spid="3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4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60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 grpId="0"/>
      <p:bldP spid="9"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55"/>
          <p:cNvSpPr txBox="1">
            <a:spLocks noChangeArrowheads="1"/>
          </p:cNvSpPr>
          <p:nvPr/>
        </p:nvSpPr>
        <p:spPr bwMode="auto">
          <a:xfrm>
            <a:off x="542760" y="123478"/>
            <a:ext cx="253906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3.1 </a:t>
            </a:r>
            <a:r>
              <a:rPr lang="zh-CN" altLang="en-US" sz="2800" b="0" i="0" dirty="0">
                <a:latin typeface="方正楷体简体" panose="02010601030101010101" pitchFamily="2" charset="-122"/>
                <a:ea typeface="方正楷体简体" panose="02010601030101010101" pitchFamily="2" charset="-122"/>
              </a:rPr>
              <a:t>产品概述</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26" name="组合 30"/>
          <p:cNvGrpSpPr/>
          <p:nvPr/>
        </p:nvGrpSpPr>
        <p:grpSpPr bwMode="auto">
          <a:xfrm>
            <a:off x="8662987" y="4880373"/>
            <a:ext cx="223838" cy="225028"/>
            <a:chOff x="0" y="0"/>
            <a:chExt cx="299785" cy="299785"/>
          </a:xfrm>
        </p:grpSpPr>
        <p:sp>
          <p:nvSpPr>
            <p:cNvPr id="27"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8"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29" name="组合 37"/>
          <p:cNvGrpSpPr/>
          <p:nvPr/>
        </p:nvGrpSpPr>
        <p:grpSpPr bwMode="auto">
          <a:xfrm flipH="1">
            <a:off x="8291512" y="4880373"/>
            <a:ext cx="225029" cy="225028"/>
            <a:chOff x="0" y="0"/>
            <a:chExt cx="299785" cy="299785"/>
          </a:xfrm>
        </p:grpSpPr>
        <p:sp>
          <p:nvSpPr>
            <p:cNvPr id="30"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1"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32"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3</a:t>
            </a:r>
            <a:endParaRPr lang="zh-CN" altLang="en-US" b="0" dirty="0">
              <a:solidFill>
                <a:schemeClr val="bg1"/>
              </a:solidFill>
            </a:endParaRPr>
          </a:p>
        </p:txBody>
      </p:sp>
      <p:pic>
        <p:nvPicPr>
          <p:cNvPr id="33" name="Picture 2" descr="E:\仝德志文件\03-参考资料\！仝个人\！PPT图片及版面资源\06-PPT精选插图\03-人物\xpic719.jpg"/>
          <p:cNvPicPr>
            <a:picLocks noChangeAspect="1" noChangeArrowheads="1"/>
          </p:cNvPicPr>
          <p:nvPr/>
        </p:nvPicPr>
        <p:blipFill>
          <a:blip r:embed="rId1" cstate="print">
            <a:extLst>
              <a:ext uri="{28A0092B-C50C-407E-A947-70E740481C1C}">
                <a14:useLocalDpi xmlns:a14="http://schemas.microsoft.com/office/drawing/2010/main" val="0"/>
              </a:ext>
            </a:extLst>
          </a:blip>
          <a:srcRect t="12128" b="3539"/>
          <a:stretch>
            <a:fillRect/>
          </a:stretch>
        </p:blipFill>
        <p:spPr bwMode="auto">
          <a:xfrm>
            <a:off x="963754" y="1080851"/>
            <a:ext cx="2515883" cy="3353272"/>
          </a:xfrm>
          <a:prstGeom prst="rect">
            <a:avLst/>
          </a:prstGeom>
          <a:noFill/>
          <a:ln w="1905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 name="文本1"/>
          <p:cNvSpPr>
            <a:spLocks noChangeArrowheads="1"/>
          </p:cNvSpPr>
          <p:nvPr/>
        </p:nvSpPr>
        <p:spPr bwMode="gray">
          <a:xfrm>
            <a:off x="4996467" y="1063056"/>
            <a:ext cx="3523592" cy="989533"/>
          </a:xfrm>
          <a:prstGeom prst="roundRect">
            <a:avLst>
              <a:gd name="adj" fmla="val 11505"/>
            </a:avLst>
          </a:prstGeom>
          <a:noFill/>
          <a:ln w="9525" cap="flat" cmpd="sng" algn="ctr">
            <a:solidFill>
              <a:schemeClr val="accent1"/>
            </a:solid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300" b="0" dirty="0">
                <a:solidFill>
                  <a:srgbClr val="314865"/>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endParaRPr lang="zh-CN" altLang="zh-CN" sz="1300" b="0" dirty="0">
              <a:solidFill>
                <a:srgbClr val="314865"/>
              </a:solidFill>
              <a:latin typeface="微软雅黑" panose="020B0503020204020204" charset="-122"/>
              <a:ea typeface="微软雅黑" panose="020B0503020204020204" charset="-122"/>
            </a:endParaRPr>
          </a:p>
        </p:txBody>
      </p:sp>
      <p:sp>
        <p:nvSpPr>
          <p:cNvPr id="35" name="标题1"/>
          <p:cNvSpPr>
            <a:spLocks noChangeArrowheads="1"/>
          </p:cNvSpPr>
          <p:nvPr/>
        </p:nvSpPr>
        <p:spPr bwMode="gray">
          <a:xfrm>
            <a:off x="3967315" y="1057991"/>
            <a:ext cx="1029152" cy="994598"/>
          </a:xfrm>
          <a:prstGeom prst="roundRect">
            <a:avLst>
              <a:gd name="adj" fmla="val 11921"/>
            </a:avLst>
          </a:prstGeom>
          <a:solidFill>
            <a:schemeClr val="accent2"/>
          </a:solidFill>
          <a:ln w="25400"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200" b="0" dirty="0" smtClean="0">
                <a:solidFill>
                  <a:sysClr val="window" lastClr="FFFFFF">
                    <a:lumMod val="95000"/>
                  </a:sysClr>
                </a:solidFill>
                <a:latin typeface="微软雅黑" panose="020B0503020204020204" charset="-122"/>
                <a:ea typeface="微软雅黑" panose="020B0503020204020204" charset="-122"/>
              </a:rPr>
              <a:t>输入文字</a:t>
            </a:r>
            <a:endParaRPr lang="zh-CN" altLang="zh-CN" sz="1200" b="0" dirty="0">
              <a:solidFill>
                <a:sysClr val="window" lastClr="FFFFFF">
                  <a:lumMod val="95000"/>
                </a:sysClr>
              </a:solidFill>
              <a:latin typeface="微软雅黑" panose="020B0503020204020204" charset="-122"/>
              <a:ea typeface="微软雅黑" panose="020B0503020204020204" charset="-122"/>
            </a:endParaRPr>
          </a:p>
        </p:txBody>
      </p:sp>
      <p:sp>
        <p:nvSpPr>
          <p:cNvPr id="36" name="文本2"/>
          <p:cNvSpPr>
            <a:spLocks noChangeArrowheads="1"/>
          </p:cNvSpPr>
          <p:nvPr/>
        </p:nvSpPr>
        <p:spPr bwMode="gray">
          <a:xfrm>
            <a:off x="4996467" y="2265543"/>
            <a:ext cx="3523592" cy="986261"/>
          </a:xfrm>
          <a:prstGeom prst="roundRect">
            <a:avLst>
              <a:gd name="adj" fmla="val 11505"/>
            </a:avLst>
          </a:prstGeom>
          <a:noFill/>
          <a:ln w="9525" cap="flat" cmpd="sng" algn="ctr">
            <a:solidFill>
              <a:schemeClr val="accent1"/>
            </a:solid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300" b="0" dirty="0">
                <a:solidFill>
                  <a:srgbClr val="314865"/>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zh-CN" sz="1300" b="0" dirty="0">
              <a:solidFill>
                <a:srgbClr val="314865"/>
              </a:solidFill>
              <a:latin typeface="微软雅黑" panose="020B0503020204020204" charset="-122"/>
              <a:ea typeface="微软雅黑" panose="020B0503020204020204" charset="-122"/>
            </a:endParaRPr>
          </a:p>
        </p:txBody>
      </p:sp>
      <p:sp>
        <p:nvSpPr>
          <p:cNvPr id="37" name="标题2"/>
          <p:cNvSpPr>
            <a:spLocks noChangeArrowheads="1"/>
          </p:cNvSpPr>
          <p:nvPr/>
        </p:nvSpPr>
        <p:spPr bwMode="gray">
          <a:xfrm>
            <a:off x="3967314" y="2265543"/>
            <a:ext cx="1029153" cy="986261"/>
          </a:xfrm>
          <a:prstGeom prst="roundRect">
            <a:avLst>
              <a:gd name="adj" fmla="val 11921"/>
            </a:avLst>
          </a:prstGeom>
          <a:solidFill>
            <a:schemeClr val="accent2"/>
          </a:solidFill>
          <a:ln w="25400"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1200" b="0" dirty="0">
                <a:solidFill>
                  <a:sysClr val="window" lastClr="FFFFFF">
                    <a:lumMod val="95000"/>
                  </a:sysClr>
                </a:solidFill>
                <a:latin typeface="微软雅黑" panose="020B0503020204020204" charset="-122"/>
                <a:ea typeface="微软雅黑" panose="020B0503020204020204" charset="-122"/>
              </a:rPr>
              <a:t>输入文字</a:t>
            </a:r>
            <a:endParaRPr lang="zh-CN" altLang="zh-CN" sz="1200" b="0" dirty="0">
              <a:solidFill>
                <a:sysClr val="window" lastClr="FFFFFF">
                  <a:lumMod val="95000"/>
                </a:sysClr>
              </a:solidFill>
              <a:latin typeface="微软雅黑" panose="020B0503020204020204" charset="-122"/>
              <a:ea typeface="微软雅黑" panose="020B0503020204020204" charset="-122"/>
            </a:endParaRPr>
          </a:p>
        </p:txBody>
      </p:sp>
      <p:sp>
        <p:nvSpPr>
          <p:cNvPr id="38" name="文本3"/>
          <p:cNvSpPr>
            <a:spLocks noChangeArrowheads="1"/>
          </p:cNvSpPr>
          <p:nvPr/>
        </p:nvSpPr>
        <p:spPr bwMode="ltGray">
          <a:xfrm>
            <a:off x="4996467" y="3457852"/>
            <a:ext cx="3523592" cy="977462"/>
          </a:xfrm>
          <a:prstGeom prst="roundRect">
            <a:avLst>
              <a:gd name="adj" fmla="val 11505"/>
            </a:avLst>
          </a:prstGeom>
          <a:noFill/>
          <a:ln w="9525" cap="flat" cmpd="sng" algn="ctr">
            <a:solidFill>
              <a:schemeClr val="accent1"/>
            </a:solid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300" b="0" dirty="0">
                <a:solidFill>
                  <a:srgbClr val="314865"/>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endParaRPr lang="zh-CN" altLang="zh-CN" sz="1300" b="0" dirty="0">
              <a:solidFill>
                <a:srgbClr val="314865"/>
              </a:solidFill>
              <a:latin typeface="微软雅黑" panose="020B0503020204020204" charset="-122"/>
              <a:ea typeface="微软雅黑" panose="020B0503020204020204" charset="-122"/>
            </a:endParaRPr>
          </a:p>
        </p:txBody>
      </p:sp>
      <p:sp>
        <p:nvSpPr>
          <p:cNvPr id="39" name="标题3"/>
          <p:cNvSpPr>
            <a:spLocks noChangeArrowheads="1"/>
          </p:cNvSpPr>
          <p:nvPr/>
        </p:nvSpPr>
        <p:spPr bwMode="gray">
          <a:xfrm>
            <a:off x="3967315" y="3457852"/>
            <a:ext cx="1029152" cy="977462"/>
          </a:xfrm>
          <a:prstGeom prst="roundRect">
            <a:avLst>
              <a:gd name="adj" fmla="val 11921"/>
            </a:avLst>
          </a:prstGeom>
          <a:solidFill>
            <a:schemeClr val="accent2"/>
          </a:solidFill>
          <a:ln w="25400"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1200" b="0" dirty="0">
                <a:solidFill>
                  <a:sysClr val="window" lastClr="FFFFFF">
                    <a:lumMod val="95000"/>
                  </a:sysClr>
                </a:solidFill>
                <a:latin typeface="微软雅黑" panose="020B0503020204020204" charset="-122"/>
                <a:ea typeface="微软雅黑" panose="020B0503020204020204" charset="-122"/>
              </a:rPr>
              <a:t>输入文字</a:t>
            </a:r>
            <a:endParaRPr lang="zh-CN" altLang="zh-CN" sz="1200" b="0" dirty="0">
              <a:solidFill>
                <a:sysClr val="window" lastClr="FFFFFF">
                  <a:lumMod val="95000"/>
                </a:sys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12000">
        <p:checker/>
      </p:transition>
    </mc:Choice>
    <mc:Fallback>
      <p:transition spd="slow" advClick="0" advTm="1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4)">
                                      <p:cBhvr>
                                        <p:cTn id="7" dur="1000"/>
                                        <p:tgtEl>
                                          <p:spTgt spid="25"/>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Scale>
                                      <p:cBhvr>
                                        <p:cTn id="11"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33"/>
                                        </p:tgtEl>
                                        <p:attrNameLst>
                                          <p:attrName>ppt_x</p:attrName>
                                          <p:attrName>ppt_y</p:attrName>
                                        </p:attrNameLst>
                                      </p:cBhvr>
                                      <p:rCtr x="0" y="0"/>
                                    </p:animMotion>
                                    <p:animEffect>
                                      <p:cBhvr>
                                        <p:cTn id="13" dur="1000"/>
                                        <p:tgtEl>
                                          <p:spTgt spid="3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animBg="1"/>
      <p:bldP spid="35" grpId="0" animBg="1"/>
      <p:bldP spid="36"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 name="图片 1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 y="0"/>
            <a:ext cx="9143429" cy="5143179"/>
          </a:xfrm>
          <a:prstGeom prst="rect">
            <a:avLst/>
          </a:prstGeom>
        </p:spPr>
      </p:pic>
      <p:sp>
        <p:nvSpPr>
          <p:cNvPr id="45" name="矩形 1"/>
          <p:cNvSpPr/>
          <p:nvPr/>
        </p:nvSpPr>
        <p:spPr bwMode="auto">
          <a:xfrm>
            <a:off x="4211241" y="0"/>
            <a:ext cx="4817269" cy="5143500"/>
          </a:xfrm>
          <a:custGeom>
            <a:avLst/>
            <a:gdLst>
              <a:gd name="T0" fmla="*/ 1883645 w 5769204"/>
              <a:gd name="T1" fmla="*/ 9427 h 6858000"/>
              <a:gd name="T2" fmla="*/ 5769204 w 5769204"/>
              <a:gd name="T3" fmla="*/ 0 h 6858000"/>
              <a:gd name="T4" fmla="*/ 5769204 w 5769204"/>
              <a:gd name="T5" fmla="*/ 6858000 h 6858000"/>
              <a:gd name="T6" fmla="*/ 0 w 5769204"/>
              <a:gd name="T7" fmla="*/ 6858000 h 6858000"/>
              <a:gd name="T8" fmla="*/ 1883645 w 5769204"/>
              <a:gd name="T9" fmla="*/ 9427 h 6858000"/>
            </a:gdLst>
            <a:ahLst/>
            <a:cxnLst>
              <a:cxn ang="0">
                <a:pos x="T0" y="T1"/>
              </a:cxn>
              <a:cxn ang="0">
                <a:pos x="T2" y="T3"/>
              </a:cxn>
              <a:cxn ang="0">
                <a:pos x="T4" y="T5"/>
              </a:cxn>
              <a:cxn ang="0">
                <a:pos x="T6" y="T7"/>
              </a:cxn>
              <a:cxn ang="0">
                <a:pos x="T8" y="T9"/>
              </a:cxn>
            </a:cxnLst>
            <a:rect l="0" t="0" r="r" b="b"/>
            <a:pathLst>
              <a:path w="5769204" h="6858000">
                <a:moveTo>
                  <a:pt x="1883645" y="9427"/>
                </a:moveTo>
                <a:lnTo>
                  <a:pt x="5769204" y="0"/>
                </a:lnTo>
                <a:lnTo>
                  <a:pt x="5769204" y="6858000"/>
                </a:lnTo>
                <a:lnTo>
                  <a:pt x="0" y="6858000"/>
                </a:lnTo>
                <a:lnTo>
                  <a:pt x="1883645" y="94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49" name="矩形 1"/>
          <p:cNvSpPr/>
          <p:nvPr/>
        </p:nvSpPr>
        <p:spPr bwMode="auto">
          <a:xfrm>
            <a:off x="4326732" y="0"/>
            <a:ext cx="4817269" cy="5143500"/>
          </a:xfrm>
          <a:custGeom>
            <a:avLst/>
            <a:gdLst>
              <a:gd name="T0" fmla="*/ 1883645 w 5769204"/>
              <a:gd name="T1" fmla="*/ 9427 h 6858000"/>
              <a:gd name="T2" fmla="*/ 5769204 w 5769204"/>
              <a:gd name="T3" fmla="*/ 0 h 6858000"/>
              <a:gd name="T4" fmla="*/ 5769204 w 5769204"/>
              <a:gd name="T5" fmla="*/ 6858000 h 6858000"/>
              <a:gd name="T6" fmla="*/ 0 w 5769204"/>
              <a:gd name="T7" fmla="*/ 6858000 h 6858000"/>
              <a:gd name="T8" fmla="*/ 1883645 w 5769204"/>
              <a:gd name="T9" fmla="*/ 9427 h 6858000"/>
            </a:gdLst>
            <a:ahLst/>
            <a:cxnLst>
              <a:cxn ang="0">
                <a:pos x="T0" y="T1"/>
              </a:cxn>
              <a:cxn ang="0">
                <a:pos x="T2" y="T3"/>
              </a:cxn>
              <a:cxn ang="0">
                <a:pos x="T4" y="T5"/>
              </a:cxn>
              <a:cxn ang="0">
                <a:pos x="T6" y="T7"/>
              </a:cxn>
              <a:cxn ang="0">
                <a:pos x="T8" y="T9"/>
              </a:cxn>
            </a:cxnLst>
            <a:rect l="0" t="0" r="r" b="b"/>
            <a:pathLst>
              <a:path w="5769204" h="6858000">
                <a:moveTo>
                  <a:pt x="1883645" y="9427"/>
                </a:moveTo>
                <a:lnTo>
                  <a:pt x="5769204" y="0"/>
                </a:lnTo>
                <a:lnTo>
                  <a:pt x="5769204" y="6858000"/>
                </a:lnTo>
                <a:lnTo>
                  <a:pt x="0" y="6858000"/>
                </a:lnTo>
                <a:lnTo>
                  <a:pt x="1883645" y="9427"/>
                </a:lnTo>
                <a:close/>
              </a:path>
            </a:pathLst>
          </a:cu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53" name="等腰三角形 4"/>
          <p:cNvSpPr/>
          <p:nvPr/>
        </p:nvSpPr>
        <p:spPr bwMode="auto">
          <a:xfrm rot="21255612">
            <a:off x="7442597" y="-110728"/>
            <a:ext cx="1827609" cy="2657476"/>
          </a:xfrm>
          <a:custGeom>
            <a:avLst/>
            <a:gdLst>
              <a:gd name="T0" fmla="*/ 0 w 2436495"/>
              <a:gd name="T1" fmla="*/ 0 h 3543376"/>
              <a:gd name="T2" fmla="*/ 2436495 w 2436495"/>
              <a:gd name="T3" fmla="*/ 249674 h 3543376"/>
              <a:gd name="T4" fmla="*/ 2093214 w 2436495"/>
              <a:gd name="T5" fmla="*/ 3543376 h 3543376"/>
              <a:gd name="T6" fmla="*/ 0 w 2436495"/>
              <a:gd name="T7" fmla="*/ 0 h 3543376"/>
            </a:gdLst>
            <a:ahLst/>
            <a:cxnLst>
              <a:cxn ang="0">
                <a:pos x="T0" y="T1"/>
              </a:cxn>
              <a:cxn ang="0">
                <a:pos x="T2" y="T3"/>
              </a:cxn>
              <a:cxn ang="0">
                <a:pos x="T4" y="T5"/>
              </a:cxn>
              <a:cxn ang="0">
                <a:pos x="T6" y="T7"/>
              </a:cxn>
            </a:cxnLst>
            <a:rect l="0" t="0" r="r" b="b"/>
            <a:pathLst>
              <a:path w="2436495" h="3543376">
                <a:moveTo>
                  <a:pt x="0" y="0"/>
                </a:moveTo>
                <a:lnTo>
                  <a:pt x="2436495" y="249674"/>
                </a:lnTo>
                <a:lnTo>
                  <a:pt x="2093214" y="354337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sp>
        <p:nvSpPr>
          <p:cNvPr id="57" name="等腰三角形 4"/>
          <p:cNvSpPr/>
          <p:nvPr/>
        </p:nvSpPr>
        <p:spPr bwMode="auto">
          <a:xfrm rot="10452885">
            <a:off x="7378304" y="109538"/>
            <a:ext cx="801290" cy="1164431"/>
          </a:xfrm>
          <a:custGeom>
            <a:avLst/>
            <a:gdLst>
              <a:gd name="T0" fmla="*/ 0 w 2436495"/>
              <a:gd name="T1" fmla="*/ 0 h 3543376"/>
              <a:gd name="T2" fmla="*/ 2436495 w 2436495"/>
              <a:gd name="T3" fmla="*/ 249674 h 3543376"/>
              <a:gd name="T4" fmla="*/ 2093214 w 2436495"/>
              <a:gd name="T5" fmla="*/ 3543376 h 3543376"/>
              <a:gd name="T6" fmla="*/ 0 w 2436495"/>
              <a:gd name="T7" fmla="*/ 0 h 3543376"/>
            </a:gdLst>
            <a:ahLst/>
            <a:cxnLst>
              <a:cxn ang="0">
                <a:pos x="T0" y="T1"/>
              </a:cxn>
              <a:cxn ang="0">
                <a:pos x="T2" y="T3"/>
              </a:cxn>
              <a:cxn ang="0">
                <a:pos x="T4" y="T5"/>
              </a:cxn>
              <a:cxn ang="0">
                <a:pos x="T6" y="T7"/>
              </a:cxn>
            </a:cxnLst>
            <a:rect l="0" t="0" r="r" b="b"/>
            <a:pathLst>
              <a:path w="2436495" h="3543376">
                <a:moveTo>
                  <a:pt x="0" y="0"/>
                </a:moveTo>
                <a:lnTo>
                  <a:pt x="2436495" y="249674"/>
                </a:lnTo>
                <a:lnTo>
                  <a:pt x="2093214" y="3543376"/>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p>
        </p:txBody>
      </p:sp>
      <p:grpSp>
        <p:nvGrpSpPr>
          <p:cNvPr id="12" name="组合 11"/>
          <p:cNvGrpSpPr/>
          <p:nvPr/>
        </p:nvGrpSpPr>
        <p:grpSpPr>
          <a:xfrm>
            <a:off x="1433305" y="2238375"/>
            <a:ext cx="2663163" cy="302096"/>
            <a:chOff x="1433305" y="2238375"/>
            <a:chExt cx="2663163" cy="302096"/>
          </a:xfrm>
        </p:grpSpPr>
        <p:sp>
          <p:nvSpPr>
            <p:cNvPr id="42" name="文本框 36"/>
            <p:cNvSpPr txBox="1">
              <a:spLocks noChangeArrowheads="1"/>
            </p:cNvSpPr>
            <p:nvPr>
              <p:custDataLst>
                <p:tags r:id="rId2"/>
              </p:custDataLst>
            </p:nvPr>
          </p:nvSpPr>
          <p:spPr bwMode="auto">
            <a:xfrm>
              <a:off x="3289747" y="2259483"/>
              <a:ext cx="806721"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1100" dirty="0" smtClean="0">
                  <a:solidFill>
                    <a:schemeClr val="tx1">
                      <a:lumMod val="50000"/>
                      <a:lumOff val="50000"/>
                    </a:schemeClr>
                  </a:solidFill>
                  <a:latin typeface="+mn-ea"/>
                  <a:ea typeface="+mn-ea"/>
                  <a:cs typeface="Times New Roman" panose="02020603050405020304" pitchFamily="18" charset="0"/>
                </a:rPr>
                <a:t>我们是谁</a:t>
              </a:r>
              <a:endParaRPr lang="zh-CN" altLang="en-US" sz="1100" dirty="0" smtClean="0">
                <a:solidFill>
                  <a:schemeClr val="tx1">
                    <a:lumMod val="50000"/>
                    <a:lumOff val="50000"/>
                  </a:schemeClr>
                </a:solidFill>
                <a:latin typeface="+mn-ea"/>
                <a:ea typeface="+mn-ea"/>
                <a:cs typeface="Times New Roman" panose="02020603050405020304" pitchFamily="18" charset="0"/>
              </a:endParaRPr>
            </a:p>
          </p:txBody>
        </p:sp>
        <p:sp>
          <p:nvSpPr>
            <p:cNvPr id="61" name="矩形 31"/>
            <p:cNvSpPr>
              <a:spLocks noChangeArrowheads="1"/>
            </p:cNvSpPr>
            <p:nvPr/>
          </p:nvSpPr>
          <p:spPr bwMode="auto">
            <a:xfrm>
              <a:off x="1433305" y="2263093"/>
              <a:ext cx="1759960" cy="253916"/>
            </a:xfrm>
            <a:prstGeom prst="rect">
              <a:avLst/>
            </a:prstGeom>
            <a:noFill/>
            <a:ln w="9525" cmpd="sng">
              <a:solidFill>
                <a:srgbClr val="40404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200" b="1">
                <a:solidFill>
                  <a:srgbClr val="000000"/>
                </a:solidFill>
                <a:latin typeface="Arial" panose="020B0604020202020204" pitchFamily="34" charset="0"/>
              </a:endParaRPr>
            </a:p>
          </p:txBody>
        </p:sp>
        <p:sp>
          <p:nvSpPr>
            <p:cNvPr id="62" name="Rectangle 6"/>
            <p:cNvSpPr>
              <a:spLocks noChangeArrowheads="1"/>
            </p:cNvSpPr>
            <p:nvPr/>
          </p:nvSpPr>
          <p:spPr bwMode="auto">
            <a:xfrm>
              <a:off x="1752501" y="2238375"/>
              <a:ext cx="1445419"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500" b="1" dirty="0" smtClean="0">
                  <a:solidFill>
                    <a:srgbClr val="1C4885"/>
                  </a:solidFill>
                  <a:latin typeface="微软雅黑" panose="020B0503020204020204" charset="-122"/>
                  <a:ea typeface="微软雅黑" panose="020B0503020204020204" charset="-122"/>
                </a:rPr>
                <a:t>公司与团队</a:t>
              </a:r>
              <a:endParaRPr lang="zh-CN" altLang="en-US" sz="1500" b="1" dirty="0">
                <a:solidFill>
                  <a:srgbClr val="1C4885"/>
                </a:solidFill>
                <a:latin typeface="微软雅黑" panose="020B0503020204020204" charset="-122"/>
                <a:ea typeface="微软雅黑" panose="020B0503020204020204" charset="-122"/>
              </a:endParaRPr>
            </a:p>
          </p:txBody>
        </p:sp>
      </p:grpSp>
      <p:grpSp>
        <p:nvGrpSpPr>
          <p:cNvPr id="7" name="组合 6"/>
          <p:cNvGrpSpPr/>
          <p:nvPr/>
        </p:nvGrpSpPr>
        <p:grpSpPr>
          <a:xfrm>
            <a:off x="253902" y="2205037"/>
            <a:ext cx="996554" cy="366713"/>
            <a:chOff x="333102" y="2205037"/>
            <a:chExt cx="996554" cy="366713"/>
          </a:xfrm>
        </p:grpSpPr>
        <p:sp>
          <p:nvSpPr>
            <p:cNvPr id="63" name="矩形 29"/>
            <p:cNvSpPr>
              <a:spLocks noChangeArrowheads="1"/>
            </p:cNvSpPr>
            <p:nvPr/>
          </p:nvSpPr>
          <p:spPr bwMode="auto">
            <a:xfrm>
              <a:off x="333102" y="2205037"/>
              <a:ext cx="996554" cy="366713"/>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4" name="文本框 30"/>
            <p:cNvSpPr txBox="1">
              <a:spLocks noChangeArrowheads="1"/>
            </p:cNvSpPr>
            <p:nvPr/>
          </p:nvSpPr>
          <p:spPr bwMode="auto">
            <a:xfrm>
              <a:off x="465262" y="2232422"/>
              <a:ext cx="7215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charset="-122"/>
                  <a:ea typeface="微软雅黑" panose="020B0503020204020204" charset="-122"/>
                </a:rPr>
                <a:t>第一章</a:t>
              </a:r>
              <a:endParaRPr lang="zh-CN" altLang="en-US" sz="1500" b="1" dirty="0">
                <a:solidFill>
                  <a:srgbClr val="FFFFFF"/>
                </a:solidFill>
                <a:latin typeface="微软雅黑" panose="020B0503020204020204" charset="-122"/>
                <a:ea typeface="微软雅黑" panose="020B0503020204020204" charset="-122"/>
              </a:endParaRPr>
            </a:p>
          </p:txBody>
        </p:sp>
      </p:grpSp>
      <p:grpSp>
        <p:nvGrpSpPr>
          <p:cNvPr id="13" name="组合 12"/>
          <p:cNvGrpSpPr/>
          <p:nvPr/>
        </p:nvGrpSpPr>
        <p:grpSpPr>
          <a:xfrm>
            <a:off x="1433305" y="2748189"/>
            <a:ext cx="2959010" cy="301523"/>
            <a:chOff x="1433305" y="2748189"/>
            <a:chExt cx="2959010" cy="301523"/>
          </a:xfrm>
        </p:grpSpPr>
        <p:sp>
          <p:nvSpPr>
            <p:cNvPr id="46" name="文本框 40"/>
            <p:cNvSpPr txBox="1">
              <a:spLocks noChangeArrowheads="1"/>
            </p:cNvSpPr>
            <p:nvPr>
              <p:custDataLst>
                <p:tags r:id="rId3"/>
              </p:custDataLst>
            </p:nvPr>
          </p:nvSpPr>
          <p:spPr bwMode="auto">
            <a:xfrm>
              <a:off x="3289747" y="2768724"/>
              <a:ext cx="110256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1100" dirty="0" smtClean="0">
                  <a:solidFill>
                    <a:schemeClr val="tx1">
                      <a:lumMod val="50000"/>
                      <a:lumOff val="50000"/>
                    </a:schemeClr>
                  </a:solidFill>
                  <a:latin typeface="+mn-ea"/>
                  <a:ea typeface="+mn-ea"/>
                  <a:cs typeface="Times New Roman" panose="02020603050405020304" pitchFamily="18" charset="0"/>
                </a:rPr>
                <a:t>我们要做什么</a:t>
              </a:r>
              <a:endParaRPr lang="zh-CN" altLang="en-US" sz="1100" dirty="0">
                <a:solidFill>
                  <a:schemeClr val="tx1">
                    <a:lumMod val="50000"/>
                    <a:lumOff val="50000"/>
                  </a:schemeClr>
                </a:solidFill>
                <a:latin typeface="+mn-ea"/>
                <a:ea typeface="+mn-ea"/>
                <a:cs typeface="Times New Roman" panose="02020603050405020304" pitchFamily="18" charset="0"/>
              </a:endParaRPr>
            </a:p>
          </p:txBody>
        </p:sp>
        <p:sp>
          <p:nvSpPr>
            <p:cNvPr id="65" name="矩形 38"/>
            <p:cNvSpPr>
              <a:spLocks noChangeArrowheads="1"/>
            </p:cNvSpPr>
            <p:nvPr/>
          </p:nvSpPr>
          <p:spPr bwMode="auto">
            <a:xfrm>
              <a:off x="1433305" y="2758393"/>
              <a:ext cx="1759960" cy="253916"/>
            </a:xfrm>
            <a:prstGeom prst="rect">
              <a:avLst/>
            </a:prstGeom>
            <a:noFill/>
            <a:ln w="9525" cmpd="sng">
              <a:solidFill>
                <a:srgbClr val="40404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200" b="1">
                <a:solidFill>
                  <a:srgbClr val="000000"/>
                </a:solidFill>
                <a:latin typeface="Arial" panose="020B0604020202020204" pitchFamily="34" charset="0"/>
              </a:endParaRPr>
            </a:p>
          </p:txBody>
        </p:sp>
        <p:sp>
          <p:nvSpPr>
            <p:cNvPr id="66" name="Rectangle 6"/>
            <p:cNvSpPr>
              <a:spLocks noChangeArrowheads="1"/>
            </p:cNvSpPr>
            <p:nvPr/>
          </p:nvSpPr>
          <p:spPr bwMode="auto">
            <a:xfrm>
              <a:off x="1752501" y="2748189"/>
              <a:ext cx="1445419"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500" b="1" dirty="0" smtClean="0">
                  <a:solidFill>
                    <a:srgbClr val="1C4885"/>
                  </a:solidFill>
                  <a:latin typeface="微软雅黑" panose="020B0503020204020204" charset="-122"/>
                  <a:ea typeface="微软雅黑" panose="020B0503020204020204" charset="-122"/>
                </a:rPr>
                <a:t>项目介绍</a:t>
              </a:r>
              <a:endParaRPr lang="zh-CN" altLang="en-US" sz="1500" b="1" dirty="0">
                <a:solidFill>
                  <a:srgbClr val="1C4885"/>
                </a:solidFill>
                <a:latin typeface="微软雅黑" panose="020B0503020204020204" charset="-122"/>
                <a:ea typeface="微软雅黑" panose="020B0503020204020204" charset="-122"/>
              </a:endParaRPr>
            </a:p>
          </p:txBody>
        </p:sp>
      </p:grpSp>
      <p:grpSp>
        <p:nvGrpSpPr>
          <p:cNvPr id="8" name="组合 7"/>
          <p:cNvGrpSpPr/>
          <p:nvPr/>
        </p:nvGrpSpPr>
        <p:grpSpPr>
          <a:xfrm>
            <a:off x="253902" y="2700337"/>
            <a:ext cx="996554" cy="366713"/>
            <a:chOff x="333102" y="2700337"/>
            <a:chExt cx="996554" cy="366713"/>
          </a:xfrm>
        </p:grpSpPr>
        <p:sp>
          <p:nvSpPr>
            <p:cNvPr id="67" name="矩形 36"/>
            <p:cNvSpPr>
              <a:spLocks noChangeArrowheads="1"/>
            </p:cNvSpPr>
            <p:nvPr/>
          </p:nvSpPr>
          <p:spPr bwMode="auto">
            <a:xfrm>
              <a:off x="333102" y="2700337"/>
              <a:ext cx="996554" cy="366713"/>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8" name="文本框 37"/>
            <p:cNvSpPr txBox="1">
              <a:spLocks noChangeArrowheads="1"/>
            </p:cNvSpPr>
            <p:nvPr/>
          </p:nvSpPr>
          <p:spPr bwMode="auto">
            <a:xfrm>
              <a:off x="465262" y="2727722"/>
              <a:ext cx="7215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charset="-122"/>
                  <a:ea typeface="微软雅黑" panose="020B0503020204020204" charset="-122"/>
                </a:rPr>
                <a:t>第二章</a:t>
              </a:r>
              <a:endParaRPr lang="zh-CN" altLang="en-US" sz="1500" b="1" dirty="0">
                <a:solidFill>
                  <a:srgbClr val="FFFFFF"/>
                </a:solidFill>
                <a:latin typeface="微软雅黑" panose="020B0503020204020204" charset="-122"/>
                <a:ea typeface="微软雅黑" panose="020B0503020204020204" charset="-122"/>
              </a:endParaRPr>
            </a:p>
          </p:txBody>
        </p:sp>
      </p:grpSp>
      <p:grpSp>
        <p:nvGrpSpPr>
          <p:cNvPr id="14" name="组合 13"/>
          <p:cNvGrpSpPr/>
          <p:nvPr/>
        </p:nvGrpSpPr>
        <p:grpSpPr>
          <a:xfrm>
            <a:off x="1432114" y="3226622"/>
            <a:ext cx="3049418" cy="316905"/>
            <a:chOff x="1432114" y="3226622"/>
            <a:chExt cx="3049418" cy="316905"/>
          </a:xfrm>
        </p:grpSpPr>
        <p:sp>
          <p:nvSpPr>
            <p:cNvPr id="50" name="文本框 44"/>
            <p:cNvSpPr txBox="1">
              <a:spLocks noChangeArrowheads="1"/>
            </p:cNvSpPr>
            <p:nvPr>
              <p:custDataLst>
                <p:tags r:id="rId4"/>
              </p:custDataLst>
            </p:nvPr>
          </p:nvSpPr>
          <p:spPr bwMode="auto">
            <a:xfrm>
              <a:off x="3282127" y="3226622"/>
              <a:ext cx="119940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1100" dirty="0" smtClean="0">
                  <a:solidFill>
                    <a:schemeClr val="tx1">
                      <a:lumMod val="50000"/>
                      <a:lumOff val="50000"/>
                    </a:schemeClr>
                  </a:solidFill>
                  <a:latin typeface="+mn-ea"/>
                  <a:ea typeface="+mn-ea"/>
                  <a:cs typeface="Times New Roman" panose="02020603050405020304" pitchFamily="18" charset="0"/>
                </a:rPr>
                <a:t>我们怎么做</a:t>
              </a:r>
              <a:endParaRPr lang="zh-CN" altLang="en-US" sz="1100" dirty="0" smtClean="0">
                <a:solidFill>
                  <a:schemeClr val="tx1">
                    <a:lumMod val="50000"/>
                    <a:lumOff val="50000"/>
                  </a:schemeClr>
                </a:solidFill>
                <a:latin typeface="+mn-ea"/>
                <a:ea typeface="+mn-ea"/>
                <a:cs typeface="Times New Roman" panose="02020603050405020304" pitchFamily="18" charset="0"/>
              </a:endParaRPr>
            </a:p>
          </p:txBody>
        </p:sp>
        <p:sp>
          <p:nvSpPr>
            <p:cNvPr id="69" name="矩形 45"/>
            <p:cNvSpPr>
              <a:spLocks noChangeArrowheads="1"/>
            </p:cNvSpPr>
            <p:nvPr/>
          </p:nvSpPr>
          <p:spPr bwMode="auto">
            <a:xfrm>
              <a:off x="1432114" y="3253693"/>
              <a:ext cx="1759960" cy="253916"/>
            </a:xfrm>
            <a:prstGeom prst="rect">
              <a:avLst/>
            </a:prstGeom>
            <a:noFill/>
            <a:ln w="9525" cmpd="sng">
              <a:solidFill>
                <a:srgbClr val="40404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200" b="1">
                <a:solidFill>
                  <a:srgbClr val="000000"/>
                </a:solidFill>
                <a:latin typeface="Arial" panose="020B0604020202020204" pitchFamily="34" charset="0"/>
              </a:endParaRPr>
            </a:p>
          </p:txBody>
        </p:sp>
        <p:sp>
          <p:nvSpPr>
            <p:cNvPr id="70" name="Rectangle 6"/>
            <p:cNvSpPr>
              <a:spLocks noChangeArrowheads="1"/>
            </p:cNvSpPr>
            <p:nvPr/>
          </p:nvSpPr>
          <p:spPr bwMode="auto">
            <a:xfrm>
              <a:off x="1751309" y="3243489"/>
              <a:ext cx="1444229"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500" b="1" dirty="0" smtClean="0">
                  <a:solidFill>
                    <a:srgbClr val="1C4885"/>
                  </a:solidFill>
                  <a:latin typeface="微软雅黑" panose="020B0503020204020204" charset="-122"/>
                  <a:ea typeface="微软雅黑" panose="020B0503020204020204" charset="-122"/>
                </a:rPr>
                <a:t>产品与运营</a:t>
              </a:r>
              <a:endParaRPr lang="zh-CN" altLang="en-US" sz="1500" b="1" dirty="0">
                <a:solidFill>
                  <a:srgbClr val="1C4885"/>
                </a:solidFill>
                <a:latin typeface="微软雅黑" panose="020B0503020204020204" charset="-122"/>
                <a:ea typeface="微软雅黑" panose="020B0503020204020204" charset="-122"/>
              </a:endParaRPr>
            </a:p>
          </p:txBody>
        </p:sp>
      </p:grpSp>
      <p:grpSp>
        <p:nvGrpSpPr>
          <p:cNvPr id="9" name="组合 8"/>
          <p:cNvGrpSpPr/>
          <p:nvPr/>
        </p:nvGrpSpPr>
        <p:grpSpPr>
          <a:xfrm>
            <a:off x="251520" y="3195637"/>
            <a:ext cx="996554" cy="366713"/>
            <a:chOff x="330720" y="3195637"/>
            <a:chExt cx="996554" cy="366713"/>
          </a:xfrm>
        </p:grpSpPr>
        <p:sp>
          <p:nvSpPr>
            <p:cNvPr id="71" name="矩形 43"/>
            <p:cNvSpPr>
              <a:spLocks noChangeArrowheads="1"/>
            </p:cNvSpPr>
            <p:nvPr/>
          </p:nvSpPr>
          <p:spPr bwMode="auto">
            <a:xfrm>
              <a:off x="330720" y="3195637"/>
              <a:ext cx="996554" cy="366713"/>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 name="文本框 44"/>
            <p:cNvSpPr txBox="1">
              <a:spLocks noChangeArrowheads="1"/>
            </p:cNvSpPr>
            <p:nvPr/>
          </p:nvSpPr>
          <p:spPr bwMode="auto">
            <a:xfrm>
              <a:off x="462881" y="3223022"/>
              <a:ext cx="7215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charset="-122"/>
                  <a:ea typeface="微软雅黑" panose="020B0503020204020204" charset="-122"/>
                </a:rPr>
                <a:t>第三章</a:t>
              </a:r>
              <a:endParaRPr lang="zh-CN" altLang="en-US" sz="1500" b="1" dirty="0">
                <a:solidFill>
                  <a:srgbClr val="FFFFFF"/>
                </a:solidFill>
                <a:latin typeface="微软雅黑" panose="020B0503020204020204" charset="-122"/>
                <a:ea typeface="微软雅黑" panose="020B0503020204020204" charset="-122"/>
              </a:endParaRPr>
            </a:p>
          </p:txBody>
        </p:sp>
      </p:grpSp>
      <p:grpSp>
        <p:nvGrpSpPr>
          <p:cNvPr id="15" name="组合 14"/>
          <p:cNvGrpSpPr/>
          <p:nvPr/>
        </p:nvGrpSpPr>
        <p:grpSpPr>
          <a:xfrm>
            <a:off x="1432114" y="3738789"/>
            <a:ext cx="3100854" cy="300038"/>
            <a:chOff x="1432114" y="3738789"/>
            <a:chExt cx="3100854" cy="300038"/>
          </a:xfrm>
        </p:grpSpPr>
        <p:sp>
          <p:nvSpPr>
            <p:cNvPr id="54" name="文本框 48"/>
            <p:cNvSpPr txBox="1">
              <a:spLocks noChangeArrowheads="1"/>
            </p:cNvSpPr>
            <p:nvPr>
              <p:custDataLst>
                <p:tags r:id="rId5"/>
              </p:custDataLst>
            </p:nvPr>
          </p:nvSpPr>
          <p:spPr bwMode="auto">
            <a:xfrm>
              <a:off x="3213756" y="3756165"/>
              <a:ext cx="131921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lvl="1" indent="0" algn="ctr">
                <a:buNone/>
              </a:pPr>
              <a:r>
                <a:rPr lang="zh-CN" altLang="en-US" sz="1100" dirty="0" smtClean="0">
                  <a:solidFill>
                    <a:schemeClr val="bg1">
                      <a:lumMod val="50000"/>
                    </a:schemeClr>
                  </a:solidFill>
                  <a:latin typeface="微软雅黑" panose="020B0503020204020204" charset="-122"/>
                  <a:ea typeface="微软雅黑" panose="020B0503020204020204" charset="-122"/>
                </a:rPr>
                <a:t>长期</a:t>
              </a:r>
              <a:r>
                <a:rPr lang="zh-CN" altLang="en-US" sz="1100" dirty="0">
                  <a:solidFill>
                    <a:schemeClr val="bg1">
                      <a:lumMod val="50000"/>
                    </a:schemeClr>
                  </a:solidFill>
                  <a:latin typeface="微软雅黑" panose="020B0503020204020204" charset="-122"/>
                  <a:ea typeface="微软雅黑" panose="020B0503020204020204" charset="-122"/>
                </a:rPr>
                <a:t>的战略目标</a:t>
              </a:r>
              <a:endParaRPr lang="zh-CN" altLang="en-US" sz="1100" dirty="0">
                <a:solidFill>
                  <a:schemeClr val="bg1">
                    <a:lumMod val="50000"/>
                  </a:schemeClr>
                </a:solidFill>
                <a:latin typeface="微软雅黑" panose="020B0503020204020204" charset="-122"/>
                <a:ea typeface="微软雅黑" panose="020B0503020204020204" charset="-122"/>
              </a:endParaRPr>
            </a:p>
          </p:txBody>
        </p:sp>
        <p:sp>
          <p:nvSpPr>
            <p:cNvPr id="73" name="矩形 52"/>
            <p:cNvSpPr>
              <a:spLocks noChangeArrowheads="1"/>
            </p:cNvSpPr>
            <p:nvPr/>
          </p:nvSpPr>
          <p:spPr bwMode="auto">
            <a:xfrm>
              <a:off x="1432114" y="3748993"/>
              <a:ext cx="1759960" cy="253916"/>
            </a:xfrm>
            <a:prstGeom prst="rect">
              <a:avLst/>
            </a:prstGeom>
            <a:noFill/>
            <a:ln w="9525" cmpd="sng">
              <a:solidFill>
                <a:srgbClr val="40404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200" b="1">
                <a:solidFill>
                  <a:srgbClr val="000000"/>
                </a:solidFill>
                <a:latin typeface="Arial" panose="020B0604020202020204" pitchFamily="34" charset="0"/>
              </a:endParaRPr>
            </a:p>
          </p:txBody>
        </p:sp>
        <p:sp>
          <p:nvSpPr>
            <p:cNvPr id="74" name="Rectangle 6"/>
            <p:cNvSpPr>
              <a:spLocks noChangeArrowheads="1"/>
            </p:cNvSpPr>
            <p:nvPr/>
          </p:nvSpPr>
          <p:spPr bwMode="auto">
            <a:xfrm>
              <a:off x="1751309" y="3738789"/>
              <a:ext cx="1444229"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500" b="1" dirty="0" smtClean="0">
                  <a:solidFill>
                    <a:srgbClr val="1C4885"/>
                  </a:solidFill>
                  <a:latin typeface="微软雅黑" panose="020B0503020204020204" charset="-122"/>
                  <a:ea typeface="微软雅黑" panose="020B0503020204020204" charset="-122"/>
                </a:rPr>
                <a:t>发展前景</a:t>
              </a:r>
              <a:endParaRPr lang="zh-CN" altLang="en-US" sz="1500" b="1" dirty="0">
                <a:solidFill>
                  <a:srgbClr val="1C4885"/>
                </a:solidFill>
                <a:latin typeface="微软雅黑" panose="020B0503020204020204" charset="-122"/>
                <a:ea typeface="微软雅黑" panose="020B0503020204020204" charset="-122"/>
              </a:endParaRPr>
            </a:p>
          </p:txBody>
        </p:sp>
      </p:grpSp>
      <p:grpSp>
        <p:nvGrpSpPr>
          <p:cNvPr id="10" name="组合 9"/>
          <p:cNvGrpSpPr/>
          <p:nvPr/>
        </p:nvGrpSpPr>
        <p:grpSpPr>
          <a:xfrm>
            <a:off x="251520" y="3690937"/>
            <a:ext cx="996554" cy="366713"/>
            <a:chOff x="330720" y="3690937"/>
            <a:chExt cx="996554" cy="366713"/>
          </a:xfrm>
        </p:grpSpPr>
        <p:sp>
          <p:nvSpPr>
            <p:cNvPr id="75" name="矩形 50"/>
            <p:cNvSpPr>
              <a:spLocks noChangeArrowheads="1"/>
            </p:cNvSpPr>
            <p:nvPr/>
          </p:nvSpPr>
          <p:spPr bwMode="auto">
            <a:xfrm>
              <a:off x="330720" y="3690937"/>
              <a:ext cx="996554" cy="366713"/>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6" name="文本框 51"/>
            <p:cNvSpPr txBox="1">
              <a:spLocks noChangeArrowheads="1"/>
            </p:cNvSpPr>
            <p:nvPr/>
          </p:nvSpPr>
          <p:spPr bwMode="auto">
            <a:xfrm>
              <a:off x="462881" y="3718322"/>
              <a:ext cx="7215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a:solidFill>
                    <a:srgbClr val="FFFFFF"/>
                  </a:solidFill>
                  <a:latin typeface="微软雅黑" panose="020B0503020204020204" charset="-122"/>
                  <a:ea typeface="微软雅黑" panose="020B0503020204020204" charset="-122"/>
                </a:rPr>
                <a:t>第四章</a:t>
              </a:r>
              <a:endParaRPr lang="zh-CN" altLang="en-US" sz="1500" b="1" dirty="0">
                <a:solidFill>
                  <a:srgbClr val="FFFFFF"/>
                </a:solidFill>
                <a:latin typeface="微软雅黑" panose="020B0503020204020204" charset="-122"/>
                <a:ea typeface="微软雅黑" panose="020B0503020204020204" charset="-122"/>
              </a:endParaRPr>
            </a:p>
          </p:txBody>
        </p:sp>
      </p:grpSp>
      <p:grpSp>
        <p:nvGrpSpPr>
          <p:cNvPr id="77" name="组合 54"/>
          <p:cNvGrpSpPr/>
          <p:nvPr/>
        </p:nvGrpSpPr>
        <p:grpSpPr bwMode="auto">
          <a:xfrm>
            <a:off x="179512" y="1288257"/>
            <a:ext cx="2026444" cy="697921"/>
            <a:chOff x="0" y="0"/>
            <a:chExt cx="2702007" cy="929797"/>
          </a:xfrm>
        </p:grpSpPr>
        <p:grpSp>
          <p:nvGrpSpPr>
            <p:cNvPr id="78" name="组合 55"/>
            <p:cNvGrpSpPr/>
            <p:nvPr/>
          </p:nvGrpSpPr>
          <p:grpSpPr bwMode="auto">
            <a:xfrm>
              <a:off x="0" y="0"/>
              <a:ext cx="2702007" cy="849531"/>
              <a:chOff x="0" y="0"/>
              <a:chExt cx="2702007" cy="849531"/>
            </a:xfrm>
          </p:grpSpPr>
          <p:sp>
            <p:nvSpPr>
              <p:cNvPr id="80" name="文本框 57"/>
              <p:cNvSpPr txBox="1">
                <a:spLocks noChangeArrowheads="1"/>
              </p:cNvSpPr>
              <p:nvPr/>
            </p:nvSpPr>
            <p:spPr bwMode="auto">
              <a:xfrm>
                <a:off x="0" y="0"/>
                <a:ext cx="1432561" cy="67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700" b="1" dirty="0">
                    <a:solidFill>
                      <a:srgbClr val="000000"/>
                    </a:solidFill>
                    <a:latin typeface="微软雅黑" panose="020B0503020204020204" charset="-122"/>
                    <a:ea typeface="微软雅黑" panose="020B0503020204020204" charset="-122"/>
                  </a:rPr>
                  <a:t>目</a:t>
                </a:r>
                <a:r>
                  <a:rPr lang="zh-CN" altLang="en-US" sz="2700" b="1" dirty="0">
                    <a:solidFill>
                      <a:srgbClr val="1C4885"/>
                    </a:solidFill>
                    <a:latin typeface="微软雅黑" panose="020B0503020204020204" charset="-122"/>
                    <a:ea typeface="微软雅黑" panose="020B0503020204020204" charset="-122"/>
                  </a:rPr>
                  <a:t>录</a:t>
                </a:r>
                <a:endParaRPr lang="zh-CN" altLang="en-US" sz="2700" b="1" dirty="0">
                  <a:solidFill>
                    <a:srgbClr val="1C4885"/>
                  </a:solidFill>
                  <a:latin typeface="微软雅黑" panose="020B0503020204020204" charset="-122"/>
                  <a:ea typeface="微软雅黑" panose="020B0503020204020204" charset="-122"/>
                </a:endParaRPr>
              </a:p>
            </p:txBody>
          </p:sp>
          <p:cxnSp>
            <p:nvCxnSpPr>
              <p:cNvPr id="81" name="直接连接符 58"/>
              <p:cNvCxnSpPr>
                <a:cxnSpLocks noChangeShapeType="1"/>
              </p:cNvCxnSpPr>
              <p:nvPr/>
            </p:nvCxnSpPr>
            <p:spPr bwMode="auto">
              <a:xfrm>
                <a:off x="151331" y="849531"/>
                <a:ext cx="2550676" cy="0"/>
              </a:xfrm>
              <a:prstGeom prst="line">
                <a:avLst/>
              </a:prstGeom>
              <a:noFill/>
              <a:ln w="6350" cmpd="sng">
                <a:solidFill>
                  <a:srgbClr val="7F7F7F"/>
                </a:solidFill>
                <a:round/>
              </a:ln>
              <a:extLst>
                <a:ext uri="{909E8E84-426E-40DD-AFC4-6F175D3DCCD1}">
                  <a14:hiddenFill xmlns:a14="http://schemas.microsoft.com/office/drawing/2010/main">
                    <a:noFill/>
                  </a14:hiddenFill>
                </a:ext>
              </a:extLst>
            </p:spPr>
          </p:cxnSp>
        </p:grpSp>
        <p:sp>
          <p:nvSpPr>
            <p:cNvPr id="79" name="文本框 56"/>
            <p:cNvSpPr txBox="1">
              <a:spLocks noChangeArrowheads="1"/>
            </p:cNvSpPr>
            <p:nvPr/>
          </p:nvSpPr>
          <p:spPr bwMode="auto">
            <a:xfrm>
              <a:off x="527947" y="499264"/>
              <a:ext cx="1432561" cy="43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500" b="1" dirty="0">
                  <a:solidFill>
                    <a:srgbClr val="1C4885"/>
                  </a:solidFill>
                  <a:latin typeface="微软雅黑" panose="020B0503020204020204" charset="-122"/>
                  <a:ea typeface="微软雅黑" panose="020B0503020204020204" charset="-122"/>
                </a:rPr>
                <a:t>Contents</a:t>
              </a:r>
              <a:endParaRPr lang="zh-CN" altLang="en-US" sz="1500" b="1" dirty="0">
                <a:solidFill>
                  <a:srgbClr val="1C4885"/>
                </a:solidFill>
                <a:latin typeface="微软雅黑" panose="020B0503020204020204" charset="-122"/>
                <a:ea typeface="微软雅黑" panose="020B0503020204020204" charset="-122"/>
              </a:endParaRPr>
            </a:p>
          </p:txBody>
        </p:sp>
      </p:grpSp>
      <p:pic>
        <p:nvPicPr>
          <p:cNvPr id="82"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360" y="3009900"/>
            <a:ext cx="47446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432114" y="4234089"/>
            <a:ext cx="3018937" cy="300038"/>
            <a:chOff x="1432114" y="4234089"/>
            <a:chExt cx="3018937" cy="300038"/>
          </a:xfrm>
        </p:grpSpPr>
        <p:sp>
          <p:nvSpPr>
            <p:cNvPr id="58" name="文本框 52"/>
            <p:cNvSpPr txBox="1">
              <a:spLocks noChangeArrowheads="1"/>
            </p:cNvSpPr>
            <p:nvPr>
              <p:custDataLst>
                <p:tags r:id="rId7"/>
              </p:custDataLst>
            </p:nvPr>
          </p:nvSpPr>
          <p:spPr bwMode="auto">
            <a:xfrm>
              <a:off x="3131840" y="4234089"/>
              <a:ext cx="1319211"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lvl="1" indent="0" algn="ctr">
                <a:buNone/>
              </a:pPr>
              <a:r>
                <a:rPr lang="zh-CN" altLang="en-US" sz="1100" dirty="0">
                  <a:solidFill>
                    <a:schemeClr val="bg1">
                      <a:lumMod val="50000"/>
                    </a:schemeClr>
                  </a:solidFill>
                  <a:latin typeface="微软雅黑" panose="020B0503020204020204" charset="-122"/>
                  <a:ea typeface="微软雅黑" panose="020B0503020204020204" charset="-122"/>
                </a:rPr>
                <a:t>商务合作方式</a:t>
              </a:r>
              <a:endParaRPr lang="zh-CN" altLang="en-US" sz="1100" dirty="0">
                <a:solidFill>
                  <a:schemeClr val="bg1">
                    <a:lumMod val="50000"/>
                  </a:schemeClr>
                </a:solidFill>
                <a:latin typeface="微软雅黑" panose="020B0503020204020204" charset="-122"/>
                <a:ea typeface="微软雅黑" panose="020B0503020204020204" charset="-122"/>
              </a:endParaRPr>
            </a:p>
          </p:txBody>
        </p:sp>
        <p:sp>
          <p:nvSpPr>
            <p:cNvPr id="83" name="矩形 70"/>
            <p:cNvSpPr>
              <a:spLocks noChangeArrowheads="1"/>
            </p:cNvSpPr>
            <p:nvPr/>
          </p:nvSpPr>
          <p:spPr bwMode="auto">
            <a:xfrm>
              <a:off x="1432114" y="4244293"/>
              <a:ext cx="1759960" cy="253916"/>
            </a:xfrm>
            <a:prstGeom prst="rect">
              <a:avLst/>
            </a:prstGeom>
            <a:noFill/>
            <a:ln w="9525" cmpd="sng">
              <a:solidFill>
                <a:srgbClr val="40404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200" b="1">
                <a:solidFill>
                  <a:srgbClr val="000000"/>
                </a:solidFill>
                <a:latin typeface="Arial" panose="020B0604020202020204" pitchFamily="34" charset="0"/>
              </a:endParaRPr>
            </a:p>
          </p:txBody>
        </p:sp>
        <p:sp>
          <p:nvSpPr>
            <p:cNvPr id="84" name="Rectangle 6"/>
            <p:cNvSpPr>
              <a:spLocks noChangeArrowheads="1"/>
            </p:cNvSpPr>
            <p:nvPr/>
          </p:nvSpPr>
          <p:spPr bwMode="auto">
            <a:xfrm>
              <a:off x="1751309" y="4234089"/>
              <a:ext cx="1444229"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500" b="1" dirty="0" smtClean="0">
                  <a:solidFill>
                    <a:srgbClr val="1C4885"/>
                  </a:solidFill>
                  <a:latin typeface="微软雅黑" panose="020B0503020204020204" charset="-122"/>
                  <a:ea typeface="微软雅黑" panose="020B0503020204020204" charset="-122"/>
                </a:rPr>
                <a:t>财务与融资</a:t>
              </a:r>
              <a:endParaRPr lang="zh-CN" altLang="en-US" sz="1500" b="1" dirty="0">
                <a:solidFill>
                  <a:srgbClr val="1C4885"/>
                </a:solidFill>
                <a:latin typeface="微软雅黑" panose="020B0503020204020204" charset="-122"/>
                <a:ea typeface="微软雅黑" panose="020B0503020204020204" charset="-122"/>
              </a:endParaRPr>
            </a:p>
          </p:txBody>
        </p:sp>
      </p:grpSp>
      <p:grpSp>
        <p:nvGrpSpPr>
          <p:cNvPr id="11" name="组合 10"/>
          <p:cNvGrpSpPr/>
          <p:nvPr/>
        </p:nvGrpSpPr>
        <p:grpSpPr>
          <a:xfrm>
            <a:off x="251520" y="4186237"/>
            <a:ext cx="996554" cy="366713"/>
            <a:chOff x="330720" y="4186237"/>
            <a:chExt cx="996554" cy="366713"/>
          </a:xfrm>
        </p:grpSpPr>
        <p:sp>
          <p:nvSpPr>
            <p:cNvPr id="85" name="矩形 68"/>
            <p:cNvSpPr>
              <a:spLocks noChangeArrowheads="1"/>
            </p:cNvSpPr>
            <p:nvPr/>
          </p:nvSpPr>
          <p:spPr bwMode="auto">
            <a:xfrm>
              <a:off x="330720" y="4186237"/>
              <a:ext cx="996554" cy="366713"/>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6" name="文本框 69"/>
            <p:cNvSpPr txBox="1">
              <a:spLocks noChangeArrowheads="1"/>
            </p:cNvSpPr>
            <p:nvPr/>
          </p:nvSpPr>
          <p:spPr bwMode="auto">
            <a:xfrm>
              <a:off x="462881" y="4213622"/>
              <a:ext cx="7215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1" dirty="0" smtClean="0">
                  <a:solidFill>
                    <a:srgbClr val="FFFFFF"/>
                  </a:solidFill>
                  <a:latin typeface="微软雅黑" panose="020B0503020204020204" charset="-122"/>
                  <a:ea typeface="微软雅黑" panose="020B0503020204020204" charset="-122"/>
                </a:rPr>
                <a:t>第五章</a:t>
              </a:r>
              <a:endParaRPr lang="zh-CN" altLang="en-US" sz="1500" b="1" dirty="0">
                <a:solidFill>
                  <a:srgbClr val="FFFFFF"/>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Click="0" advTm="10000">
        <p14:switch dir="r"/>
      </p:transition>
    </mc:Choice>
    <mc:Fallback>
      <p:transition spd="slow" advClick="0"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500"/>
                                            <p:tgtEl>
                                              <p:spTgt spid="4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down)">
                                          <p:cBhvr>
                                            <p:cTn id="13" dur="500"/>
                                            <p:tgtEl>
                                              <p:spTgt spid="5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down)">
                                          <p:cBhvr>
                                            <p:cTn id="16" dur="500"/>
                                            <p:tgtEl>
                                              <p:spTgt spid="5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1" fill="hold" nodeType="afterEffect" p14:presetBounceEnd="60000">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14:bounceEnd="60000">
                                          <p:cBhvr additive="base">
                                            <p:cTn id="26" dur="500" fill="hold"/>
                                            <p:tgtEl>
                                              <p:spTgt spid="77"/>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77"/>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0-#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1+#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53" grpId="0" animBg="1"/>
          <p:bldP spid="5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500"/>
                                            <p:tgtEl>
                                              <p:spTgt spid="4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down)">
                                          <p:cBhvr>
                                            <p:cTn id="13" dur="500"/>
                                            <p:tgtEl>
                                              <p:spTgt spid="5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down)">
                                          <p:cBhvr>
                                            <p:cTn id="16" dur="500"/>
                                            <p:tgtEl>
                                              <p:spTgt spid="5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ppt_x"/>
                                              </p:val>
                                            </p:tav>
                                            <p:tav tm="100000">
                                              <p:val>
                                                <p:strVal val="#ppt_x"/>
                                              </p:val>
                                            </p:tav>
                                          </p:tavLst>
                                        </p:anim>
                                        <p:anim calcmode="lin" valueType="num">
                                          <p:cBhvr additive="base">
                                            <p:cTn id="27" dur="500" fill="hold"/>
                                            <p:tgtEl>
                                              <p:spTgt spid="77"/>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0-#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1+#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53" grpId="0" animBg="1"/>
          <p:bldP spid="5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5"/>
          <p:cNvSpPr txBox="1">
            <a:spLocks noChangeArrowheads="1"/>
          </p:cNvSpPr>
          <p:nvPr/>
        </p:nvSpPr>
        <p:spPr bwMode="auto">
          <a:xfrm>
            <a:off x="542760" y="123478"/>
            <a:ext cx="253906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3.2 </a:t>
            </a:r>
            <a:r>
              <a:rPr lang="zh-CN" altLang="en-US" sz="2800" b="0" i="0" dirty="0">
                <a:latin typeface="方正楷体简体" panose="02010601030101010101" pitchFamily="2" charset="-122"/>
                <a:ea typeface="方正楷体简体" panose="02010601030101010101" pitchFamily="2" charset="-122"/>
              </a:rPr>
              <a:t>产品形式</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15" name="组合 30"/>
          <p:cNvGrpSpPr/>
          <p:nvPr/>
        </p:nvGrpSpPr>
        <p:grpSpPr bwMode="auto">
          <a:xfrm>
            <a:off x="8662987" y="4880373"/>
            <a:ext cx="223838" cy="225028"/>
            <a:chOff x="0" y="0"/>
            <a:chExt cx="299785" cy="299785"/>
          </a:xfrm>
        </p:grpSpPr>
        <p:sp>
          <p:nvSpPr>
            <p:cNvPr id="16"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7"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18" name="组合 37"/>
          <p:cNvGrpSpPr/>
          <p:nvPr/>
        </p:nvGrpSpPr>
        <p:grpSpPr bwMode="auto">
          <a:xfrm flipH="1">
            <a:off x="8291512" y="4880373"/>
            <a:ext cx="225029" cy="225028"/>
            <a:chOff x="0" y="0"/>
            <a:chExt cx="299785" cy="299785"/>
          </a:xfrm>
        </p:grpSpPr>
        <p:sp>
          <p:nvSpPr>
            <p:cNvPr id="20"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3"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34"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3</a:t>
            </a:r>
            <a:endParaRPr lang="zh-CN" altLang="en-US" b="0" dirty="0">
              <a:solidFill>
                <a:schemeClr val="bg1"/>
              </a:solidFill>
            </a:endParaRPr>
          </a:p>
        </p:txBody>
      </p:sp>
      <p:grpSp>
        <p:nvGrpSpPr>
          <p:cNvPr id="35" name="组合 34"/>
          <p:cNvGrpSpPr/>
          <p:nvPr/>
        </p:nvGrpSpPr>
        <p:grpSpPr>
          <a:xfrm>
            <a:off x="3885457" y="1109524"/>
            <a:ext cx="1510906" cy="1511497"/>
            <a:chOff x="5182632" y="1700808"/>
            <a:chExt cx="2015329" cy="2015329"/>
          </a:xfrm>
        </p:grpSpPr>
        <p:sp>
          <p:nvSpPr>
            <p:cNvPr id="36" name="Oval 6"/>
            <p:cNvSpPr>
              <a:spLocks noChangeArrowheads="1"/>
            </p:cNvSpPr>
            <p:nvPr/>
          </p:nvSpPr>
          <p:spPr bwMode="auto">
            <a:xfrm>
              <a:off x="5182632" y="1700808"/>
              <a:ext cx="2015329" cy="201532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37"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grpSp>
      <p:grpSp>
        <p:nvGrpSpPr>
          <p:cNvPr id="38" name="组合 37"/>
          <p:cNvGrpSpPr/>
          <p:nvPr/>
        </p:nvGrpSpPr>
        <p:grpSpPr>
          <a:xfrm>
            <a:off x="6566544" y="1109524"/>
            <a:ext cx="1511971" cy="1511497"/>
            <a:chOff x="8758812" y="1700808"/>
            <a:chExt cx="2016749" cy="2015329"/>
          </a:xfrm>
        </p:grpSpPr>
        <p:sp>
          <p:nvSpPr>
            <p:cNvPr id="39" name="Oval 8"/>
            <p:cNvSpPr>
              <a:spLocks noChangeArrowheads="1"/>
            </p:cNvSpPr>
            <p:nvPr/>
          </p:nvSpPr>
          <p:spPr bwMode="auto">
            <a:xfrm>
              <a:off x="8758812" y="1700808"/>
              <a:ext cx="2016749" cy="201532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40"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grpSp>
      <p:grpSp>
        <p:nvGrpSpPr>
          <p:cNvPr id="41" name="组合 40"/>
          <p:cNvGrpSpPr/>
          <p:nvPr/>
        </p:nvGrpSpPr>
        <p:grpSpPr>
          <a:xfrm>
            <a:off x="903040" y="1109524"/>
            <a:ext cx="1511971" cy="1511497"/>
            <a:chOff x="1204523" y="1700808"/>
            <a:chExt cx="2016749" cy="2015329"/>
          </a:xfrm>
        </p:grpSpPr>
        <p:sp>
          <p:nvSpPr>
            <p:cNvPr id="42" name="Oval 10"/>
            <p:cNvSpPr>
              <a:spLocks noChangeArrowheads="1"/>
            </p:cNvSpPr>
            <p:nvPr/>
          </p:nvSpPr>
          <p:spPr bwMode="auto">
            <a:xfrm>
              <a:off x="1204523" y="1700808"/>
              <a:ext cx="2016749" cy="2015329"/>
            </a:xfrm>
            <a:prstGeom prst="ellipse">
              <a:avLst/>
            </a:prstGeom>
            <a:solidFill>
              <a:schemeClr val="accent2"/>
            </a:solidFill>
            <a:ln>
              <a:noFill/>
            </a:ln>
          </p:spPr>
          <p:txBody>
            <a:bodyPr vert="horz" wrap="square" lIns="91440" tIns="45720" rIns="91440" bIns="45720" numCol="1" anchor="t" anchorCtr="0" compatLnSpc="1"/>
            <a:lstStyle/>
            <a:p>
              <a:endParaRPr lang="zh-CN" altLang="en-US" b="0"/>
            </a:p>
          </p:txBody>
        </p:sp>
        <p:sp>
          <p:nvSpPr>
            <p:cNvPr id="43"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grpSp>
      <p:sp>
        <p:nvSpPr>
          <p:cNvPr id="44" name="Freeform 12"/>
          <p:cNvSpPr/>
          <p:nvPr/>
        </p:nvSpPr>
        <p:spPr bwMode="auto">
          <a:xfrm>
            <a:off x="2956979" y="1624008"/>
            <a:ext cx="437620" cy="43779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5">
              <a:lumMod val="10000"/>
            </a:schemeClr>
          </a:solidFill>
          <a:ln>
            <a:noFill/>
          </a:ln>
        </p:spPr>
        <p:txBody>
          <a:bodyPr vert="horz" wrap="square" lIns="68562" tIns="34281" rIns="68562" bIns="34281" numCol="1" anchor="t" anchorCtr="0" compatLnSpc="1"/>
          <a:lstStyle/>
          <a:p>
            <a:endParaRPr lang="zh-CN" altLang="en-US" b="0"/>
          </a:p>
        </p:txBody>
      </p:sp>
      <p:sp>
        <p:nvSpPr>
          <p:cNvPr id="45" name="Freeform 13"/>
          <p:cNvSpPr/>
          <p:nvPr/>
        </p:nvSpPr>
        <p:spPr bwMode="auto">
          <a:xfrm>
            <a:off x="5782874" y="1624008"/>
            <a:ext cx="437620" cy="43779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5">
              <a:lumMod val="10000"/>
            </a:schemeClr>
          </a:solidFill>
          <a:ln>
            <a:noFill/>
          </a:ln>
        </p:spPr>
        <p:txBody>
          <a:bodyPr vert="horz" wrap="square" lIns="68562" tIns="34281" rIns="68562" bIns="34281" numCol="1" anchor="t" anchorCtr="0" compatLnSpc="1"/>
          <a:lstStyle/>
          <a:p>
            <a:endParaRPr lang="zh-CN" altLang="en-US" b="0"/>
          </a:p>
        </p:txBody>
      </p:sp>
      <p:sp>
        <p:nvSpPr>
          <p:cNvPr id="46" name="TextBox 45"/>
          <p:cNvSpPr txBox="1"/>
          <p:nvPr/>
        </p:nvSpPr>
        <p:spPr>
          <a:xfrm>
            <a:off x="1012253" y="2716957"/>
            <a:ext cx="1247301" cy="300083"/>
          </a:xfrm>
          <a:prstGeom prst="rect">
            <a:avLst/>
          </a:prstGeom>
          <a:noFill/>
        </p:spPr>
        <p:txBody>
          <a:bodyPr wrap="square" lIns="68562" tIns="34281" rIns="68562" bIns="34281" rtlCol="0">
            <a:spAutoFit/>
          </a:bodyPr>
          <a:lstStyle/>
          <a:p>
            <a:pPr algn="ctr"/>
            <a:r>
              <a:rPr lang="zh-CN" altLang="en-US" sz="1500" b="0" dirty="0">
                <a:latin typeface="+mj-ea"/>
                <a:ea typeface="+mj-ea"/>
              </a:rPr>
              <a:t>线下门店</a:t>
            </a:r>
            <a:endParaRPr lang="zh-CN" altLang="en-US" sz="1500" b="0" dirty="0">
              <a:latin typeface="+mj-ea"/>
              <a:ea typeface="+mj-ea"/>
            </a:endParaRPr>
          </a:p>
        </p:txBody>
      </p:sp>
      <p:sp>
        <p:nvSpPr>
          <p:cNvPr id="47" name="TextBox 46"/>
          <p:cNvSpPr txBox="1"/>
          <p:nvPr/>
        </p:nvSpPr>
        <p:spPr>
          <a:xfrm>
            <a:off x="3989714" y="2716957"/>
            <a:ext cx="1247301" cy="300083"/>
          </a:xfrm>
          <a:prstGeom prst="rect">
            <a:avLst/>
          </a:prstGeom>
          <a:noFill/>
        </p:spPr>
        <p:txBody>
          <a:bodyPr wrap="square" lIns="68562" tIns="34281" rIns="68562" bIns="34281" rtlCol="0">
            <a:spAutoFit/>
          </a:bodyPr>
          <a:lstStyle/>
          <a:p>
            <a:pPr algn="ctr"/>
            <a:r>
              <a:rPr lang="zh-CN" altLang="en-US" sz="1500" b="0" dirty="0">
                <a:latin typeface="+mj-ea"/>
                <a:ea typeface="+mj-ea"/>
              </a:rPr>
              <a:t>手机</a:t>
            </a:r>
            <a:r>
              <a:rPr lang="en-US" altLang="zh-CN" sz="1500" b="0" dirty="0">
                <a:latin typeface="+mj-ea"/>
                <a:ea typeface="+mj-ea"/>
              </a:rPr>
              <a:t>APP</a:t>
            </a:r>
            <a:endParaRPr lang="zh-CN" altLang="en-US" sz="1500" b="0" dirty="0">
              <a:latin typeface="+mj-ea"/>
              <a:ea typeface="+mj-ea"/>
            </a:endParaRPr>
          </a:p>
        </p:txBody>
      </p:sp>
      <p:sp>
        <p:nvSpPr>
          <p:cNvPr id="48" name="TextBox 47"/>
          <p:cNvSpPr txBox="1"/>
          <p:nvPr/>
        </p:nvSpPr>
        <p:spPr>
          <a:xfrm>
            <a:off x="6742075" y="2716957"/>
            <a:ext cx="1247301" cy="300083"/>
          </a:xfrm>
          <a:prstGeom prst="rect">
            <a:avLst/>
          </a:prstGeom>
          <a:noFill/>
        </p:spPr>
        <p:txBody>
          <a:bodyPr wrap="square" lIns="68562" tIns="34281" rIns="68562" bIns="34281" rtlCol="0">
            <a:spAutoFit/>
          </a:bodyPr>
          <a:lstStyle/>
          <a:p>
            <a:pPr algn="ctr"/>
            <a:r>
              <a:rPr lang="zh-CN" altLang="en-US" sz="1500" b="0" dirty="0">
                <a:latin typeface="+mj-ea"/>
                <a:ea typeface="+mj-ea"/>
              </a:rPr>
              <a:t>电脑客户端</a:t>
            </a:r>
            <a:endParaRPr lang="zh-CN" altLang="en-US" sz="1500" b="0" dirty="0">
              <a:latin typeface="+mj-ea"/>
              <a:ea typeface="+mj-ea"/>
            </a:endParaRPr>
          </a:p>
        </p:txBody>
      </p:sp>
      <p:sp>
        <p:nvSpPr>
          <p:cNvPr id="49" name="TextBox 84"/>
          <p:cNvSpPr txBox="1">
            <a:spLocks noChangeArrowheads="1"/>
          </p:cNvSpPr>
          <p:nvPr/>
        </p:nvSpPr>
        <p:spPr bwMode="auto">
          <a:xfrm>
            <a:off x="1087305" y="3251506"/>
            <a:ext cx="6932551" cy="136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4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这里输入产品形式的简介，这里输入产品形式的简介</a:t>
            </a:r>
            <a:r>
              <a:rPr lang="zh-CN" altLang="en-US" sz="1400" b="0" dirty="0" smtClean="0">
                <a:solidFill>
                  <a:srgbClr val="595959"/>
                </a:solidFill>
                <a:latin typeface="微软雅黑" panose="020B0503020204020204" charset="-122"/>
                <a:ea typeface="微软雅黑" panose="020B0503020204020204" charset="-122"/>
                <a:sym typeface="微软雅黑" panose="020B0503020204020204" charset="-122"/>
              </a:rPr>
              <a:t>，</a:t>
            </a:r>
            <a:r>
              <a:rPr lang="zh-CN" altLang="en-US" sz="14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a:t>
            </a:r>
            <a:r>
              <a:rPr lang="zh-CN" altLang="en-US" sz="1400" b="0" dirty="0" smtClean="0">
                <a:solidFill>
                  <a:srgbClr val="595959"/>
                </a:solidFill>
                <a:latin typeface="微软雅黑" panose="020B0503020204020204" charset="-122"/>
                <a:ea typeface="微软雅黑" panose="020B0503020204020204" charset="-122"/>
                <a:sym typeface="微软雅黑" panose="020B0503020204020204" charset="-122"/>
              </a:rPr>
              <a:t>，</a:t>
            </a:r>
            <a:r>
              <a:rPr lang="zh-CN" altLang="en-US" sz="14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a:t>
            </a:r>
            <a:r>
              <a:rPr lang="zh-CN" altLang="en-US" sz="1400" b="0" dirty="0" smtClean="0">
                <a:solidFill>
                  <a:srgbClr val="595959"/>
                </a:solidFill>
                <a:latin typeface="微软雅黑" panose="020B0503020204020204" charset="-122"/>
                <a:ea typeface="微软雅黑" panose="020B0503020204020204" charset="-122"/>
                <a:sym typeface="微软雅黑" panose="020B0503020204020204" charset="-122"/>
              </a:rPr>
              <a:t>，</a:t>
            </a:r>
            <a:r>
              <a:rPr lang="zh-CN" altLang="en-US" sz="14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a:t>
            </a:r>
            <a:r>
              <a:rPr lang="zh-CN" altLang="en-US" sz="1400" b="0" dirty="0" smtClean="0">
                <a:solidFill>
                  <a:srgbClr val="595959"/>
                </a:solidFill>
                <a:latin typeface="微软雅黑" panose="020B0503020204020204" charset="-122"/>
                <a:ea typeface="微软雅黑" panose="020B0503020204020204" charset="-122"/>
                <a:sym typeface="微软雅黑" panose="020B0503020204020204" charset="-122"/>
              </a:rPr>
              <a:t>，里</a:t>
            </a:r>
            <a:r>
              <a:rPr lang="zh-CN" altLang="en-US" sz="1400" b="0" dirty="0">
                <a:solidFill>
                  <a:srgbClr val="595959"/>
                </a:solidFill>
                <a:latin typeface="微软雅黑" panose="020B0503020204020204" charset="-122"/>
                <a:ea typeface="微软雅黑" panose="020B0503020204020204" charset="-122"/>
                <a:sym typeface="微软雅黑" panose="020B0503020204020204" charset="-122"/>
              </a:rPr>
              <a:t>输入产品形式的简介</a:t>
            </a:r>
            <a:r>
              <a:rPr lang="zh-CN" altLang="en-US" sz="1400" b="0" dirty="0" smtClean="0">
                <a:solidFill>
                  <a:srgbClr val="595959"/>
                </a:solidFill>
                <a:latin typeface="微软雅黑" panose="020B0503020204020204" charset="-122"/>
                <a:ea typeface="微软雅黑" panose="020B0503020204020204" charset="-122"/>
                <a:sym typeface="微软雅黑" panose="020B0503020204020204" charset="-122"/>
              </a:rPr>
              <a:t>，</a:t>
            </a:r>
            <a:r>
              <a:rPr lang="zh-CN" altLang="en-US" sz="14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这里输入产品形式的简介，这里输入产品形式的简介，这里输入产品形式的简介，这里输入产品形式的简介，这里输入产品形式的简介，里输入产品形式的</a:t>
            </a:r>
            <a:r>
              <a:rPr lang="zh-CN" altLang="en-US" sz="1400" b="0" dirty="0" smtClean="0">
                <a:solidFill>
                  <a:srgbClr val="595959"/>
                </a:solidFill>
                <a:latin typeface="微软雅黑" panose="020B0503020204020204" charset="-122"/>
                <a:ea typeface="微软雅黑" panose="020B0503020204020204" charset="-122"/>
                <a:sym typeface="微软雅黑" panose="020B0503020204020204" charset="-122"/>
              </a:rPr>
              <a:t>简介。</a:t>
            </a:r>
            <a:endParaRPr lang="zh-CN" altLang="en-US" sz="1400" b="0" dirty="0">
              <a:solidFill>
                <a:srgbClr val="595959"/>
              </a:solidFill>
              <a:latin typeface="微软雅黑" panose="020B0503020204020204" charset="-122"/>
              <a:ea typeface="微软雅黑" panose="020B0503020204020204" charset="-122"/>
              <a:sym typeface="微软雅黑" panose="020B0503020204020204" charset="-122"/>
            </a:endParaRPr>
          </a:p>
          <a:p>
            <a:pPr algn="just"/>
            <a:r>
              <a:rPr lang="zh-CN" altLang="en-US" sz="1400" b="0" dirty="0">
                <a:solidFill>
                  <a:srgbClr val="595959"/>
                </a:solidFill>
                <a:latin typeface="微软雅黑" panose="020B0503020204020204" charset="-122"/>
                <a:ea typeface="微软雅黑" panose="020B0503020204020204" charset="-122"/>
                <a:sym typeface="微软雅黑" panose="020B0503020204020204" charset="-122"/>
              </a:rPr>
              <a:t>这里输入产品形式的简介，这里输入产品形式的简介，这里输入产品形式的简介，这里输入产品形式的简介，这里输入产品形式的简介，里输入产品形式的</a:t>
            </a:r>
            <a:r>
              <a:rPr lang="zh-CN" altLang="en-US" sz="1400" b="0" dirty="0" smtClean="0">
                <a:solidFill>
                  <a:srgbClr val="595959"/>
                </a:solidFill>
                <a:latin typeface="微软雅黑" panose="020B0503020204020204" charset="-122"/>
                <a:ea typeface="微软雅黑" panose="020B0503020204020204" charset="-122"/>
                <a:sym typeface="微软雅黑" panose="020B0503020204020204" charset="-122"/>
              </a:rPr>
              <a:t>简介</a:t>
            </a:r>
            <a:r>
              <a:rPr lang="zh-CN" altLang="en-US" sz="1400" b="0" dirty="0">
                <a:solidFill>
                  <a:srgbClr val="595959"/>
                </a:solidFill>
                <a:latin typeface="微软雅黑" panose="020B0503020204020204" charset="-122"/>
                <a:ea typeface="微软雅黑" panose="020B0503020204020204" charset="-122"/>
                <a:sym typeface="微软雅黑" panose="020B0503020204020204" charset="-122"/>
              </a:rPr>
              <a:t>。</a:t>
            </a:r>
            <a:endParaRPr lang="zh-CN" altLang="en-US" sz="1400" b="0" dirty="0">
              <a:solidFill>
                <a:srgbClr val="595959"/>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100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1000"/>
                                        <p:tgtEl>
                                          <p:spTgt spid="1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300" fill="hold"/>
                                        <p:tgtEl>
                                          <p:spTgt spid="44"/>
                                        </p:tgtEl>
                                        <p:attrNameLst>
                                          <p:attrName>ppt_w</p:attrName>
                                        </p:attrNameLst>
                                      </p:cBhvr>
                                      <p:tavLst>
                                        <p:tav tm="0">
                                          <p:val>
                                            <p:fltVal val="0"/>
                                          </p:val>
                                        </p:tav>
                                        <p:tav tm="100000">
                                          <p:val>
                                            <p:strVal val="#ppt_w"/>
                                          </p:val>
                                        </p:tav>
                                      </p:tavLst>
                                    </p:anim>
                                    <p:anim calcmode="lin" valueType="num">
                                      <p:cBhvr>
                                        <p:cTn id="24" dur="300" fill="hold"/>
                                        <p:tgtEl>
                                          <p:spTgt spid="44"/>
                                        </p:tgtEl>
                                        <p:attrNameLst>
                                          <p:attrName>ppt_h</p:attrName>
                                        </p:attrNameLst>
                                      </p:cBhvr>
                                      <p:tavLst>
                                        <p:tav tm="0">
                                          <p:val>
                                            <p:fltVal val="0"/>
                                          </p:val>
                                        </p:tav>
                                        <p:tav tm="100000">
                                          <p:val>
                                            <p:strVal val="#ppt_h"/>
                                          </p:val>
                                        </p:tav>
                                      </p:tavLst>
                                    </p:anim>
                                    <p:anim calcmode="lin" valueType="num">
                                      <p:cBhvr>
                                        <p:cTn id="25" dur="300" fill="hold"/>
                                        <p:tgtEl>
                                          <p:spTgt spid="44"/>
                                        </p:tgtEl>
                                        <p:attrNameLst>
                                          <p:attrName>style.rotation</p:attrName>
                                        </p:attrNameLst>
                                      </p:cBhvr>
                                      <p:tavLst>
                                        <p:tav tm="0">
                                          <p:val>
                                            <p:fltVal val="90"/>
                                          </p:val>
                                        </p:tav>
                                        <p:tav tm="100000">
                                          <p:val>
                                            <p:fltVal val="0"/>
                                          </p:val>
                                        </p:tav>
                                      </p:tavLst>
                                    </p:anim>
                                    <p:animEffect transition="in" filter="fade">
                                      <p:cBhvr>
                                        <p:cTn id="26" dur="300"/>
                                        <p:tgtEl>
                                          <p:spTgt spid="44"/>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1"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300" fill="hold"/>
                                        <p:tgtEl>
                                          <p:spTgt spid="45"/>
                                        </p:tgtEl>
                                        <p:attrNameLst>
                                          <p:attrName>ppt_w</p:attrName>
                                        </p:attrNameLst>
                                      </p:cBhvr>
                                      <p:tavLst>
                                        <p:tav tm="0">
                                          <p:val>
                                            <p:fltVal val="0"/>
                                          </p:val>
                                        </p:tav>
                                        <p:tav tm="100000">
                                          <p:val>
                                            <p:strVal val="#ppt_w"/>
                                          </p:val>
                                        </p:tav>
                                      </p:tavLst>
                                    </p:anim>
                                    <p:anim calcmode="lin" valueType="num">
                                      <p:cBhvr>
                                        <p:cTn id="42" dur="300" fill="hold"/>
                                        <p:tgtEl>
                                          <p:spTgt spid="45"/>
                                        </p:tgtEl>
                                        <p:attrNameLst>
                                          <p:attrName>ppt_h</p:attrName>
                                        </p:attrNameLst>
                                      </p:cBhvr>
                                      <p:tavLst>
                                        <p:tav tm="0">
                                          <p:val>
                                            <p:fltVal val="0"/>
                                          </p:val>
                                        </p:tav>
                                        <p:tav tm="100000">
                                          <p:val>
                                            <p:strVal val="#ppt_h"/>
                                          </p:val>
                                        </p:tav>
                                      </p:tavLst>
                                    </p:anim>
                                    <p:anim calcmode="lin" valueType="num">
                                      <p:cBhvr>
                                        <p:cTn id="43" dur="300" fill="hold"/>
                                        <p:tgtEl>
                                          <p:spTgt spid="45"/>
                                        </p:tgtEl>
                                        <p:attrNameLst>
                                          <p:attrName>style.rotation</p:attrName>
                                        </p:attrNameLst>
                                      </p:cBhvr>
                                      <p:tavLst>
                                        <p:tav tm="0">
                                          <p:val>
                                            <p:fltVal val="90"/>
                                          </p:val>
                                        </p:tav>
                                        <p:tav tm="100000">
                                          <p:val>
                                            <p:fltVal val="0"/>
                                          </p:val>
                                        </p:tav>
                                      </p:tavLst>
                                    </p:anim>
                                    <p:animEffect transition="in" filter="fade">
                                      <p:cBhvr>
                                        <p:cTn id="44" dur="300"/>
                                        <p:tgtEl>
                                          <p:spTgt spid="45"/>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par>
                                <p:cTn id="51" presetID="42" presetClass="entr" presetSubtype="0" fill="hold" grpId="0" nodeType="withEffect">
                                  <p:stCondLst>
                                    <p:cond delay="4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1000"/>
                                        <p:tgtEl>
                                          <p:spTgt spid="48"/>
                                        </p:tgtEl>
                                      </p:cBhvr>
                                    </p:animEffect>
                                    <p:anim calcmode="lin" valueType="num">
                                      <p:cBhvr>
                                        <p:cTn id="54" dur="1000" fill="hold"/>
                                        <p:tgtEl>
                                          <p:spTgt spid="48"/>
                                        </p:tgtEl>
                                        <p:attrNameLst>
                                          <p:attrName>ppt_x</p:attrName>
                                        </p:attrNameLst>
                                      </p:cBhvr>
                                      <p:tavLst>
                                        <p:tav tm="0">
                                          <p:val>
                                            <p:strVal val="#ppt_x"/>
                                          </p:val>
                                        </p:tav>
                                        <p:tav tm="100000">
                                          <p:val>
                                            <p:strVal val="#ppt_x"/>
                                          </p:val>
                                        </p:tav>
                                      </p:tavLst>
                                    </p:anim>
                                    <p:anim calcmode="lin" valueType="num">
                                      <p:cBhvr>
                                        <p:cTn id="55" dur="1000" fill="hold"/>
                                        <p:tgtEl>
                                          <p:spTgt spid="4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up)">
                                      <p:cBhvr>
                                        <p:cTn id="59" dur="500"/>
                                        <p:tgtEl>
                                          <p:spTgt spid="49">
                                            <p:txEl>
                                              <p:pRg st="0" end="0"/>
                                            </p:txEl>
                                          </p:spTgt>
                                        </p:tgtEl>
                                      </p:cBhvr>
                                    </p:animEffect>
                                  </p:childTnLst>
                                </p:cTn>
                              </p:par>
                            </p:childTnLst>
                          </p:cTn>
                        </p:par>
                        <p:par>
                          <p:cTn id="60" fill="hold">
                            <p:stCondLst>
                              <p:cond delay="5000"/>
                            </p:stCondLst>
                            <p:childTnLst>
                              <p:par>
                                <p:cTn id="61" presetID="22" presetClass="entr" presetSubtype="1" fill="hold" nodeType="afterEffect">
                                  <p:stCondLst>
                                    <p:cond delay="0"/>
                                  </p:stCondLst>
                                  <p:childTnLst>
                                    <p:set>
                                      <p:cBhvr>
                                        <p:cTn id="62" dur="1" fill="hold">
                                          <p:stCondLst>
                                            <p:cond delay="0"/>
                                          </p:stCondLst>
                                        </p:cTn>
                                        <p:tgtEl>
                                          <p:spTgt spid="49">
                                            <p:txEl>
                                              <p:pRg st="1" end="1"/>
                                            </p:txEl>
                                          </p:spTgt>
                                        </p:tgtEl>
                                        <p:attrNameLst>
                                          <p:attrName>style.visibility</p:attrName>
                                        </p:attrNameLst>
                                      </p:cBhvr>
                                      <p:to>
                                        <p:strVal val="visible"/>
                                      </p:to>
                                    </p:set>
                                    <p:animEffect transition="in" filter="wipe(up)">
                                      <p:cBhvr>
                                        <p:cTn id="63" dur="5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4" grpId="0" animBg="1"/>
      <p:bldP spid="45" grpId="0" animBg="1"/>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542760" y="123478"/>
            <a:ext cx="253906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3.3 </a:t>
            </a:r>
            <a:r>
              <a:rPr lang="zh-CN" altLang="en-US" sz="2800" b="0" i="0" dirty="0">
                <a:latin typeface="方正楷体简体" panose="02010601030101010101" pitchFamily="2" charset="-122"/>
                <a:ea typeface="方正楷体简体" panose="02010601030101010101" pitchFamily="2" charset="-122"/>
              </a:rPr>
              <a:t>产品功能</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12" name="组合 30"/>
          <p:cNvGrpSpPr/>
          <p:nvPr/>
        </p:nvGrpSpPr>
        <p:grpSpPr bwMode="auto">
          <a:xfrm>
            <a:off x="8662987" y="4880373"/>
            <a:ext cx="223838" cy="225028"/>
            <a:chOff x="0" y="0"/>
            <a:chExt cx="299785" cy="299785"/>
          </a:xfrm>
        </p:grpSpPr>
        <p:sp>
          <p:nvSpPr>
            <p:cNvPr id="13"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4"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15" name="组合 37"/>
          <p:cNvGrpSpPr/>
          <p:nvPr/>
        </p:nvGrpSpPr>
        <p:grpSpPr bwMode="auto">
          <a:xfrm flipH="1">
            <a:off x="8291512" y="4880373"/>
            <a:ext cx="225029" cy="225028"/>
            <a:chOff x="0" y="0"/>
            <a:chExt cx="299785" cy="299785"/>
          </a:xfrm>
        </p:grpSpPr>
        <p:sp>
          <p:nvSpPr>
            <p:cNvPr id="16"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7"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18"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3</a:t>
            </a:r>
            <a:endParaRPr lang="zh-CN" altLang="en-US" b="0" dirty="0">
              <a:solidFill>
                <a:schemeClr val="bg1"/>
              </a:solidFill>
            </a:endParaRPr>
          </a:p>
        </p:txBody>
      </p:sp>
      <p:grpSp>
        <p:nvGrpSpPr>
          <p:cNvPr id="28" name="Group 3"/>
          <p:cNvGrpSpPr/>
          <p:nvPr/>
        </p:nvGrpSpPr>
        <p:grpSpPr bwMode="auto">
          <a:xfrm>
            <a:off x="611560" y="1337560"/>
            <a:ext cx="4379219" cy="2891359"/>
            <a:chOff x="0" y="0"/>
            <a:chExt cx="5166566" cy="3409678"/>
          </a:xfrm>
        </p:grpSpPr>
        <p:sp>
          <p:nvSpPr>
            <p:cNvPr id="29"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30" name="椭圆 4"/>
            <p:cNvSpPr/>
            <p:nvPr/>
          </p:nvSpPr>
          <p:spPr bwMode="auto">
            <a:xfrm rot="1813434">
              <a:off x="2076975" y="1504253"/>
              <a:ext cx="1591249" cy="7608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31"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
          <p:nvSpPr>
            <p:cNvPr id="40"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grpSp>
      <p:sp>
        <p:nvSpPr>
          <p:cNvPr id="41" name="KSO_GN4"/>
          <p:cNvSpPr>
            <a:spLocks noChangeArrowheads="1"/>
          </p:cNvSpPr>
          <p:nvPr/>
        </p:nvSpPr>
        <p:spPr bwMode="auto">
          <a:xfrm>
            <a:off x="723420" y="1454215"/>
            <a:ext cx="1664817" cy="1665299"/>
          </a:xfrm>
          <a:prstGeom prst="ellipse">
            <a:avLst/>
          </a:prstGeom>
          <a:solidFill>
            <a:srgbClr val="0070C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5400" dirty="0">
                <a:solidFill>
                  <a:schemeClr val="bg1"/>
                </a:solidFill>
                <a:latin typeface="Impact" panose="020B0806030902050204" pitchFamily="34" charset="0"/>
              </a:rPr>
              <a:t>04</a:t>
            </a:r>
            <a:endParaRPr lang="en-US" altLang="zh-CN" sz="5400" dirty="0">
              <a:solidFill>
                <a:schemeClr val="bg1"/>
              </a:solidFill>
              <a:latin typeface="Impact" panose="020B0806030902050204" pitchFamily="34" charset="0"/>
            </a:endParaRPr>
          </a:p>
        </p:txBody>
      </p:sp>
      <p:sp>
        <p:nvSpPr>
          <p:cNvPr id="42" name="KSO_GN3"/>
          <p:cNvSpPr>
            <a:spLocks noChangeArrowheads="1"/>
          </p:cNvSpPr>
          <p:nvPr/>
        </p:nvSpPr>
        <p:spPr bwMode="auto">
          <a:xfrm>
            <a:off x="2256147" y="2674323"/>
            <a:ext cx="1178105" cy="1178446"/>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4000" dirty="0">
                <a:solidFill>
                  <a:schemeClr val="bg1"/>
                </a:solidFill>
                <a:latin typeface="Impact" panose="020B0806030902050204" pitchFamily="34" charset="0"/>
              </a:rPr>
              <a:t>03</a:t>
            </a:r>
            <a:endParaRPr lang="en-US" altLang="zh-CN" sz="4000" dirty="0">
              <a:solidFill>
                <a:schemeClr val="bg1"/>
              </a:solidFill>
              <a:latin typeface="Impact" panose="020B0806030902050204" pitchFamily="34" charset="0"/>
            </a:endParaRPr>
          </a:p>
        </p:txBody>
      </p:sp>
      <p:sp>
        <p:nvSpPr>
          <p:cNvPr id="43" name="KSO_GN2"/>
          <p:cNvSpPr>
            <a:spLocks noChangeArrowheads="1"/>
          </p:cNvSpPr>
          <p:nvPr/>
        </p:nvSpPr>
        <p:spPr bwMode="auto">
          <a:xfrm rot="10800000" flipV="1">
            <a:off x="3478282" y="3325444"/>
            <a:ext cx="840144" cy="840387"/>
          </a:xfrm>
          <a:prstGeom prst="ellipse">
            <a:avLst/>
          </a:prstGeom>
          <a:solidFill>
            <a:srgbClr val="0070C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2700" dirty="0">
                <a:solidFill>
                  <a:schemeClr val="bg1"/>
                </a:solidFill>
                <a:latin typeface="Impact" panose="020B0806030902050204" pitchFamily="34" charset="0"/>
              </a:rPr>
              <a:t>02</a:t>
            </a:r>
            <a:endParaRPr lang="en-US" altLang="zh-CN" sz="1500" dirty="0">
              <a:solidFill>
                <a:schemeClr val="bg1"/>
              </a:solidFill>
              <a:latin typeface="Impact" panose="020B0806030902050204" pitchFamily="34" charset="0"/>
            </a:endParaRPr>
          </a:p>
        </p:txBody>
      </p:sp>
      <p:sp>
        <p:nvSpPr>
          <p:cNvPr id="44" name="KSO_GN1"/>
          <p:cNvSpPr>
            <a:spLocks noChangeArrowheads="1"/>
          </p:cNvSpPr>
          <p:nvPr/>
        </p:nvSpPr>
        <p:spPr bwMode="auto">
          <a:xfrm>
            <a:off x="4279156" y="3943235"/>
            <a:ext cx="579532" cy="579700"/>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2700" dirty="0">
                <a:solidFill>
                  <a:schemeClr val="bg1"/>
                </a:solidFill>
                <a:latin typeface="Impact" panose="020B0806030902050204" pitchFamily="34" charset="0"/>
              </a:rPr>
              <a:t>01</a:t>
            </a:r>
            <a:endParaRPr lang="en-US" altLang="zh-CN" sz="2700" dirty="0">
              <a:solidFill>
                <a:schemeClr val="bg1"/>
              </a:solidFill>
              <a:latin typeface="Impact" panose="020B0806030902050204" pitchFamily="34" charset="0"/>
            </a:endParaRPr>
          </a:p>
        </p:txBody>
      </p:sp>
      <p:sp>
        <p:nvSpPr>
          <p:cNvPr id="45" name="文本框 11"/>
          <p:cNvSpPr txBox="1">
            <a:spLocks noChangeArrowheads="1"/>
          </p:cNvSpPr>
          <p:nvPr/>
        </p:nvSpPr>
        <p:spPr bwMode="auto">
          <a:xfrm>
            <a:off x="2395644" y="1059582"/>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eaLnBrk="1" hangingPunct="1">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endParaRPr lang="zh-CN" altLang="en-US" sz="1200" b="0" dirty="0">
              <a:solidFill>
                <a:srgbClr val="262626"/>
              </a:solidFill>
            </a:endParaRPr>
          </a:p>
        </p:txBody>
      </p:sp>
      <p:sp>
        <p:nvSpPr>
          <p:cNvPr id="46" name="文本框 12"/>
          <p:cNvSpPr txBox="1">
            <a:spLocks noChangeArrowheads="1"/>
          </p:cNvSpPr>
          <p:nvPr/>
        </p:nvSpPr>
        <p:spPr bwMode="auto">
          <a:xfrm>
            <a:off x="3328924" y="2191896"/>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eaLnBrk="1" hangingPunct="1">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endParaRPr lang="zh-CN" altLang="en-US" sz="1200" b="0" dirty="0">
              <a:solidFill>
                <a:srgbClr val="262626"/>
              </a:solidFill>
            </a:endParaRPr>
          </a:p>
        </p:txBody>
      </p:sp>
      <p:sp>
        <p:nvSpPr>
          <p:cNvPr id="47" name="文本框 13"/>
          <p:cNvSpPr txBox="1">
            <a:spLocks noChangeArrowheads="1"/>
          </p:cNvSpPr>
          <p:nvPr/>
        </p:nvSpPr>
        <p:spPr bwMode="auto">
          <a:xfrm>
            <a:off x="4300526" y="3109785"/>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endParaRPr lang="zh-CN" altLang="en-US" sz="1200" b="0" dirty="0">
              <a:solidFill>
                <a:srgbClr val="262626"/>
              </a:solidFill>
            </a:endParaRPr>
          </a:p>
        </p:txBody>
      </p:sp>
      <p:sp>
        <p:nvSpPr>
          <p:cNvPr id="48" name="文本框 14"/>
          <p:cNvSpPr txBox="1">
            <a:spLocks noChangeArrowheads="1"/>
          </p:cNvSpPr>
          <p:nvPr/>
        </p:nvSpPr>
        <p:spPr bwMode="auto">
          <a:xfrm>
            <a:off x="4986582" y="3919688"/>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a:lnSpc>
                <a:spcPct val="130000"/>
              </a:lnSpc>
            </a:pPr>
            <a:r>
              <a:rPr lang="zh-CN" altLang="en-US" sz="1200" b="0" dirty="0">
                <a:solidFill>
                  <a:srgbClr val="262626"/>
                </a:solidFill>
              </a:rPr>
              <a:t>点击此处输入文字点击此处输入文字点击此处输入文字</a:t>
            </a:r>
            <a:endParaRPr lang="en-US" altLang="zh-CN" sz="1200" b="0" dirty="0">
              <a:solidFill>
                <a:srgbClr val="262626"/>
              </a:solidFill>
            </a:endParaRPr>
          </a:p>
          <a:p>
            <a:pPr algn="just">
              <a:lnSpc>
                <a:spcPct val="130000"/>
              </a:lnSpc>
            </a:pPr>
            <a:r>
              <a:rPr lang="zh-CN" altLang="en-US" sz="1200" b="0" dirty="0">
                <a:solidFill>
                  <a:srgbClr val="262626"/>
                </a:solidFill>
              </a:rPr>
              <a:t>点击此处输入文字点击此处输入文字点击此处输入文字</a:t>
            </a:r>
            <a:endParaRPr lang="zh-CN" altLang="en-US" sz="1200" b="0"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0000">
        <p14:warp dir="in"/>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2750"/>
                                        <p:tgtEl>
                                          <p:spTgt spid="28"/>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5"/>
                                        </p:tgtEl>
                                        <p:attrNameLst>
                                          <p:attrName>ppt_y</p:attrName>
                                        </p:attrNameLst>
                                      </p:cBhvr>
                                      <p:tavLst>
                                        <p:tav tm="0">
                                          <p:val>
                                            <p:strVal val="#ppt_y"/>
                                          </p:val>
                                        </p:tav>
                                        <p:tav tm="100000">
                                          <p:val>
                                            <p:strVal val="#ppt_y"/>
                                          </p:val>
                                        </p:tav>
                                      </p:tavLst>
                                    </p:anim>
                                    <p:anim calcmode="lin" valueType="num">
                                      <p:cBhvr>
                                        <p:cTn id="2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5"/>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6"/>
                                        </p:tgtEl>
                                        <p:attrNameLst>
                                          <p:attrName>ppt_y</p:attrName>
                                        </p:attrNameLst>
                                      </p:cBhvr>
                                      <p:tavLst>
                                        <p:tav tm="0">
                                          <p:val>
                                            <p:strVal val="#ppt_y"/>
                                          </p:val>
                                        </p:tav>
                                        <p:tav tm="100000">
                                          <p:val>
                                            <p:strVal val="#ppt_y"/>
                                          </p:val>
                                        </p:tav>
                                      </p:tavLst>
                                    </p:anim>
                                    <p:anim calcmode="lin" valueType="num">
                                      <p:cBhvr>
                                        <p:cTn id="3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6"/>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7"/>
                                        </p:tgtEl>
                                        <p:attrNameLst>
                                          <p:attrName>ppt_y</p:attrName>
                                        </p:attrNameLst>
                                      </p:cBhvr>
                                      <p:tavLst>
                                        <p:tav tm="0">
                                          <p:val>
                                            <p:strVal val="#ppt_y"/>
                                          </p:val>
                                        </p:tav>
                                        <p:tav tm="100000">
                                          <p:val>
                                            <p:strVal val="#ppt_y"/>
                                          </p:val>
                                        </p:tav>
                                      </p:tavLst>
                                    </p:anim>
                                    <p:anim calcmode="lin" valueType="num">
                                      <p:cBhvr>
                                        <p:cTn id="43"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7"/>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8"/>
                                        </p:tgtEl>
                                        <p:attrNameLst>
                                          <p:attrName>ppt_y</p:attrName>
                                        </p:attrNameLst>
                                      </p:cBhvr>
                                      <p:tavLst>
                                        <p:tav tm="0">
                                          <p:val>
                                            <p:strVal val="#ppt_y"/>
                                          </p:val>
                                        </p:tav>
                                        <p:tav tm="100000">
                                          <p:val>
                                            <p:strVal val="#ppt_y"/>
                                          </p:val>
                                        </p:tav>
                                      </p:tavLst>
                                    </p:anim>
                                    <p:anim calcmode="lin" valueType="num">
                                      <p:cBhvr>
                                        <p:cTn id="50"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1" grpId="0" animBg="1" autoUpdateAnimBg="0"/>
      <p:bldP spid="42" grpId="0" animBg="1" autoUpdateAnimBg="0"/>
      <p:bldP spid="43" grpId="0" animBg="1" autoUpdateAnimBg="0"/>
      <p:bldP spid="44" grpId="0" animBg="1" autoUpdateAnimBg="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55"/>
          <p:cNvSpPr txBox="1">
            <a:spLocks noChangeArrowheads="1"/>
          </p:cNvSpPr>
          <p:nvPr/>
        </p:nvSpPr>
        <p:spPr bwMode="auto">
          <a:xfrm>
            <a:off x="638175" y="123190"/>
            <a:ext cx="334835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3.4 </a:t>
            </a:r>
            <a:r>
              <a:rPr lang="zh-CN" altLang="en-US" sz="2800" b="0" i="0" dirty="0">
                <a:latin typeface="方正楷体简体" panose="02010601030101010101" pitchFamily="2" charset="-122"/>
                <a:ea typeface="方正楷体简体" panose="02010601030101010101" pitchFamily="2" charset="-122"/>
              </a:rPr>
              <a:t>网络营销方案</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28" name="组合 30"/>
          <p:cNvGrpSpPr/>
          <p:nvPr/>
        </p:nvGrpSpPr>
        <p:grpSpPr bwMode="auto">
          <a:xfrm>
            <a:off x="8662987" y="4880373"/>
            <a:ext cx="223838" cy="225028"/>
            <a:chOff x="0" y="0"/>
            <a:chExt cx="299785" cy="299785"/>
          </a:xfrm>
        </p:grpSpPr>
        <p:sp>
          <p:nvSpPr>
            <p:cNvPr id="29"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0"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31" name="组合 37"/>
          <p:cNvGrpSpPr/>
          <p:nvPr/>
        </p:nvGrpSpPr>
        <p:grpSpPr bwMode="auto">
          <a:xfrm flipH="1">
            <a:off x="8291512" y="4880373"/>
            <a:ext cx="225029" cy="225028"/>
            <a:chOff x="0" y="0"/>
            <a:chExt cx="299785" cy="299785"/>
          </a:xfrm>
        </p:grpSpPr>
        <p:sp>
          <p:nvSpPr>
            <p:cNvPr id="32"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3"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34"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3</a:t>
            </a:r>
            <a:endParaRPr lang="zh-CN" altLang="en-US" b="0" dirty="0">
              <a:solidFill>
                <a:schemeClr val="bg1"/>
              </a:solidFill>
            </a:endParaRPr>
          </a:p>
        </p:txBody>
      </p:sp>
      <p:grpSp>
        <p:nvGrpSpPr>
          <p:cNvPr id="35" name="组合 34"/>
          <p:cNvGrpSpPr/>
          <p:nvPr/>
        </p:nvGrpSpPr>
        <p:grpSpPr>
          <a:xfrm>
            <a:off x="2430307" y="1907542"/>
            <a:ext cx="623644" cy="622697"/>
            <a:chOff x="3241675" y="2678113"/>
            <a:chExt cx="831850" cy="830262"/>
          </a:xfrm>
        </p:grpSpPr>
        <p:sp>
          <p:nvSpPr>
            <p:cNvPr id="36" name="Oval 7"/>
            <p:cNvSpPr>
              <a:spLocks noChangeArrowheads="1"/>
            </p:cNvSpPr>
            <p:nvPr/>
          </p:nvSpPr>
          <p:spPr bwMode="auto">
            <a:xfrm>
              <a:off x="3241675" y="2678113"/>
              <a:ext cx="831850" cy="830262"/>
            </a:xfrm>
            <a:prstGeom prst="ellipse">
              <a:avLst/>
            </a:prstGeom>
            <a:solidFill>
              <a:srgbClr val="00B0F0"/>
            </a:solidFill>
            <a:ln>
              <a:noFill/>
            </a:ln>
          </p:spPr>
          <p:txBody>
            <a:bodyPr vert="horz" wrap="square" lIns="91440" tIns="45720" rIns="91440" bIns="45720" numCol="1" anchor="t" anchorCtr="0" compatLnSpc="1"/>
            <a:lstStyle/>
            <a:p>
              <a:endParaRPr lang="zh-CN" altLang="en-US" sz="1400" b="0"/>
            </a:p>
          </p:txBody>
        </p:sp>
        <p:sp>
          <p:nvSpPr>
            <p:cNvPr id="3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sp>
          <p:nvSpPr>
            <p:cNvPr id="3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grpSp>
      <p:grpSp>
        <p:nvGrpSpPr>
          <p:cNvPr id="39" name="组合 38"/>
          <p:cNvGrpSpPr/>
          <p:nvPr/>
        </p:nvGrpSpPr>
        <p:grpSpPr>
          <a:xfrm>
            <a:off x="2043505" y="1012192"/>
            <a:ext cx="623644" cy="623888"/>
            <a:chOff x="2725738" y="1484313"/>
            <a:chExt cx="831850" cy="831850"/>
          </a:xfrm>
        </p:grpSpPr>
        <p:sp>
          <p:nvSpPr>
            <p:cNvPr id="40" name="Oval 6"/>
            <p:cNvSpPr>
              <a:spLocks noChangeArrowheads="1"/>
            </p:cNvSpPr>
            <p:nvPr/>
          </p:nvSpPr>
          <p:spPr bwMode="auto">
            <a:xfrm>
              <a:off x="2725738" y="1484313"/>
              <a:ext cx="831850" cy="831850"/>
            </a:xfrm>
            <a:prstGeom prst="ellipse">
              <a:avLst/>
            </a:prstGeom>
            <a:solidFill>
              <a:srgbClr val="00B0F0"/>
            </a:solidFill>
            <a:ln>
              <a:noFill/>
            </a:ln>
          </p:spPr>
          <p:txBody>
            <a:bodyPr vert="horz" wrap="square" lIns="91440" tIns="45720" rIns="91440" bIns="45720" numCol="1" anchor="t" anchorCtr="0" compatLnSpc="1"/>
            <a:lstStyle/>
            <a:p>
              <a:endParaRPr lang="zh-CN" altLang="en-US" sz="1400" b="0"/>
            </a:p>
          </p:txBody>
        </p:sp>
        <p:sp>
          <p:nvSpPr>
            <p:cNvPr id="4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sp>
          <p:nvSpPr>
            <p:cNvPr id="4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grpSp>
      <p:grpSp>
        <p:nvGrpSpPr>
          <p:cNvPr id="43" name="组合 42"/>
          <p:cNvGrpSpPr/>
          <p:nvPr/>
        </p:nvGrpSpPr>
        <p:grpSpPr>
          <a:xfrm>
            <a:off x="2430307" y="2999344"/>
            <a:ext cx="623644" cy="623888"/>
            <a:chOff x="3241675" y="4133850"/>
            <a:chExt cx="831850" cy="831850"/>
          </a:xfrm>
        </p:grpSpPr>
        <p:sp>
          <p:nvSpPr>
            <p:cNvPr id="44" name="Oval 9"/>
            <p:cNvSpPr>
              <a:spLocks noChangeArrowheads="1"/>
            </p:cNvSpPr>
            <p:nvPr/>
          </p:nvSpPr>
          <p:spPr bwMode="auto">
            <a:xfrm>
              <a:off x="3241675" y="4133850"/>
              <a:ext cx="831850" cy="831850"/>
            </a:xfrm>
            <a:prstGeom prst="ellipse">
              <a:avLst/>
            </a:prstGeom>
            <a:solidFill>
              <a:srgbClr val="00B0F0"/>
            </a:solidFill>
            <a:ln>
              <a:noFill/>
            </a:ln>
          </p:spPr>
          <p:txBody>
            <a:bodyPr vert="horz" wrap="square" lIns="91440" tIns="45720" rIns="91440" bIns="45720" numCol="1" anchor="t" anchorCtr="0" compatLnSpc="1"/>
            <a:lstStyle/>
            <a:p>
              <a:endParaRPr lang="zh-CN" altLang="en-US" sz="1400" b="0"/>
            </a:p>
          </p:txBody>
        </p:sp>
        <p:sp>
          <p:nvSpPr>
            <p:cNvPr id="4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sp>
          <p:nvSpPr>
            <p:cNvPr id="69"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sp>
          <p:nvSpPr>
            <p:cNvPr id="70"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sp>
          <p:nvSpPr>
            <p:cNvPr id="71"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grpSp>
      <p:grpSp>
        <p:nvGrpSpPr>
          <p:cNvPr id="72" name="组合 71"/>
          <p:cNvGrpSpPr/>
          <p:nvPr/>
        </p:nvGrpSpPr>
        <p:grpSpPr>
          <a:xfrm>
            <a:off x="2043505" y="3894694"/>
            <a:ext cx="623644" cy="622697"/>
            <a:chOff x="2725738" y="5327650"/>
            <a:chExt cx="831850" cy="830262"/>
          </a:xfrm>
        </p:grpSpPr>
        <p:sp>
          <p:nvSpPr>
            <p:cNvPr id="73" name="Oval 8"/>
            <p:cNvSpPr>
              <a:spLocks noChangeArrowheads="1"/>
            </p:cNvSpPr>
            <p:nvPr/>
          </p:nvSpPr>
          <p:spPr bwMode="auto">
            <a:xfrm>
              <a:off x="2725738" y="5327650"/>
              <a:ext cx="831850" cy="830262"/>
            </a:xfrm>
            <a:prstGeom prst="ellipse">
              <a:avLst/>
            </a:prstGeom>
            <a:solidFill>
              <a:srgbClr val="00B0F0"/>
            </a:solidFill>
            <a:ln>
              <a:noFill/>
            </a:ln>
          </p:spPr>
          <p:txBody>
            <a:bodyPr vert="horz" wrap="square" lIns="91440" tIns="45720" rIns="91440" bIns="45720" numCol="1" anchor="t" anchorCtr="0" compatLnSpc="1"/>
            <a:lstStyle/>
            <a:p>
              <a:endParaRPr lang="zh-CN" altLang="en-US" sz="1400" b="0"/>
            </a:p>
          </p:txBody>
        </p:sp>
        <p:sp>
          <p:nvSpPr>
            <p:cNvPr id="74"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b="0"/>
            </a:p>
          </p:txBody>
        </p:sp>
      </p:grpSp>
      <p:grpSp>
        <p:nvGrpSpPr>
          <p:cNvPr id="75" name="组合 74"/>
          <p:cNvGrpSpPr/>
          <p:nvPr/>
        </p:nvGrpSpPr>
        <p:grpSpPr>
          <a:xfrm>
            <a:off x="658159" y="2108757"/>
            <a:ext cx="1454376" cy="1454944"/>
            <a:chOff x="877888" y="2946400"/>
            <a:chExt cx="1939925" cy="1939925"/>
          </a:xfrm>
        </p:grpSpPr>
        <p:sp>
          <p:nvSpPr>
            <p:cNvPr id="76" name="Oval 5"/>
            <p:cNvSpPr>
              <a:spLocks noChangeArrowheads="1"/>
            </p:cNvSpPr>
            <p:nvPr/>
          </p:nvSpPr>
          <p:spPr bwMode="auto">
            <a:xfrm>
              <a:off x="877888" y="2946400"/>
              <a:ext cx="1939925" cy="1939925"/>
            </a:xfrm>
            <a:prstGeom prst="ellipse">
              <a:avLst/>
            </a:prstGeom>
            <a:solidFill>
              <a:schemeClr val="accent2"/>
            </a:solidFill>
            <a:ln>
              <a:noFill/>
            </a:ln>
          </p:spPr>
          <p:txBody>
            <a:bodyPr vert="horz" wrap="square" lIns="91440" tIns="45720" rIns="91440" bIns="45720" numCol="1" anchor="t" anchorCtr="0" compatLnSpc="1"/>
            <a:lstStyle/>
            <a:p>
              <a:endParaRPr lang="zh-CN" altLang="en-US" sz="1400" b="0"/>
            </a:p>
          </p:txBody>
        </p:sp>
        <p:sp>
          <p:nvSpPr>
            <p:cNvPr id="77" name="TextBox 76"/>
            <p:cNvSpPr txBox="1"/>
            <p:nvPr/>
          </p:nvSpPr>
          <p:spPr>
            <a:xfrm>
              <a:off x="1078684" y="3193087"/>
              <a:ext cx="1538332" cy="1272142"/>
            </a:xfrm>
            <a:prstGeom prst="rect">
              <a:avLst/>
            </a:prstGeom>
            <a:noFill/>
          </p:spPr>
          <p:txBody>
            <a:bodyPr wrap="square" rtlCol="0">
              <a:spAutoFit/>
            </a:bodyPr>
            <a:lstStyle/>
            <a:p>
              <a:pPr algn="ctr"/>
              <a:r>
                <a:rPr lang="zh-CN" altLang="en-US" sz="2800" b="0" dirty="0">
                  <a:solidFill>
                    <a:schemeClr val="bg1"/>
                  </a:solidFill>
                  <a:latin typeface="+mj-ea"/>
                  <a:ea typeface="+mj-ea"/>
                </a:rPr>
                <a:t>网络营销</a:t>
              </a:r>
              <a:endParaRPr lang="zh-CN" altLang="en-US" sz="2800" b="0" dirty="0">
                <a:solidFill>
                  <a:schemeClr val="bg1"/>
                </a:solidFill>
                <a:latin typeface="+mj-ea"/>
                <a:ea typeface="+mj-ea"/>
              </a:endParaRPr>
            </a:p>
          </p:txBody>
        </p:sp>
      </p:grpSp>
      <p:sp>
        <p:nvSpPr>
          <p:cNvPr id="78" name="TextBox 77"/>
          <p:cNvSpPr txBox="1"/>
          <p:nvPr/>
        </p:nvSpPr>
        <p:spPr>
          <a:xfrm>
            <a:off x="2682528" y="843558"/>
            <a:ext cx="1497425" cy="284675"/>
          </a:xfrm>
          <a:prstGeom prst="rect">
            <a:avLst/>
          </a:prstGeom>
          <a:noFill/>
        </p:spPr>
        <p:txBody>
          <a:bodyPr wrap="square" lIns="68562" tIns="34281" rIns="68562" bIns="34281" rtlCol="0">
            <a:spAutoFit/>
          </a:bodyPr>
          <a:lstStyle/>
          <a:p>
            <a:r>
              <a:rPr lang="en-US" altLang="zh-CN" sz="1400" b="0" dirty="0" smtClean="0">
                <a:latin typeface="+mj-ea"/>
                <a:ea typeface="+mj-ea"/>
              </a:rPr>
              <a:t>QQ</a:t>
            </a:r>
            <a:r>
              <a:rPr lang="zh-CN" altLang="en-US" sz="1400" b="0" dirty="0" smtClean="0">
                <a:latin typeface="+mj-ea"/>
                <a:ea typeface="+mj-ea"/>
              </a:rPr>
              <a:t>空间</a:t>
            </a:r>
            <a:endParaRPr lang="zh-CN" altLang="en-US" sz="1400" b="0" dirty="0">
              <a:latin typeface="+mj-ea"/>
              <a:ea typeface="+mj-ea"/>
            </a:endParaRPr>
          </a:p>
        </p:txBody>
      </p:sp>
      <p:sp>
        <p:nvSpPr>
          <p:cNvPr id="79" name="TextBox 78"/>
          <p:cNvSpPr txBox="1"/>
          <p:nvPr/>
        </p:nvSpPr>
        <p:spPr>
          <a:xfrm>
            <a:off x="2729313" y="1112322"/>
            <a:ext cx="5511707" cy="407786"/>
          </a:xfrm>
          <a:prstGeom prst="rect">
            <a:avLst/>
          </a:prstGeom>
          <a:noFill/>
        </p:spPr>
        <p:txBody>
          <a:bodyPr wrap="square" lIns="68562" tIns="34281" rIns="68562" bIns="34281" rtlCol="0">
            <a:spAutoFit/>
          </a:bodyPr>
          <a:lstStyle/>
          <a:p>
            <a:r>
              <a:rPr lang="zh-CN" altLang="en-US" sz="1050" b="0" dirty="0">
                <a:latin typeface="+mn-ea"/>
                <a:ea typeface="+mn-ea"/>
              </a:rPr>
              <a:t>利用</a:t>
            </a:r>
            <a:r>
              <a:rPr lang="en-US" altLang="zh-CN" sz="1050" b="0" dirty="0">
                <a:latin typeface="+mn-ea"/>
                <a:ea typeface="+mn-ea"/>
              </a:rPr>
              <a:t>QQ</a:t>
            </a:r>
            <a:r>
              <a:rPr lang="zh-CN" altLang="en-US" sz="1050" b="0" dirty="0">
                <a:latin typeface="+mn-ea"/>
                <a:ea typeface="+mn-ea"/>
              </a:rPr>
              <a:t>空间来进行朋友圈间的传播，达到广告目的。利用</a:t>
            </a:r>
            <a:r>
              <a:rPr lang="en-US" altLang="zh-CN" sz="1050" b="0" dirty="0">
                <a:latin typeface="+mn-ea"/>
                <a:ea typeface="+mn-ea"/>
              </a:rPr>
              <a:t>QQ</a:t>
            </a:r>
            <a:r>
              <a:rPr lang="zh-CN" altLang="en-US" sz="1050" b="0" dirty="0">
                <a:latin typeface="+mn-ea"/>
                <a:ea typeface="+mn-ea"/>
              </a:rPr>
              <a:t>空间来进行朋友圈间的传播，达到广告目的。利用</a:t>
            </a:r>
            <a:r>
              <a:rPr lang="en-US" altLang="zh-CN" sz="1050" b="0" dirty="0">
                <a:latin typeface="+mn-ea"/>
                <a:ea typeface="+mn-ea"/>
              </a:rPr>
              <a:t>QQ</a:t>
            </a:r>
            <a:r>
              <a:rPr lang="zh-CN" altLang="en-US" sz="1050" b="0" dirty="0">
                <a:latin typeface="+mn-ea"/>
                <a:ea typeface="+mn-ea"/>
              </a:rPr>
              <a:t>空间来进行朋友圈间的传播，达到广告目的。</a:t>
            </a:r>
            <a:endParaRPr lang="zh-CN" altLang="en-US" sz="1050" b="0" dirty="0">
              <a:latin typeface="+mn-ea"/>
              <a:ea typeface="+mn-ea"/>
            </a:endParaRPr>
          </a:p>
        </p:txBody>
      </p:sp>
      <p:sp>
        <p:nvSpPr>
          <p:cNvPr id="80" name="TextBox 79"/>
          <p:cNvSpPr txBox="1"/>
          <p:nvPr/>
        </p:nvSpPr>
        <p:spPr>
          <a:xfrm>
            <a:off x="2682528" y="3921900"/>
            <a:ext cx="1497425" cy="284675"/>
          </a:xfrm>
          <a:prstGeom prst="rect">
            <a:avLst/>
          </a:prstGeom>
          <a:noFill/>
        </p:spPr>
        <p:txBody>
          <a:bodyPr wrap="square" lIns="68562" tIns="34281" rIns="68562" bIns="34281" rtlCol="0">
            <a:spAutoFit/>
          </a:bodyPr>
          <a:lstStyle/>
          <a:p>
            <a:r>
              <a:rPr lang="zh-CN" altLang="en-US" sz="1400" b="0" dirty="0" smtClean="0">
                <a:latin typeface="+mj-ea"/>
                <a:ea typeface="+mj-ea"/>
              </a:rPr>
              <a:t>本地论坛社区</a:t>
            </a:r>
            <a:endParaRPr lang="zh-CN" altLang="en-US" sz="1400" b="0" dirty="0">
              <a:latin typeface="+mj-ea"/>
              <a:ea typeface="+mj-ea"/>
            </a:endParaRPr>
          </a:p>
        </p:txBody>
      </p:sp>
      <p:sp>
        <p:nvSpPr>
          <p:cNvPr id="81" name="TextBox 80"/>
          <p:cNvSpPr txBox="1"/>
          <p:nvPr/>
        </p:nvSpPr>
        <p:spPr>
          <a:xfrm>
            <a:off x="2729313" y="4152361"/>
            <a:ext cx="5511707" cy="407786"/>
          </a:xfrm>
          <a:prstGeom prst="rect">
            <a:avLst/>
          </a:prstGeom>
          <a:noFill/>
        </p:spPr>
        <p:txBody>
          <a:bodyPr wrap="square" lIns="68562" tIns="34281" rIns="68562" bIns="34281" rtlCol="0">
            <a:spAutoFit/>
          </a:bodyPr>
          <a:lstStyle/>
          <a:p>
            <a:r>
              <a:rPr lang="zh-CN" altLang="en-US" sz="1050" b="0" dirty="0">
                <a:latin typeface="+mn-ea"/>
                <a:ea typeface="+mn-ea"/>
              </a:rPr>
              <a:t>利用</a:t>
            </a:r>
            <a:r>
              <a:rPr lang="en-US" altLang="zh-CN" sz="1050" b="0" dirty="0">
                <a:latin typeface="+mn-ea"/>
                <a:ea typeface="+mn-ea"/>
              </a:rPr>
              <a:t>QQ</a:t>
            </a:r>
            <a:r>
              <a:rPr lang="zh-CN" altLang="en-US" sz="1050" b="0" dirty="0">
                <a:latin typeface="+mn-ea"/>
                <a:ea typeface="+mn-ea"/>
              </a:rPr>
              <a:t>空间来进行朋友圈间的传播，达到广告目的。利用</a:t>
            </a:r>
            <a:r>
              <a:rPr lang="en-US" altLang="zh-CN" sz="1050" b="0" dirty="0">
                <a:latin typeface="+mn-ea"/>
                <a:ea typeface="+mn-ea"/>
              </a:rPr>
              <a:t>QQ</a:t>
            </a:r>
            <a:r>
              <a:rPr lang="zh-CN" altLang="en-US" sz="1050" b="0" dirty="0">
                <a:latin typeface="+mn-ea"/>
                <a:ea typeface="+mn-ea"/>
              </a:rPr>
              <a:t>空间来进行朋友圈间的传播，达到广告目的。利用</a:t>
            </a:r>
            <a:r>
              <a:rPr lang="en-US" altLang="zh-CN" sz="1050" b="0" dirty="0">
                <a:latin typeface="+mn-ea"/>
                <a:ea typeface="+mn-ea"/>
              </a:rPr>
              <a:t>QQ</a:t>
            </a:r>
            <a:r>
              <a:rPr lang="zh-CN" altLang="en-US" sz="1050" b="0" dirty="0">
                <a:latin typeface="+mn-ea"/>
                <a:ea typeface="+mn-ea"/>
              </a:rPr>
              <a:t>空间来进行朋友圈间的传播，达到广告目的。</a:t>
            </a:r>
            <a:endParaRPr lang="zh-CN" altLang="en-US" sz="1050" b="0" dirty="0">
              <a:latin typeface="+mn-ea"/>
              <a:ea typeface="+mn-ea"/>
            </a:endParaRPr>
          </a:p>
        </p:txBody>
      </p:sp>
      <p:sp>
        <p:nvSpPr>
          <p:cNvPr id="82" name="TextBox 81"/>
          <p:cNvSpPr txBox="1"/>
          <p:nvPr/>
        </p:nvSpPr>
        <p:spPr>
          <a:xfrm>
            <a:off x="3061105" y="2848749"/>
            <a:ext cx="1497425" cy="284675"/>
          </a:xfrm>
          <a:prstGeom prst="rect">
            <a:avLst/>
          </a:prstGeom>
          <a:noFill/>
        </p:spPr>
        <p:txBody>
          <a:bodyPr wrap="square" lIns="68562" tIns="34281" rIns="68562" bIns="34281" rtlCol="0">
            <a:spAutoFit/>
          </a:bodyPr>
          <a:lstStyle/>
          <a:p>
            <a:r>
              <a:rPr lang="zh-CN" altLang="en-US" sz="1400" b="0" dirty="0" smtClean="0">
                <a:latin typeface="+mj-ea"/>
                <a:ea typeface="+mj-ea"/>
              </a:rPr>
              <a:t>微博营销</a:t>
            </a:r>
            <a:endParaRPr lang="zh-CN" altLang="en-US" sz="1400" b="0" dirty="0">
              <a:latin typeface="+mj-ea"/>
              <a:ea typeface="+mj-ea"/>
            </a:endParaRPr>
          </a:p>
        </p:txBody>
      </p:sp>
      <p:sp>
        <p:nvSpPr>
          <p:cNvPr id="83" name="TextBox 82"/>
          <p:cNvSpPr txBox="1"/>
          <p:nvPr/>
        </p:nvSpPr>
        <p:spPr>
          <a:xfrm>
            <a:off x="3107891" y="3079209"/>
            <a:ext cx="5511707" cy="553980"/>
          </a:xfrm>
          <a:prstGeom prst="rect">
            <a:avLst/>
          </a:prstGeom>
          <a:noFill/>
        </p:spPr>
        <p:txBody>
          <a:bodyPr wrap="square" lIns="68562" tIns="34281" rIns="68562" bIns="34281" rtlCol="0">
            <a:spAutoFit/>
          </a:bodyPr>
          <a:lstStyle/>
          <a:p>
            <a:r>
              <a:rPr lang="zh-CN" altLang="en-US" sz="1050" b="0" dirty="0">
                <a:latin typeface="+mn-ea"/>
                <a:ea typeface="+mn-ea"/>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endParaRPr lang="zh-CN" altLang="en-US" sz="1050" b="0" dirty="0">
              <a:latin typeface="+mn-ea"/>
              <a:ea typeface="+mn-ea"/>
            </a:endParaRPr>
          </a:p>
        </p:txBody>
      </p:sp>
      <p:sp>
        <p:nvSpPr>
          <p:cNvPr id="84" name="TextBox 83"/>
          <p:cNvSpPr txBox="1"/>
          <p:nvPr/>
        </p:nvSpPr>
        <p:spPr>
          <a:xfrm>
            <a:off x="3061105" y="1773988"/>
            <a:ext cx="1497425" cy="284675"/>
          </a:xfrm>
          <a:prstGeom prst="rect">
            <a:avLst/>
          </a:prstGeom>
          <a:noFill/>
        </p:spPr>
        <p:txBody>
          <a:bodyPr wrap="square" lIns="68562" tIns="34281" rIns="68562" bIns="34281" rtlCol="0">
            <a:spAutoFit/>
          </a:bodyPr>
          <a:lstStyle/>
          <a:p>
            <a:r>
              <a:rPr lang="zh-CN" altLang="en-US" sz="1400" b="0" dirty="0" smtClean="0">
                <a:latin typeface="+mj-ea"/>
                <a:ea typeface="+mj-ea"/>
              </a:rPr>
              <a:t>微信营销</a:t>
            </a:r>
            <a:endParaRPr lang="zh-CN" altLang="en-US" sz="1400" b="0" dirty="0">
              <a:latin typeface="+mj-ea"/>
              <a:ea typeface="+mj-ea"/>
            </a:endParaRPr>
          </a:p>
        </p:txBody>
      </p:sp>
      <p:sp>
        <p:nvSpPr>
          <p:cNvPr id="85" name="TextBox 84"/>
          <p:cNvSpPr txBox="1"/>
          <p:nvPr/>
        </p:nvSpPr>
        <p:spPr>
          <a:xfrm>
            <a:off x="3107891" y="2004448"/>
            <a:ext cx="5511707" cy="407786"/>
          </a:xfrm>
          <a:prstGeom prst="rect">
            <a:avLst/>
          </a:prstGeom>
          <a:noFill/>
        </p:spPr>
        <p:txBody>
          <a:bodyPr wrap="square" lIns="68562" tIns="34281" rIns="68562" bIns="34281" rtlCol="0">
            <a:spAutoFit/>
          </a:bodyPr>
          <a:lstStyle/>
          <a:p>
            <a:r>
              <a:rPr lang="zh-CN" altLang="en-US" sz="1050" b="0" dirty="0">
                <a:latin typeface="+mn-ea"/>
                <a:ea typeface="+mn-ea"/>
              </a:rPr>
              <a:t>利用微信朋友圈间的传播，达到广告目的。利用微信朋友圈间的传播，达到广告目的，利用微信朋友圈间的传播，达到广告目。</a:t>
            </a:r>
            <a:endParaRPr lang="zh-CN" altLang="en-US" sz="1050" b="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0">
        <p14:flip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4)">
                                      <p:cBhvr>
                                        <p:cTn id="7" dur="1000"/>
                                        <p:tgtEl>
                                          <p:spTgt spid="27"/>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Scale>
                                      <p:cBhvr>
                                        <p:cTn id="11" dur="100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5"/>
                                        </p:tgtEl>
                                        <p:attrNameLst>
                                          <p:attrName>ppt_x</p:attrName>
                                          <p:attrName>ppt_y</p:attrName>
                                        </p:attrNameLst>
                                      </p:cBhvr>
                                    </p:animMotion>
                                    <p:animEffect transition="in" filter="fade">
                                      <p:cBhvr>
                                        <p:cTn id="13" dur="1000"/>
                                        <p:tgtEl>
                                          <p:spTgt spid="75"/>
                                        </p:tgtEl>
                                      </p:cBhvr>
                                    </p:animEffec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2.36113E-6 -3.33333E-6 L -0.1059 0.29653 " pathEditMode="relative" rAng="0" ptsTypes="AA">
                                      <p:cBhvr>
                                        <p:cTn id="18" dur="500" spd="-100000" fill="hold"/>
                                        <p:tgtEl>
                                          <p:spTgt spid="39"/>
                                        </p:tgtEl>
                                        <p:attrNameLst>
                                          <p:attrName>ppt_x</p:attrName>
                                          <p:attrName>ppt_y</p:attrName>
                                        </p:attrNameLst>
                                      </p:cBhvr>
                                      <p:rCtr x="-5295" y="14815"/>
                                    </p:animMotion>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12268 " pathEditMode="relative" rAng="0" ptsTypes="AA">
                                      <p:cBhvr>
                                        <p:cTn id="22" dur="500" spd="-100000" fill="hold"/>
                                        <p:tgtEl>
                                          <p:spTgt spid="35"/>
                                        </p:tgtEl>
                                        <p:attrNameLst>
                                          <p:attrName>ppt_x</p:attrName>
                                          <p:attrName>ppt_y</p:attrName>
                                        </p:attrNameLst>
                                      </p:cBhvr>
                                      <p:rCtr x="-7415" y="6134"/>
                                    </p:animMotion>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3.1885E-6 4.07407E-6 L -0.14818 -0.08982 " pathEditMode="relative" rAng="0" ptsTypes="AA">
                                      <p:cBhvr>
                                        <p:cTn id="26" dur="500" spd="-100000" fill="hold"/>
                                        <p:tgtEl>
                                          <p:spTgt spid="43"/>
                                        </p:tgtEl>
                                        <p:attrNameLst>
                                          <p:attrName>ppt_x</p:attrName>
                                          <p:attrName>ppt_y</p:attrName>
                                        </p:attrNameLst>
                                      </p:cBhvr>
                                      <p:rCtr x="-7415" y="-4491"/>
                                    </p:animMotion>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56" presetClass="path" presetSubtype="0" accel="50000" decel="50000" fill="hold" nodeType="withEffect">
                                  <p:stCondLst>
                                    <p:cond delay="0"/>
                                  </p:stCondLst>
                                  <p:childTnLst>
                                    <p:animMotion origin="layout" path="M 2.36113E-6 1.48148E-6 L -0.1059 -0.26366 " pathEditMode="relative" rAng="0" ptsTypes="AA">
                                      <p:cBhvr>
                                        <p:cTn id="30" dur="500" spd="-100000" fill="hold"/>
                                        <p:tgtEl>
                                          <p:spTgt spid="72"/>
                                        </p:tgtEl>
                                        <p:attrNameLst>
                                          <p:attrName>ppt_x</p:attrName>
                                          <p:attrName>ppt_y</p:attrName>
                                        </p:attrNameLst>
                                      </p:cBhvr>
                                      <p:rCtr x="-5295" y="-13194"/>
                                    </p:animMotion>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300" fill="hold"/>
                                        <p:tgtEl>
                                          <p:spTgt spid="78"/>
                                        </p:tgtEl>
                                        <p:attrNameLst>
                                          <p:attrName>ppt_w</p:attrName>
                                        </p:attrNameLst>
                                      </p:cBhvr>
                                      <p:tavLst>
                                        <p:tav tm="0">
                                          <p:val>
                                            <p:fltVal val="0"/>
                                          </p:val>
                                        </p:tav>
                                        <p:tav tm="100000">
                                          <p:val>
                                            <p:strVal val="#ppt_w"/>
                                          </p:val>
                                        </p:tav>
                                      </p:tavLst>
                                    </p:anim>
                                    <p:anim calcmode="lin" valueType="num">
                                      <p:cBhvr>
                                        <p:cTn id="35" dur="300" fill="hold"/>
                                        <p:tgtEl>
                                          <p:spTgt spid="78"/>
                                        </p:tgtEl>
                                        <p:attrNameLst>
                                          <p:attrName>ppt_h</p:attrName>
                                        </p:attrNameLst>
                                      </p:cBhvr>
                                      <p:tavLst>
                                        <p:tav tm="0">
                                          <p:val>
                                            <p:fltVal val="0"/>
                                          </p:val>
                                        </p:tav>
                                        <p:tav tm="100000">
                                          <p:val>
                                            <p:strVal val="#ppt_h"/>
                                          </p:val>
                                        </p:tav>
                                      </p:tavLst>
                                    </p:anim>
                                    <p:anim calcmode="lin" valueType="num">
                                      <p:cBhvr>
                                        <p:cTn id="36" dur="300" fill="hold"/>
                                        <p:tgtEl>
                                          <p:spTgt spid="78"/>
                                        </p:tgtEl>
                                        <p:attrNameLst>
                                          <p:attrName>style.rotation</p:attrName>
                                        </p:attrNameLst>
                                      </p:cBhvr>
                                      <p:tavLst>
                                        <p:tav tm="0">
                                          <p:val>
                                            <p:fltVal val="90"/>
                                          </p:val>
                                        </p:tav>
                                        <p:tav tm="100000">
                                          <p:val>
                                            <p:fltVal val="0"/>
                                          </p:val>
                                        </p:tav>
                                      </p:tavLst>
                                    </p:anim>
                                    <p:animEffect transition="in" filter="fade">
                                      <p:cBhvr>
                                        <p:cTn id="37" dur="300"/>
                                        <p:tgtEl>
                                          <p:spTgt spid="78"/>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up)">
                                      <p:cBhvr>
                                        <p:cTn id="41" dur="500"/>
                                        <p:tgtEl>
                                          <p:spTgt spid="79"/>
                                        </p:tgtEl>
                                      </p:cBhvr>
                                    </p:animEffect>
                                  </p:childTnLst>
                                </p:cTn>
                              </p:par>
                            </p:childTnLst>
                          </p:cTn>
                        </p:par>
                        <p:par>
                          <p:cTn id="42" fill="hold">
                            <p:stCondLst>
                              <p:cond delay="3000"/>
                            </p:stCondLst>
                            <p:childTnLst>
                              <p:par>
                                <p:cTn id="43" presetID="31" presetClass="entr" presetSubtype="0"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 calcmode="lin" valueType="num">
                                      <p:cBhvr>
                                        <p:cTn id="45" dur="300" fill="hold"/>
                                        <p:tgtEl>
                                          <p:spTgt spid="84"/>
                                        </p:tgtEl>
                                        <p:attrNameLst>
                                          <p:attrName>ppt_w</p:attrName>
                                        </p:attrNameLst>
                                      </p:cBhvr>
                                      <p:tavLst>
                                        <p:tav tm="0">
                                          <p:val>
                                            <p:fltVal val="0"/>
                                          </p:val>
                                        </p:tav>
                                        <p:tav tm="100000">
                                          <p:val>
                                            <p:strVal val="#ppt_w"/>
                                          </p:val>
                                        </p:tav>
                                      </p:tavLst>
                                    </p:anim>
                                    <p:anim calcmode="lin" valueType="num">
                                      <p:cBhvr>
                                        <p:cTn id="46" dur="300" fill="hold"/>
                                        <p:tgtEl>
                                          <p:spTgt spid="84"/>
                                        </p:tgtEl>
                                        <p:attrNameLst>
                                          <p:attrName>ppt_h</p:attrName>
                                        </p:attrNameLst>
                                      </p:cBhvr>
                                      <p:tavLst>
                                        <p:tav tm="0">
                                          <p:val>
                                            <p:fltVal val="0"/>
                                          </p:val>
                                        </p:tav>
                                        <p:tav tm="100000">
                                          <p:val>
                                            <p:strVal val="#ppt_h"/>
                                          </p:val>
                                        </p:tav>
                                      </p:tavLst>
                                    </p:anim>
                                    <p:anim calcmode="lin" valueType="num">
                                      <p:cBhvr>
                                        <p:cTn id="47" dur="300" fill="hold"/>
                                        <p:tgtEl>
                                          <p:spTgt spid="84"/>
                                        </p:tgtEl>
                                        <p:attrNameLst>
                                          <p:attrName>style.rotation</p:attrName>
                                        </p:attrNameLst>
                                      </p:cBhvr>
                                      <p:tavLst>
                                        <p:tav tm="0">
                                          <p:val>
                                            <p:fltVal val="90"/>
                                          </p:val>
                                        </p:tav>
                                        <p:tav tm="100000">
                                          <p:val>
                                            <p:fltVal val="0"/>
                                          </p:val>
                                        </p:tav>
                                      </p:tavLst>
                                    </p:anim>
                                    <p:animEffect transition="in" filter="fade">
                                      <p:cBhvr>
                                        <p:cTn id="48" dur="300"/>
                                        <p:tgtEl>
                                          <p:spTgt spid="84"/>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up)">
                                      <p:cBhvr>
                                        <p:cTn id="52" dur="500"/>
                                        <p:tgtEl>
                                          <p:spTgt spid="85"/>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300" fill="hold"/>
                                        <p:tgtEl>
                                          <p:spTgt spid="82"/>
                                        </p:tgtEl>
                                        <p:attrNameLst>
                                          <p:attrName>ppt_w</p:attrName>
                                        </p:attrNameLst>
                                      </p:cBhvr>
                                      <p:tavLst>
                                        <p:tav tm="0">
                                          <p:val>
                                            <p:fltVal val="0"/>
                                          </p:val>
                                        </p:tav>
                                        <p:tav tm="100000">
                                          <p:val>
                                            <p:strVal val="#ppt_w"/>
                                          </p:val>
                                        </p:tav>
                                      </p:tavLst>
                                    </p:anim>
                                    <p:anim calcmode="lin" valueType="num">
                                      <p:cBhvr>
                                        <p:cTn id="57" dur="300" fill="hold"/>
                                        <p:tgtEl>
                                          <p:spTgt spid="82"/>
                                        </p:tgtEl>
                                        <p:attrNameLst>
                                          <p:attrName>ppt_h</p:attrName>
                                        </p:attrNameLst>
                                      </p:cBhvr>
                                      <p:tavLst>
                                        <p:tav tm="0">
                                          <p:val>
                                            <p:fltVal val="0"/>
                                          </p:val>
                                        </p:tav>
                                        <p:tav tm="100000">
                                          <p:val>
                                            <p:strVal val="#ppt_h"/>
                                          </p:val>
                                        </p:tav>
                                      </p:tavLst>
                                    </p:anim>
                                    <p:anim calcmode="lin" valueType="num">
                                      <p:cBhvr>
                                        <p:cTn id="58" dur="300" fill="hold"/>
                                        <p:tgtEl>
                                          <p:spTgt spid="82"/>
                                        </p:tgtEl>
                                        <p:attrNameLst>
                                          <p:attrName>style.rotation</p:attrName>
                                        </p:attrNameLst>
                                      </p:cBhvr>
                                      <p:tavLst>
                                        <p:tav tm="0">
                                          <p:val>
                                            <p:fltVal val="90"/>
                                          </p:val>
                                        </p:tav>
                                        <p:tav tm="100000">
                                          <p:val>
                                            <p:fltVal val="0"/>
                                          </p:val>
                                        </p:tav>
                                      </p:tavLst>
                                    </p:anim>
                                    <p:animEffect transition="in" filter="fade">
                                      <p:cBhvr>
                                        <p:cTn id="59" dur="300"/>
                                        <p:tgtEl>
                                          <p:spTgt spid="82"/>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000"/>
                            </p:stCondLst>
                            <p:childTnLst>
                              <p:par>
                                <p:cTn id="65" presetID="31" presetClass="entr" presetSubtype="0"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p:cTn id="67" dur="300" fill="hold"/>
                                        <p:tgtEl>
                                          <p:spTgt spid="80"/>
                                        </p:tgtEl>
                                        <p:attrNameLst>
                                          <p:attrName>ppt_w</p:attrName>
                                        </p:attrNameLst>
                                      </p:cBhvr>
                                      <p:tavLst>
                                        <p:tav tm="0">
                                          <p:val>
                                            <p:fltVal val="0"/>
                                          </p:val>
                                        </p:tav>
                                        <p:tav tm="100000">
                                          <p:val>
                                            <p:strVal val="#ppt_w"/>
                                          </p:val>
                                        </p:tav>
                                      </p:tavLst>
                                    </p:anim>
                                    <p:anim calcmode="lin" valueType="num">
                                      <p:cBhvr>
                                        <p:cTn id="68" dur="300" fill="hold"/>
                                        <p:tgtEl>
                                          <p:spTgt spid="80"/>
                                        </p:tgtEl>
                                        <p:attrNameLst>
                                          <p:attrName>ppt_h</p:attrName>
                                        </p:attrNameLst>
                                      </p:cBhvr>
                                      <p:tavLst>
                                        <p:tav tm="0">
                                          <p:val>
                                            <p:fltVal val="0"/>
                                          </p:val>
                                        </p:tav>
                                        <p:tav tm="100000">
                                          <p:val>
                                            <p:strVal val="#ppt_h"/>
                                          </p:val>
                                        </p:tav>
                                      </p:tavLst>
                                    </p:anim>
                                    <p:anim calcmode="lin" valueType="num">
                                      <p:cBhvr>
                                        <p:cTn id="69" dur="300" fill="hold"/>
                                        <p:tgtEl>
                                          <p:spTgt spid="80"/>
                                        </p:tgtEl>
                                        <p:attrNameLst>
                                          <p:attrName>style.rotation</p:attrName>
                                        </p:attrNameLst>
                                      </p:cBhvr>
                                      <p:tavLst>
                                        <p:tav tm="0">
                                          <p:val>
                                            <p:fltVal val="90"/>
                                          </p:val>
                                        </p:tav>
                                        <p:tav tm="100000">
                                          <p:val>
                                            <p:fltVal val="0"/>
                                          </p:val>
                                        </p:tav>
                                      </p:tavLst>
                                    </p:anim>
                                    <p:animEffect transition="in" filter="fade">
                                      <p:cBhvr>
                                        <p:cTn id="70" dur="300"/>
                                        <p:tgtEl>
                                          <p:spTgt spid="80"/>
                                        </p:tgtEl>
                                      </p:cBhvr>
                                    </p:animEffect>
                                  </p:childTnLst>
                                </p:cTn>
                              </p:par>
                            </p:childTnLst>
                          </p:cTn>
                        </p:par>
                        <p:par>
                          <p:cTn id="71" fill="hold">
                            <p:stCondLst>
                              <p:cond delay="5500"/>
                            </p:stCondLst>
                            <p:childTnLst>
                              <p:par>
                                <p:cTn id="72" presetID="22" presetClass="entr" presetSubtype="1" fill="hold" grpId="0" nodeType="after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wipe(up)">
                                      <p:cBhvr>
                                        <p:cTn id="7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78" grpId="0"/>
      <p:bldP spid="79" grpId="0"/>
      <p:bldP spid="80" grpId="0"/>
      <p:bldP spid="81" grpId="0"/>
      <p:bldP spid="82" grpId="0"/>
      <p:bldP spid="83" grpId="0"/>
      <p:bldP spid="84" grpId="0"/>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542925" y="123190"/>
            <a:ext cx="324675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3.5 </a:t>
            </a:r>
            <a:r>
              <a:rPr lang="zh-CN" altLang="en-US" sz="2800" b="0" i="0" dirty="0">
                <a:latin typeface="方正楷体简体" panose="02010601030101010101" pitchFamily="2" charset="-122"/>
                <a:ea typeface="方正楷体简体" panose="02010601030101010101" pitchFamily="2" charset="-122"/>
              </a:rPr>
              <a:t>线下推广方案</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91" name="组合 30"/>
          <p:cNvGrpSpPr/>
          <p:nvPr/>
        </p:nvGrpSpPr>
        <p:grpSpPr bwMode="auto">
          <a:xfrm>
            <a:off x="8662987" y="4880373"/>
            <a:ext cx="223838" cy="225028"/>
            <a:chOff x="0" y="0"/>
            <a:chExt cx="299785" cy="299785"/>
          </a:xfrm>
        </p:grpSpPr>
        <p:sp>
          <p:nvSpPr>
            <p:cNvPr id="92"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93"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94" name="组合 37"/>
          <p:cNvGrpSpPr/>
          <p:nvPr/>
        </p:nvGrpSpPr>
        <p:grpSpPr bwMode="auto">
          <a:xfrm flipH="1">
            <a:off x="8291512" y="4880373"/>
            <a:ext cx="225029" cy="225028"/>
            <a:chOff x="0" y="0"/>
            <a:chExt cx="299785" cy="299785"/>
          </a:xfrm>
        </p:grpSpPr>
        <p:sp>
          <p:nvSpPr>
            <p:cNvPr id="95"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96"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97"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3</a:t>
            </a:r>
            <a:endParaRPr lang="zh-CN" altLang="en-US" b="0" dirty="0">
              <a:solidFill>
                <a:schemeClr val="bg1"/>
              </a:solidFill>
            </a:endParaRPr>
          </a:p>
        </p:txBody>
      </p:sp>
      <p:grpSp>
        <p:nvGrpSpPr>
          <p:cNvPr id="98" name="组合 97"/>
          <p:cNvGrpSpPr/>
          <p:nvPr/>
        </p:nvGrpSpPr>
        <p:grpSpPr>
          <a:xfrm>
            <a:off x="644457" y="1546034"/>
            <a:ext cx="1890285" cy="1891025"/>
            <a:chOff x="1131888" y="1470025"/>
            <a:chExt cx="2098675" cy="2098676"/>
          </a:xfrm>
        </p:grpSpPr>
        <p:sp>
          <p:nvSpPr>
            <p:cNvPr id="99" name="Oval 9"/>
            <p:cNvSpPr>
              <a:spLocks noChangeArrowheads="1"/>
            </p:cNvSpPr>
            <p:nvPr/>
          </p:nvSpPr>
          <p:spPr bwMode="auto">
            <a:xfrm>
              <a:off x="1131888" y="1470025"/>
              <a:ext cx="2098675" cy="2098676"/>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sp>
          <p:nvSpPr>
            <p:cNvPr id="100" name="Freeform 12"/>
            <p:cNvSpPr>
              <a:spLocks noEditPoints="1"/>
            </p:cNvSpPr>
            <p:nvPr/>
          </p:nvSpPr>
          <p:spPr bwMode="auto">
            <a:xfrm>
              <a:off x="1463804" y="1860708"/>
              <a:ext cx="1469769" cy="1380808"/>
            </a:xfrm>
            <a:custGeom>
              <a:avLst/>
              <a:gdLst>
                <a:gd name="T0" fmla="*/ 988 w 1615"/>
                <a:gd name="T1" fmla="*/ 25 h 1518"/>
                <a:gd name="T2" fmla="*/ 787 w 1615"/>
                <a:gd name="T3" fmla="*/ 96 h 1518"/>
                <a:gd name="T4" fmla="*/ 604 w 1615"/>
                <a:gd name="T5" fmla="*/ 17 h 1518"/>
                <a:gd name="T6" fmla="*/ 19 w 1615"/>
                <a:gd name="T7" fmla="*/ 603 h 1518"/>
                <a:gd name="T8" fmla="*/ 210 w 1615"/>
                <a:gd name="T9" fmla="*/ 879 h 1518"/>
                <a:gd name="T10" fmla="*/ 307 w 1615"/>
                <a:gd name="T11" fmla="*/ 1056 h 1518"/>
                <a:gd name="T12" fmla="*/ 433 w 1615"/>
                <a:gd name="T13" fmla="*/ 1311 h 1518"/>
                <a:gd name="T14" fmla="*/ 664 w 1615"/>
                <a:gd name="T15" fmla="*/ 1410 h 1518"/>
                <a:gd name="T16" fmla="*/ 926 w 1615"/>
                <a:gd name="T17" fmla="*/ 1460 h 1518"/>
                <a:gd name="T18" fmla="*/ 1029 w 1615"/>
                <a:gd name="T19" fmla="*/ 1421 h 1518"/>
                <a:gd name="T20" fmla="*/ 1190 w 1615"/>
                <a:gd name="T21" fmla="*/ 1311 h 1518"/>
                <a:gd name="T22" fmla="*/ 1228 w 1615"/>
                <a:gd name="T23" fmla="*/ 1158 h 1518"/>
                <a:gd name="T24" fmla="*/ 1353 w 1615"/>
                <a:gd name="T25" fmla="*/ 1142 h 1518"/>
                <a:gd name="T26" fmla="*/ 1395 w 1615"/>
                <a:gd name="T27" fmla="*/ 991 h 1518"/>
                <a:gd name="T28" fmla="*/ 1536 w 1615"/>
                <a:gd name="T29" fmla="*/ 849 h 1518"/>
                <a:gd name="T30" fmla="*/ 1589 w 1615"/>
                <a:gd name="T31" fmla="*/ 703 h 1518"/>
                <a:gd name="T32" fmla="*/ 1527 w 1615"/>
                <a:gd name="T33" fmla="*/ 683 h 1518"/>
                <a:gd name="T34" fmla="*/ 1460 w 1615"/>
                <a:gd name="T35" fmla="*/ 722 h 1518"/>
                <a:gd name="T36" fmla="*/ 1282 w 1615"/>
                <a:gd name="T37" fmla="*/ 829 h 1518"/>
                <a:gd name="T38" fmla="*/ 1286 w 1615"/>
                <a:gd name="T39" fmla="*/ 844 h 1518"/>
                <a:gd name="T40" fmla="*/ 1108 w 1615"/>
                <a:gd name="T41" fmla="*/ 950 h 1518"/>
                <a:gd name="T42" fmla="*/ 1160 w 1615"/>
                <a:gd name="T43" fmla="*/ 1044 h 1518"/>
                <a:gd name="T44" fmla="*/ 982 w 1615"/>
                <a:gd name="T45" fmla="*/ 1151 h 1518"/>
                <a:gd name="T46" fmla="*/ 1029 w 1615"/>
                <a:gd name="T47" fmla="*/ 1235 h 1518"/>
                <a:gd name="T48" fmla="*/ 851 w 1615"/>
                <a:gd name="T49" fmla="*/ 1341 h 1518"/>
                <a:gd name="T50" fmla="*/ 880 w 1615"/>
                <a:gd name="T51" fmla="*/ 1414 h 1518"/>
                <a:gd name="T52" fmla="*/ 730 w 1615"/>
                <a:gd name="T53" fmla="*/ 1370 h 1518"/>
                <a:gd name="T54" fmla="*/ 753 w 1615"/>
                <a:gd name="T55" fmla="*/ 1317 h 1518"/>
                <a:gd name="T56" fmla="*/ 928 w 1615"/>
                <a:gd name="T57" fmla="*/ 1059 h 1518"/>
                <a:gd name="T58" fmla="*/ 516 w 1615"/>
                <a:gd name="T59" fmla="*/ 1358 h 1518"/>
                <a:gd name="T60" fmla="*/ 553 w 1615"/>
                <a:gd name="T61" fmla="*/ 1208 h 1518"/>
                <a:gd name="T62" fmla="*/ 466 w 1615"/>
                <a:gd name="T63" fmla="*/ 1215 h 1518"/>
                <a:gd name="T64" fmla="*/ 353 w 1615"/>
                <a:gd name="T65" fmla="*/ 1102 h 1518"/>
                <a:gd name="T66" fmla="*/ 421 w 1615"/>
                <a:gd name="T67" fmla="*/ 954 h 1518"/>
                <a:gd name="T68" fmla="*/ 270 w 1615"/>
                <a:gd name="T69" fmla="*/ 939 h 1518"/>
                <a:gd name="T70" fmla="*/ 276 w 1615"/>
                <a:gd name="T71" fmla="*/ 890 h 1518"/>
                <a:gd name="T72" fmla="*/ 292 w 1615"/>
                <a:gd name="T73" fmla="*/ 860 h 1518"/>
                <a:gd name="T74" fmla="*/ 509 w 1615"/>
                <a:gd name="T75" fmla="*/ 640 h 1518"/>
                <a:gd name="T76" fmla="*/ 343 w 1615"/>
                <a:gd name="T77" fmla="*/ 655 h 1518"/>
                <a:gd name="T78" fmla="*/ 236 w 1615"/>
                <a:gd name="T79" fmla="*/ 487 h 1518"/>
                <a:gd name="T80" fmla="*/ 871 w 1615"/>
                <a:gd name="T81" fmla="*/ 477 h 1518"/>
                <a:gd name="T82" fmla="*/ 848 w 1615"/>
                <a:gd name="T83" fmla="*/ 137 h 1518"/>
                <a:gd name="T84" fmla="*/ 988 w 1615"/>
                <a:gd name="T85" fmla="*/ 90 h 1518"/>
                <a:gd name="T86" fmla="*/ 1527 w 1615"/>
                <a:gd name="T87" fmla="*/ 683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5" h="1518">
                  <a:moveTo>
                    <a:pt x="1530" y="456"/>
                  </a:moveTo>
                  <a:lnTo>
                    <a:pt x="1169" y="95"/>
                  </a:lnTo>
                  <a:cubicBezTo>
                    <a:pt x="1126" y="52"/>
                    <a:pt x="1056" y="25"/>
                    <a:pt x="988" y="25"/>
                  </a:cubicBezTo>
                  <a:cubicBezTo>
                    <a:pt x="964" y="25"/>
                    <a:pt x="943" y="28"/>
                    <a:pt x="922" y="34"/>
                  </a:cubicBezTo>
                  <a:lnTo>
                    <a:pt x="907" y="39"/>
                  </a:lnTo>
                  <a:cubicBezTo>
                    <a:pt x="871" y="50"/>
                    <a:pt x="828" y="71"/>
                    <a:pt x="787" y="96"/>
                  </a:cubicBezTo>
                  <a:lnTo>
                    <a:pt x="786" y="96"/>
                  </a:lnTo>
                  <a:cubicBezTo>
                    <a:pt x="715" y="65"/>
                    <a:pt x="649" y="31"/>
                    <a:pt x="619" y="22"/>
                  </a:cubicBezTo>
                  <a:lnTo>
                    <a:pt x="604" y="17"/>
                  </a:lnTo>
                  <a:cubicBezTo>
                    <a:pt x="547" y="0"/>
                    <a:pt x="465" y="20"/>
                    <a:pt x="423" y="62"/>
                  </a:cubicBezTo>
                  <a:lnTo>
                    <a:pt x="62" y="423"/>
                  </a:lnTo>
                  <a:cubicBezTo>
                    <a:pt x="20" y="465"/>
                    <a:pt x="0" y="546"/>
                    <a:pt x="19" y="603"/>
                  </a:cubicBezTo>
                  <a:lnTo>
                    <a:pt x="26" y="625"/>
                  </a:lnTo>
                  <a:cubicBezTo>
                    <a:pt x="45" y="682"/>
                    <a:pt x="94" y="763"/>
                    <a:pt x="137" y="805"/>
                  </a:cubicBezTo>
                  <a:lnTo>
                    <a:pt x="210" y="879"/>
                  </a:lnTo>
                  <a:cubicBezTo>
                    <a:pt x="195" y="931"/>
                    <a:pt x="204" y="984"/>
                    <a:pt x="241" y="1021"/>
                  </a:cubicBezTo>
                  <a:cubicBezTo>
                    <a:pt x="259" y="1039"/>
                    <a:pt x="282" y="1051"/>
                    <a:pt x="307" y="1056"/>
                  </a:cubicBezTo>
                  <a:lnTo>
                    <a:pt x="307" y="1056"/>
                  </a:lnTo>
                  <a:cubicBezTo>
                    <a:pt x="238" y="1125"/>
                    <a:pt x="228" y="1224"/>
                    <a:pt x="286" y="1282"/>
                  </a:cubicBezTo>
                  <a:cubicBezTo>
                    <a:pt x="310" y="1306"/>
                    <a:pt x="344" y="1320"/>
                    <a:pt x="381" y="1320"/>
                  </a:cubicBezTo>
                  <a:cubicBezTo>
                    <a:pt x="398" y="1320"/>
                    <a:pt x="415" y="1316"/>
                    <a:pt x="433" y="1311"/>
                  </a:cubicBezTo>
                  <a:cubicBezTo>
                    <a:pt x="433" y="1347"/>
                    <a:pt x="446" y="1380"/>
                    <a:pt x="470" y="1404"/>
                  </a:cubicBezTo>
                  <a:cubicBezTo>
                    <a:pt x="494" y="1428"/>
                    <a:pt x="528" y="1442"/>
                    <a:pt x="565" y="1442"/>
                  </a:cubicBezTo>
                  <a:cubicBezTo>
                    <a:pt x="599" y="1442"/>
                    <a:pt x="634" y="1430"/>
                    <a:pt x="664" y="1410"/>
                  </a:cubicBezTo>
                  <a:cubicBezTo>
                    <a:pt x="669" y="1436"/>
                    <a:pt x="681" y="1461"/>
                    <a:pt x="700" y="1480"/>
                  </a:cubicBezTo>
                  <a:cubicBezTo>
                    <a:pt x="725" y="1504"/>
                    <a:pt x="758" y="1518"/>
                    <a:pt x="795" y="1518"/>
                  </a:cubicBezTo>
                  <a:cubicBezTo>
                    <a:pt x="841" y="1518"/>
                    <a:pt x="889" y="1496"/>
                    <a:pt x="926" y="1460"/>
                  </a:cubicBezTo>
                  <a:lnTo>
                    <a:pt x="946" y="1440"/>
                  </a:lnTo>
                  <a:cubicBezTo>
                    <a:pt x="969" y="1445"/>
                    <a:pt x="994" y="1442"/>
                    <a:pt x="1016" y="1429"/>
                  </a:cubicBezTo>
                  <a:lnTo>
                    <a:pt x="1029" y="1421"/>
                  </a:lnTo>
                  <a:cubicBezTo>
                    <a:pt x="1066" y="1398"/>
                    <a:pt x="1083" y="1354"/>
                    <a:pt x="1072" y="1314"/>
                  </a:cubicBezTo>
                  <a:lnTo>
                    <a:pt x="1082" y="1304"/>
                  </a:lnTo>
                  <a:cubicBezTo>
                    <a:pt x="1112" y="1328"/>
                    <a:pt x="1155" y="1332"/>
                    <a:pt x="1190" y="1311"/>
                  </a:cubicBezTo>
                  <a:lnTo>
                    <a:pt x="1203" y="1303"/>
                  </a:lnTo>
                  <a:cubicBezTo>
                    <a:pt x="1249" y="1276"/>
                    <a:pt x="1263" y="1217"/>
                    <a:pt x="1236" y="1172"/>
                  </a:cubicBezTo>
                  <a:lnTo>
                    <a:pt x="1228" y="1158"/>
                  </a:lnTo>
                  <a:lnTo>
                    <a:pt x="1238" y="1148"/>
                  </a:lnTo>
                  <a:cubicBezTo>
                    <a:pt x="1268" y="1167"/>
                    <a:pt x="1307" y="1169"/>
                    <a:pt x="1340" y="1150"/>
                  </a:cubicBezTo>
                  <a:lnTo>
                    <a:pt x="1353" y="1142"/>
                  </a:lnTo>
                  <a:cubicBezTo>
                    <a:pt x="1399" y="1115"/>
                    <a:pt x="1413" y="1056"/>
                    <a:pt x="1386" y="1010"/>
                  </a:cubicBezTo>
                  <a:lnTo>
                    <a:pt x="1382" y="1004"/>
                  </a:lnTo>
                  <a:lnTo>
                    <a:pt x="1395" y="991"/>
                  </a:lnTo>
                  <a:cubicBezTo>
                    <a:pt x="1424" y="1006"/>
                    <a:pt x="1460" y="1007"/>
                    <a:pt x="1490" y="989"/>
                  </a:cubicBezTo>
                  <a:lnTo>
                    <a:pt x="1504" y="981"/>
                  </a:lnTo>
                  <a:cubicBezTo>
                    <a:pt x="1549" y="954"/>
                    <a:pt x="1564" y="894"/>
                    <a:pt x="1536" y="849"/>
                  </a:cubicBezTo>
                  <a:lnTo>
                    <a:pt x="1528" y="835"/>
                  </a:lnTo>
                  <a:cubicBezTo>
                    <a:pt x="1551" y="798"/>
                    <a:pt x="1571" y="758"/>
                    <a:pt x="1582" y="724"/>
                  </a:cubicBezTo>
                  <a:lnTo>
                    <a:pt x="1589" y="703"/>
                  </a:lnTo>
                  <a:cubicBezTo>
                    <a:pt x="1615" y="622"/>
                    <a:pt x="1590" y="516"/>
                    <a:pt x="1530" y="456"/>
                  </a:cubicBezTo>
                  <a:close/>
                  <a:moveTo>
                    <a:pt x="1527" y="683"/>
                  </a:moveTo>
                  <a:lnTo>
                    <a:pt x="1527" y="683"/>
                  </a:lnTo>
                  <a:lnTo>
                    <a:pt x="1520" y="704"/>
                  </a:lnTo>
                  <a:cubicBezTo>
                    <a:pt x="1513" y="724"/>
                    <a:pt x="1503" y="748"/>
                    <a:pt x="1490" y="771"/>
                  </a:cubicBezTo>
                  <a:lnTo>
                    <a:pt x="1460" y="722"/>
                  </a:lnTo>
                  <a:cubicBezTo>
                    <a:pt x="1433" y="677"/>
                    <a:pt x="1374" y="662"/>
                    <a:pt x="1328" y="689"/>
                  </a:cubicBezTo>
                  <a:lnTo>
                    <a:pt x="1315" y="697"/>
                  </a:lnTo>
                  <a:cubicBezTo>
                    <a:pt x="1270" y="724"/>
                    <a:pt x="1255" y="784"/>
                    <a:pt x="1282" y="829"/>
                  </a:cubicBezTo>
                  <a:lnTo>
                    <a:pt x="1351" y="943"/>
                  </a:lnTo>
                  <a:lnTo>
                    <a:pt x="1348" y="946"/>
                  </a:lnTo>
                  <a:lnTo>
                    <a:pt x="1286" y="844"/>
                  </a:lnTo>
                  <a:cubicBezTo>
                    <a:pt x="1259" y="798"/>
                    <a:pt x="1200" y="783"/>
                    <a:pt x="1154" y="811"/>
                  </a:cubicBezTo>
                  <a:lnTo>
                    <a:pt x="1141" y="819"/>
                  </a:lnTo>
                  <a:cubicBezTo>
                    <a:pt x="1096" y="846"/>
                    <a:pt x="1081" y="905"/>
                    <a:pt x="1108" y="950"/>
                  </a:cubicBezTo>
                  <a:lnTo>
                    <a:pt x="1196" y="1097"/>
                  </a:lnTo>
                  <a:lnTo>
                    <a:pt x="1193" y="1100"/>
                  </a:lnTo>
                  <a:lnTo>
                    <a:pt x="1160" y="1044"/>
                  </a:lnTo>
                  <a:cubicBezTo>
                    <a:pt x="1133" y="999"/>
                    <a:pt x="1073" y="984"/>
                    <a:pt x="1028" y="1011"/>
                  </a:cubicBezTo>
                  <a:lnTo>
                    <a:pt x="1015" y="1020"/>
                  </a:lnTo>
                  <a:cubicBezTo>
                    <a:pt x="970" y="1047"/>
                    <a:pt x="955" y="1106"/>
                    <a:pt x="982" y="1151"/>
                  </a:cubicBezTo>
                  <a:lnTo>
                    <a:pt x="1042" y="1251"/>
                  </a:lnTo>
                  <a:lnTo>
                    <a:pt x="1040" y="1253"/>
                  </a:lnTo>
                  <a:lnTo>
                    <a:pt x="1029" y="1235"/>
                  </a:lnTo>
                  <a:cubicBezTo>
                    <a:pt x="1002" y="1189"/>
                    <a:pt x="943" y="1175"/>
                    <a:pt x="898" y="1202"/>
                  </a:cubicBezTo>
                  <a:lnTo>
                    <a:pt x="884" y="1210"/>
                  </a:lnTo>
                  <a:cubicBezTo>
                    <a:pt x="839" y="1237"/>
                    <a:pt x="824" y="1296"/>
                    <a:pt x="851" y="1341"/>
                  </a:cubicBezTo>
                  <a:lnTo>
                    <a:pt x="884" y="1396"/>
                  </a:lnTo>
                  <a:cubicBezTo>
                    <a:pt x="886" y="1399"/>
                    <a:pt x="888" y="1401"/>
                    <a:pt x="890" y="1404"/>
                  </a:cubicBezTo>
                  <a:lnTo>
                    <a:pt x="880" y="1414"/>
                  </a:lnTo>
                  <a:cubicBezTo>
                    <a:pt x="855" y="1439"/>
                    <a:pt x="823" y="1452"/>
                    <a:pt x="795" y="1452"/>
                  </a:cubicBezTo>
                  <a:cubicBezTo>
                    <a:pt x="776" y="1452"/>
                    <a:pt x="759" y="1447"/>
                    <a:pt x="746" y="1434"/>
                  </a:cubicBezTo>
                  <a:cubicBezTo>
                    <a:pt x="731" y="1418"/>
                    <a:pt x="725" y="1395"/>
                    <a:pt x="730" y="1370"/>
                  </a:cubicBezTo>
                  <a:cubicBezTo>
                    <a:pt x="732" y="1358"/>
                    <a:pt x="736" y="1346"/>
                    <a:pt x="742" y="1334"/>
                  </a:cubicBezTo>
                  <a:cubicBezTo>
                    <a:pt x="743" y="1333"/>
                    <a:pt x="744" y="1332"/>
                    <a:pt x="745" y="1330"/>
                  </a:cubicBezTo>
                  <a:cubicBezTo>
                    <a:pt x="747" y="1326"/>
                    <a:pt x="750" y="1321"/>
                    <a:pt x="753" y="1317"/>
                  </a:cubicBezTo>
                  <a:cubicBezTo>
                    <a:pt x="757" y="1311"/>
                    <a:pt x="762" y="1306"/>
                    <a:pt x="767" y="1300"/>
                  </a:cubicBezTo>
                  <a:lnTo>
                    <a:pt x="968" y="1100"/>
                  </a:lnTo>
                  <a:lnTo>
                    <a:pt x="928" y="1059"/>
                  </a:lnTo>
                  <a:lnTo>
                    <a:pt x="650" y="1337"/>
                  </a:lnTo>
                  <a:cubicBezTo>
                    <a:pt x="624" y="1363"/>
                    <a:pt x="593" y="1376"/>
                    <a:pt x="565" y="1376"/>
                  </a:cubicBezTo>
                  <a:cubicBezTo>
                    <a:pt x="546" y="1376"/>
                    <a:pt x="529" y="1370"/>
                    <a:pt x="516" y="1358"/>
                  </a:cubicBezTo>
                  <a:cubicBezTo>
                    <a:pt x="485" y="1327"/>
                    <a:pt x="495" y="1267"/>
                    <a:pt x="537" y="1224"/>
                  </a:cubicBezTo>
                  <a:lnTo>
                    <a:pt x="546" y="1215"/>
                  </a:lnTo>
                  <a:lnTo>
                    <a:pt x="553" y="1208"/>
                  </a:lnTo>
                  <a:lnTo>
                    <a:pt x="815" y="946"/>
                  </a:lnTo>
                  <a:lnTo>
                    <a:pt x="775" y="906"/>
                  </a:lnTo>
                  <a:lnTo>
                    <a:pt x="466" y="1215"/>
                  </a:lnTo>
                  <a:cubicBezTo>
                    <a:pt x="441" y="1240"/>
                    <a:pt x="409" y="1254"/>
                    <a:pt x="381" y="1254"/>
                  </a:cubicBezTo>
                  <a:cubicBezTo>
                    <a:pt x="362" y="1254"/>
                    <a:pt x="345" y="1248"/>
                    <a:pt x="332" y="1236"/>
                  </a:cubicBezTo>
                  <a:cubicBezTo>
                    <a:pt x="301" y="1205"/>
                    <a:pt x="311" y="1144"/>
                    <a:pt x="353" y="1102"/>
                  </a:cubicBezTo>
                  <a:lnTo>
                    <a:pt x="662" y="793"/>
                  </a:lnTo>
                  <a:lnTo>
                    <a:pt x="622" y="753"/>
                  </a:lnTo>
                  <a:lnTo>
                    <a:pt x="421" y="954"/>
                  </a:lnTo>
                  <a:cubicBezTo>
                    <a:pt x="395" y="979"/>
                    <a:pt x="363" y="993"/>
                    <a:pt x="335" y="993"/>
                  </a:cubicBezTo>
                  <a:cubicBezTo>
                    <a:pt x="317" y="993"/>
                    <a:pt x="300" y="987"/>
                    <a:pt x="287" y="975"/>
                  </a:cubicBezTo>
                  <a:cubicBezTo>
                    <a:pt x="277" y="965"/>
                    <a:pt x="272" y="952"/>
                    <a:pt x="270" y="939"/>
                  </a:cubicBezTo>
                  <a:cubicBezTo>
                    <a:pt x="268" y="928"/>
                    <a:pt x="269" y="916"/>
                    <a:pt x="272" y="904"/>
                  </a:cubicBezTo>
                  <a:cubicBezTo>
                    <a:pt x="272" y="903"/>
                    <a:pt x="272" y="901"/>
                    <a:pt x="273" y="900"/>
                  </a:cubicBezTo>
                  <a:cubicBezTo>
                    <a:pt x="274" y="897"/>
                    <a:pt x="275" y="894"/>
                    <a:pt x="276" y="890"/>
                  </a:cubicBezTo>
                  <a:cubicBezTo>
                    <a:pt x="277" y="886"/>
                    <a:pt x="279" y="882"/>
                    <a:pt x="281" y="878"/>
                  </a:cubicBezTo>
                  <a:cubicBezTo>
                    <a:pt x="282" y="876"/>
                    <a:pt x="283" y="874"/>
                    <a:pt x="284" y="872"/>
                  </a:cubicBezTo>
                  <a:cubicBezTo>
                    <a:pt x="287" y="868"/>
                    <a:pt x="289" y="864"/>
                    <a:pt x="292" y="860"/>
                  </a:cubicBezTo>
                  <a:cubicBezTo>
                    <a:pt x="293" y="859"/>
                    <a:pt x="294" y="857"/>
                    <a:pt x="295" y="856"/>
                  </a:cubicBezTo>
                  <a:cubicBezTo>
                    <a:pt x="299" y="851"/>
                    <a:pt x="303" y="846"/>
                    <a:pt x="307" y="841"/>
                  </a:cubicBezTo>
                  <a:lnTo>
                    <a:pt x="509" y="640"/>
                  </a:lnTo>
                  <a:lnTo>
                    <a:pt x="489" y="621"/>
                  </a:lnTo>
                  <a:cubicBezTo>
                    <a:pt x="479" y="611"/>
                    <a:pt x="471" y="599"/>
                    <a:pt x="466" y="586"/>
                  </a:cubicBezTo>
                  <a:lnTo>
                    <a:pt x="343" y="655"/>
                  </a:lnTo>
                  <a:cubicBezTo>
                    <a:pt x="325" y="666"/>
                    <a:pt x="304" y="671"/>
                    <a:pt x="284" y="671"/>
                  </a:cubicBezTo>
                  <a:cubicBezTo>
                    <a:pt x="248" y="671"/>
                    <a:pt x="214" y="654"/>
                    <a:pt x="195" y="625"/>
                  </a:cubicBezTo>
                  <a:cubicBezTo>
                    <a:pt x="165" y="578"/>
                    <a:pt x="184" y="516"/>
                    <a:pt x="236" y="487"/>
                  </a:cubicBezTo>
                  <a:lnTo>
                    <a:pt x="595" y="284"/>
                  </a:lnTo>
                  <a:cubicBezTo>
                    <a:pt x="606" y="298"/>
                    <a:pt x="620" y="311"/>
                    <a:pt x="636" y="322"/>
                  </a:cubicBezTo>
                  <a:lnTo>
                    <a:pt x="871" y="477"/>
                  </a:lnTo>
                  <a:cubicBezTo>
                    <a:pt x="941" y="524"/>
                    <a:pt x="1032" y="511"/>
                    <a:pt x="1073" y="449"/>
                  </a:cubicBezTo>
                  <a:cubicBezTo>
                    <a:pt x="1114" y="387"/>
                    <a:pt x="1091" y="298"/>
                    <a:pt x="1021" y="251"/>
                  </a:cubicBezTo>
                  <a:lnTo>
                    <a:pt x="848" y="137"/>
                  </a:lnTo>
                  <a:cubicBezTo>
                    <a:pt x="875" y="121"/>
                    <a:pt x="903" y="109"/>
                    <a:pt x="927" y="101"/>
                  </a:cubicBezTo>
                  <a:lnTo>
                    <a:pt x="942" y="96"/>
                  </a:lnTo>
                  <a:cubicBezTo>
                    <a:pt x="956" y="92"/>
                    <a:pt x="972" y="90"/>
                    <a:pt x="988" y="90"/>
                  </a:cubicBezTo>
                  <a:cubicBezTo>
                    <a:pt x="1037" y="90"/>
                    <a:pt x="1091" y="109"/>
                    <a:pt x="1123" y="141"/>
                  </a:cubicBezTo>
                  <a:lnTo>
                    <a:pt x="1484" y="502"/>
                  </a:lnTo>
                  <a:cubicBezTo>
                    <a:pt x="1526" y="544"/>
                    <a:pt x="1545" y="625"/>
                    <a:pt x="1527" y="6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p>
          </p:txBody>
        </p:sp>
      </p:grpSp>
      <p:sp>
        <p:nvSpPr>
          <p:cNvPr id="101" name="TextBox 100"/>
          <p:cNvSpPr txBox="1"/>
          <p:nvPr/>
        </p:nvSpPr>
        <p:spPr>
          <a:xfrm>
            <a:off x="638082" y="3678460"/>
            <a:ext cx="1896660" cy="438581"/>
          </a:xfrm>
          <a:prstGeom prst="rect">
            <a:avLst/>
          </a:prstGeom>
          <a:solidFill>
            <a:srgbClr val="0070C0"/>
          </a:solidFill>
        </p:spPr>
        <p:txBody>
          <a:bodyPr wrap="square" lIns="68562" tIns="34281" rIns="68562" bIns="34281" rtlCol="0">
            <a:spAutoFit/>
          </a:bodyPr>
          <a:lstStyle/>
          <a:p>
            <a:pPr algn="ctr"/>
            <a:r>
              <a:rPr lang="zh-CN" altLang="en-US" sz="2400" b="0" dirty="0">
                <a:solidFill>
                  <a:schemeClr val="bg1"/>
                </a:solidFill>
                <a:latin typeface="微软雅黑" panose="020B0503020204020204" charset="-122"/>
                <a:ea typeface="微软雅黑" panose="020B0503020204020204" charset="-122"/>
              </a:rPr>
              <a:t>代理商推广</a:t>
            </a:r>
            <a:endParaRPr lang="zh-CN" altLang="en-US" sz="2400" b="0" dirty="0">
              <a:solidFill>
                <a:schemeClr val="bg1"/>
              </a:solidFill>
              <a:latin typeface="微软雅黑" panose="020B0503020204020204" charset="-122"/>
              <a:ea typeface="微软雅黑" panose="020B0503020204020204" charset="-122"/>
            </a:endParaRPr>
          </a:p>
        </p:txBody>
      </p:sp>
      <p:sp>
        <p:nvSpPr>
          <p:cNvPr id="102" name="椭圆 101"/>
          <p:cNvSpPr/>
          <p:nvPr/>
        </p:nvSpPr>
        <p:spPr bwMode="auto">
          <a:xfrm>
            <a:off x="3031688" y="1319279"/>
            <a:ext cx="377894" cy="378042"/>
          </a:xfrm>
          <a:prstGeom prst="ellipse">
            <a:avLst/>
          </a:prstGeom>
          <a:solidFill>
            <a:schemeClr val="bg2"/>
          </a:solidFill>
          <a:ln w="9525" cap="flat" cmpd="sng" algn="ctr">
            <a:solidFill>
              <a:schemeClr val="accent1"/>
            </a:solidFill>
            <a:prstDash val="solid"/>
            <a:round/>
            <a:headEnd type="none" w="med" len="med"/>
            <a:tailEnd type="none" w="med" len="med"/>
          </a:ln>
          <a:effectLst/>
        </p:spPr>
        <p:txBody>
          <a:bodyPr vert="horz" wrap="square" lIns="68562" tIns="34281" rIns="68562" bIns="34281" numCol="1" rtlCol="0" anchor="t" anchorCtr="0" compatLnSpc="1"/>
          <a:lstStyle/>
          <a:p>
            <a:pPr defTabSz="685165"/>
            <a:r>
              <a:rPr lang="en-US" altLang="zh-CN" sz="1600" b="0" dirty="0">
                <a:solidFill>
                  <a:schemeClr val="accent2"/>
                </a:solidFill>
                <a:latin typeface="+mn-ea"/>
                <a:ea typeface="+mn-ea"/>
              </a:rPr>
              <a:t>1</a:t>
            </a:r>
            <a:endParaRPr lang="zh-CN" altLang="en-US" sz="1600" b="0" dirty="0">
              <a:solidFill>
                <a:schemeClr val="accent2"/>
              </a:solidFill>
              <a:latin typeface="+mn-ea"/>
              <a:ea typeface="+mn-ea"/>
            </a:endParaRPr>
          </a:p>
        </p:txBody>
      </p:sp>
      <p:sp>
        <p:nvSpPr>
          <p:cNvPr id="103" name="椭圆 102"/>
          <p:cNvSpPr/>
          <p:nvPr/>
        </p:nvSpPr>
        <p:spPr bwMode="auto">
          <a:xfrm>
            <a:off x="3031688" y="1790127"/>
            <a:ext cx="377894" cy="378042"/>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68562" tIns="34281" rIns="68562" bIns="34281" numCol="1" rtlCol="0" anchor="t" anchorCtr="0" compatLnSpc="1"/>
          <a:lstStyle/>
          <a:p>
            <a:pPr defTabSz="685165"/>
            <a:r>
              <a:rPr lang="en-US" altLang="zh-CN" sz="1600" b="0" dirty="0">
                <a:solidFill>
                  <a:schemeClr val="accent2"/>
                </a:solidFill>
                <a:latin typeface="+mn-ea"/>
                <a:ea typeface="+mn-ea"/>
              </a:rPr>
              <a:t>2</a:t>
            </a:r>
            <a:endParaRPr lang="zh-CN" altLang="en-US" sz="1600" b="0" dirty="0">
              <a:solidFill>
                <a:schemeClr val="accent2"/>
              </a:solidFill>
              <a:latin typeface="+mn-ea"/>
              <a:ea typeface="+mn-ea"/>
            </a:endParaRPr>
          </a:p>
        </p:txBody>
      </p:sp>
      <p:sp>
        <p:nvSpPr>
          <p:cNvPr id="104" name="椭圆 103"/>
          <p:cNvSpPr/>
          <p:nvPr/>
        </p:nvSpPr>
        <p:spPr bwMode="auto">
          <a:xfrm>
            <a:off x="3031688" y="2301918"/>
            <a:ext cx="377894" cy="378042"/>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68562" tIns="34281" rIns="68562" bIns="34281" numCol="1" rtlCol="0" anchor="t" anchorCtr="0" compatLnSpc="1"/>
          <a:lstStyle/>
          <a:p>
            <a:pPr defTabSz="685165"/>
            <a:r>
              <a:rPr lang="en-US" altLang="zh-CN" sz="1600" b="0" dirty="0">
                <a:solidFill>
                  <a:schemeClr val="accent2"/>
                </a:solidFill>
                <a:latin typeface="+mn-ea"/>
                <a:ea typeface="+mn-ea"/>
              </a:rPr>
              <a:t>3</a:t>
            </a:r>
            <a:endParaRPr lang="zh-CN" altLang="en-US" sz="1600" b="0" dirty="0">
              <a:solidFill>
                <a:schemeClr val="accent2"/>
              </a:solidFill>
              <a:latin typeface="+mn-ea"/>
              <a:ea typeface="+mn-ea"/>
            </a:endParaRPr>
          </a:p>
        </p:txBody>
      </p:sp>
      <p:sp>
        <p:nvSpPr>
          <p:cNvPr id="105" name="TextBox 104"/>
          <p:cNvSpPr txBox="1"/>
          <p:nvPr/>
        </p:nvSpPr>
        <p:spPr>
          <a:xfrm>
            <a:off x="3477934" y="1354920"/>
            <a:ext cx="5128566" cy="346249"/>
          </a:xfrm>
          <a:prstGeom prst="rect">
            <a:avLst/>
          </a:prstGeom>
          <a:noFill/>
        </p:spPr>
        <p:txBody>
          <a:bodyPr wrap="square" lIns="68562" tIns="34281" rIns="68562" bIns="34281" rtlCol="0">
            <a:spAutoFit/>
          </a:bodyPr>
          <a:lstStyle/>
          <a:p>
            <a:r>
              <a:rPr lang="zh-CN" altLang="en-US" b="0" dirty="0">
                <a:solidFill>
                  <a:schemeClr val="accent5">
                    <a:lumMod val="10000"/>
                  </a:schemeClr>
                </a:solidFill>
                <a:latin typeface="微软雅黑" panose="020B0503020204020204" charset="-122"/>
                <a:ea typeface="微软雅黑" panose="020B0503020204020204" charset="-122"/>
              </a:rPr>
              <a:t>请在这里输入您的文字，这里输入您的文字。</a:t>
            </a:r>
            <a:endParaRPr lang="zh-CN" altLang="en-US" b="0" dirty="0">
              <a:solidFill>
                <a:schemeClr val="accent5">
                  <a:lumMod val="10000"/>
                </a:schemeClr>
              </a:solidFill>
              <a:latin typeface="微软雅黑" panose="020B0503020204020204" charset="-122"/>
              <a:ea typeface="微软雅黑" panose="020B0503020204020204" charset="-122"/>
            </a:endParaRPr>
          </a:p>
        </p:txBody>
      </p:sp>
      <p:sp>
        <p:nvSpPr>
          <p:cNvPr id="106" name="TextBox 105"/>
          <p:cNvSpPr txBox="1"/>
          <p:nvPr/>
        </p:nvSpPr>
        <p:spPr>
          <a:xfrm>
            <a:off x="3477934" y="1798886"/>
            <a:ext cx="5128566" cy="346249"/>
          </a:xfrm>
          <a:prstGeom prst="rect">
            <a:avLst/>
          </a:prstGeom>
          <a:noFill/>
        </p:spPr>
        <p:txBody>
          <a:bodyPr wrap="square" lIns="68562" tIns="34281" rIns="68562" bIns="34281" rtlCol="0">
            <a:spAutoFit/>
          </a:bodyPr>
          <a:lstStyle/>
          <a:p>
            <a:r>
              <a:rPr lang="zh-CN" altLang="en-US" b="0" dirty="0">
                <a:solidFill>
                  <a:schemeClr val="accent5">
                    <a:lumMod val="10000"/>
                  </a:schemeClr>
                </a:solidFill>
                <a:latin typeface="微软雅黑" panose="020B0503020204020204" charset="-122"/>
                <a:ea typeface="微软雅黑" panose="020B0503020204020204" charset="-122"/>
              </a:rPr>
              <a:t>请在这里输入您的文字，这里输入您的文字。</a:t>
            </a:r>
            <a:endParaRPr lang="zh-CN" altLang="en-US" b="0" dirty="0">
              <a:solidFill>
                <a:schemeClr val="accent5">
                  <a:lumMod val="10000"/>
                </a:schemeClr>
              </a:solidFill>
              <a:latin typeface="微软雅黑" panose="020B0503020204020204" charset="-122"/>
              <a:ea typeface="微软雅黑" panose="020B0503020204020204" charset="-122"/>
            </a:endParaRPr>
          </a:p>
        </p:txBody>
      </p:sp>
      <p:sp>
        <p:nvSpPr>
          <p:cNvPr id="107" name="TextBox 106"/>
          <p:cNvSpPr txBox="1"/>
          <p:nvPr/>
        </p:nvSpPr>
        <p:spPr>
          <a:xfrm>
            <a:off x="3477934" y="2305765"/>
            <a:ext cx="5128566" cy="346249"/>
          </a:xfrm>
          <a:prstGeom prst="rect">
            <a:avLst/>
          </a:prstGeom>
          <a:noFill/>
        </p:spPr>
        <p:txBody>
          <a:bodyPr wrap="square" lIns="68562" tIns="34281" rIns="68562" bIns="34281" rtlCol="0">
            <a:spAutoFit/>
          </a:bodyPr>
          <a:lstStyle/>
          <a:p>
            <a:r>
              <a:rPr lang="zh-CN" altLang="en-US" b="0" dirty="0">
                <a:solidFill>
                  <a:schemeClr val="accent5">
                    <a:lumMod val="10000"/>
                  </a:schemeClr>
                </a:solidFill>
                <a:latin typeface="微软雅黑" panose="020B0503020204020204" charset="-122"/>
                <a:ea typeface="微软雅黑" panose="020B0503020204020204" charset="-122"/>
              </a:rPr>
              <a:t>请在这里输入您的文字，这里输入您的文字。</a:t>
            </a:r>
            <a:endParaRPr lang="zh-CN" altLang="en-US" b="0" dirty="0">
              <a:solidFill>
                <a:schemeClr val="accent5">
                  <a:lumMod val="10000"/>
                </a:schemeClr>
              </a:solidFill>
              <a:latin typeface="微软雅黑" panose="020B0503020204020204" charset="-122"/>
              <a:ea typeface="微软雅黑" panose="020B0503020204020204" charset="-122"/>
            </a:endParaRPr>
          </a:p>
        </p:txBody>
      </p:sp>
      <p:sp>
        <p:nvSpPr>
          <p:cNvPr id="108" name="椭圆 107"/>
          <p:cNvSpPr/>
          <p:nvPr/>
        </p:nvSpPr>
        <p:spPr bwMode="auto">
          <a:xfrm>
            <a:off x="3031688" y="2864888"/>
            <a:ext cx="377894" cy="378042"/>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68562" tIns="34281" rIns="68562" bIns="34281" numCol="1" rtlCol="0" anchor="t" anchorCtr="0" compatLnSpc="1"/>
          <a:lstStyle/>
          <a:p>
            <a:pPr defTabSz="685165"/>
            <a:r>
              <a:rPr lang="en-US" altLang="zh-CN" sz="1600" b="0" dirty="0">
                <a:solidFill>
                  <a:schemeClr val="accent2"/>
                </a:solidFill>
                <a:latin typeface="+mn-ea"/>
                <a:ea typeface="+mn-ea"/>
              </a:rPr>
              <a:t>4</a:t>
            </a:r>
            <a:endParaRPr lang="zh-CN" altLang="en-US" sz="1600" b="0" dirty="0">
              <a:solidFill>
                <a:schemeClr val="accent2"/>
              </a:solidFill>
              <a:latin typeface="+mn-ea"/>
              <a:ea typeface="+mn-ea"/>
            </a:endParaRPr>
          </a:p>
        </p:txBody>
      </p:sp>
      <p:sp>
        <p:nvSpPr>
          <p:cNvPr id="109" name="椭圆 108"/>
          <p:cNvSpPr/>
          <p:nvPr/>
        </p:nvSpPr>
        <p:spPr bwMode="auto">
          <a:xfrm>
            <a:off x="3031688" y="3335736"/>
            <a:ext cx="377894" cy="378042"/>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68562" tIns="34281" rIns="68562" bIns="34281" numCol="1" rtlCol="0" anchor="t" anchorCtr="0" compatLnSpc="1"/>
          <a:lstStyle/>
          <a:p>
            <a:pPr defTabSz="685165"/>
            <a:r>
              <a:rPr lang="en-US" altLang="zh-CN" sz="1600" b="0" dirty="0">
                <a:solidFill>
                  <a:schemeClr val="accent2"/>
                </a:solidFill>
                <a:latin typeface="+mn-ea"/>
                <a:ea typeface="+mn-ea"/>
              </a:rPr>
              <a:t>5</a:t>
            </a:r>
            <a:endParaRPr lang="zh-CN" altLang="en-US" sz="1600" b="0" dirty="0">
              <a:solidFill>
                <a:schemeClr val="accent2"/>
              </a:solidFill>
              <a:latin typeface="+mn-ea"/>
              <a:ea typeface="+mn-ea"/>
            </a:endParaRPr>
          </a:p>
        </p:txBody>
      </p:sp>
      <p:sp>
        <p:nvSpPr>
          <p:cNvPr id="110" name="椭圆 109"/>
          <p:cNvSpPr/>
          <p:nvPr/>
        </p:nvSpPr>
        <p:spPr bwMode="auto">
          <a:xfrm>
            <a:off x="3031688" y="3847527"/>
            <a:ext cx="377894" cy="378042"/>
          </a:xfrm>
          <a:prstGeom prst="ellipse">
            <a:avLst/>
          </a:prstGeom>
          <a:solidFill>
            <a:schemeClr val="bg2"/>
          </a:solidFill>
          <a:ln w="9525" cap="flat" cmpd="sng" algn="ctr">
            <a:solidFill>
              <a:schemeClr val="accent2"/>
            </a:solidFill>
            <a:prstDash val="solid"/>
            <a:round/>
            <a:headEnd type="none" w="med" len="med"/>
            <a:tailEnd type="none" w="med" len="med"/>
          </a:ln>
          <a:effectLst/>
        </p:spPr>
        <p:txBody>
          <a:bodyPr vert="horz" wrap="square" lIns="68562" tIns="34281" rIns="68562" bIns="34281" numCol="1" rtlCol="0" anchor="t" anchorCtr="0" compatLnSpc="1"/>
          <a:lstStyle/>
          <a:p>
            <a:pPr defTabSz="685165"/>
            <a:r>
              <a:rPr lang="en-US" altLang="zh-CN" sz="1600" b="0" dirty="0">
                <a:solidFill>
                  <a:schemeClr val="accent2"/>
                </a:solidFill>
                <a:latin typeface="+mn-ea"/>
                <a:ea typeface="+mn-ea"/>
              </a:rPr>
              <a:t>6</a:t>
            </a:r>
            <a:endParaRPr lang="zh-CN" altLang="en-US" sz="1600" b="0" dirty="0">
              <a:solidFill>
                <a:schemeClr val="accent2"/>
              </a:solidFill>
              <a:latin typeface="+mn-ea"/>
              <a:ea typeface="+mn-ea"/>
            </a:endParaRPr>
          </a:p>
        </p:txBody>
      </p:sp>
      <p:sp>
        <p:nvSpPr>
          <p:cNvPr id="111" name="TextBox 110"/>
          <p:cNvSpPr txBox="1"/>
          <p:nvPr/>
        </p:nvSpPr>
        <p:spPr>
          <a:xfrm>
            <a:off x="3477934" y="2900529"/>
            <a:ext cx="5128566" cy="346249"/>
          </a:xfrm>
          <a:prstGeom prst="rect">
            <a:avLst/>
          </a:prstGeom>
          <a:noFill/>
        </p:spPr>
        <p:txBody>
          <a:bodyPr wrap="square" lIns="68562" tIns="34281" rIns="68562" bIns="34281" rtlCol="0">
            <a:spAutoFit/>
          </a:bodyPr>
          <a:lstStyle/>
          <a:p>
            <a:r>
              <a:rPr lang="zh-CN" altLang="en-US" b="0" dirty="0">
                <a:solidFill>
                  <a:schemeClr val="accent5">
                    <a:lumMod val="10000"/>
                  </a:schemeClr>
                </a:solidFill>
                <a:latin typeface="微软雅黑" panose="020B0503020204020204" charset="-122"/>
                <a:ea typeface="微软雅黑" panose="020B0503020204020204" charset="-122"/>
              </a:rPr>
              <a:t>请在这里输入您的文字，这里输入您的文字。</a:t>
            </a:r>
            <a:endParaRPr lang="zh-CN" altLang="en-US" b="0" dirty="0">
              <a:solidFill>
                <a:schemeClr val="accent5">
                  <a:lumMod val="10000"/>
                </a:schemeClr>
              </a:solidFill>
              <a:latin typeface="微软雅黑" panose="020B0503020204020204" charset="-122"/>
              <a:ea typeface="微软雅黑" panose="020B0503020204020204" charset="-122"/>
            </a:endParaRPr>
          </a:p>
        </p:txBody>
      </p:sp>
      <p:sp>
        <p:nvSpPr>
          <p:cNvPr id="112" name="TextBox 111"/>
          <p:cNvSpPr txBox="1"/>
          <p:nvPr/>
        </p:nvSpPr>
        <p:spPr>
          <a:xfrm>
            <a:off x="3477934" y="3371377"/>
            <a:ext cx="5128566" cy="346249"/>
          </a:xfrm>
          <a:prstGeom prst="rect">
            <a:avLst/>
          </a:prstGeom>
          <a:noFill/>
        </p:spPr>
        <p:txBody>
          <a:bodyPr wrap="square" lIns="68562" tIns="34281" rIns="68562" bIns="34281" rtlCol="0">
            <a:spAutoFit/>
          </a:bodyPr>
          <a:lstStyle/>
          <a:p>
            <a:r>
              <a:rPr lang="zh-CN" altLang="en-US" b="0" dirty="0">
                <a:solidFill>
                  <a:schemeClr val="accent5">
                    <a:lumMod val="10000"/>
                  </a:schemeClr>
                </a:solidFill>
                <a:latin typeface="微软雅黑" panose="020B0503020204020204" charset="-122"/>
                <a:ea typeface="微软雅黑" panose="020B0503020204020204" charset="-122"/>
              </a:rPr>
              <a:t>请在这里输入您的文字，这里输入您的文字。</a:t>
            </a:r>
            <a:endParaRPr lang="zh-CN" altLang="en-US" b="0" dirty="0">
              <a:solidFill>
                <a:schemeClr val="accent5">
                  <a:lumMod val="10000"/>
                </a:schemeClr>
              </a:solidFill>
              <a:latin typeface="微软雅黑" panose="020B0503020204020204" charset="-122"/>
              <a:ea typeface="微软雅黑" panose="020B0503020204020204" charset="-122"/>
            </a:endParaRPr>
          </a:p>
        </p:txBody>
      </p:sp>
      <p:sp>
        <p:nvSpPr>
          <p:cNvPr id="113" name="TextBox 112"/>
          <p:cNvSpPr txBox="1"/>
          <p:nvPr/>
        </p:nvSpPr>
        <p:spPr>
          <a:xfrm>
            <a:off x="3477934" y="3867270"/>
            <a:ext cx="5128566" cy="346249"/>
          </a:xfrm>
          <a:prstGeom prst="rect">
            <a:avLst/>
          </a:prstGeom>
          <a:noFill/>
        </p:spPr>
        <p:txBody>
          <a:bodyPr wrap="square" lIns="68562" tIns="34281" rIns="68562" bIns="34281" rtlCol="0">
            <a:spAutoFit/>
          </a:bodyPr>
          <a:lstStyle/>
          <a:p>
            <a:r>
              <a:rPr lang="zh-CN" altLang="en-US" b="0" dirty="0">
                <a:solidFill>
                  <a:schemeClr val="accent5">
                    <a:lumMod val="10000"/>
                  </a:schemeClr>
                </a:solidFill>
                <a:latin typeface="微软雅黑" panose="020B0503020204020204" charset="-122"/>
                <a:ea typeface="微软雅黑" panose="020B0503020204020204" charset="-122"/>
              </a:rPr>
              <a:t>请在这里输入您的文字，这里输入您的文字。</a:t>
            </a:r>
            <a:endParaRPr lang="zh-CN" altLang="en-US" b="0" dirty="0">
              <a:solidFill>
                <a:schemeClr val="accent5">
                  <a:lumMod val="1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2000">
        <p14:prism isInverted="1"/>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Scale>
                                      <p:cBhvr>
                                        <p:cTn id="11"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8"/>
                                        </p:tgtEl>
                                        <p:attrNameLst>
                                          <p:attrName>ppt_x</p:attrName>
                                          <p:attrName>ppt_y</p:attrName>
                                        </p:attrNameLst>
                                      </p:cBhvr>
                                    </p:animMotion>
                                    <p:animEffect transition="in" filter="fade">
                                      <p:cBhvr>
                                        <p:cTn id="13" dur="1000"/>
                                        <p:tgtEl>
                                          <p:spTgt spid="9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500"/>
                                        <p:tgtEl>
                                          <p:spTgt spid="101"/>
                                        </p:tgtEl>
                                      </p:cBhvr>
                                    </p:animEffect>
                                  </p:childTnLst>
                                </p:cTn>
                              </p:par>
                            </p:childTnLst>
                          </p:cTn>
                        </p:par>
                        <p:par>
                          <p:cTn id="18" fill="hold">
                            <p:stCondLst>
                              <p:cond delay="2500"/>
                            </p:stCondLst>
                            <p:childTnLst>
                              <p:par>
                                <p:cTn id="19" presetID="2" presetClass="entr" presetSubtype="12"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500" fill="hold"/>
                                        <p:tgtEl>
                                          <p:spTgt spid="102"/>
                                        </p:tgtEl>
                                        <p:attrNameLst>
                                          <p:attrName>ppt_x</p:attrName>
                                        </p:attrNameLst>
                                      </p:cBhvr>
                                      <p:tavLst>
                                        <p:tav tm="0">
                                          <p:val>
                                            <p:strVal val="0-#ppt_w/2"/>
                                          </p:val>
                                        </p:tav>
                                        <p:tav tm="100000">
                                          <p:val>
                                            <p:strVal val="#ppt_x"/>
                                          </p:val>
                                        </p:tav>
                                      </p:tavLst>
                                    </p:anim>
                                    <p:anim calcmode="lin" valueType="num">
                                      <p:cBhvr additive="base">
                                        <p:cTn id="22" dur="500" fill="hold"/>
                                        <p:tgtEl>
                                          <p:spTgt spid="102"/>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100"/>
                                  </p:stCondLst>
                                  <p:childTnLst>
                                    <p:set>
                                      <p:cBhvr>
                                        <p:cTn id="24" dur="1" fill="hold">
                                          <p:stCondLst>
                                            <p:cond delay="0"/>
                                          </p:stCondLst>
                                        </p:cTn>
                                        <p:tgtEl>
                                          <p:spTgt spid="103"/>
                                        </p:tgtEl>
                                        <p:attrNameLst>
                                          <p:attrName>style.visibility</p:attrName>
                                        </p:attrNameLst>
                                      </p:cBhvr>
                                      <p:to>
                                        <p:strVal val="visible"/>
                                      </p:to>
                                    </p:set>
                                    <p:anim calcmode="lin" valueType="num">
                                      <p:cBhvr additive="base">
                                        <p:cTn id="25" dur="500" fill="hold"/>
                                        <p:tgtEl>
                                          <p:spTgt spid="103"/>
                                        </p:tgtEl>
                                        <p:attrNameLst>
                                          <p:attrName>ppt_x</p:attrName>
                                        </p:attrNameLst>
                                      </p:cBhvr>
                                      <p:tavLst>
                                        <p:tav tm="0">
                                          <p:val>
                                            <p:strVal val="0-#ppt_w/2"/>
                                          </p:val>
                                        </p:tav>
                                        <p:tav tm="100000">
                                          <p:val>
                                            <p:strVal val="#ppt_x"/>
                                          </p:val>
                                        </p:tav>
                                      </p:tavLst>
                                    </p:anim>
                                    <p:anim calcmode="lin" valueType="num">
                                      <p:cBhvr additive="base">
                                        <p:cTn id="26" dur="500" fill="hold"/>
                                        <p:tgtEl>
                                          <p:spTgt spid="103"/>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200"/>
                                  </p:stCondLst>
                                  <p:childTnLst>
                                    <p:set>
                                      <p:cBhvr>
                                        <p:cTn id="28" dur="1" fill="hold">
                                          <p:stCondLst>
                                            <p:cond delay="0"/>
                                          </p:stCondLst>
                                        </p:cTn>
                                        <p:tgtEl>
                                          <p:spTgt spid="104"/>
                                        </p:tgtEl>
                                        <p:attrNameLst>
                                          <p:attrName>style.visibility</p:attrName>
                                        </p:attrNameLst>
                                      </p:cBhvr>
                                      <p:to>
                                        <p:strVal val="visible"/>
                                      </p:to>
                                    </p:set>
                                    <p:anim calcmode="lin" valueType="num">
                                      <p:cBhvr additive="base">
                                        <p:cTn id="29" dur="500" fill="hold"/>
                                        <p:tgtEl>
                                          <p:spTgt spid="104"/>
                                        </p:tgtEl>
                                        <p:attrNameLst>
                                          <p:attrName>ppt_x</p:attrName>
                                        </p:attrNameLst>
                                      </p:cBhvr>
                                      <p:tavLst>
                                        <p:tav tm="0">
                                          <p:val>
                                            <p:strVal val="0-#ppt_w/2"/>
                                          </p:val>
                                        </p:tav>
                                        <p:tav tm="100000">
                                          <p:val>
                                            <p:strVal val="#ppt_x"/>
                                          </p:val>
                                        </p:tav>
                                      </p:tavLst>
                                    </p:anim>
                                    <p:anim calcmode="lin" valueType="num">
                                      <p:cBhvr additive="base">
                                        <p:cTn id="30" dur="500" fill="hold"/>
                                        <p:tgtEl>
                                          <p:spTgt spid="10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wipe(left)">
                                      <p:cBhvr>
                                        <p:cTn id="34" dur="500"/>
                                        <p:tgtEl>
                                          <p:spTgt spid="105"/>
                                        </p:tgtEl>
                                      </p:cBhvr>
                                    </p:animEffect>
                                  </p:childTnLst>
                                </p:cTn>
                              </p:par>
                              <p:par>
                                <p:cTn id="35" presetID="22" presetClass="entr" presetSubtype="8" fill="hold" grpId="0" nodeType="withEffect">
                                  <p:stCondLst>
                                    <p:cond delay="100"/>
                                  </p:stCondLst>
                                  <p:childTnLst>
                                    <p:set>
                                      <p:cBhvr>
                                        <p:cTn id="36" dur="1" fill="hold">
                                          <p:stCondLst>
                                            <p:cond delay="0"/>
                                          </p:stCondLst>
                                        </p:cTn>
                                        <p:tgtEl>
                                          <p:spTgt spid="106"/>
                                        </p:tgtEl>
                                        <p:attrNameLst>
                                          <p:attrName>style.visibility</p:attrName>
                                        </p:attrNameLst>
                                      </p:cBhvr>
                                      <p:to>
                                        <p:strVal val="visible"/>
                                      </p:to>
                                    </p:set>
                                    <p:animEffect transition="in" filter="wipe(left)">
                                      <p:cBhvr>
                                        <p:cTn id="37" dur="500"/>
                                        <p:tgtEl>
                                          <p:spTgt spid="106"/>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107"/>
                                        </p:tgtEl>
                                        <p:attrNameLst>
                                          <p:attrName>style.visibility</p:attrName>
                                        </p:attrNameLst>
                                      </p:cBhvr>
                                      <p:to>
                                        <p:strVal val="visible"/>
                                      </p:to>
                                    </p:set>
                                    <p:animEffect transition="in" filter="wipe(left)">
                                      <p:cBhvr>
                                        <p:cTn id="40" dur="500"/>
                                        <p:tgtEl>
                                          <p:spTgt spid="107"/>
                                        </p:tgtEl>
                                      </p:cBhvr>
                                    </p:animEffect>
                                  </p:childTnLst>
                                </p:cTn>
                              </p:par>
                            </p:childTnLst>
                          </p:cTn>
                        </p:par>
                        <p:par>
                          <p:cTn id="41" fill="hold">
                            <p:stCondLst>
                              <p:cond delay="3500"/>
                            </p:stCondLst>
                            <p:childTnLst>
                              <p:par>
                                <p:cTn id="42" presetID="2" presetClass="entr" presetSubtype="12"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additive="base">
                                        <p:cTn id="44" dur="500" fill="hold"/>
                                        <p:tgtEl>
                                          <p:spTgt spid="108"/>
                                        </p:tgtEl>
                                        <p:attrNameLst>
                                          <p:attrName>ppt_x</p:attrName>
                                        </p:attrNameLst>
                                      </p:cBhvr>
                                      <p:tavLst>
                                        <p:tav tm="0">
                                          <p:val>
                                            <p:strVal val="0-#ppt_w/2"/>
                                          </p:val>
                                        </p:tav>
                                        <p:tav tm="100000">
                                          <p:val>
                                            <p:strVal val="#ppt_x"/>
                                          </p:val>
                                        </p:tav>
                                      </p:tavLst>
                                    </p:anim>
                                    <p:anim calcmode="lin" valueType="num">
                                      <p:cBhvr additive="base">
                                        <p:cTn id="45" dur="500" fill="hold"/>
                                        <p:tgtEl>
                                          <p:spTgt spid="108"/>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
                                  </p:stCondLst>
                                  <p:childTnLst>
                                    <p:set>
                                      <p:cBhvr>
                                        <p:cTn id="47" dur="1" fill="hold">
                                          <p:stCondLst>
                                            <p:cond delay="0"/>
                                          </p:stCondLst>
                                        </p:cTn>
                                        <p:tgtEl>
                                          <p:spTgt spid="109"/>
                                        </p:tgtEl>
                                        <p:attrNameLst>
                                          <p:attrName>style.visibility</p:attrName>
                                        </p:attrNameLst>
                                      </p:cBhvr>
                                      <p:to>
                                        <p:strVal val="visible"/>
                                      </p:to>
                                    </p:set>
                                    <p:anim calcmode="lin" valueType="num">
                                      <p:cBhvr additive="base">
                                        <p:cTn id="48" dur="500" fill="hold"/>
                                        <p:tgtEl>
                                          <p:spTgt spid="109"/>
                                        </p:tgtEl>
                                        <p:attrNameLst>
                                          <p:attrName>ppt_x</p:attrName>
                                        </p:attrNameLst>
                                      </p:cBhvr>
                                      <p:tavLst>
                                        <p:tav tm="0">
                                          <p:val>
                                            <p:strVal val="0-#ppt_w/2"/>
                                          </p:val>
                                        </p:tav>
                                        <p:tav tm="100000">
                                          <p:val>
                                            <p:strVal val="#ppt_x"/>
                                          </p:val>
                                        </p:tav>
                                      </p:tavLst>
                                    </p:anim>
                                    <p:anim calcmode="lin" valueType="num">
                                      <p:cBhvr additive="base">
                                        <p:cTn id="49" dur="500" fill="hold"/>
                                        <p:tgtEl>
                                          <p:spTgt spid="10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fill="hold"/>
                                        <p:tgtEl>
                                          <p:spTgt spid="110"/>
                                        </p:tgtEl>
                                        <p:attrNameLst>
                                          <p:attrName>ppt_x</p:attrName>
                                        </p:attrNameLst>
                                      </p:cBhvr>
                                      <p:tavLst>
                                        <p:tav tm="0">
                                          <p:val>
                                            <p:strVal val="0-#ppt_w/2"/>
                                          </p:val>
                                        </p:tav>
                                        <p:tav tm="100000">
                                          <p:val>
                                            <p:strVal val="#ppt_x"/>
                                          </p:val>
                                        </p:tav>
                                      </p:tavLst>
                                    </p:anim>
                                    <p:anim calcmode="lin" valueType="num">
                                      <p:cBhvr additive="base">
                                        <p:cTn id="53" dur="500" fill="hold"/>
                                        <p:tgtEl>
                                          <p:spTgt spid="110"/>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wipe(left)">
                                      <p:cBhvr>
                                        <p:cTn id="57" dur="500"/>
                                        <p:tgtEl>
                                          <p:spTgt spid="111"/>
                                        </p:tgtEl>
                                      </p:cBhvr>
                                    </p:animEffect>
                                  </p:childTnLst>
                                </p:cTn>
                              </p:par>
                              <p:par>
                                <p:cTn id="58" presetID="22" presetClass="entr" presetSubtype="8" fill="hold" grpId="0" nodeType="withEffect">
                                  <p:stCondLst>
                                    <p:cond delay="100"/>
                                  </p:stCondLst>
                                  <p:childTnLst>
                                    <p:set>
                                      <p:cBhvr>
                                        <p:cTn id="59" dur="1" fill="hold">
                                          <p:stCondLst>
                                            <p:cond delay="0"/>
                                          </p:stCondLst>
                                        </p:cTn>
                                        <p:tgtEl>
                                          <p:spTgt spid="112"/>
                                        </p:tgtEl>
                                        <p:attrNameLst>
                                          <p:attrName>style.visibility</p:attrName>
                                        </p:attrNameLst>
                                      </p:cBhvr>
                                      <p:to>
                                        <p:strVal val="visible"/>
                                      </p:to>
                                    </p:set>
                                    <p:animEffect transition="in" filter="wipe(left)">
                                      <p:cBhvr>
                                        <p:cTn id="60" dur="500"/>
                                        <p:tgtEl>
                                          <p:spTgt spid="112"/>
                                        </p:tgtEl>
                                      </p:cBhvr>
                                    </p:animEffect>
                                  </p:childTnLst>
                                </p:cTn>
                              </p:par>
                              <p:par>
                                <p:cTn id="61" presetID="22" presetClass="entr" presetSubtype="8" fill="hold" grpId="0" nodeType="withEffect">
                                  <p:stCondLst>
                                    <p:cond delay="200"/>
                                  </p:stCondLst>
                                  <p:childTnLst>
                                    <p:set>
                                      <p:cBhvr>
                                        <p:cTn id="62" dur="1" fill="hold">
                                          <p:stCondLst>
                                            <p:cond delay="0"/>
                                          </p:stCondLst>
                                        </p:cTn>
                                        <p:tgtEl>
                                          <p:spTgt spid="113"/>
                                        </p:tgtEl>
                                        <p:attrNameLst>
                                          <p:attrName>style.visibility</p:attrName>
                                        </p:attrNameLst>
                                      </p:cBhvr>
                                      <p:to>
                                        <p:strVal val="visible"/>
                                      </p:to>
                                    </p:set>
                                    <p:animEffect transition="in" filter="wipe(left)">
                                      <p:cBhvr>
                                        <p:cTn id="63"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01" grpId="0" animBg="1"/>
      <p:bldP spid="102" grpId="0" animBg="1"/>
      <p:bldP spid="103" grpId="0" animBg="1"/>
      <p:bldP spid="104" grpId="0" animBg="1"/>
      <p:bldP spid="105" grpId="0"/>
      <p:bldP spid="106" grpId="0"/>
      <p:bldP spid="107" grpId="0"/>
      <p:bldP spid="108" grpId="0" animBg="1"/>
      <p:bldP spid="109" grpId="0" animBg="1"/>
      <p:bldP spid="110" grpId="0" animBg="1"/>
      <p:bldP spid="111" grpId="0"/>
      <p:bldP spid="112" grpId="0"/>
      <p:bldP spid="1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55"/>
          <p:cNvSpPr txBox="1">
            <a:spLocks noChangeArrowheads="1"/>
          </p:cNvSpPr>
          <p:nvPr/>
        </p:nvSpPr>
        <p:spPr bwMode="auto">
          <a:xfrm>
            <a:off x="542760" y="123478"/>
            <a:ext cx="253906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3.6 </a:t>
            </a:r>
            <a:r>
              <a:rPr lang="zh-CN" altLang="en-US" sz="2800" b="0" i="0" dirty="0">
                <a:latin typeface="方正楷体简体" panose="02010601030101010101" pitchFamily="2" charset="-122"/>
                <a:ea typeface="方正楷体简体" panose="02010601030101010101" pitchFamily="2" charset="-122"/>
              </a:rPr>
              <a:t>执行方式</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35" name="组合 30"/>
          <p:cNvGrpSpPr/>
          <p:nvPr/>
        </p:nvGrpSpPr>
        <p:grpSpPr bwMode="auto">
          <a:xfrm>
            <a:off x="8662987" y="4880373"/>
            <a:ext cx="223838" cy="225028"/>
            <a:chOff x="0" y="0"/>
            <a:chExt cx="299785" cy="299785"/>
          </a:xfrm>
        </p:grpSpPr>
        <p:sp>
          <p:nvSpPr>
            <p:cNvPr id="36"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7"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38" name="组合 37"/>
          <p:cNvGrpSpPr/>
          <p:nvPr/>
        </p:nvGrpSpPr>
        <p:grpSpPr bwMode="auto">
          <a:xfrm flipH="1">
            <a:off x="8291512" y="4880373"/>
            <a:ext cx="225029" cy="225028"/>
            <a:chOff x="0" y="0"/>
            <a:chExt cx="299785" cy="299785"/>
          </a:xfrm>
        </p:grpSpPr>
        <p:sp>
          <p:nvSpPr>
            <p:cNvPr id="39"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40"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41"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3</a:t>
            </a:r>
            <a:endParaRPr lang="zh-CN" altLang="en-US" b="0" dirty="0">
              <a:solidFill>
                <a:schemeClr val="bg1"/>
              </a:solidFill>
            </a:endParaRPr>
          </a:p>
        </p:txBody>
      </p:sp>
      <p:cxnSp>
        <p:nvCxnSpPr>
          <p:cNvPr id="42" name="直接连接符 41"/>
          <p:cNvCxnSpPr/>
          <p:nvPr/>
        </p:nvCxnSpPr>
        <p:spPr>
          <a:xfrm>
            <a:off x="0" y="4275428"/>
            <a:ext cx="9144000" cy="0"/>
          </a:xfrm>
          <a:prstGeom prst="line">
            <a:avLst/>
          </a:prstGeom>
          <a:ln w="12700">
            <a:solidFill>
              <a:schemeClr val="accent5">
                <a:lumMod val="10000"/>
              </a:schemeClr>
            </a:solidFill>
          </a:ln>
        </p:spPr>
        <p:style>
          <a:lnRef idx="1">
            <a:schemeClr val="accent6"/>
          </a:lnRef>
          <a:fillRef idx="0">
            <a:schemeClr val="accent6"/>
          </a:fillRef>
          <a:effectRef idx="0">
            <a:schemeClr val="accent6"/>
          </a:effectRef>
          <a:fontRef idx="minor">
            <a:schemeClr val="tx1"/>
          </a:fontRef>
        </p:style>
      </p:cxnSp>
      <p:sp>
        <p:nvSpPr>
          <p:cNvPr id="43" name="椭圆 42"/>
          <p:cNvSpPr/>
          <p:nvPr/>
        </p:nvSpPr>
        <p:spPr>
          <a:xfrm>
            <a:off x="1896788" y="4136658"/>
            <a:ext cx="235292" cy="235292"/>
          </a:xfrm>
          <a:prstGeom prst="ellipse">
            <a:avLst/>
          </a:prstGeom>
          <a:solidFill>
            <a:schemeClr val="bg1"/>
          </a:solidFill>
          <a:ln w="38100">
            <a:solidFill>
              <a:schemeClr val="accent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44" name="组合 43"/>
          <p:cNvGrpSpPr/>
          <p:nvPr/>
        </p:nvGrpSpPr>
        <p:grpSpPr>
          <a:xfrm>
            <a:off x="1327022" y="1203598"/>
            <a:ext cx="1333322" cy="2791051"/>
            <a:chOff x="1115616" y="1077584"/>
            <a:chExt cx="1224136" cy="2562492"/>
          </a:xfrm>
        </p:grpSpPr>
        <p:sp>
          <p:nvSpPr>
            <p:cNvPr id="45" name="任意多边形 4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圆角矩形 45"/>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矩形 46"/>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5">
                      <a:lumMod val="10000"/>
                    </a:schemeClr>
                  </a:solidFill>
                  <a:latin typeface="微软雅黑" panose="020B0503020204020204" charset="-122"/>
                  <a:ea typeface="微软雅黑" panose="020B0503020204020204" charset="-122"/>
                </a:rPr>
                <a:t>日程安排</a:t>
              </a:r>
              <a:endParaRPr lang="zh-CN" altLang="en-US" sz="1400" b="1" dirty="0">
                <a:solidFill>
                  <a:schemeClr val="accent5">
                    <a:lumMod val="10000"/>
                  </a:schemeClr>
                </a:solidFill>
                <a:latin typeface="微软雅黑" panose="020B0503020204020204" charset="-122"/>
                <a:ea typeface="微软雅黑" panose="020B0503020204020204" charset="-122"/>
              </a:endParaRPr>
            </a:p>
          </p:txBody>
        </p:sp>
        <p:sp>
          <p:nvSpPr>
            <p:cNvPr id="48"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zh-CN" altLang="en-US" sz="1200" dirty="0">
                <a:solidFill>
                  <a:schemeClr val="bg1"/>
                </a:solidFill>
                <a:latin typeface="微软雅黑" panose="020B0503020204020204" charset="-122"/>
                <a:ea typeface="微软雅黑" panose="020B0503020204020204" charset="-122"/>
              </a:endParaRPr>
            </a:p>
          </p:txBody>
        </p:sp>
      </p:grpSp>
      <p:sp>
        <p:nvSpPr>
          <p:cNvPr id="49" name="椭圆 48"/>
          <p:cNvSpPr/>
          <p:nvPr/>
        </p:nvSpPr>
        <p:spPr>
          <a:xfrm>
            <a:off x="3655339" y="4136658"/>
            <a:ext cx="235292" cy="235292"/>
          </a:xfrm>
          <a:prstGeom prst="ellipse">
            <a:avLst/>
          </a:prstGeom>
          <a:solidFill>
            <a:schemeClr val="bg1"/>
          </a:solidFill>
          <a:ln w="38100">
            <a:solidFill>
              <a:schemeClr val="accent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0" name="组合 49"/>
          <p:cNvGrpSpPr/>
          <p:nvPr/>
        </p:nvGrpSpPr>
        <p:grpSpPr>
          <a:xfrm>
            <a:off x="3085575" y="1203598"/>
            <a:ext cx="1333322" cy="2791051"/>
            <a:chOff x="1115616" y="1077584"/>
            <a:chExt cx="1224136" cy="2562492"/>
          </a:xfrm>
        </p:grpSpPr>
        <p:sp>
          <p:nvSpPr>
            <p:cNvPr id="51" name="任意多边形 50"/>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圆角矩形 51"/>
            <p:cNvSpPr/>
            <p:nvPr/>
          </p:nvSpPr>
          <p:spPr>
            <a:xfrm>
              <a:off x="1259632" y="1216298"/>
              <a:ext cx="936104" cy="2088232"/>
            </a:xfrm>
            <a:prstGeom prst="roundRect">
              <a:avLst>
                <a:gd name="adj" fmla="val 14632"/>
              </a:avLst>
            </a:prstGeom>
            <a:solidFill>
              <a:srgbClr val="00B0F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3" name="矩形 52"/>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5">
                      <a:lumMod val="10000"/>
                    </a:schemeClr>
                  </a:solidFill>
                  <a:latin typeface="微软雅黑" panose="020B0503020204020204" charset="-122"/>
                  <a:ea typeface="微软雅黑" panose="020B0503020204020204" charset="-122"/>
                </a:rPr>
                <a:t>行动策略</a:t>
              </a:r>
              <a:endParaRPr lang="zh-CN" altLang="en-US" sz="1400" b="1" dirty="0">
                <a:solidFill>
                  <a:schemeClr val="accent5">
                    <a:lumMod val="10000"/>
                  </a:schemeClr>
                </a:solidFill>
                <a:latin typeface="微软雅黑" panose="020B0503020204020204" charset="-122"/>
                <a:ea typeface="微软雅黑" panose="020B0503020204020204" charset="-122"/>
              </a:endParaRPr>
            </a:p>
          </p:txBody>
        </p:sp>
        <p:sp>
          <p:nvSpPr>
            <p:cNvPr id="71"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zh-CN" altLang="en-US" sz="1200" dirty="0">
                <a:solidFill>
                  <a:schemeClr val="bg1"/>
                </a:solidFill>
                <a:latin typeface="微软雅黑" panose="020B0503020204020204" charset="-122"/>
                <a:ea typeface="微软雅黑" panose="020B0503020204020204" charset="-122"/>
              </a:endParaRPr>
            </a:p>
          </p:txBody>
        </p:sp>
      </p:grpSp>
      <p:sp>
        <p:nvSpPr>
          <p:cNvPr id="74" name="椭圆 73"/>
          <p:cNvSpPr/>
          <p:nvPr/>
        </p:nvSpPr>
        <p:spPr>
          <a:xfrm>
            <a:off x="5413893" y="4136658"/>
            <a:ext cx="235292" cy="235292"/>
          </a:xfrm>
          <a:prstGeom prst="ellipse">
            <a:avLst/>
          </a:prstGeom>
          <a:solidFill>
            <a:schemeClr val="bg1"/>
          </a:solidFill>
          <a:ln w="38100">
            <a:solidFill>
              <a:schemeClr val="accent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75" name="组合 74"/>
          <p:cNvGrpSpPr/>
          <p:nvPr/>
        </p:nvGrpSpPr>
        <p:grpSpPr>
          <a:xfrm>
            <a:off x="4844129" y="1203598"/>
            <a:ext cx="1333322" cy="2791051"/>
            <a:chOff x="1115616" y="1077584"/>
            <a:chExt cx="1224136" cy="2562492"/>
          </a:xfrm>
        </p:grpSpPr>
        <p:sp>
          <p:nvSpPr>
            <p:cNvPr id="76" name="任意多边形 7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7" name="圆角矩形 76"/>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8" name="矩形 7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5">
                      <a:lumMod val="10000"/>
                    </a:schemeClr>
                  </a:solidFill>
                  <a:latin typeface="微软雅黑" panose="020B0503020204020204" charset="-122"/>
                  <a:ea typeface="微软雅黑" panose="020B0503020204020204" charset="-122"/>
                </a:rPr>
                <a:t>后勤保障</a:t>
              </a:r>
              <a:endParaRPr lang="zh-CN" altLang="en-US" sz="1400" b="1" dirty="0">
                <a:solidFill>
                  <a:schemeClr val="accent5">
                    <a:lumMod val="10000"/>
                  </a:schemeClr>
                </a:solidFill>
                <a:latin typeface="微软雅黑" panose="020B0503020204020204" charset="-122"/>
                <a:ea typeface="微软雅黑" panose="020B0503020204020204" charset="-122"/>
              </a:endParaRPr>
            </a:p>
          </p:txBody>
        </p:sp>
        <p:sp>
          <p:nvSpPr>
            <p:cNvPr id="79"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zh-CN" altLang="en-US" sz="1200" dirty="0">
                <a:solidFill>
                  <a:schemeClr val="bg1"/>
                </a:solidFill>
                <a:latin typeface="微软雅黑" panose="020B0503020204020204" charset="-122"/>
                <a:ea typeface="微软雅黑" panose="020B0503020204020204" charset="-122"/>
              </a:endParaRPr>
            </a:p>
          </p:txBody>
        </p:sp>
      </p:grpSp>
      <p:sp>
        <p:nvSpPr>
          <p:cNvPr id="80" name="椭圆 79"/>
          <p:cNvSpPr/>
          <p:nvPr/>
        </p:nvSpPr>
        <p:spPr>
          <a:xfrm>
            <a:off x="7172448" y="4136658"/>
            <a:ext cx="235292" cy="235292"/>
          </a:xfrm>
          <a:prstGeom prst="ellipse">
            <a:avLst/>
          </a:prstGeom>
          <a:solidFill>
            <a:schemeClr val="bg1"/>
          </a:solidFill>
          <a:ln w="38100">
            <a:solidFill>
              <a:schemeClr val="accent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81" name="组合 80"/>
          <p:cNvGrpSpPr/>
          <p:nvPr/>
        </p:nvGrpSpPr>
        <p:grpSpPr>
          <a:xfrm>
            <a:off x="6602682" y="1203598"/>
            <a:ext cx="1333322" cy="2791051"/>
            <a:chOff x="1115616" y="1077584"/>
            <a:chExt cx="1224136" cy="2562492"/>
          </a:xfrm>
        </p:grpSpPr>
        <p:sp>
          <p:nvSpPr>
            <p:cNvPr id="82" name="任意多边形 8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3" name="圆角矩形 82"/>
            <p:cNvSpPr/>
            <p:nvPr/>
          </p:nvSpPr>
          <p:spPr>
            <a:xfrm>
              <a:off x="1259632" y="1216298"/>
              <a:ext cx="936104" cy="2088232"/>
            </a:xfrm>
            <a:prstGeom prst="roundRect">
              <a:avLst>
                <a:gd name="adj" fmla="val 14632"/>
              </a:avLst>
            </a:prstGeom>
            <a:solidFill>
              <a:srgbClr val="00B0F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4" name="矩形 8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accent5">
                      <a:lumMod val="10000"/>
                    </a:schemeClr>
                  </a:solidFill>
                  <a:latin typeface="微软雅黑" panose="020B0503020204020204" charset="-122"/>
                  <a:ea typeface="微软雅黑" panose="020B0503020204020204" charset="-122"/>
                </a:rPr>
                <a:t>客户服务</a:t>
              </a:r>
              <a:endParaRPr lang="zh-CN" altLang="en-US" sz="1400" b="1" dirty="0">
                <a:solidFill>
                  <a:schemeClr val="accent5">
                    <a:lumMod val="10000"/>
                  </a:schemeClr>
                </a:solidFill>
                <a:latin typeface="微软雅黑" panose="020B0503020204020204" charset="-122"/>
                <a:ea typeface="微软雅黑" panose="020B0503020204020204" charset="-122"/>
              </a:endParaRPr>
            </a:p>
          </p:txBody>
        </p:sp>
        <p:sp>
          <p:nvSpPr>
            <p:cNvPr id="85"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charset="-122"/>
                  <a:ea typeface="微软雅黑" panose="020B0503020204020204" charset="-122"/>
                </a:rPr>
                <a:t>单击此处添加文本，单击此处添加文本</a:t>
              </a:r>
              <a:endParaRPr lang="zh-CN" altLang="en-US" sz="1200" dirty="0">
                <a:solidFill>
                  <a:schemeClr val="bg1"/>
                </a:solidFill>
                <a:latin typeface="微软雅黑" panose="020B0503020204020204" charset="-122"/>
                <a:ea typeface="微软雅黑" panose="020B0503020204020204" charset="-122"/>
              </a:endParaRPr>
            </a:p>
          </p:txBody>
        </p:sp>
      </p:grpSp>
      <p:sp>
        <p:nvSpPr>
          <p:cNvPr id="86" name="Freeform 20"/>
          <p:cNvSpPr>
            <a:spLocks noEditPoints="1"/>
          </p:cNvSpPr>
          <p:nvPr/>
        </p:nvSpPr>
        <p:spPr bwMode="auto">
          <a:xfrm>
            <a:off x="7127574" y="1496460"/>
            <a:ext cx="325039" cy="409147"/>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68562" tIns="34281" rIns="68562" bIns="34281" numCol="1" anchor="t" anchorCtr="0" compatLnSpc="1"/>
          <a:lstStyle/>
          <a:p>
            <a:endParaRPr lang="zh-CN" altLang="en-US" sz="1600">
              <a:solidFill>
                <a:schemeClr val="bg1"/>
              </a:solidFill>
            </a:endParaRPr>
          </a:p>
        </p:txBody>
      </p:sp>
      <p:sp>
        <p:nvSpPr>
          <p:cNvPr id="87" name="Freeform 26"/>
          <p:cNvSpPr>
            <a:spLocks noEditPoints="1"/>
          </p:cNvSpPr>
          <p:nvPr/>
        </p:nvSpPr>
        <p:spPr bwMode="auto">
          <a:xfrm>
            <a:off x="3560353" y="1545166"/>
            <a:ext cx="345518" cy="341463"/>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68562" tIns="34281" rIns="68562" bIns="34281" numCol="1" anchor="t" anchorCtr="0" compatLnSpc="1"/>
          <a:lstStyle/>
          <a:p>
            <a:endParaRPr lang="zh-CN" altLang="en-US" sz="1600">
              <a:solidFill>
                <a:schemeClr val="bg1"/>
              </a:solidFill>
            </a:endParaRPr>
          </a:p>
        </p:txBody>
      </p:sp>
      <p:sp>
        <p:nvSpPr>
          <p:cNvPr id="88" name="Freeform 34"/>
          <p:cNvSpPr>
            <a:spLocks noEditPoints="1"/>
          </p:cNvSpPr>
          <p:nvPr/>
        </p:nvSpPr>
        <p:spPr bwMode="auto">
          <a:xfrm>
            <a:off x="1844985" y="1525701"/>
            <a:ext cx="312636" cy="320990"/>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68562" tIns="34281" rIns="68562" bIns="34281" numCol="1" anchor="t" anchorCtr="0" compatLnSpc="1"/>
          <a:lstStyle/>
          <a:p>
            <a:endParaRPr lang="zh-CN" altLang="en-US" sz="1600">
              <a:solidFill>
                <a:schemeClr val="bg1"/>
              </a:solidFill>
            </a:endParaRPr>
          </a:p>
        </p:txBody>
      </p:sp>
      <p:sp>
        <p:nvSpPr>
          <p:cNvPr id="89" name="Freeform 35"/>
          <p:cNvSpPr>
            <a:spLocks noEditPoints="1"/>
          </p:cNvSpPr>
          <p:nvPr/>
        </p:nvSpPr>
        <p:spPr bwMode="auto">
          <a:xfrm>
            <a:off x="5380157" y="1560406"/>
            <a:ext cx="302763" cy="327574"/>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68562" tIns="34281" rIns="68562" bIns="34281" numCol="1" anchor="t" anchorCtr="0" compatLnSpc="1"/>
          <a:lstStyle/>
          <a:p>
            <a:endParaRPr lang="zh-CN" altLang="en-US" sz="16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0">
        <p:dissolve/>
      </p:transition>
    </mc:Choice>
    <mc:Fallback>
      <p:transition spd="slow" advClick="0"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4)">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anim calcmode="lin" valueType="num">
                                      <p:cBhvr>
                                        <p:cTn id="16" dur="500" fill="hold"/>
                                        <p:tgtEl>
                                          <p:spTgt spid="43"/>
                                        </p:tgtEl>
                                        <p:attrNameLst>
                                          <p:attrName>ppt_x</p:attrName>
                                        </p:attrNameLst>
                                      </p:cBhvr>
                                      <p:tavLst>
                                        <p:tav tm="0">
                                          <p:val>
                                            <p:strVal val="#ppt_x"/>
                                          </p:val>
                                        </p:tav>
                                        <p:tav tm="100000">
                                          <p:val>
                                            <p:strVal val="#ppt_x"/>
                                          </p:val>
                                        </p:tav>
                                      </p:tavLst>
                                    </p:anim>
                                    <p:anim calcmode="lin" valueType="num">
                                      <p:cBhvr>
                                        <p:cTn id="17" dur="500" fill="hold"/>
                                        <p:tgtEl>
                                          <p:spTgt spid="43"/>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anim calcmode="lin" valueType="num">
                                      <p:cBhvr>
                                        <p:cTn id="21" dur="500" fill="hold"/>
                                        <p:tgtEl>
                                          <p:spTgt spid="44"/>
                                        </p:tgtEl>
                                        <p:attrNameLst>
                                          <p:attrName>ppt_x</p:attrName>
                                        </p:attrNameLst>
                                      </p:cBhvr>
                                      <p:tavLst>
                                        <p:tav tm="0">
                                          <p:val>
                                            <p:strVal val="#ppt_x"/>
                                          </p:val>
                                        </p:tav>
                                        <p:tav tm="100000">
                                          <p:val>
                                            <p:strVal val="#ppt_x"/>
                                          </p:val>
                                        </p:tav>
                                      </p:tavLst>
                                    </p:anim>
                                    <p:anim calcmode="lin" valueType="num">
                                      <p:cBhvr>
                                        <p:cTn id="22" dur="5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ppt_x</p:attrName>
                                        </p:attrNameLst>
                                      </p:cBhvr>
                                      <p:tavLst>
                                        <p:tav tm="0">
                                          <p:val>
                                            <p:strVal val="#ppt_x"/>
                                          </p:val>
                                        </p:tav>
                                        <p:tav tm="100000">
                                          <p:val>
                                            <p:strVal val="#ppt_x"/>
                                          </p:val>
                                        </p:tav>
                                      </p:tavLst>
                                    </p:anim>
                                    <p:anim calcmode="lin" valueType="num">
                                      <p:cBhvr>
                                        <p:cTn id="27" dur="500" fill="hold"/>
                                        <p:tgtEl>
                                          <p:spTgt spid="4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30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anim calcmode="lin" valueType="num">
                                      <p:cBhvr>
                                        <p:cTn id="31" dur="500" fill="hold"/>
                                        <p:tgtEl>
                                          <p:spTgt spid="50"/>
                                        </p:tgtEl>
                                        <p:attrNameLst>
                                          <p:attrName>ppt_x</p:attrName>
                                        </p:attrNameLst>
                                      </p:cBhvr>
                                      <p:tavLst>
                                        <p:tav tm="0">
                                          <p:val>
                                            <p:strVal val="#ppt_x"/>
                                          </p:val>
                                        </p:tav>
                                        <p:tav tm="100000">
                                          <p:val>
                                            <p:strVal val="#ppt_x"/>
                                          </p:val>
                                        </p:tav>
                                      </p:tavLst>
                                    </p:anim>
                                    <p:anim calcmode="lin" valueType="num">
                                      <p:cBhvr>
                                        <p:cTn id="32" dur="500" fill="hold"/>
                                        <p:tgtEl>
                                          <p:spTgt spid="5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60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anim calcmode="lin" valueType="num">
                                      <p:cBhvr>
                                        <p:cTn id="36" dur="500" fill="hold"/>
                                        <p:tgtEl>
                                          <p:spTgt spid="74"/>
                                        </p:tgtEl>
                                        <p:attrNameLst>
                                          <p:attrName>ppt_x</p:attrName>
                                        </p:attrNameLst>
                                      </p:cBhvr>
                                      <p:tavLst>
                                        <p:tav tm="0">
                                          <p:val>
                                            <p:strVal val="#ppt_x"/>
                                          </p:val>
                                        </p:tav>
                                        <p:tav tm="100000">
                                          <p:val>
                                            <p:strVal val="#ppt_x"/>
                                          </p:val>
                                        </p:tav>
                                      </p:tavLst>
                                    </p:anim>
                                    <p:anim calcmode="lin" valueType="num">
                                      <p:cBhvr>
                                        <p:cTn id="37" dur="500" fill="hold"/>
                                        <p:tgtEl>
                                          <p:spTgt spid="7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60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strVal val="#ppt_x"/>
                                          </p:val>
                                        </p:tav>
                                        <p:tav tm="100000">
                                          <p:val>
                                            <p:strVal val="#ppt_x"/>
                                          </p:val>
                                        </p:tav>
                                      </p:tavLst>
                                    </p:anim>
                                    <p:anim calcmode="lin" valueType="num">
                                      <p:cBhvr>
                                        <p:cTn id="42" dur="500" fill="hold"/>
                                        <p:tgtEl>
                                          <p:spTgt spid="7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90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anim calcmode="lin" valueType="num">
                                      <p:cBhvr>
                                        <p:cTn id="46" dur="500" fill="hold"/>
                                        <p:tgtEl>
                                          <p:spTgt spid="80"/>
                                        </p:tgtEl>
                                        <p:attrNameLst>
                                          <p:attrName>ppt_x</p:attrName>
                                        </p:attrNameLst>
                                      </p:cBhvr>
                                      <p:tavLst>
                                        <p:tav tm="0">
                                          <p:val>
                                            <p:strVal val="#ppt_x"/>
                                          </p:val>
                                        </p:tav>
                                        <p:tav tm="100000">
                                          <p:val>
                                            <p:strVal val="#ppt_x"/>
                                          </p:val>
                                        </p:tav>
                                      </p:tavLst>
                                    </p:anim>
                                    <p:anim calcmode="lin" valueType="num">
                                      <p:cBhvr>
                                        <p:cTn id="47" dur="500" fill="hold"/>
                                        <p:tgtEl>
                                          <p:spTgt spid="80"/>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90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anim calcmode="lin" valueType="num">
                                      <p:cBhvr>
                                        <p:cTn id="51" dur="500" fill="hold"/>
                                        <p:tgtEl>
                                          <p:spTgt spid="81"/>
                                        </p:tgtEl>
                                        <p:attrNameLst>
                                          <p:attrName>ppt_x</p:attrName>
                                        </p:attrNameLst>
                                      </p:cBhvr>
                                      <p:tavLst>
                                        <p:tav tm="0">
                                          <p:val>
                                            <p:strVal val="#ppt_x"/>
                                          </p:val>
                                        </p:tav>
                                        <p:tav tm="100000">
                                          <p:val>
                                            <p:strVal val="#ppt_x"/>
                                          </p:val>
                                        </p:tav>
                                      </p:tavLst>
                                    </p:anim>
                                    <p:anim calcmode="lin" valueType="num">
                                      <p:cBhvr>
                                        <p:cTn id="52" dur="500" fill="hold"/>
                                        <p:tgtEl>
                                          <p:spTgt spid="81"/>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31" presetClass="entr" presetSubtype="0"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300" fill="hold"/>
                                        <p:tgtEl>
                                          <p:spTgt spid="88"/>
                                        </p:tgtEl>
                                        <p:attrNameLst>
                                          <p:attrName>ppt_w</p:attrName>
                                        </p:attrNameLst>
                                      </p:cBhvr>
                                      <p:tavLst>
                                        <p:tav tm="0">
                                          <p:val>
                                            <p:fltVal val="0"/>
                                          </p:val>
                                        </p:tav>
                                        <p:tav tm="100000">
                                          <p:val>
                                            <p:strVal val="#ppt_w"/>
                                          </p:val>
                                        </p:tav>
                                      </p:tavLst>
                                    </p:anim>
                                    <p:anim calcmode="lin" valueType="num">
                                      <p:cBhvr>
                                        <p:cTn id="57" dur="300" fill="hold"/>
                                        <p:tgtEl>
                                          <p:spTgt spid="88"/>
                                        </p:tgtEl>
                                        <p:attrNameLst>
                                          <p:attrName>ppt_h</p:attrName>
                                        </p:attrNameLst>
                                      </p:cBhvr>
                                      <p:tavLst>
                                        <p:tav tm="0">
                                          <p:val>
                                            <p:fltVal val="0"/>
                                          </p:val>
                                        </p:tav>
                                        <p:tav tm="100000">
                                          <p:val>
                                            <p:strVal val="#ppt_h"/>
                                          </p:val>
                                        </p:tav>
                                      </p:tavLst>
                                    </p:anim>
                                    <p:anim calcmode="lin" valueType="num">
                                      <p:cBhvr>
                                        <p:cTn id="58" dur="300" fill="hold"/>
                                        <p:tgtEl>
                                          <p:spTgt spid="88"/>
                                        </p:tgtEl>
                                        <p:attrNameLst>
                                          <p:attrName>style.rotation</p:attrName>
                                        </p:attrNameLst>
                                      </p:cBhvr>
                                      <p:tavLst>
                                        <p:tav tm="0">
                                          <p:val>
                                            <p:fltVal val="90"/>
                                          </p:val>
                                        </p:tav>
                                        <p:tav tm="100000">
                                          <p:val>
                                            <p:fltVal val="0"/>
                                          </p:val>
                                        </p:tav>
                                      </p:tavLst>
                                    </p:anim>
                                    <p:animEffect transition="in" filter="fade">
                                      <p:cBhvr>
                                        <p:cTn id="59" dur="300"/>
                                        <p:tgtEl>
                                          <p:spTgt spid="88"/>
                                        </p:tgtEl>
                                      </p:cBhvr>
                                    </p:animEffect>
                                  </p:childTnLst>
                                </p:cTn>
                              </p:par>
                            </p:childTnLst>
                          </p:cTn>
                        </p:par>
                        <p:par>
                          <p:cTn id="60" fill="hold">
                            <p:stCondLst>
                              <p:cond delay="2500"/>
                            </p:stCondLst>
                            <p:childTnLst>
                              <p:par>
                                <p:cTn id="61" presetID="31"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 calcmode="lin" valueType="num">
                                      <p:cBhvr>
                                        <p:cTn id="63" dur="300" fill="hold"/>
                                        <p:tgtEl>
                                          <p:spTgt spid="87"/>
                                        </p:tgtEl>
                                        <p:attrNameLst>
                                          <p:attrName>ppt_w</p:attrName>
                                        </p:attrNameLst>
                                      </p:cBhvr>
                                      <p:tavLst>
                                        <p:tav tm="0">
                                          <p:val>
                                            <p:fltVal val="0"/>
                                          </p:val>
                                        </p:tav>
                                        <p:tav tm="100000">
                                          <p:val>
                                            <p:strVal val="#ppt_w"/>
                                          </p:val>
                                        </p:tav>
                                      </p:tavLst>
                                    </p:anim>
                                    <p:anim calcmode="lin" valueType="num">
                                      <p:cBhvr>
                                        <p:cTn id="64" dur="300" fill="hold"/>
                                        <p:tgtEl>
                                          <p:spTgt spid="87"/>
                                        </p:tgtEl>
                                        <p:attrNameLst>
                                          <p:attrName>ppt_h</p:attrName>
                                        </p:attrNameLst>
                                      </p:cBhvr>
                                      <p:tavLst>
                                        <p:tav tm="0">
                                          <p:val>
                                            <p:fltVal val="0"/>
                                          </p:val>
                                        </p:tav>
                                        <p:tav tm="100000">
                                          <p:val>
                                            <p:strVal val="#ppt_h"/>
                                          </p:val>
                                        </p:tav>
                                      </p:tavLst>
                                    </p:anim>
                                    <p:anim calcmode="lin" valueType="num">
                                      <p:cBhvr>
                                        <p:cTn id="65" dur="300" fill="hold"/>
                                        <p:tgtEl>
                                          <p:spTgt spid="87"/>
                                        </p:tgtEl>
                                        <p:attrNameLst>
                                          <p:attrName>style.rotation</p:attrName>
                                        </p:attrNameLst>
                                      </p:cBhvr>
                                      <p:tavLst>
                                        <p:tav tm="0">
                                          <p:val>
                                            <p:fltVal val="90"/>
                                          </p:val>
                                        </p:tav>
                                        <p:tav tm="100000">
                                          <p:val>
                                            <p:fltVal val="0"/>
                                          </p:val>
                                        </p:tav>
                                      </p:tavLst>
                                    </p:anim>
                                    <p:animEffect transition="in" filter="fade">
                                      <p:cBhvr>
                                        <p:cTn id="66" dur="300"/>
                                        <p:tgtEl>
                                          <p:spTgt spid="87"/>
                                        </p:tgtEl>
                                      </p:cBhvr>
                                    </p:animEffect>
                                  </p:childTnLst>
                                </p:cTn>
                              </p:par>
                            </p:childTnLst>
                          </p:cTn>
                        </p:par>
                        <p:par>
                          <p:cTn id="67" fill="hold">
                            <p:stCondLst>
                              <p:cond delay="3000"/>
                            </p:stCondLst>
                            <p:childTnLst>
                              <p:par>
                                <p:cTn id="68" presetID="31" presetClass="entr" presetSubtype="0"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p:cTn id="70" dur="300" fill="hold"/>
                                        <p:tgtEl>
                                          <p:spTgt spid="89"/>
                                        </p:tgtEl>
                                        <p:attrNameLst>
                                          <p:attrName>ppt_w</p:attrName>
                                        </p:attrNameLst>
                                      </p:cBhvr>
                                      <p:tavLst>
                                        <p:tav tm="0">
                                          <p:val>
                                            <p:fltVal val="0"/>
                                          </p:val>
                                        </p:tav>
                                        <p:tav tm="100000">
                                          <p:val>
                                            <p:strVal val="#ppt_w"/>
                                          </p:val>
                                        </p:tav>
                                      </p:tavLst>
                                    </p:anim>
                                    <p:anim calcmode="lin" valueType="num">
                                      <p:cBhvr>
                                        <p:cTn id="71" dur="300" fill="hold"/>
                                        <p:tgtEl>
                                          <p:spTgt spid="89"/>
                                        </p:tgtEl>
                                        <p:attrNameLst>
                                          <p:attrName>ppt_h</p:attrName>
                                        </p:attrNameLst>
                                      </p:cBhvr>
                                      <p:tavLst>
                                        <p:tav tm="0">
                                          <p:val>
                                            <p:fltVal val="0"/>
                                          </p:val>
                                        </p:tav>
                                        <p:tav tm="100000">
                                          <p:val>
                                            <p:strVal val="#ppt_h"/>
                                          </p:val>
                                        </p:tav>
                                      </p:tavLst>
                                    </p:anim>
                                    <p:anim calcmode="lin" valueType="num">
                                      <p:cBhvr>
                                        <p:cTn id="72" dur="300" fill="hold"/>
                                        <p:tgtEl>
                                          <p:spTgt spid="89"/>
                                        </p:tgtEl>
                                        <p:attrNameLst>
                                          <p:attrName>style.rotation</p:attrName>
                                        </p:attrNameLst>
                                      </p:cBhvr>
                                      <p:tavLst>
                                        <p:tav tm="0">
                                          <p:val>
                                            <p:fltVal val="90"/>
                                          </p:val>
                                        </p:tav>
                                        <p:tav tm="100000">
                                          <p:val>
                                            <p:fltVal val="0"/>
                                          </p:val>
                                        </p:tav>
                                      </p:tavLst>
                                    </p:anim>
                                    <p:animEffect transition="in" filter="fade">
                                      <p:cBhvr>
                                        <p:cTn id="73" dur="300"/>
                                        <p:tgtEl>
                                          <p:spTgt spid="89"/>
                                        </p:tgtEl>
                                      </p:cBhvr>
                                    </p:animEffect>
                                  </p:childTnLst>
                                </p:cTn>
                              </p:par>
                            </p:childTnLst>
                          </p:cTn>
                        </p:par>
                        <p:par>
                          <p:cTn id="74" fill="hold">
                            <p:stCondLst>
                              <p:cond delay="3500"/>
                            </p:stCondLst>
                            <p:childTnLst>
                              <p:par>
                                <p:cTn id="75" presetID="31" presetClass="entr" presetSubtype="0" fill="hold" grpId="0" nodeType="afterEffect">
                                  <p:stCondLst>
                                    <p:cond delay="0"/>
                                  </p:stCondLst>
                                  <p:childTnLst>
                                    <p:set>
                                      <p:cBhvr>
                                        <p:cTn id="76" dur="1" fill="hold">
                                          <p:stCondLst>
                                            <p:cond delay="0"/>
                                          </p:stCondLst>
                                        </p:cTn>
                                        <p:tgtEl>
                                          <p:spTgt spid="86"/>
                                        </p:tgtEl>
                                        <p:attrNameLst>
                                          <p:attrName>style.visibility</p:attrName>
                                        </p:attrNameLst>
                                      </p:cBhvr>
                                      <p:to>
                                        <p:strVal val="visible"/>
                                      </p:to>
                                    </p:set>
                                    <p:anim calcmode="lin" valueType="num">
                                      <p:cBhvr>
                                        <p:cTn id="77" dur="300" fill="hold"/>
                                        <p:tgtEl>
                                          <p:spTgt spid="86"/>
                                        </p:tgtEl>
                                        <p:attrNameLst>
                                          <p:attrName>ppt_w</p:attrName>
                                        </p:attrNameLst>
                                      </p:cBhvr>
                                      <p:tavLst>
                                        <p:tav tm="0">
                                          <p:val>
                                            <p:fltVal val="0"/>
                                          </p:val>
                                        </p:tav>
                                        <p:tav tm="100000">
                                          <p:val>
                                            <p:strVal val="#ppt_w"/>
                                          </p:val>
                                        </p:tav>
                                      </p:tavLst>
                                    </p:anim>
                                    <p:anim calcmode="lin" valueType="num">
                                      <p:cBhvr>
                                        <p:cTn id="78" dur="300" fill="hold"/>
                                        <p:tgtEl>
                                          <p:spTgt spid="86"/>
                                        </p:tgtEl>
                                        <p:attrNameLst>
                                          <p:attrName>ppt_h</p:attrName>
                                        </p:attrNameLst>
                                      </p:cBhvr>
                                      <p:tavLst>
                                        <p:tav tm="0">
                                          <p:val>
                                            <p:fltVal val="0"/>
                                          </p:val>
                                        </p:tav>
                                        <p:tav tm="100000">
                                          <p:val>
                                            <p:strVal val="#ppt_h"/>
                                          </p:val>
                                        </p:tav>
                                      </p:tavLst>
                                    </p:anim>
                                    <p:anim calcmode="lin" valueType="num">
                                      <p:cBhvr>
                                        <p:cTn id="79" dur="300" fill="hold"/>
                                        <p:tgtEl>
                                          <p:spTgt spid="86"/>
                                        </p:tgtEl>
                                        <p:attrNameLst>
                                          <p:attrName>style.rotation</p:attrName>
                                        </p:attrNameLst>
                                      </p:cBhvr>
                                      <p:tavLst>
                                        <p:tav tm="0">
                                          <p:val>
                                            <p:fltVal val="90"/>
                                          </p:val>
                                        </p:tav>
                                        <p:tav tm="100000">
                                          <p:val>
                                            <p:fltVal val="0"/>
                                          </p:val>
                                        </p:tav>
                                      </p:tavLst>
                                    </p:anim>
                                    <p:animEffect transition="in" filter="fade">
                                      <p:cBhvr>
                                        <p:cTn id="80" dur="3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animBg="1"/>
      <p:bldP spid="49" grpId="0" animBg="1"/>
      <p:bldP spid="74" grpId="0" animBg="1"/>
      <p:bldP spid="80" grpId="0" animBg="1"/>
      <p:bldP spid="86" grpId="0" animBg="1"/>
      <p:bldP spid="87" grpId="0" animBg="1"/>
      <p:bldP spid="88" grpId="0" animBg="1"/>
      <p:bldP spid="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Box 55"/>
          <p:cNvSpPr txBox="1">
            <a:spLocks noChangeArrowheads="1"/>
          </p:cNvSpPr>
          <p:nvPr/>
        </p:nvSpPr>
        <p:spPr bwMode="auto">
          <a:xfrm>
            <a:off x="675348" y="123478"/>
            <a:ext cx="288854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3.7 </a:t>
            </a:r>
            <a:r>
              <a:rPr lang="zh-CN" altLang="en-US" sz="2800" b="0" i="0" dirty="0">
                <a:latin typeface="方正楷体简体" panose="02010601030101010101" pitchFamily="2" charset="-122"/>
                <a:ea typeface="方正楷体简体" panose="02010601030101010101" pitchFamily="2" charset="-122"/>
              </a:rPr>
              <a:t>利润来源分析</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28" name="组合 30"/>
          <p:cNvGrpSpPr/>
          <p:nvPr/>
        </p:nvGrpSpPr>
        <p:grpSpPr bwMode="auto">
          <a:xfrm>
            <a:off x="8662987" y="4880373"/>
            <a:ext cx="223838" cy="225028"/>
            <a:chOff x="0" y="0"/>
            <a:chExt cx="299785" cy="299785"/>
          </a:xfrm>
        </p:grpSpPr>
        <p:sp>
          <p:nvSpPr>
            <p:cNvPr id="29"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0"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31" name="组合 37"/>
          <p:cNvGrpSpPr/>
          <p:nvPr/>
        </p:nvGrpSpPr>
        <p:grpSpPr bwMode="auto">
          <a:xfrm flipH="1">
            <a:off x="8291512" y="4880373"/>
            <a:ext cx="225029" cy="225028"/>
            <a:chOff x="0" y="0"/>
            <a:chExt cx="299785" cy="299785"/>
          </a:xfrm>
        </p:grpSpPr>
        <p:sp>
          <p:nvSpPr>
            <p:cNvPr id="32"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33"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34"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3</a:t>
            </a:r>
            <a:endParaRPr lang="zh-CN" altLang="en-US" b="0" dirty="0">
              <a:solidFill>
                <a:schemeClr val="bg1"/>
              </a:solidFill>
            </a:endParaRPr>
          </a:p>
        </p:txBody>
      </p:sp>
      <p:sp>
        <p:nvSpPr>
          <p:cNvPr id="157" name="TextBox 156"/>
          <p:cNvSpPr txBox="1"/>
          <p:nvPr/>
        </p:nvSpPr>
        <p:spPr>
          <a:xfrm>
            <a:off x="1242651" y="4310975"/>
            <a:ext cx="986410" cy="276999"/>
          </a:xfrm>
          <a:prstGeom prst="rect">
            <a:avLst/>
          </a:prstGeom>
          <a:noFill/>
        </p:spPr>
        <p:txBody>
          <a:bodyPr wrap="square" rtlCol="0">
            <a:spAutoFit/>
          </a:bodyPr>
          <a:lstStyle/>
          <a:p>
            <a:pPr algn="ctr"/>
            <a:r>
              <a:rPr lang="zh-CN" altLang="en-US" sz="1200" b="0" dirty="0">
                <a:latin typeface="微软雅黑" panose="020B0503020204020204" charset="-122"/>
                <a:ea typeface="微软雅黑" panose="020B0503020204020204" charset="-122"/>
              </a:rPr>
              <a:t>收入</a:t>
            </a:r>
            <a:r>
              <a:rPr lang="zh-CN" altLang="en-US" sz="1200" b="0" dirty="0" smtClean="0">
                <a:latin typeface="微软雅黑" panose="020B0503020204020204" charset="-122"/>
                <a:ea typeface="微软雅黑" panose="020B0503020204020204" charset="-122"/>
              </a:rPr>
              <a:t>来源一</a:t>
            </a:r>
            <a:endParaRPr lang="zh-CN" altLang="en-US" sz="1200" b="0" dirty="0">
              <a:latin typeface="微软雅黑" panose="020B0503020204020204" charset="-122"/>
              <a:ea typeface="微软雅黑" panose="020B0503020204020204" charset="-122"/>
            </a:endParaRPr>
          </a:p>
        </p:txBody>
      </p:sp>
      <p:sp>
        <p:nvSpPr>
          <p:cNvPr id="158" name="TextBox 157"/>
          <p:cNvSpPr txBox="1"/>
          <p:nvPr/>
        </p:nvSpPr>
        <p:spPr>
          <a:xfrm>
            <a:off x="888055" y="3800676"/>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100</a:t>
            </a:r>
            <a:endParaRPr lang="zh-CN" altLang="en-US" sz="900" b="0" dirty="0">
              <a:latin typeface="微软雅黑" panose="020B0503020204020204" charset="-122"/>
              <a:ea typeface="微软雅黑" panose="020B0503020204020204" charset="-122"/>
            </a:endParaRPr>
          </a:p>
        </p:txBody>
      </p:sp>
      <p:sp>
        <p:nvSpPr>
          <p:cNvPr id="159" name="TextBox 158"/>
          <p:cNvSpPr txBox="1"/>
          <p:nvPr/>
        </p:nvSpPr>
        <p:spPr>
          <a:xfrm>
            <a:off x="2368604" y="4310975"/>
            <a:ext cx="986410" cy="276999"/>
          </a:xfrm>
          <a:prstGeom prst="rect">
            <a:avLst/>
          </a:prstGeom>
          <a:noFill/>
        </p:spPr>
        <p:txBody>
          <a:bodyPr wrap="square" rtlCol="0">
            <a:spAutoFit/>
          </a:bodyPr>
          <a:lstStyle/>
          <a:p>
            <a:pPr algn="ctr"/>
            <a:r>
              <a:rPr lang="zh-CN" altLang="en-US" sz="1200" b="0" dirty="0">
                <a:latin typeface="微软雅黑" panose="020B0503020204020204" charset="-122"/>
                <a:ea typeface="微软雅黑" panose="020B0503020204020204" charset="-122"/>
              </a:rPr>
              <a:t>收入</a:t>
            </a:r>
            <a:r>
              <a:rPr lang="zh-CN" altLang="en-US" sz="1200" b="0" dirty="0" smtClean="0">
                <a:latin typeface="微软雅黑" panose="020B0503020204020204" charset="-122"/>
                <a:ea typeface="微软雅黑" panose="020B0503020204020204" charset="-122"/>
              </a:rPr>
              <a:t>来源二</a:t>
            </a:r>
            <a:endParaRPr lang="zh-CN" altLang="en-US" sz="1200" b="0" dirty="0">
              <a:latin typeface="微软雅黑" panose="020B0503020204020204" charset="-122"/>
              <a:ea typeface="微软雅黑" panose="020B0503020204020204" charset="-122"/>
            </a:endParaRPr>
          </a:p>
        </p:txBody>
      </p:sp>
      <p:sp>
        <p:nvSpPr>
          <p:cNvPr id="160" name="TextBox 159"/>
          <p:cNvSpPr txBox="1"/>
          <p:nvPr/>
        </p:nvSpPr>
        <p:spPr>
          <a:xfrm>
            <a:off x="3479317" y="4310975"/>
            <a:ext cx="986410" cy="276999"/>
          </a:xfrm>
          <a:prstGeom prst="rect">
            <a:avLst/>
          </a:prstGeom>
          <a:noFill/>
        </p:spPr>
        <p:txBody>
          <a:bodyPr wrap="square" rtlCol="0">
            <a:spAutoFit/>
          </a:bodyPr>
          <a:lstStyle/>
          <a:p>
            <a:pPr algn="ctr"/>
            <a:r>
              <a:rPr lang="zh-CN" altLang="en-US" sz="1200" b="0" dirty="0">
                <a:latin typeface="微软雅黑" panose="020B0503020204020204" charset="-122"/>
                <a:ea typeface="微软雅黑" panose="020B0503020204020204" charset="-122"/>
              </a:rPr>
              <a:t>收入</a:t>
            </a:r>
            <a:r>
              <a:rPr lang="zh-CN" altLang="en-US" sz="1200" b="0" dirty="0" smtClean="0">
                <a:latin typeface="微软雅黑" panose="020B0503020204020204" charset="-122"/>
                <a:ea typeface="微软雅黑" panose="020B0503020204020204" charset="-122"/>
              </a:rPr>
              <a:t>来源三</a:t>
            </a:r>
            <a:endParaRPr lang="zh-CN" altLang="en-US" sz="1200" b="0" dirty="0">
              <a:latin typeface="微软雅黑" panose="020B0503020204020204" charset="-122"/>
              <a:ea typeface="微软雅黑" panose="020B0503020204020204" charset="-122"/>
            </a:endParaRPr>
          </a:p>
        </p:txBody>
      </p:sp>
      <p:sp>
        <p:nvSpPr>
          <p:cNvPr id="161" name="TextBox 160"/>
          <p:cNvSpPr txBox="1"/>
          <p:nvPr/>
        </p:nvSpPr>
        <p:spPr>
          <a:xfrm>
            <a:off x="4590031" y="4310975"/>
            <a:ext cx="986410" cy="276999"/>
          </a:xfrm>
          <a:prstGeom prst="rect">
            <a:avLst/>
          </a:prstGeom>
          <a:noFill/>
        </p:spPr>
        <p:txBody>
          <a:bodyPr wrap="square" rtlCol="0">
            <a:spAutoFit/>
          </a:bodyPr>
          <a:lstStyle/>
          <a:p>
            <a:pPr algn="ctr"/>
            <a:r>
              <a:rPr lang="zh-CN" altLang="en-US" sz="1200" b="0" dirty="0">
                <a:latin typeface="微软雅黑" panose="020B0503020204020204" charset="-122"/>
                <a:ea typeface="微软雅黑" panose="020B0503020204020204" charset="-122"/>
              </a:rPr>
              <a:t>收入来源</a:t>
            </a:r>
            <a:r>
              <a:rPr lang="zh-CN" altLang="en-US" sz="1200" b="0" dirty="0" smtClean="0">
                <a:latin typeface="微软雅黑" panose="020B0503020204020204" charset="-122"/>
                <a:ea typeface="微软雅黑" panose="020B0503020204020204" charset="-122"/>
              </a:rPr>
              <a:t>四</a:t>
            </a:r>
            <a:endParaRPr lang="zh-CN" altLang="en-US" sz="1200" b="0" dirty="0">
              <a:latin typeface="微软雅黑" panose="020B0503020204020204" charset="-122"/>
              <a:ea typeface="微软雅黑" panose="020B0503020204020204" charset="-122"/>
            </a:endParaRPr>
          </a:p>
        </p:txBody>
      </p:sp>
      <p:sp>
        <p:nvSpPr>
          <p:cNvPr id="162" name="TextBox 161"/>
          <p:cNvSpPr txBox="1"/>
          <p:nvPr/>
        </p:nvSpPr>
        <p:spPr>
          <a:xfrm>
            <a:off x="888055" y="3431635"/>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200</a:t>
            </a:r>
            <a:endParaRPr lang="zh-CN" altLang="en-US" sz="900" b="0" dirty="0">
              <a:latin typeface="微软雅黑" panose="020B0503020204020204" charset="-122"/>
              <a:ea typeface="微软雅黑" panose="020B0503020204020204" charset="-122"/>
            </a:endParaRPr>
          </a:p>
        </p:txBody>
      </p:sp>
      <p:sp>
        <p:nvSpPr>
          <p:cNvPr id="163" name="TextBox 162"/>
          <p:cNvSpPr txBox="1"/>
          <p:nvPr/>
        </p:nvSpPr>
        <p:spPr>
          <a:xfrm>
            <a:off x="888055" y="3062594"/>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300</a:t>
            </a:r>
            <a:endParaRPr lang="zh-CN" altLang="en-US" sz="900" b="0" dirty="0">
              <a:latin typeface="微软雅黑" panose="020B0503020204020204" charset="-122"/>
              <a:ea typeface="微软雅黑" panose="020B0503020204020204" charset="-122"/>
            </a:endParaRPr>
          </a:p>
        </p:txBody>
      </p:sp>
      <p:sp>
        <p:nvSpPr>
          <p:cNvPr id="164" name="TextBox 163"/>
          <p:cNvSpPr txBox="1"/>
          <p:nvPr/>
        </p:nvSpPr>
        <p:spPr>
          <a:xfrm>
            <a:off x="888055" y="2693553"/>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400</a:t>
            </a:r>
            <a:endParaRPr lang="zh-CN" altLang="en-US" sz="900" b="0" dirty="0">
              <a:latin typeface="微软雅黑" panose="020B0503020204020204" charset="-122"/>
              <a:ea typeface="微软雅黑" panose="020B0503020204020204" charset="-122"/>
            </a:endParaRPr>
          </a:p>
        </p:txBody>
      </p:sp>
      <p:sp>
        <p:nvSpPr>
          <p:cNvPr id="165" name="TextBox 164"/>
          <p:cNvSpPr txBox="1"/>
          <p:nvPr/>
        </p:nvSpPr>
        <p:spPr>
          <a:xfrm>
            <a:off x="888055" y="2324512"/>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500</a:t>
            </a:r>
            <a:endParaRPr lang="zh-CN" altLang="en-US" sz="900" b="0" dirty="0">
              <a:latin typeface="微软雅黑" panose="020B0503020204020204" charset="-122"/>
              <a:ea typeface="微软雅黑" panose="020B0503020204020204" charset="-122"/>
            </a:endParaRPr>
          </a:p>
        </p:txBody>
      </p:sp>
      <p:sp>
        <p:nvSpPr>
          <p:cNvPr id="166" name="TextBox 165"/>
          <p:cNvSpPr txBox="1"/>
          <p:nvPr/>
        </p:nvSpPr>
        <p:spPr>
          <a:xfrm>
            <a:off x="888055" y="1955471"/>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600</a:t>
            </a:r>
            <a:endParaRPr lang="zh-CN" altLang="en-US" sz="900" b="0" dirty="0">
              <a:latin typeface="微软雅黑" panose="020B0503020204020204" charset="-122"/>
              <a:ea typeface="微软雅黑" panose="020B0503020204020204" charset="-122"/>
            </a:endParaRPr>
          </a:p>
        </p:txBody>
      </p:sp>
      <p:sp>
        <p:nvSpPr>
          <p:cNvPr id="167" name="TextBox 166"/>
          <p:cNvSpPr txBox="1"/>
          <p:nvPr/>
        </p:nvSpPr>
        <p:spPr>
          <a:xfrm>
            <a:off x="888055" y="1580187"/>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700</a:t>
            </a:r>
            <a:endParaRPr lang="zh-CN" altLang="en-US" sz="900" b="0" dirty="0">
              <a:latin typeface="微软雅黑" panose="020B0503020204020204" charset="-122"/>
              <a:ea typeface="微软雅黑" panose="020B0503020204020204" charset="-122"/>
            </a:endParaRPr>
          </a:p>
        </p:txBody>
      </p:sp>
      <p:grpSp>
        <p:nvGrpSpPr>
          <p:cNvPr id="168" name="组合 167"/>
          <p:cNvGrpSpPr/>
          <p:nvPr/>
        </p:nvGrpSpPr>
        <p:grpSpPr>
          <a:xfrm>
            <a:off x="1176087" y="1286639"/>
            <a:ext cx="4464496" cy="2952328"/>
            <a:chOff x="1126939" y="1350372"/>
            <a:chExt cx="4464496" cy="2952328"/>
          </a:xfrm>
        </p:grpSpPr>
        <p:cxnSp>
          <p:nvCxnSpPr>
            <p:cNvPr id="169" name="直接连接符 168"/>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8" name="TextBox 177"/>
          <p:cNvSpPr txBox="1"/>
          <p:nvPr/>
        </p:nvSpPr>
        <p:spPr>
          <a:xfrm>
            <a:off x="888055" y="1217389"/>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800</a:t>
            </a:r>
            <a:endParaRPr lang="zh-CN" altLang="en-US" sz="900" b="0" dirty="0">
              <a:latin typeface="微软雅黑" panose="020B0503020204020204" charset="-122"/>
              <a:ea typeface="微软雅黑" panose="020B0503020204020204" charset="-122"/>
            </a:endParaRPr>
          </a:p>
        </p:txBody>
      </p:sp>
      <p:sp>
        <p:nvSpPr>
          <p:cNvPr id="179" name="TextBox 178"/>
          <p:cNvSpPr txBox="1"/>
          <p:nvPr/>
        </p:nvSpPr>
        <p:spPr>
          <a:xfrm>
            <a:off x="888055" y="4169717"/>
            <a:ext cx="216024" cy="138499"/>
          </a:xfrm>
          <a:prstGeom prst="rect">
            <a:avLst/>
          </a:prstGeom>
          <a:noFill/>
        </p:spPr>
        <p:txBody>
          <a:bodyPr wrap="square" lIns="0" tIns="0" rIns="0" bIns="0" rtlCol="0">
            <a:spAutoFit/>
          </a:bodyPr>
          <a:lstStyle/>
          <a:p>
            <a:pPr algn="just"/>
            <a:r>
              <a:rPr lang="en-US" altLang="zh-CN" sz="900" b="0" dirty="0" smtClean="0">
                <a:latin typeface="微软雅黑" panose="020B0503020204020204" charset="-122"/>
                <a:ea typeface="微软雅黑" panose="020B0503020204020204" charset="-122"/>
              </a:rPr>
              <a:t>0</a:t>
            </a:r>
            <a:endParaRPr lang="zh-CN" altLang="en-US" sz="900" b="0" dirty="0">
              <a:latin typeface="微软雅黑" panose="020B0503020204020204" charset="-122"/>
              <a:ea typeface="微软雅黑" panose="020B0503020204020204" charset="-122"/>
            </a:endParaRPr>
          </a:p>
        </p:txBody>
      </p:sp>
      <p:sp>
        <p:nvSpPr>
          <p:cNvPr id="180" name="矩形 179"/>
          <p:cNvSpPr/>
          <p:nvPr/>
        </p:nvSpPr>
        <p:spPr>
          <a:xfrm>
            <a:off x="1436921" y="1655680"/>
            <a:ext cx="648072" cy="25832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charset="-122"/>
            </a:endParaRPr>
          </a:p>
        </p:txBody>
      </p:sp>
      <p:sp>
        <p:nvSpPr>
          <p:cNvPr id="181" name="矩形 180"/>
          <p:cNvSpPr/>
          <p:nvPr/>
        </p:nvSpPr>
        <p:spPr>
          <a:xfrm>
            <a:off x="1436921" y="1836432"/>
            <a:ext cx="648072" cy="2402538"/>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charset="-122"/>
            </a:endParaRPr>
          </a:p>
        </p:txBody>
      </p:sp>
      <p:sp>
        <p:nvSpPr>
          <p:cNvPr id="182" name="矩形 181"/>
          <p:cNvSpPr/>
          <p:nvPr/>
        </p:nvSpPr>
        <p:spPr>
          <a:xfrm>
            <a:off x="2537773" y="2393763"/>
            <a:ext cx="648072" cy="18452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charset="-122"/>
            </a:endParaRPr>
          </a:p>
        </p:txBody>
      </p:sp>
      <p:sp>
        <p:nvSpPr>
          <p:cNvPr id="183" name="矩形 182"/>
          <p:cNvSpPr/>
          <p:nvPr/>
        </p:nvSpPr>
        <p:spPr>
          <a:xfrm>
            <a:off x="2537773" y="2693554"/>
            <a:ext cx="648072" cy="1545416"/>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charset="-122"/>
            </a:endParaRPr>
          </a:p>
        </p:txBody>
      </p:sp>
      <p:sp>
        <p:nvSpPr>
          <p:cNvPr id="184" name="矩形 183"/>
          <p:cNvSpPr/>
          <p:nvPr/>
        </p:nvSpPr>
        <p:spPr>
          <a:xfrm>
            <a:off x="3648486" y="2947324"/>
            <a:ext cx="648072" cy="12916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charset="-122"/>
            </a:endParaRPr>
          </a:p>
        </p:txBody>
      </p:sp>
      <p:sp>
        <p:nvSpPr>
          <p:cNvPr id="185" name="矩形 184"/>
          <p:cNvSpPr/>
          <p:nvPr/>
        </p:nvSpPr>
        <p:spPr>
          <a:xfrm>
            <a:off x="3648486" y="3431635"/>
            <a:ext cx="648072" cy="807333"/>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charset="-122"/>
            </a:endParaRPr>
          </a:p>
        </p:txBody>
      </p:sp>
      <p:sp>
        <p:nvSpPr>
          <p:cNvPr id="186" name="矩形 185"/>
          <p:cNvSpPr/>
          <p:nvPr/>
        </p:nvSpPr>
        <p:spPr>
          <a:xfrm>
            <a:off x="4765164" y="3131845"/>
            <a:ext cx="648072" cy="11071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charset="-122"/>
            </a:endParaRPr>
          </a:p>
        </p:txBody>
      </p:sp>
      <p:sp>
        <p:nvSpPr>
          <p:cNvPr id="187" name="矩形 186"/>
          <p:cNvSpPr/>
          <p:nvPr/>
        </p:nvSpPr>
        <p:spPr>
          <a:xfrm>
            <a:off x="4765164" y="3372113"/>
            <a:ext cx="648072" cy="866855"/>
          </a:xfrm>
          <a:prstGeom prst="rect">
            <a:avLst/>
          </a:prstGeom>
          <a:solidFill>
            <a:srgbClr val="0070C0"/>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ea typeface="微软雅黑" panose="020B0503020204020204" charset="-122"/>
            </a:endParaRPr>
          </a:p>
        </p:txBody>
      </p:sp>
      <p:sp>
        <p:nvSpPr>
          <p:cNvPr id="188" name="TextBox 187"/>
          <p:cNvSpPr txBox="1"/>
          <p:nvPr/>
        </p:nvSpPr>
        <p:spPr>
          <a:xfrm>
            <a:off x="6084168" y="1643921"/>
            <a:ext cx="2448272" cy="1015663"/>
          </a:xfrm>
          <a:prstGeom prst="rect">
            <a:avLst/>
          </a:prstGeom>
          <a:noFill/>
        </p:spPr>
        <p:txBody>
          <a:bodyPr wrap="square" lIns="0" tIns="0" rIns="0" bIns="0" rtlCol="0">
            <a:spAutoFit/>
          </a:bodyPr>
          <a:lstStyle/>
          <a:p>
            <a:pPr algn="just">
              <a:lnSpc>
                <a:spcPct val="120000"/>
              </a:lnSpc>
            </a:pPr>
            <a:r>
              <a:rPr lang="zh-CN" altLang="en-US" sz="1100" b="0" dirty="0" smtClean="0">
                <a:latin typeface="微软雅黑" panose="020B0503020204020204" charset="-122"/>
                <a:ea typeface="微软雅黑" panose="020B0503020204020204" charset="-122"/>
              </a:rPr>
              <a:t>       点击</a:t>
            </a:r>
            <a:r>
              <a:rPr lang="zh-CN" altLang="en-US" sz="1100" b="0" dirty="0">
                <a:latin typeface="微软雅黑" panose="020B0503020204020204" charset="-122"/>
                <a:ea typeface="微软雅黑" panose="020B0503020204020204" charset="-122"/>
              </a:rPr>
              <a:t>输入简要文字解说，解说文字尽量概括精炼，不用多余的文字修饰，简洁精准的 解说所提炼的核心概念</a:t>
            </a:r>
            <a:r>
              <a:rPr lang="zh-CN" altLang="en-US" sz="1100" b="0" dirty="0" smtClean="0">
                <a:latin typeface="微软雅黑" panose="020B0503020204020204" charset="-122"/>
                <a:ea typeface="微软雅黑" panose="020B0503020204020204" charset="-122"/>
              </a:rPr>
              <a:t>。</a:t>
            </a:r>
            <a:r>
              <a:rPr lang="zh-CN" altLang="en-US" sz="1100" b="0" dirty="0">
                <a:latin typeface="微软雅黑" panose="020B0503020204020204" charset="-122"/>
                <a:ea typeface="微软雅黑" panose="020B0503020204020204" charset="-122"/>
              </a:rPr>
              <a:t> 点击输入简要文字解说，解说文字尽量概括精炼，不用多余的文字</a:t>
            </a:r>
            <a:r>
              <a:rPr lang="zh-CN" altLang="en-US" sz="1100" b="0" dirty="0" smtClean="0">
                <a:latin typeface="微软雅黑" panose="020B0503020204020204" charset="-122"/>
                <a:ea typeface="微软雅黑" panose="020B0503020204020204" charset="-122"/>
              </a:rPr>
              <a:t>修饰。</a:t>
            </a:r>
            <a:endParaRPr lang="zh-CN" altLang="en-US" sz="1100" b="0" dirty="0">
              <a:latin typeface="微软雅黑" panose="020B0503020204020204" charset="-122"/>
              <a:ea typeface="微软雅黑" panose="020B0503020204020204" charset="-122"/>
            </a:endParaRPr>
          </a:p>
        </p:txBody>
      </p:sp>
      <p:sp>
        <p:nvSpPr>
          <p:cNvPr id="189" name="TextBox 188"/>
          <p:cNvSpPr txBox="1"/>
          <p:nvPr/>
        </p:nvSpPr>
        <p:spPr>
          <a:xfrm>
            <a:off x="6084168" y="1159667"/>
            <a:ext cx="2059343" cy="307777"/>
          </a:xfrm>
          <a:prstGeom prst="rect">
            <a:avLst/>
          </a:prstGeom>
          <a:noFill/>
        </p:spPr>
        <p:txBody>
          <a:bodyPr wrap="square" lIns="0" tIns="0" rIns="0" bIns="0" rtlCol="0">
            <a:spAutoFit/>
          </a:bodyPr>
          <a:lstStyle/>
          <a:p>
            <a:r>
              <a:rPr lang="zh-CN" altLang="en-US" sz="2000" b="0" dirty="0" smtClean="0">
                <a:latin typeface="微软雅黑" panose="020B0503020204020204" charset="-122"/>
                <a:ea typeface="微软雅黑" panose="020B0503020204020204" charset="-122"/>
              </a:rPr>
              <a:t>点击输入标题文本</a:t>
            </a:r>
            <a:endParaRPr lang="zh-CN" altLang="en-US" sz="2000" b="0" dirty="0">
              <a:latin typeface="微软雅黑" panose="020B0503020204020204" charset="-122"/>
              <a:ea typeface="微软雅黑" panose="020B0503020204020204" charset="-122"/>
            </a:endParaRPr>
          </a:p>
        </p:txBody>
      </p:sp>
      <p:sp>
        <p:nvSpPr>
          <p:cNvPr id="190" name="TextBox 189"/>
          <p:cNvSpPr txBox="1"/>
          <p:nvPr/>
        </p:nvSpPr>
        <p:spPr>
          <a:xfrm>
            <a:off x="6061308" y="3054464"/>
            <a:ext cx="2275367" cy="461665"/>
          </a:xfrm>
          <a:prstGeom prst="rect">
            <a:avLst/>
          </a:prstGeom>
          <a:noFill/>
        </p:spPr>
        <p:txBody>
          <a:bodyPr wrap="square" lIns="0" tIns="0" rIns="0" bIns="0" rtlCol="0">
            <a:spAutoFit/>
          </a:bodyPr>
          <a:lstStyle/>
          <a:p>
            <a:r>
              <a:rPr lang="en-US" altLang="zh-CN" sz="3000" b="0" dirty="0" smtClean="0">
                <a:latin typeface="微软雅黑" panose="020B0503020204020204" charset="-122"/>
                <a:ea typeface="微软雅黑" panose="020B0503020204020204" charset="-122"/>
              </a:rPr>
              <a:t>18,500,000</a:t>
            </a:r>
            <a:endParaRPr lang="zh-CN" altLang="en-US" sz="3000" b="0" dirty="0">
              <a:latin typeface="微软雅黑" panose="020B0503020204020204" charset="-122"/>
              <a:ea typeface="微软雅黑" panose="020B0503020204020204" charset="-122"/>
            </a:endParaRPr>
          </a:p>
        </p:txBody>
      </p:sp>
      <p:sp>
        <p:nvSpPr>
          <p:cNvPr id="191" name="TextBox 190"/>
          <p:cNvSpPr txBox="1"/>
          <p:nvPr/>
        </p:nvSpPr>
        <p:spPr>
          <a:xfrm>
            <a:off x="6084168" y="2817300"/>
            <a:ext cx="1440160" cy="215444"/>
          </a:xfrm>
          <a:prstGeom prst="rect">
            <a:avLst/>
          </a:prstGeom>
          <a:noFill/>
        </p:spPr>
        <p:txBody>
          <a:bodyPr wrap="square" lIns="0" tIns="0" rIns="0" bIns="0" rtlCol="0">
            <a:spAutoFit/>
          </a:bodyPr>
          <a:lstStyle/>
          <a:p>
            <a:r>
              <a:rPr lang="zh-CN" altLang="en-US" sz="1400" b="0" dirty="0" smtClean="0">
                <a:latin typeface="微软雅黑" panose="020B0503020204020204" charset="-122"/>
                <a:ea typeface="微软雅黑" panose="020B0503020204020204" charset="-122"/>
              </a:rPr>
              <a:t>全年总额：</a:t>
            </a:r>
            <a:endParaRPr lang="zh-CN" altLang="en-US" sz="1400" b="0" dirty="0">
              <a:latin typeface="微软雅黑" panose="020B0503020204020204" charset="-122"/>
              <a:ea typeface="微软雅黑" panose="020B0503020204020204" charset="-122"/>
            </a:endParaRPr>
          </a:p>
        </p:txBody>
      </p:sp>
      <p:sp>
        <p:nvSpPr>
          <p:cNvPr id="192" name="TextBox 191"/>
          <p:cNvSpPr txBox="1"/>
          <p:nvPr/>
        </p:nvSpPr>
        <p:spPr>
          <a:xfrm>
            <a:off x="6095069" y="3964499"/>
            <a:ext cx="634928" cy="215444"/>
          </a:xfrm>
          <a:prstGeom prst="rect">
            <a:avLst/>
          </a:prstGeom>
          <a:noFill/>
        </p:spPr>
        <p:txBody>
          <a:bodyPr wrap="square" lIns="0" tIns="0" rIns="0" bIns="0" rtlCol="0">
            <a:spAutoFit/>
          </a:bodyPr>
          <a:lstStyle/>
          <a:p>
            <a:r>
              <a:rPr lang="zh-CN" altLang="en-US" sz="1400" b="0" dirty="0" smtClean="0">
                <a:latin typeface="微软雅黑" panose="020B0503020204020204" charset="-122"/>
                <a:ea typeface="微软雅黑" panose="020B0503020204020204" charset="-122"/>
              </a:rPr>
              <a:t>毛利润</a:t>
            </a:r>
            <a:endParaRPr lang="zh-CN" altLang="en-US" sz="1400" b="0" dirty="0">
              <a:latin typeface="微软雅黑" panose="020B0503020204020204" charset="-122"/>
              <a:ea typeface="微软雅黑" panose="020B0503020204020204" charset="-122"/>
            </a:endParaRPr>
          </a:p>
        </p:txBody>
      </p:sp>
      <p:sp>
        <p:nvSpPr>
          <p:cNvPr id="193" name="TextBox 192"/>
          <p:cNvSpPr txBox="1"/>
          <p:nvPr/>
        </p:nvSpPr>
        <p:spPr>
          <a:xfrm>
            <a:off x="6095069" y="4308797"/>
            <a:ext cx="634928" cy="215444"/>
          </a:xfrm>
          <a:prstGeom prst="rect">
            <a:avLst/>
          </a:prstGeom>
          <a:noFill/>
        </p:spPr>
        <p:txBody>
          <a:bodyPr wrap="square" lIns="0" tIns="0" rIns="0" bIns="0" rtlCol="0">
            <a:spAutoFit/>
          </a:bodyPr>
          <a:lstStyle/>
          <a:p>
            <a:r>
              <a:rPr lang="zh-CN" altLang="en-US" sz="1400" b="0" dirty="0" smtClean="0">
                <a:latin typeface="微软雅黑" panose="020B0503020204020204" charset="-122"/>
                <a:ea typeface="微软雅黑" panose="020B0503020204020204" charset="-122"/>
              </a:rPr>
              <a:t>纯利润</a:t>
            </a:r>
            <a:endParaRPr lang="zh-CN" altLang="en-US" sz="1400" b="0" dirty="0">
              <a:latin typeface="微软雅黑" panose="020B0503020204020204" charset="-122"/>
              <a:ea typeface="微软雅黑" panose="020B0503020204020204" charset="-122"/>
            </a:endParaRPr>
          </a:p>
        </p:txBody>
      </p:sp>
      <p:sp>
        <p:nvSpPr>
          <p:cNvPr id="194" name="TextBox 9"/>
          <p:cNvSpPr txBox="1">
            <a:spLocks noChangeArrowheads="1"/>
          </p:cNvSpPr>
          <p:nvPr/>
        </p:nvSpPr>
        <p:spPr bwMode="auto">
          <a:xfrm>
            <a:off x="3706571" y="2668361"/>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0" dirty="0" smtClean="0">
                <a:solidFill>
                  <a:srgbClr val="0070C0"/>
                </a:solidFill>
                <a:latin typeface="微软雅黑" panose="020B0503020204020204" charset="-122"/>
                <a:ea typeface="微软雅黑" panose="020B0503020204020204" charset="-122"/>
              </a:rPr>
              <a:t>350</a:t>
            </a:r>
            <a:r>
              <a:rPr lang="zh-CN" altLang="en-US" sz="1500" b="0" dirty="0" smtClean="0">
                <a:solidFill>
                  <a:srgbClr val="0070C0"/>
                </a:solidFill>
                <a:latin typeface="微软雅黑" panose="020B0503020204020204" charset="-122"/>
                <a:ea typeface="微软雅黑" panose="020B0503020204020204" charset="-122"/>
              </a:rPr>
              <a:t>万</a:t>
            </a:r>
            <a:endParaRPr lang="zh-CN" altLang="en-US" sz="1500" b="0" dirty="0">
              <a:solidFill>
                <a:srgbClr val="0070C0"/>
              </a:solidFill>
              <a:latin typeface="微软雅黑" panose="020B0503020204020204" charset="-122"/>
              <a:ea typeface="微软雅黑" panose="020B0503020204020204" charset="-122"/>
            </a:endParaRPr>
          </a:p>
        </p:txBody>
      </p:sp>
      <p:sp>
        <p:nvSpPr>
          <p:cNvPr id="195" name="TextBox 9"/>
          <p:cNvSpPr txBox="1">
            <a:spLocks noChangeArrowheads="1"/>
          </p:cNvSpPr>
          <p:nvPr/>
        </p:nvSpPr>
        <p:spPr bwMode="auto">
          <a:xfrm>
            <a:off x="2587695" y="2133169"/>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0" dirty="0" smtClean="0">
                <a:solidFill>
                  <a:srgbClr val="0070C0"/>
                </a:solidFill>
                <a:latin typeface="微软雅黑" panose="020B0503020204020204" charset="-122"/>
                <a:ea typeface="微软雅黑" panose="020B0503020204020204" charset="-122"/>
              </a:rPr>
              <a:t>500</a:t>
            </a:r>
            <a:r>
              <a:rPr lang="zh-CN" altLang="en-US" sz="1500" b="0" dirty="0" smtClean="0">
                <a:solidFill>
                  <a:srgbClr val="0070C0"/>
                </a:solidFill>
                <a:latin typeface="微软雅黑" panose="020B0503020204020204" charset="-122"/>
                <a:ea typeface="微软雅黑" panose="020B0503020204020204" charset="-122"/>
              </a:rPr>
              <a:t>万</a:t>
            </a:r>
            <a:endParaRPr lang="zh-CN" altLang="en-US" sz="1500" b="0" dirty="0">
              <a:solidFill>
                <a:srgbClr val="0070C0"/>
              </a:solidFill>
              <a:latin typeface="微软雅黑" panose="020B0503020204020204" charset="-122"/>
              <a:ea typeface="微软雅黑" panose="020B0503020204020204" charset="-122"/>
            </a:endParaRPr>
          </a:p>
        </p:txBody>
      </p:sp>
      <p:sp>
        <p:nvSpPr>
          <p:cNvPr id="196" name="TextBox 9"/>
          <p:cNvSpPr txBox="1">
            <a:spLocks noChangeArrowheads="1"/>
          </p:cNvSpPr>
          <p:nvPr/>
        </p:nvSpPr>
        <p:spPr bwMode="auto">
          <a:xfrm>
            <a:off x="4811912" y="2877741"/>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0" dirty="0" smtClean="0">
                <a:solidFill>
                  <a:srgbClr val="0070C0"/>
                </a:solidFill>
                <a:latin typeface="微软雅黑" panose="020B0503020204020204" charset="-122"/>
                <a:ea typeface="微软雅黑" panose="020B0503020204020204" charset="-122"/>
              </a:rPr>
              <a:t>300</a:t>
            </a:r>
            <a:r>
              <a:rPr lang="zh-CN" altLang="en-US" sz="1500" b="0" dirty="0" smtClean="0">
                <a:solidFill>
                  <a:srgbClr val="0070C0"/>
                </a:solidFill>
                <a:latin typeface="微软雅黑" panose="020B0503020204020204" charset="-122"/>
                <a:ea typeface="微软雅黑" panose="020B0503020204020204" charset="-122"/>
              </a:rPr>
              <a:t>万</a:t>
            </a:r>
            <a:endParaRPr lang="zh-CN" altLang="en-US" sz="1500" b="0" dirty="0">
              <a:solidFill>
                <a:srgbClr val="0070C0"/>
              </a:solidFill>
              <a:latin typeface="微软雅黑" panose="020B0503020204020204" charset="-122"/>
              <a:ea typeface="微软雅黑" panose="020B0503020204020204" charset="-122"/>
            </a:endParaRPr>
          </a:p>
        </p:txBody>
      </p:sp>
      <p:sp>
        <p:nvSpPr>
          <p:cNvPr id="197" name="TextBox 196"/>
          <p:cNvSpPr txBox="1"/>
          <p:nvPr/>
        </p:nvSpPr>
        <p:spPr>
          <a:xfrm>
            <a:off x="714128" y="4334058"/>
            <a:ext cx="528523" cy="230832"/>
          </a:xfrm>
          <a:prstGeom prst="rect">
            <a:avLst/>
          </a:prstGeom>
          <a:noFill/>
        </p:spPr>
        <p:txBody>
          <a:bodyPr wrap="square" rtlCol="0">
            <a:spAutoFit/>
          </a:bodyPr>
          <a:lstStyle/>
          <a:p>
            <a:pPr algn="ctr"/>
            <a:r>
              <a:rPr lang="zh-CN" altLang="en-US" sz="900" b="0" dirty="0" smtClean="0">
                <a:latin typeface="微软雅黑" panose="020B0503020204020204" charset="-122"/>
                <a:ea typeface="微软雅黑" panose="020B0503020204020204" charset="-122"/>
              </a:rPr>
              <a:t>（万元）</a:t>
            </a:r>
            <a:endParaRPr lang="zh-CN" altLang="en-US" sz="900" b="0" dirty="0">
              <a:latin typeface="微软雅黑" panose="020B0503020204020204" charset="-122"/>
              <a:ea typeface="微软雅黑" panose="020B0503020204020204" charset="-122"/>
            </a:endParaRPr>
          </a:p>
        </p:txBody>
      </p:sp>
      <p:sp>
        <p:nvSpPr>
          <p:cNvPr id="198" name="TextBox 9"/>
          <p:cNvSpPr txBox="1">
            <a:spLocks noChangeArrowheads="1"/>
          </p:cNvSpPr>
          <p:nvPr/>
        </p:nvSpPr>
        <p:spPr bwMode="auto">
          <a:xfrm>
            <a:off x="1542148" y="1931953"/>
            <a:ext cx="4376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0" dirty="0" smtClean="0">
                <a:solidFill>
                  <a:schemeClr val="bg1"/>
                </a:solidFill>
                <a:latin typeface="微软雅黑" panose="020B0503020204020204" charset="-122"/>
                <a:ea typeface="微软雅黑" panose="020B0503020204020204" charset="-122"/>
              </a:rPr>
              <a:t>650</a:t>
            </a:r>
            <a:r>
              <a:rPr lang="zh-CN" altLang="en-US" sz="1200" b="0" dirty="0" smtClean="0">
                <a:solidFill>
                  <a:schemeClr val="bg1"/>
                </a:solidFill>
                <a:latin typeface="微软雅黑" panose="020B0503020204020204" charset="-122"/>
                <a:ea typeface="微软雅黑" panose="020B0503020204020204" charset="-122"/>
              </a:rPr>
              <a:t>万</a:t>
            </a:r>
            <a:endParaRPr lang="zh-CN" altLang="en-US" sz="1200" b="0" dirty="0">
              <a:solidFill>
                <a:schemeClr val="bg1"/>
              </a:solidFill>
              <a:latin typeface="微软雅黑" panose="020B0503020204020204" charset="-122"/>
              <a:ea typeface="微软雅黑" panose="020B0503020204020204" charset="-122"/>
            </a:endParaRPr>
          </a:p>
        </p:txBody>
      </p:sp>
      <p:sp>
        <p:nvSpPr>
          <p:cNvPr id="199" name="TextBox 9"/>
          <p:cNvSpPr txBox="1">
            <a:spLocks noChangeArrowheads="1"/>
          </p:cNvSpPr>
          <p:nvPr/>
        </p:nvSpPr>
        <p:spPr bwMode="auto">
          <a:xfrm>
            <a:off x="2650211" y="2772561"/>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0" dirty="0" smtClean="0">
                <a:solidFill>
                  <a:schemeClr val="bg1"/>
                </a:solidFill>
                <a:latin typeface="微软雅黑" panose="020B0503020204020204" charset="-122"/>
                <a:ea typeface="微软雅黑" panose="020B0503020204020204" charset="-122"/>
              </a:rPr>
              <a:t>420</a:t>
            </a:r>
            <a:r>
              <a:rPr lang="zh-CN" altLang="en-US" sz="1200" b="0" dirty="0" smtClean="0">
                <a:solidFill>
                  <a:schemeClr val="bg1"/>
                </a:solidFill>
                <a:latin typeface="微软雅黑" panose="020B0503020204020204" charset="-122"/>
                <a:ea typeface="微软雅黑" panose="020B0503020204020204" charset="-122"/>
              </a:rPr>
              <a:t>万</a:t>
            </a:r>
            <a:endParaRPr lang="zh-CN" altLang="en-US" sz="1200" b="0" dirty="0">
              <a:solidFill>
                <a:schemeClr val="bg1"/>
              </a:solidFill>
              <a:latin typeface="微软雅黑" panose="020B0503020204020204" charset="-122"/>
              <a:ea typeface="微软雅黑" panose="020B0503020204020204" charset="-122"/>
            </a:endParaRPr>
          </a:p>
        </p:txBody>
      </p:sp>
      <p:sp>
        <p:nvSpPr>
          <p:cNvPr id="200" name="TextBox 9"/>
          <p:cNvSpPr txBox="1">
            <a:spLocks noChangeArrowheads="1"/>
          </p:cNvSpPr>
          <p:nvPr/>
        </p:nvSpPr>
        <p:spPr bwMode="auto">
          <a:xfrm>
            <a:off x="3760924" y="3500885"/>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0" dirty="0">
                <a:solidFill>
                  <a:schemeClr val="bg1"/>
                </a:solidFill>
                <a:latin typeface="微软雅黑" panose="020B0503020204020204" charset="-122"/>
                <a:ea typeface="微软雅黑" panose="020B0503020204020204" charset="-122"/>
              </a:rPr>
              <a:t>2</a:t>
            </a:r>
            <a:r>
              <a:rPr lang="en-US" altLang="zh-CN" sz="1200" b="0" dirty="0" smtClean="0">
                <a:solidFill>
                  <a:schemeClr val="bg1"/>
                </a:solidFill>
                <a:latin typeface="微软雅黑" panose="020B0503020204020204" charset="-122"/>
                <a:ea typeface="微软雅黑" panose="020B0503020204020204" charset="-122"/>
              </a:rPr>
              <a:t>20</a:t>
            </a:r>
            <a:r>
              <a:rPr lang="zh-CN" altLang="en-US" sz="1200" b="0" dirty="0" smtClean="0">
                <a:solidFill>
                  <a:schemeClr val="bg1"/>
                </a:solidFill>
                <a:latin typeface="微软雅黑" panose="020B0503020204020204" charset="-122"/>
                <a:ea typeface="微软雅黑" panose="020B0503020204020204" charset="-122"/>
              </a:rPr>
              <a:t>万</a:t>
            </a:r>
            <a:endParaRPr lang="zh-CN" altLang="en-US" sz="1200" b="0" dirty="0">
              <a:solidFill>
                <a:schemeClr val="bg1"/>
              </a:solidFill>
              <a:latin typeface="微软雅黑" panose="020B0503020204020204" charset="-122"/>
              <a:ea typeface="微软雅黑" panose="020B0503020204020204" charset="-122"/>
            </a:endParaRPr>
          </a:p>
        </p:txBody>
      </p:sp>
      <p:sp>
        <p:nvSpPr>
          <p:cNvPr id="201" name="TextBox 9"/>
          <p:cNvSpPr txBox="1">
            <a:spLocks noChangeArrowheads="1"/>
          </p:cNvSpPr>
          <p:nvPr/>
        </p:nvSpPr>
        <p:spPr bwMode="auto">
          <a:xfrm>
            <a:off x="4854301" y="3477801"/>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0" dirty="0" smtClean="0">
                <a:solidFill>
                  <a:schemeClr val="bg1"/>
                </a:solidFill>
                <a:latin typeface="微软雅黑" panose="020B0503020204020204" charset="-122"/>
                <a:ea typeface="微软雅黑" panose="020B0503020204020204" charset="-122"/>
              </a:rPr>
              <a:t>240</a:t>
            </a:r>
            <a:r>
              <a:rPr lang="zh-CN" altLang="en-US" sz="1200" b="0" dirty="0" smtClean="0">
                <a:solidFill>
                  <a:schemeClr val="bg1"/>
                </a:solidFill>
                <a:latin typeface="微软雅黑" panose="020B0503020204020204" charset="-122"/>
                <a:ea typeface="微软雅黑" panose="020B0503020204020204" charset="-122"/>
              </a:rPr>
              <a:t>万</a:t>
            </a:r>
            <a:endParaRPr lang="zh-CN" altLang="en-US" sz="1200" b="0" dirty="0">
              <a:solidFill>
                <a:schemeClr val="bg1"/>
              </a:solidFill>
              <a:latin typeface="微软雅黑" panose="020B0503020204020204" charset="-122"/>
              <a:ea typeface="微软雅黑" panose="020B0503020204020204" charset="-122"/>
            </a:endParaRPr>
          </a:p>
        </p:txBody>
      </p:sp>
      <p:sp>
        <p:nvSpPr>
          <p:cNvPr id="202" name="矩形 201"/>
          <p:cNvSpPr/>
          <p:nvPr/>
        </p:nvSpPr>
        <p:spPr>
          <a:xfrm>
            <a:off x="6729997" y="3990494"/>
            <a:ext cx="383842" cy="1843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203" name="矩形 202"/>
          <p:cNvSpPr/>
          <p:nvPr/>
        </p:nvSpPr>
        <p:spPr>
          <a:xfrm>
            <a:off x="6729997" y="4324332"/>
            <a:ext cx="383842" cy="1843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204" name="TextBox 9"/>
          <p:cNvSpPr txBox="1">
            <a:spLocks noChangeArrowheads="1"/>
          </p:cNvSpPr>
          <p:nvPr/>
        </p:nvSpPr>
        <p:spPr bwMode="auto">
          <a:xfrm>
            <a:off x="1499486" y="1413089"/>
            <a:ext cx="548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0" dirty="0" smtClean="0">
                <a:solidFill>
                  <a:srgbClr val="0070C0"/>
                </a:solidFill>
                <a:latin typeface="微软雅黑" panose="020B0503020204020204" charset="-122"/>
                <a:ea typeface="微软雅黑" panose="020B0503020204020204" charset="-122"/>
              </a:rPr>
              <a:t>700</a:t>
            </a:r>
            <a:r>
              <a:rPr lang="zh-CN" altLang="en-US" sz="1500" b="0" dirty="0" smtClean="0">
                <a:solidFill>
                  <a:srgbClr val="0070C0"/>
                </a:solidFill>
                <a:latin typeface="微软雅黑" panose="020B0503020204020204" charset="-122"/>
                <a:ea typeface="微软雅黑" panose="020B0503020204020204" charset="-122"/>
              </a:rPr>
              <a:t>万</a:t>
            </a:r>
            <a:endParaRPr lang="zh-CN" altLang="en-US" sz="1500" b="0" dirty="0">
              <a:solidFill>
                <a:srgbClr val="0070C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12000">
        <p14:gallery dir="l"/>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heel(4)">
                                      <p:cBhvr>
                                        <p:cTn id="7" dur="1000"/>
                                        <p:tgtEl>
                                          <p:spTgt spid="8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68"/>
                                        </p:tgtEl>
                                        <p:attrNameLst>
                                          <p:attrName>style.visibility</p:attrName>
                                        </p:attrNameLst>
                                      </p:cBhvr>
                                      <p:to>
                                        <p:strVal val="visible"/>
                                      </p:to>
                                    </p:set>
                                    <p:animEffect transition="in" filter="wipe(left)">
                                      <p:cBhvr>
                                        <p:cTn id="11" dur="500"/>
                                        <p:tgtEl>
                                          <p:spTgt spid="168"/>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79"/>
                                        </p:tgtEl>
                                        <p:attrNameLst>
                                          <p:attrName>style.visibility</p:attrName>
                                        </p:attrNameLst>
                                      </p:cBhvr>
                                      <p:to>
                                        <p:strVal val="visible"/>
                                      </p:to>
                                    </p:set>
                                    <p:anim calcmode="lin" valueType="num">
                                      <p:cBhvr additive="base">
                                        <p:cTn id="15" dur="100" fill="hold"/>
                                        <p:tgtEl>
                                          <p:spTgt spid="179"/>
                                        </p:tgtEl>
                                        <p:attrNameLst>
                                          <p:attrName>ppt_x</p:attrName>
                                        </p:attrNameLst>
                                      </p:cBhvr>
                                      <p:tavLst>
                                        <p:tav tm="0">
                                          <p:val>
                                            <p:strVal val="0-#ppt_w/2"/>
                                          </p:val>
                                        </p:tav>
                                        <p:tav tm="100000">
                                          <p:val>
                                            <p:strVal val="#ppt_x"/>
                                          </p:val>
                                        </p:tav>
                                      </p:tavLst>
                                    </p:anim>
                                    <p:anim calcmode="lin" valueType="num">
                                      <p:cBhvr additive="base">
                                        <p:cTn id="16" dur="100" fill="hold"/>
                                        <p:tgtEl>
                                          <p:spTgt spid="179"/>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grpId="0" nodeType="afterEffect">
                                  <p:stCondLst>
                                    <p:cond delay="0"/>
                                  </p:stCondLst>
                                  <p:childTnLst>
                                    <p:set>
                                      <p:cBhvr>
                                        <p:cTn id="19" dur="1" fill="hold">
                                          <p:stCondLst>
                                            <p:cond delay="0"/>
                                          </p:stCondLst>
                                        </p:cTn>
                                        <p:tgtEl>
                                          <p:spTgt spid="158"/>
                                        </p:tgtEl>
                                        <p:attrNameLst>
                                          <p:attrName>style.visibility</p:attrName>
                                        </p:attrNameLst>
                                      </p:cBhvr>
                                      <p:to>
                                        <p:strVal val="visible"/>
                                      </p:to>
                                    </p:set>
                                    <p:anim calcmode="lin" valueType="num">
                                      <p:cBhvr additive="base">
                                        <p:cTn id="20" dur="100" fill="hold"/>
                                        <p:tgtEl>
                                          <p:spTgt spid="158"/>
                                        </p:tgtEl>
                                        <p:attrNameLst>
                                          <p:attrName>ppt_x</p:attrName>
                                        </p:attrNameLst>
                                      </p:cBhvr>
                                      <p:tavLst>
                                        <p:tav tm="0">
                                          <p:val>
                                            <p:strVal val="0-#ppt_w/2"/>
                                          </p:val>
                                        </p:tav>
                                        <p:tav tm="100000">
                                          <p:val>
                                            <p:strVal val="#ppt_x"/>
                                          </p:val>
                                        </p:tav>
                                      </p:tavLst>
                                    </p:anim>
                                    <p:anim calcmode="lin" valueType="num">
                                      <p:cBhvr additive="base">
                                        <p:cTn id="21" dur="100" fill="hold"/>
                                        <p:tgtEl>
                                          <p:spTgt spid="158"/>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162"/>
                                        </p:tgtEl>
                                        <p:attrNameLst>
                                          <p:attrName>style.visibility</p:attrName>
                                        </p:attrNameLst>
                                      </p:cBhvr>
                                      <p:to>
                                        <p:strVal val="visible"/>
                                      </p:to>
                                    </p:set>
                                    <p:anim calcmode="lin" valueType="num">
                                      <p:cBhvr additive="base">
                                        <p:cTn id="25" dur="100" fill="hold"/>
                                        <p:tgtEl>
                                          <p:spTgt spid="162"/>
                                        </p:tgtEl>
                                        <p:attrNameLst>
                                          <p:attrName>ppt_x</p:attrName>
                                        </p:attrNameLst>
                                      </p:cBhvr>
                                      <p:tavLst>
                                        <p:tav tm="0">
                                          <p:val>
                                            <p:strVal val="0-#ppt_w/2"/>
                                          </p:val>
                                        </p:tav>
                                        <p:tav tm="100000">
                                          <p:val>
                                            <p:strVal val="#ppt_x"/>
                                          </p:val>
                                        </p:tav>
                                      </p:tavLst>
                                    </p:anim>
                                    <p:anim calcmode="lin" valueType="num">
                                      <p:cBhvr additive="base">
                                        <p:cTn id="26" dur="100" fill="hold"/>
                                        <p:tgtEl>
                                          <p:spTgt spid="162"/>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163"/>
                                        </p:tgtEl>
                                        <p:attrNameLst>
                                          <p:attrName>style.visibility</p:attrName>
                                        </p:attrNameLst>
                                      </p:cBhvr>
                                      <p:to>
                                        <p:strVal val="visible"/>
                                      </p:to>
                                    </p:set>
                                    <p:anim calcmode="lin" valueType="num">
                                      <p:cBhvr additive="base">
                                        <p:cTn id="30" dur="100" fill="hold"/>
                                        <p:tgtEl>
                                          <p:spTgt spid="163"/>
                                        </p:tgtEl>
                                        <p:attrNameLst>
                                          <p:attrName>ppt_x</p:attrName>
                                        </p:attrNameLst>
                                      </p:cBhvr>
                                      <p:tavLst>
                                        <p:tav tm="0">
                                          <p:val>
                                            <p:strVal val="0-#ppt_w/2"/>
                                          </p:val>
                                        </p:tav>
                                        <p:tav tm="100000">
                                          <p:val>
                                            <p:strVal val="#ppt_x"/>
                                          </p:val>
                                        </p:tav>
                                      </p:tavLst>
                                    </p:anim>
                                    <p:anim calcmode="lin" valueType="num">
                                      <p:cBhvr additive="base">
                                        <p:cTn id="31" dur="100" fill="hold"/>
                                        <p:tgtEl>
                                          <p:spTgt spid="16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64"/>
                                        </p:tgtEl>
                                        <p:attrNameLst>
                                          <p:attrName>style.visibility</p:attrName>
                                        </p:attrNameLst>
                                      </p:cBhvr>
                                      <p:to>
                                        <p:strVal val="visible"/>
                                      </p:to>
                                    </p:set>
                                    <p:anim calcmode="lin" valueType="num">
                                      <p:cBhvr additive="base">
                                        <p:cTn id="35" dur="100" fill="hold"/>
                                        <p:tgtEl>
                                          <p:spTgt spid="164"/>
                                        </p:tgtEl>
                                        <p:attrNameLst>
                                          <p:attrName>ppt_x</p:attrName>
                                        </p:attrNameLst>
                                      </p:cBhvr>
                                      <p:tavLst>
                                        <p:tav tm="0">
                                          <p:val>
                                            <p:strVal val="0-#ppt_w/2"/>
                                          </p:val>
                                        </p:tav>
                                        <p:tav tm="100000">
                                          <p:val>
                                            <p:strVal val="#ppt_x"/>
                                          </p:val>
                                        </p:tav>
                                      </p:tavLst>
                                    </p:anim>
                                    <p:anim calcmode="lin" valueType="num">
                                      <p:cBhvr additive="base">
                                        <p:cTn id="36" dur="100" fill="hold"/>
                                        <p:tgtEl>
                                          <p:spTgt spid="164"/>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65"/>
                                        </p:tgtEl>
                                        <p:attrNameLst>
                                          <p:attrName>style.visibility</p:attrName>
                                        </p:attrNameLst>
                                      </p:cBhvr>
                                      <p:to>
                                        <p:strVal val="visible"/>
                                      </p:to>
                                    </p:set>
                                    <p:anim calcmode="lin" valueType="num">
                                      <p:cBhvr additive="base">
                                        <p:cTn id="40" dur="100" fill="hold"/>
                                        <p:tgtEl>
                                          <p:spTgt spid="165"/>
                                        </p:tgtEl>
                                        <p:attrNameLst>
                                          <p:attrName>ppt_x</p:attrName>
                                        </p:attrNameLst>
                                      </p:cBhvr>
                                      <p:tavLst>
                                        <p:tav tm="0">
                                          <p:val>
                                            <p:strVal val="0-#ppt_w/2"/>
                                          </p:val>
                                        </p:tav>
                                        <p:tav tm="100000">
                                          <p:val>
                                            <p:strVal val="#ppt_x"/>
                                          </p:val>
                                        </p:tav>
                                      </p:tavLst>
                                    </p:anim>
                                    <p:anim calcmode="lin" valueType="num">
                                      <p:cBhvr additive="base">
                                        <p:cTn id="41" dur="100" fill="hold"/>
                                        <p:tgtEl>
                                          <p:spTgt spid="165"/>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8" fill="hold" grpId="0" nodeType="afterEffect">
                                  <p:stCondLst>
                                    <p:cond delay="0"/>
                                  </p:stCondLst>
                                  <p:childTnLst>
                                    <p:set>
                                      <p:cBhvr>
                                        <p:cTn id="44" dur="1" fill="hold">
                                          <p:stCondLst>
                                            <p:cond delay="0"/>
                                          </p:stCondLst>
                                        </p:cTn>
                                        <p:tgtEl>
                                          <p:spTgt spid="166"/>
                                        </p:tgtEl>
                                        <p:attrNameLst>
                                          <p:attrName>style.visibility</p:attrName>
                                        </p:attrNameLst>
                                      </p:cBhvr>
                                      <p:to>
                                        <p:strVal val="visible"/>
                                      </p:to>
                                    </p:set>
                                    <p:anim calcmode="lin" valueType="num">
                                      <p:cBhvr additive="base">
                                        <p:cTn id="45" dur="100" fill="hold"/>
                                        <p:tgtEl>
                                          <p:spTgt spid="166"/>
                                        </p:tgtEl>
                                        <p:attrNameLst>
                                          <p:attrName>ppt_x</p:attrName>
                                        </p:attrNameLst>
                                      </p:cBhvr>
                                      <p:tavLst>
                                        <p:tav tm="0">
                                          <p:val>
                                            <p:strVal val="0-#ppt_w/2"/>
                                          </p:val>
                                        </p:tav>
                                        <p:tav tm="100000">
                                          <p:val>
                                            <p:strVal val="#ppt_x"/>
                                          </p:val>
                                        </p:tav>
                                      </p:tavLst>
                                    </p:anim>
                                    <p:anim calcmode="lin" valueType="num">
                                      <p:cBhvr additive="base">
                                        <p:cTn id="46" dur="100" fill="hold"/>
                                        <p:tgtEl>
                                          <p:spTgt spid="166"/>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167"/>
                                        </p:tgtEl>
                                        <p:attrNameLst>
                                          <p:attrName>style.visibility</p:attrName>
                                        </p:attrNameLst>
                                      </p:cBhvr>
                                      <p:to>
                                        <p:strVal val="visible"/>
                                      </p:to>
                                    </p:set>
                                    <p:anim calcmode="lin" valueType="num">
                                      <p:cBhvr additive="base">
                                        <p:cTn id="50" dur="100" fill="hold"/>
                                        <p:tgtEl>
                                          <p:spTgt spid="167"/>
                                        </p:tgtEl>
                                        <p:attrNameLst>
                                          <p:attrName>ppt_x</p:attrName>
                                        </p:attrNameLst>
                                      </p:cBhvr>
                                      <p:tavLst>
                                        <p:tav tm="0">
                                          <p:val>
                                            <p:strVal val="0-#ppt_w/2"/>
                                          </p:val>
                                        </p:tav>
                                        <p:tav tm="100000">
                                          <p:val>
                                            <p:strVal val="#ppt_x"/>
                                          </p:val>
                                        </p:tav>
                                      </p:tavLst>
                                    </p:anim>
                                    <p:anim calcmode="lin" valueType="num">
                                      <p:cBhvr additive="base">
                                        <p:cTn id="51" dur="100" fill="hold"/>
                                        <p:tgtEl>
                                          <p:spTgt spid="167"/>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178"/>
                                        </p:tgtEl>
                                        <p:attrNameLst>
                                          <p:attrName>style.visibility</p:attrName>
                                        </p:attrNameLst>
                                      </p:cBhvr>
                                      <p:to>
                                        <p:strVal val="visible"/>
                                      </p:to>
                                    </p:set>
                                    <p:anim calcmode="lin" valueType="num">
                                      <p:cBhvr additive="base">
                                        <p:cTn id="55" dur="100" fill="hold"/>
                                        <p:tgtEl>
                                          <p:spTgt spid="178"/>
                                        </p:tgtEl>
                                        <p:attrNameLst>
                                          <p:attrName>ppt_x</p:attrName>
                                        </p:attrNameLst>
                                      </p:cBhvr>
                                      <p:tavLst>
                                        <p:tav tm="0">
                                          <p:val>
                                            <p:strVal val="0-#ppt_w/2"/>
                                          </p:val>
                                        </p:tav>
                                        <p:tav tm="100000">
                                          <p:val>
                                            <p:strVal val="#ppt_x"/>
                                          </p:val>
                                        </p:tav>
                                      </p:tavLst>
                                    </p:anim>
                                    <p:anim calcmode="lin" valueType="num">
                                      <p:cBhvr additive="base">
                                        <p:cTn id="56" dur="100" fill="hold"/>
                                        <p:tgtEl>
                                          <p:spTgt spid="178"/>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1" fill="hold">
                                          <p:stCondLst>
                                            <p:cond delay="0"/>
                                          </p:stCondLst>
                                        </p:cTn>
                                        <p:tgtEl>
                                          <p:spTgt spid="197"/>
                                        </p:tgtEl>
                                        <p:attrNameLst>
                                          <p:attrName>style.visibility</p:attrName>
                                        </p:attrNameLst>
                                      </p:cBhvr>
                                      <p:to>
                                        <p:strVal val="visible"/>
                                      </p:to>
                                    </p:set>
                                    <p:anim calcmode="lin" valueType="num">
                                      <p:cBhvr additive="base">
                                        <p:cTn id="60" dur="200" fill="hold"/>
                                        <p:tgtEl>
                                          <p:spTgt spid="197"/>
                                        </p:tgtEl>
                                        <p:attrNameLst>
                                          <p:attrName>ppt_x</p:attrName>
                                        </p:attrNameLst>
                                      </p:cBhvr>
                                      <p:tavLst>
                                        <p:tav tm="0">
                                          <p:val>
                                            <p:strVal val="0-#ppt_w/2"/>
                                          </p:val>
                                        </p:tav>
                                        <p:tav tm="100000">
                                          <p:val>
                                            <p:strVal val="#ppt_x"/>
                                          </p:val>
                                        </p:tav>
                                      </p:tavLst>
                                    </p:anim>
                                    <p:anim calcmode="lin" valueType="num">
                                      <p:cBhvr additive="base">
                                        <p:cTn id="61" dur="200" fill="hold"/>
                                        <p:tgtEl>
                                          <p:spTgt spid="197"/>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157"/>
                                        </p:tgtEl>
                                        <p:attrNameLst>
                                          <p:attrName>style.visibility</p:attrName>
                                        </p:attrNameLst>
                                      </p:cBhvr>
                                      <p:to>
                                        <p:strVal val="visible"/>
                                      </p:to>
                                    </p:set>
                                    <p:anim calcmode="lin" valueType="num">
                                      <p:cBhvr additive="base">
                                        <p:cTn id="65" dur="200" fill="hold"/>
                                        <p:tgtEl>
                                          <p:spTgt spid="157"/>
                                        </p:tgtEl>
                                        <p:attrNameLst>
                                          <p:attrName>ppt_x</p:attrName>
                                        </p:attrNameLst>
                                      </p:cBhvr>
                                      <p:tavLst>
                                        <p:tav tm="0">
                                          <p:val>
                                            <p:strVal val="0-#ppt_w/2"/>
                                          </p:val>
                                        </p:tav>
                                        <p:tav tm="100000">
                                          <p:val>
                                            <p:strVal val="#ppt_x"/>
                                          </p:val>
                                        </p:tav>
                                      </p:tavLst>
                                    </p:anim>
                                    <p:anim calcmode="lin" valueType="num">
                                      <p:cBhvr additive="base">
                                        <p:cTn id="66" dur="200" fill="hold"/>
                                        <p:tgtEl>
                                          <p:spTgt spid="157"/>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180"/>
                                        </p:tgtEl>
                                        <p:attrNameLst>
                                          <p:attrName>style.visibility</p:attrName>
                                        </p:attrNameLst>
                                      </p:cBhvr>
                                      <p:to>
                                        <p:strVal val="visible"/>
                                      </p:to>
                                    </p:set>
                                    <p:animEffect transition="in" filter="wipe(down)">
                                      <p:cBhvr>
                                        <p:cTn id="70" dur="300"/>
                                        <p:tgtEl>
                                          <p:spTgt spid="180"/>
                                        </p:tgtEl>
                                      </p:cBhvr>
                                    </p:animEffect>
                                  </p:childTnLst>
                                </p:cTn>
                              </p:par>
                            </p:childTnLst>
                          </p:cTn>
                        </p:par>
                        <p:par>
                          <p:cTn id="71" fill="hold">
                            <p:stCondLst>
                              <p:cond delay="7500"/>
                            </p:stCondLst>
                            <p:childTnLst>
                              <p:par>
                                <p:cTn id="72" presetID="53" presetClass="entr" presetSubtype="16" fill="hold" grpId="0" nodeType="afterEffect">
                                  <p:stCondLst>
                                    <p:cond delay="0"/>
                                  </p:stCondLst>
                                  <p:childTnLst>
                                    <p:set>
                                      <p:cBhvr>
                                        <p:cTn id="73" dur="1" fill="hold">
                                          <p:stCondLst>
                                            <p:cond delay="0"/>
                                          </p:stCondLst>
                                        </p:cTn>
                                        <p:tgtEl>
                                          <p:spTgt spid="204"/>
                                        </p:tgtEl>
                                        <p:attrNameLst>
                                          <p:attrName>style.visibility</p:attrName>
                                        </p:attrNameLst>
                                      </p:cBhvr>
                                      <p:to>
                                        <p:strVal val="visible"/>
                                      </p:to>
                                    </p:set>
                                    <p:anim calcmode="lin" valueType="num">
                                      <p:cBhvr>
                                        <p:cTn id="74" dur="300" fill="hold"/>
                                        <p:tgtEl>
                                          <p:spTgt spid="204"/>
                                        </p:tgtEl>
                                        <p:attrNameLst>
                                          <p:attrName>ppt_w</p:attrName>
                                        </p:attrNameLst>
                                      </p:cBhvr>
                                      <p:tavLst>
                                        <p:tav tm="0">
                                          <p:val>
                                            <p:fltVal val="0"/>
                                          </p:val>
                                        </p:tav>
                                        <p:tav tm="100000">
                                          <p:val>
                                            <p:strVal val="#ppt_w"/>
                                          </p:val>
                                        </p:tav>
                                      </p:tavLst>
                                    </p:anim>
                                    <p:anim calcmode="lin" valueType="num">
                                      <p:cBhvr>
                                        <p:cTn id="75" dur="300" fill="hold"/>
                                        <p:tgtEl>
                                          <p:spTgt spid="204"/>
                                        </p:tgtEl>
                                        <p:attrNameLst>
                                          <p:attrName>ppt_h</p:attrName>
                                        </p:attrNameLst>
                                      </p:cBhvr>
                                      <p:tavLst>
                                        <p:tav tm="0">
                                          <p:val>
                                            <p:fltVal val="0"/>
                                          </p:val>
                                        </p:tav>
                                        <p:tav tm="100000">
                                          <p:val>
                                            <p:strVal val="#ppt_h"/>
                                          </p:val>
                                        </p:tav>
                                      </p:tavLst>
                                    </p:anim>
                                    <p:animEffect transition="in" filter="fade">
                                      <p:cBhvr>
                                        <p:cTn id="76" dur="300"/>
                                        <p:tgtEl>
                                          <p:spTgt spid="204"/>
                                        </p:tgtEl>
                                      </p:cBhvr>
                                    </p:animEffect>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181"/>
                                        </p:tgtEl>
                                        <p:attrNameLst>
                                          <p:attrName>style.visibility</p:attrName>
                                        </p:attrNameLst>
                                      </p:cBhvr>
                                      <p:to>
                                        <p:strVal val="visible"/>
                                      </p:to>
                                    </p:set>
                                    <p:animEffect transition="in" filter="wipe(down)">
                                      <p:cBhvr>
                                        <p:cTn id="80" dur="500"/>
                                        <p:tgtEl>
                                          <p:spTgt spid="181"/>
                                        </p:tgtEl>
                                      </p:cBhvr>
                                    </p:animEffect>
                                  </p:childTnLst>
                                </p:cTn>
                              </p:par>
                            </p:childTnLst>
                          </p:cTn>
                        </p:par>
                        <p:par>
                          <p:cTn id="81" fill="hold">
                            <p:stCondLst>
                              <p:cond delay="8500"/>
                            </p:stCondLst>
                            <p:childTnLst>
                              <p:par>
                                <p:cTn id="82" presetID="53" presetClass="entr" presetSubtype="16" fill="hold" grpId="0" nodeType="afterEffect">
                                  <p:stCondLst>
                                    <p:cond delay="0"/>
                                  </p:stCondLst>
                                  <p:childTnLst>
                                    <p:set>
                                      <p:cBhvr>
                                        <p:cTn id="83" dur="1" fill="hold">
                                          <p:stCondLst>
                                            <p:cond delay="0"/>
                                          </p:stCondLst>
                                        </p:cTn>
                                        <p:tgtEl>
                                          <p:spTgt spid="198"/>
                                        </p:tgtEl>
                                        <p:attrNameLst>
                                          <p:attrName>style.visibility</p:attrName>
                                        </p:attrNameLst>
                                      </p:cBhvr>
                                      <p:to>
                                        <p:strVal val="visible"/>
                                      </p:to>
                                    </p:set>
                                    <p:anim calcmode="lin" valueType="num">
                                      <p:cBhvr>
                                        <p:cTn id="84" dur="300" fill="hold"/>
                                        <p:tgtEl>
                                          <p:spTgt spid="198"/>
                                        </p:tgtEl>
                                        <p:attrNameLst>
                                          <p:attrName>ppt_w</p:attrName>
                                        </p:attrNameLst>
                                      </p:cBhvr>
                                      <p:tavLst>
                                        <p:tav tm="0">
                                          <p:val>
                                            <p:fltVal val="0"/>
                                          </p:val>
                                        </p:tav>
                                        <p:tav tm="100000">
                                          <p:val>
                                            <p:strVal val="#ppt_w"/>
                                          </p:val>
                                        </p:tav>
                                      </p:tavLst>
                                    </p:anim>
                                    <p:anim calcmode="lin" valueType="num">
                                      <p:cBhvr>
                                        <p:cTn id="85" dur="300" fill="hold"/>
                                        <p:tgtEl>
                                          <p:spTgt spid="198"/>
                                        </p:tgtEl>
                                        <p:attrNameLst>
                                          <p:attrName>ppt_h</p:attrName>
                                        </p:attrNameLst>
                                      </p:cBhvr>
                                      <p:tavLst>
                                        <p:tav tm="0">
                                          <p:val>
                                            <p:fltVal val="0"/>
                                          </p:val>
                                        </p:tav>
                                        <p:tav tm="100000">
                                          <p:val>
                                            <p:strVal val="#ppt_h"/>
                                          </p:val>
                                        </p:tav>
                                      </p:tavLst>
                                    </p:anim>
                                    <p:animEffect transition="in" filter="fade">
                                      <p:cBhvr>
                                        <p:cTn id="86" dur="300"/>
                                        <p:tgtEl>
                                          <p:spTgt spid="198"/>
                                        </p:tgtEl>
                                      </p:cBhvr>
                                    </p:animEffect>
                                  </p:childTnLst>
                                </p:cTn>
                              </p:par>
                            </p:childTnLst>
                          </p:cTn>
                        </p:par>
                        <p:par>
                          <p:cTn id="87" fill="hold">
                            <p:stCondLst>
                              <p:cond delay="9000"/>
                            </p:stCondLst>
                            <p:childTnLst>
                              <p:par>
                                <p:cTn id="88" presetID="2" presetClass="entr" presetSubtype="8" fill="hold" grpId="0" nodeType="afterEffect">
                                  <p:stCondLst>
                                    <p:cond delay="0"/>
                                  </p:stCondLst>
                                  <p:childTnLst>
                                    <p:set>
                                      <p:cBhvr>
                                        <p:cTn id="89" dur="1" fill="hold">
                                          <p:stCondLst>
                                            <p:cond delay="0"/>
                                          </p:stCondLst>
                                        </p:cTn>
                                        <p:tgtEl>
                                          <p:spTgt spid="159"/>
                                        </p:tgtEl>
                                        <p:attrNameLst>
                                          <p:attrName>style.visibility</p:attrName>
                                        </p:attrNameLst>
                                      </p:cBhvr>
                                      <p:to>
                                        <p:strVal val="visible"/>
                                      </p:to>
                                    </p:set>
                                    <p:anim calcmode="lin" valueType="num">
                                      <p:cBhvr additive="base">
                                        <p:cTn id="90" dur="200" fill="hold"/>
                                        <p:tgtEl>
                                          <p:spTgt spid="159"/>
                                        </p:tgtEl>
                                        <p:attrNameLst>
                                          <p:attrName>ppt_x</p:attrName>
                                        </p:attrNameLst>
                                      </p:cBhvr>
                                      <p:tavLst>
                                        <p:tav tm="0">
                                          <p:val>
                                            <p:strVal val="0-#ppt_w/2"/>
                                          </p:val>
                                        </p:tav>
                                        <p:tav tm="100000">
                                          <p:val>
                                            <p:strVal val="#ppt_x"/>
                                          </p:val>
                                        </p:tav>
                                      </p:tavLst>
                                    </p:anim>
                                    <p:anim calcmode="lin" valueType="num">
                                      <p:cBhvr additive="base">
                                        <p:cTn id="91" dur="200" fill="hold"/>
                                        <p:tgtEl>
                                          <p:spTgt spid="159"/>
                                        </p:tgtEl>
                                        <p:attrNameLst>
                                          <p:attrName>ppt_y</p:attrName>
                                        </p:attrNameLst>
                                      </p:cBhvr>
                                      <p:tavLst>
                                        <p:tav tm="0">
                                          <p:val>
                                            <p:strVal val="#ppt_y"/>
                                          </p:val>
                                        </p:tav>
                                        <p:tav tm="100000">
                                          <p:val>
                                            <p:strVal val="#ppt_y"/>
                                          </p:val>
                                        </p:tav>
                                      </p:tavLst>
                                    </p:anim>
                                  </p:childTnLst>
                                </p:cTn>
                              </p:par>
                            </p:childTnLst>
                          </p:cTn>
                        </p:par>
                        <p:par>
                          <p:cTn id="92" fill="hold">
                            <p:stCondLst>
                              <p:cond delay="9500"/>
                            </p:stCondLst>
                            <p:childTnLst>
                              <p:par>
                                <p:cTn id="93" presetID="22" presetClass="entr" presetSubtype="4" fill="hold" grpId="0" nodeType="afterEffect">
                                  <p:stCondLst>
                                    <p:cond delay="0"/>
                                  </p:stCondLst>
                                  <p:childTnLst>
                                    <p:set>
                                      <p:cBhvr>
                                        <p:cTn id="94" dur="1" fill="hold">
                                          <p:stCondLst>
                                            <p:cond delay="0"/>
                                          </p:stCondLst>
                                        </p:cTn>
                                        <p:tgtEl>
                                          <p:spTgt spid="182"/>
                                        </p:tgtEl>
                                        <p:attrNameLst>
                                          <p:attrName>style.visibility</p:attrName>
                                        </p:attrNameLst>
                                      </p:cBhvr>
                                      <p:to>
                                        <p:strVal val="visible"/>
                                      </p:to>
                                    </p:set>
                                    <p:animEffect transition="in" filter="wipe(down)">
                                      <p:cBhvr>
                                        <p:cTn id="95" dur="300"/>
                                        <p:tgtEl>
                                          <p:spTgt spid="182"/>
                                        </p:tgtEl>
                                      </p:cBhvr>
                                    </p:animEffect>
                                  </p:childTnLst>
                                </p:cTn>
                              </p:par>
                            </p:childTnLst>
                          </p:cTn>
                        </p:par>
                        <p:par>
                          <p:cTn id="96" fill="hold">
                            <p:stCondLst>
                              <p:cond delay="10000"/>
                            </p:stCondLst>
                            <p:childTnLst>
                              <p:par>
                                <p:cTn id="97" presetID="53" presetClass="entr" presetSubtype="16"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p:cTn id="99" dur="300" fill="hold"/>
                                        <p:tgtEl>
                                          <p:spTgt spid="195"/>
                                        </p:tgtEl>
                                        <p:attrNameLst>
                                          <p:attrName>ppt_w</p:attrName>
                                        </p:attrNameLst>
                                      </p:cBhvr>
                                      <p:tavLst>
                                        <p:tav tm="0">
                                          <p:val>
                                            <p:fltVal val="0"/>
                                          </p:val>
                                        </p:tav>
                                        <p:tav tm="100000">
                                          <p:val>
                                            <p:strVal val="#ppt_w"/>
                                          </p:val>
                                        </p:tav>
                                      </p:tavLst>
                                    </p:anim>
                                    <p:anim calcmode="lin" valueType="num">
                                      <p:cBhvr>
                                        <p:cTn id="100" dur="300" fill="hold"/>
                                        <p:tgtEl>
                                          <p:spTgt spid="195"/>
                                        </p:tgtEl>
                                        <p:attrNameLst>
                                          <p:attrName>ppt_h</p:attrName>
                                        </p:attrNameLst>
                                      </p:cBhvr>
                                      <p:tavLst>
                                        <p:tav tm="0">
                                          <p:val>
                                            <p:fltVal val="0"/>
                                          </p:val>
                                        </p:tav>
                                        <p:tav tm="100000">
                                          <p:val>
                                            <p:strVal val="#ppt_h"/>
                                          </p:val>
                                        </p:tav>
                                      </p:tavLst>
                                    </p:anim>
                                    <p:animEffect transition="in" filter="fade">
                                      <p:cBhvr>
                                        <p:cTn id="101" dur="300"/>
                                        <p:tgtEl>
                                          <p:spTgt spid="195"/>
                                        </p:tgtEl>
                                      </p:cBhvr>
                                    </p:animEffect>
                                  </p:childTnLst>
                                </p:cTn>
                              </p:par>
                            </p:childTnLst>
                          </p:cTn>
                        </p:par>
                        <p:par>
                          <p:cTn id="102" fill="hold">
                            <p:stCondLst>
                              <p:cond delay="10500"/>
                            </p:stCondLst>
                            <p:childTnLst>
                              <p:par>
                                <p:cTn id="103" presetID="22" presetClass="entr" presetSubtype="4" fill="hold" grpId="0" nodeType="afterEffect">
                                  <p:stCondLst>
                                    <p:cond delay="0"/>
                                  </p:stCondLst>
                                  <p:childTnLst>
                                    <p:set>
                                      <p:cBhvr>
                                        <p:cTn id="104" dur="1" fill="hold">
                                          <p:stCondLst>
                                            <p:cond delay="0"/>
                                          </p:stCondLst>
                                        </p:cTn>
                                        <p:tgtEl>
                                          <p:spTgt spid="183"/>
                                        </p:tgtEl>
                                        <p:attrNameLst>
                                          <p:attrName>style.visibility</p:attrName>
                                        </p:attrNameLst>
                                      </p:cBhvr>
                                      <p:to>
                                        <p:strVal val="visible"/>
                                      </p:to>
                                    </p:set>
                                    <p:animEffect transition="in" filter="wipe(down)">
                                      <p:cBhvr>
                                        <p:cTn id="105" dur="500"/>
                                        <p:tgtEl>
                                          <p:spTgt spid="183"/>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99"/>
                                        </p:tgtEl>
                                        <p:attrNameLst>
                                          <p:attrName>style.visibility</p:attrName>
                                        </p:attrNameLst>
                                      </p:cBhvr>
                                      <p:to>
                                        <p:strVal val="visible"/>
                                      </p:to>
                                    </p:set>
                                    <p:anim calcmode="lin" valueType="num">
                                      <p:cBhvr>
                                        <p:cTn id="109" dur="300" fill="hold"/>
                                        <p:tgtEl>
                                          <p:spTgt spid="199"/>
                                        </p:tgtEl>
                                        <p:attrNameLst>
                                          <p:attrName>ppt_w</p:attrName>
                                        </p:attrNameLst>
                                      </p:cBhvr>
                                      <p:tavLst>
                                        <p:tav tm="0">
                                          <p:val>
                                            <p:fltVal val="0"/>
                                          </p:val>
                                        </p:tav>
                                        <p:tav tm="100000">
                                          <p:val>
                                            <p:strVal val="#ppt_w"/>
                                          </p:val>
                                        </p:tav>
                                      </p:tavLst>
                                    </p:anim>
                                    <p:anim calcmode="lin" valueType="num">
                                      <p:cBhvr>
                                        <p:cTn id="110" dur="300" fill="hold"/>
                                        <p:tgtEl>
                                          <p:spTgt spid="199"/>
                                        </p:tgtEl>
                                        <p:attrNameLst>
                                          <p:attrName>ppt_h</p:attrName>
                                        </p:attrNameLst>
                                      </p:cBhvr>
                                      <p:tavLst>
                                        <p:tav tm="0">
                                          <p:val>
                                            <p:fltVal val="0"/>
                                          </p:val>
                                        </p:tav>
                                        <p:tav tm="100000">
                                          <p:val>
                                            <p:strVal val="#ppt_h"/>
                                          </p:val>
                                        </p:tav>
                                      </p:tavLst>
                                    </p:anim>
                                    <p:animEffect transition="in" filter="fade">
                                      <p:cBhvr>
                                        <p:cTn id="111" dur="300"/>
                                        <p:tgtEl>
                                          <p:spTgt spid="199"/>
                                        </p:tgtEl>
                                      </p:cBhvr>
                                    </p:animEffect>
                                  </p:childTnLst>
                                </p:cTn>
                              </p:par>
                            </p:childTnLst>
                          </p:cTn>
                        </p:par>
                        <p:par>
                          <p:cTn id="112" fill="hold">
                            <p:stCondLst>
                              <p:cond delay="11500"/>
                            </p:stCondLst>
                            <p:childTnLst>
                              <p:par>
                                <p:cTn id="113" presetID="2" presetClass="entr" presetSubtype="8" fill="hold" grpId="0" nodeType="afterEffect">
                                  <p:stCondLst>
                                    <p:cond delay="0"/>
                                  </p:stCondLst>
                                  <p:childTnLst>
                                    <p:set>
                                      <p:cBhvr>
                                        <p:cTn id="114" dur="1" fill="hold">
                                          <p:stCondLst>
                                            <p:cond delay="0"/>
                                          </p:stCondLst>
                                        </p:cTn>
                                        <p:tgtEl>
                                          <p:spTgt spid="160"/>
                                        </p:tgtEl>
                                        <p:attrNameLst>
                                          <p:attrName>style.visibility</p:attrName>
                                        </p:attrNameLst>
                                      </p:cBhvr>
                                      <p:to>
                                        <p:strVal val="visible"/>
                                      </p:to>
                                    </p:set>
                                    <p:anim calcmode="lin" valueType="num">
                                      <p:cBhvr additive="base">
                                        <p:cTn id="115" dur="200" fill="hold"/>
                                        <p:tgtEl>
                                          <p:spTgt spid="160"/>
                                        </p:tgtEl>
                                        <p:attrNameLst>
                                          <p:attrName>ppt_x</p:attrName>
                                        </p:attrNameLst>
                                      </p:cBhvr>
                                      <p:tavLst>
                                        <p:tav tm="0">
                                          <p:val>
                                            <p:strVal val="0-#ppt_w/2"/>
                                          </p:val>
                                        </p:tav>
                                        <p:tav tm="100000">
                                          <p:val>
                                            <p:strVal val="#ppt_x"/>
                                          </p:val>
                                        </p:tav>
                                      </p:tavLst>
                                    </p:anim>
                                    <p:anim calcmode="lin" valueType="num">
                                      <p:cBhvr additive="base">
                                        <p:cTn id="116" dur="200" fill="hold"/>
                                        <p:tgtEl>
                                          <p:spTgt spid="160"/>
                                        </p:tgtEl>
                                        <p:attrNameLst>
                                          <p:attrName>ppt_y</p:attrName>
                                        </p:attrNameLst>
                                      </p:cBhvr>
                                      <p:tavLst>
                                        <p:tav tm="0">
                                          <p:val>
                                            <p:strVal val="#ppt_y"/>
                                          </p:val>
                                        </p:tav>
                                        <p:tav tm="100000">
                                          <p:val>
                                            <p:strVal val="#ppt_y"/>
                                          </p:val>
                                        </p:tav>
                                      </p:tavLst>
                                    </p:anim>
                                  </p:childTnLst>
                                </p:cTn>
                              </p:par>
                            </p:childTnLst>
                          </p:cTn>
                        </p:par>
                        <p:par>
                          <p:cTn id="117" fill="hold">
                            <p:stCondLst>
                              <p:cond delay="12000"/>
                            </p:stCondLst>
                            <p:childTnLst>
                              <p:par>
                                <p:cTn id="118" presetID="22" presetClass="entr" presetSubtype="4" fill="hold" grpId="0" nodeType="afterEffect">
                                  <p:stCondLst>
                                    <p:cond delay="0"/>
                                  </p:stCondLst>
                                  <p:childTnLst>
                                    <p:set>
                                      <p:cBhvr>
                                        <p:cTn id="119" dur="1" fill="hold">
                                          <p:stCondLst>
                                            <p:cond delay="0"/>
                                          </p:stCondLst>
                                        </p:cTn>
                                        <p:tgtEl>
                                          <p:spTgt spid="184"/>
                                        </p:tgtEl>
                                        <p:attrNameLst>
                                          <p:attrName>style.visibility</p:attrName>
                                        </p:attrNameLst>
                                      </p:cBhvr>
                                      <p:to>
                                        <p:strVal val="visible"/>
                                      </p:to>
                                    </p:set>
                                    <p:animEffect transition="in" filter="wipe(down)">
                                      <p:cBhvr>
                                        <p:cTn id="120" dur="300"/>
                                        <p:tgtEl>
                                          <p:spTgt spid="184"/>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94"/>
                                        </p:tgtEl>
                                        <p:attrNameLst>
                                          <p:attrName>style.visibility</p:attrName>
                                        </p:attrNameLst>
                                      </p:cBhvr>
                                      <p:to>
                                        <p:strVal val="visible"/>
                                      </p:to>
                                    </p:set>
                                    <p:anim calcmode="lin" valueType="num">
                                      <p:cBhvr>
                                        <p:cTn id="124" dur="300" fill="hold"/>
                                        <p:tgtEl>
                                          <p:spTgt spid="194"/>
                                        </p:tgtEl>
                                        <p:attrNameLst>
                                          <p:attrName>ppt_w</p:attrName>
                                        </p:attrNameLst>
                                      </p:cBhvr>
                                      <p:tavLst>
                                        <p:tav tm="0">
                                          <p:val>
                                            <p:fltVal val="0"/>
                                          </p:val>
                                        </p:tav>
                                        <p:tav tm="100000">
                                          <p:val>
                                            <p:strVal val="#ppt_w"/>
                                          </p:val>
                                        </p:tav>
                                      </p:tavLst>
                                    </p:anim>
                                    <p:anim calcmode="lin" valueType="num">
                                      <p:cBhvr>
                                        <p:cTn id="125" dur="300" fill="hold"/>
                                        <p:tgtEl>
                                          <p:spTgt spid="194"/>
                                        </p:tgtEl>
                                        <p:attrNameLst>
                                          <p:attrName>ppt_h</p:attrName>
                                        </p:attrNameLst>
                                      </p:cBhvr>
                                      <p:tavLst>
                                        <p:tav tm="0">
                                          <p:val>
                                            <p:fltVal val="0"/>
                                          </p:val>
                                        </p:tav>
                                        <p:tav tm="100000">
                                          <p:val>
                                            <p:strVal val="#ppt_h"/>
                                          </p:val>
                                        </p:tav>
                                      </p:tavLst>
                                    </p:anim>
                                    <p:animEffect transition="in" filter="fade">
                                      <p:cBhvr>
                                        <p:cTn id="126" dur="300"/>
                                        <p:tgtEl>
                                          <p:spTgt spid="194"/>
                                        </p:tgtEl>
                                      </p:cBhvr>
                                    </p:animEffect>
                                  </p:childTnLst>
                                </p:cTn>
                              </p:par>
                            </p:childTnLst>
                          </p:cTn>
                        </p:par>
                        <p:par>
                          <p:cTn id="127" fill="hold">
                            <p:stCondLst>
                              <p:cond delay="13000"/>
                            </p:stCondLst>
                            <p:childTnLst>
                              <p:par>
                                <p:cTn id="128" presetID="22" presetClass="entr" presetSubtype="4" fill="hold" grpId="0" nodeType="afterEffect">
                                  <p:stCondLst>
                                    <p:cond delay="0"/>
                                  </p:stCondLst>
                                  <p:childTnLst>
                                    <p:set>
                                      <p:cBhvr>
                                        <p:cTn id="129" dur="1" fill="hold">
                                          <p:stCondLst>
                                            <p:cond delay="0"/>
                                          </p:stCondLst>
                                        </p:cTn>
                                        <p:tgtEl>
                                          <p:spTgt spid="185"/>
                                        </p:tgtEl>
                                        <p:attrNameLst>
                                          <p:attrName>style.visibility</p:attrName>
                                        </p:attrNameLst>
                                      </p:cBhvr>
                                      <p:to>
                                        <p:strVal val="visible"/>
                                      </p:to>
                                    </p:set>
                                    <p:animEffect transition="in" filter="wipe(down)">
                                      <p:cBhvr>
                                        <p:cTn id="130" dur="500"/>
                                        <p:tgtEl>
                                          <p:spTgt spid="185"/>
                                        </p:tgtEl>
                                      </p:cBhvr>
                                    </p:animEffect>
                                  </p:childTnLst>
                                </p:cTn>
                              </p:par>
                            </p:childTnLst>
                          </p:cTn>
                        </p:par>
                        <p:par>
                          <p:cTn id="131" fill="hold">
                            <p:stCondLst>
                              <p:cond delay="13500"/>
                            </p:stCondLst>
                            <p:childTnLst>
                              <p:par>
                                <p:cTn id="132" presetID="53" presetClass="entr" presetSubtype="16" fill="hold" grpId="0" nodeType="afterEffect">
                                  <p:stCondLst>
                                    <p:cond delay="0"/>
                                  </p:stCondLst>
                                  <p:childTnLst>
                                    <p:set>
                                      <p:cBhvr>
                                        <p:cTn id="133" dur="1" fill="hold">
                                          <p:stCondLst>
                                            <p:cond delay="0"/>
                                          </p:stCondLst>
                                        </p:cTn>
                                        <p:tgtEl>
                                          <p:spTgt spid="200"/>
                                        </p:tgtEl>
                                        <p:attrNameLst>
                                          <p:attrName>style.visibility</p:attrName>
                                        </p:attrNameLst>
                                      </p:cBhvr>
                                      <p:to>
                                        <p:strVal val="visible"/>
                                      </p:to>
                                    </p:set>
                                    <p:anim calcmode="lin" valueType="num">
                                      <p:cBhvr>
                                        <p:cTn id="134" dur="300" fill="hold"/>
                                        <p:tgtEl>
                                          <p:spTgt spid="200"/>
                                        </p:tgtEl>
                                        <p:attrNameLst>
                                          <p:attrName>ppt_w</p:attrName>
                                        </p:attrNameLst>
                                      </p:cBhvr>
                                      <p:tavLst>
                                        <p:tav tm="0">
                                          <p:val>
                                            <p:fltVal val="0"/>
                                          </p:val>
                                        </p:tav>
                                        <p:tav tm="100000">
                                          <p:val>
                                            <p:strVal val="#ppt_w"/>
                                          </p:val>
                                        </p:tav>
                                      </p:tavLst>
                                    </p:anim>
                                    <p:anim calcmode="lin" valueType="num">
                                      <p:cBhvr>
                                        <p:cTn id="135" dur="300" fill="hold"/>
                                        <p:tgtEl>
                                          <p:spTgt spid="200"/>
                                        </p:tgtEl>
                                        <p:attrNameLst>
                                          <p:attrName>ppt_h</p:attrName>
                                        </p:attrNameLst>
                                      </p:cBhvr>
                                      <p:tavLst>
                                        <p:tav tm="0">
                                          <p:val>
                                            <p:fltVal val="0"/>
                                          </p:val>
                                        </p:tav>
                                        <p:tav tm="100000">
                                          <p:val>
                                            <p:strVal val="#ppt_h"/>
                                          </p:val>
                                        </p:tav>
                                      </p:tavLst>
                                    </p:anim>
                                    <p:animEffect transition="in" filter="fade">
                                      <p:cBhvr>
                                        <p:cTn id="136" dur="300"/>
                                        <p:tgtEl>
                                          <p:spTgt spid="200"/>
                                        </p:tgtEl>
                                      </p:cBhvr>
                                    </p:animEffect>
                                  </p:childTnLst>
                                </p:cTn>
                              </p:par>
                            </p:childTnLst>
                          </p:cTn>
                        </p:par>
                        <p:par>
                          <p:cTn id="137" fill="hold">
                            <p:stCondLst>
                              <p:cond delay="14000"/>
                            </p:stCondLst>
                            <p:childTnLst>
                              <p:par>
                                <p:cTn id="138" presetID="2" presetClass="entr" presetSubtype="8" fill="hold" grpId="0" nodeType="afterEffect">
                                  <p:stCondLst>
                                    <p:cond delay="0"/>
                                  </p:stCondLst>
                                  <p:childTnLst>
                                    <p:set>
                                      <p:cBhvr>
                                        <p:cTn id="139" dur="1" fill="hold">
                                          <p:stCondLst>
                                            <p:cond delay="0"/>
                                          </p:stCondLst>
                                        </p:cTn>
                                        <p:tgtEl>
                                          <p:spTgt spid="161"/>
                                        </p:tgtEl>
                                        <p:attrNameLst>
                                          <p:attrName>style.visibility</p:attrName>
                                        </p:attrNameLst>
                                      </p:cBhvr>
                                      <p:to>
                                        <p:strVal val="visible"/>
                                      </p:to>
                                    </p:set>
                                    <p:anim calcmode="lin" valueType="num">
                                      <p:cBhvr additive="base">
                                        <p:cTn id="140" dur="200" fill="hold"/>
                                        <p:tgtEl>
                                          <p:spTgt spid="161"/>
                                        </p:tgtEl>
                                        <p:attrNameLst>
                                          <p:attrName>ppt_x</p:attrName>
                                        </p:attrNameLst>
                                      </p:cBhvr>
                                      <p:tavLst>
                                        <p:tav tm="0">
                                          <p:val>
                                            <p:strVal val="0-#ppt_w/2"/>
                                          </p:val>
                                        </p:tav>
                                        <p:tav tm="100000">
                                          <p:val>
                                            <p:strVal val="#ppt_x"/>
                                          </p:val>
                                        </p:tav>
                                      </p:tavLst>
                                    </p:anim>
                                    <p:anim calcmode="lin" valueType="num">
                                      <p:cBhvr additive="base">
                                        <p:cTn id="141" dur="200" fill="hold"/>
                                        <p:tgtEl>
                                          <p:spTgt spid="161"/>
                                        </p:tgtEl>
                                        <p:attrNameLst>
                                          <p:attrName>ppt_y</p:attrName>
                                        </p:attrNameLst>
                                      </p:cBhvr>
                                      <p:tavLst>
                                        <p:tav tm="0">
                                          <p:val>
                                            <p:strVal val="#ppt_y"/>
                                          </p:val>
                                        </p:tav>
                                        <p:tav tm="100000">
                                          <p:val>
                                            <p:strVal val="#ppt_y"/>
                                          </p:val>
                                        </p:tav>
                                      </p:tavLst>
                                    </p:anim>
                                  </p:childTnLst>
                                </p:cTn>
                              </p:par>
                            </p:childTnLst>
                          </p:cTn>
                        </p:par>
                        <p:par>
                          <p:cTn id="142" fill="hold">
                            <p:stCondLst>
                              <p:cond delay="14500"/>
                            </p:stCondLst>
                            <p:childTnLst>
                              <p:par>
                                <p:cTn id="143" presetID="22" presetClass="entr" presetSubtype="4" fill="hold" grpId="0" nodeType="afterEffect">
                                  <p:stCondLst>
                                    <p:cond delay="0"/>
                                  </p:stCondLst>
                                  <p:childTnLst>
                                    <p:set>
                                      <p:cBhvr>
                                        <p:cTn id="144" dur="1" fill="hold">
                                          <p:stCondLst>
                                            <p:cond delay="0"/>
                                          </p:stCondLst>
                                        </p:cTn>
                                        <p:tgtEl>
                                          <p:spTgt spid="186"/>
                                        </p:tgtEl>
                                        <p:attrNameLst>
                                          <p:attrName>style.visibility</p:attrName>
                                        </p:attrNameLst>
                                      </p:cBhvr>
                                      <p:to>
                                        <p:strVal val="visible"/>
                                      </p:to>
                                    </p:set>
                                    <p:animEffect transition="in" filter="wipe(down)">
                                      <p:cBhvr>
                                        <p:cTn id="145" dur="300"/>
                                        <p:tgtEl>
                                          <p:spTgt spid="186"/>
                                        </p:tgtEl>
                                      </p:cBhvr>
                                    </p:animEffect>
                                  </p:childTnLst>
                                </p:cTn>
                              </p:par>
                            </p:childTnLst>
                          </p:cTn>
                        </p:par>
                        <p:par>
                          <p:cTn id="146" fill="hold">
                            <p:stCondLst>
                              <p:cond delay="15000"/>
                            </p:stCondLst>
                            <p:childTnLst>
                              <p:par>
                                <p:cTn id="147" presetID="53" presetClass="entr" presetSubtype="16" fill="hold" grpId="0" nodeType="afterEffect">
                                  <p:stCondLst>
                                    <p:cond delay="0"/>
                                  </p:stCondLst>
                                  <p:childTnLst>
                                    <p:set>
                                      <p:cBhvr>
                                        <p:cTn id="148" dur="1" fill="hold">
                                          <p:stCondLst>
                                            <p:cond delay="0"/>
                                          </p:stCondLst>
                                        </p:cTn>
                                        <p:tgtEl>
                                          <p:spTgt spid="196"/>
                                        </p:tgtEl>
                                        <p:attrNameLst>
                                          <p:attrName>style.visibility</p:attrName>
                                        </p:attrNameLst>
                                      </p:cBhvr>
                                      <p:to>
                                        <p:strVal val="visible"/>
                                      </p:to>
                                    </p:set>
                                    <p:anim calcmode="lin" valueType="num">
                                      <p:cBhvr>
                                        <p:cTn id="149" dur="300" fill="hold"/>
                                        <p:tgtEl>
                                          <p:spTgt spid="196"/>
                                        </p:tgtEl>
                                        <p:attrNameLst>
                                          <p:attrName>ppt_w</p:attrName>
                                        </p:attrNameLst>
                                      </p:cBhvr>
                                      <p:tavLst>
                                        <p:tav tm="0">
                                          <p:val>
                                            <p:fltVal val="0"/>
                                          </p:val>
                                        </p:tav>
                                        <p:tav tm="100000">
                                          <p:val>
                                            <p:strVal val="#ppt_w"/>
                                          </p:val>
                                        </p:tav>
                                      </p:tavLst>
                                    </p:anim>
                                    <p:anim calcmode="lin" valueType="num">
                                      <p:cBhvr>
                                        <p:cTn id="150" dur="300" fill="hold"/>
                                        <p:tgtEl>
                                          <p:spTgt spid="196"/>
                                        </p:tgtEl>
                                        <p:attrNameLst>
                                          <p:attrName>ppt_h</p:attrName>
                                        </p:attrNameLst>
                                      </p:cBhvr>
                                      <p:tavLst>
                                        <p:tav tm="0">
                                          <p:val>
                                            <p:fltVal val="0"/>
                                          </p:val>
                                        </p:tav>
                                        <p:tav tm="100000">
                                          <p:val>
                                            <p:strVal val="#ppt_h"/>
                                          </p:val>
                                        </p:tav>
                                      </p:tavLst>
                                    </p:anim>
                                    <p:animEffect transition="in" filter="fade">
                                      <p:cBhvr>
                                        <p:cTn id="151" dur="300"/>
                                        <p:tgtEl>
                                          <p:spTgt spid="196"/>
                                        </p:tgtEl>
                                      </p:cBhvr>
                                    </p:animEffect>
                                  </p:childTnLst>
                                </p:cTn>
                              </p:par>
                            </p:childTnLst>
                          </p:cTn>
                        </p:par>
                        <p:par>
                          <p:cTn id="152" fill="hold">
                            <p:stCondLst>
                              <p:cond delay="15500"/>
                            </p:stCondLst>
                            <p:childTnLst>
                              <p:par>
                                <p:cTn id="153" presetID="22" presetClass="entr" presetSubtype="4" fill="hold" grpId="0" nodeType="afterEffect">
                                  <p:stCondLst>
                                    <p:cond delay="0"/>
                                  </p:stCondLst>
                                  <p:childTnLst>
                                    <p:set>
                                      <p:cBhvr>
                                        <p:cTn id="154" dur="1" fill="hold">
                                          <p:stCondLst>
                                            <p:cond delay="0"/>
                                          </p:stCondLst>
                                        </p:cTn>
                                        <p:tgtEl>
                                          <p:spTgt spid="187"/>
                                        </p:tgtEl>
                                        <p:attrNameLst>
                                          <p:attrName>style.visibility</p:attrName>
                                        </p:attrNameLst>
                                      </p:cBhvr>
                                      <p:to>
                                        <p:strVal val="visible"/>
                                      </p:to>
                                    </p:set>
                                    <p:animEffect transition="in" filter="wipe(down)">
                                      <p:cBhvr>
                                        <p:cTn id="155" dur="500"/>
                                        <p:tgtEl>
                                          <p:spTgt spid="187"/>
                                        </p:tgtEl>
                                      </p:cBhvr>
                                    </p:animEffect>
                                  </p:childTnLst>
                                </p:cTn>
                              </p:par>
                            </p:childTnLst>
                          </p:cTn>
                        </p:par>
                        <p:par>
                          <p:cTn id="156" fill="hold">
                            <p:stCondLst>
                              <p:cond delay="16000"/>
                            </p:stCondLst>
                            <p:childTnLst>
                              <p:par>
                                <p:cTn id="157" presetID="53" presetClass="entr" presetSubtype="16" fill="hold" grpId="0" nodeType="afterEffect">
                                  <p:stCondLst>
                                    <p:cond delay="0"/>
                                  </p:stCondLst>
                                  <p:childTnLst>
                                    <p:set>
                                      <p:cBhvr>
                                        <p:cTn id="158" dur="1" fill="hold">
                                          <p:stCondLst>
                                            <p:cond delay="0"/>
                                          </p:stCondLst>
                                        </p:cTn>
                                        <p:tgtEl>
                                          <p:spTgt spid="201"/>
                                        </p:tgtEl>
                                        <p:attrNameLst>
                                          <p:attrName>style.visibility</p:attrName>
                                        </p:attrNameLst>
                                      </p:cBhvr>
                                      <p:to>
                                        <p:strVal val="visible"/>
                                      </p:to>
                                    </p:set>
                                    <p:anim calcmode="lin" valueType="num">
                                      <p:cBhvr>
                                        <p:cTn id="159" dur="300" fill="hold"/>
                                        <p:tgtEl>
                                          <p:spTgt spid="201"/>
                                        </p:tgtEl>
                                        <p:attrNameLst>
                                          <p:attrName>ppt_w</p:attrName>
                                        </p:attrNameLst>
                                      </p:cBhvr>
                                      <p:tavLst>
                                        <p:tav tm="0">
                                          <p:val>
                                            <p:fltVal val="0"/>
                                          </p:val>
                                        </p:tav>
                                        <p:tav tm="100000">
                                          <p:val>
                                            <p:strVal val="#ppt_w"/>
                                          </p:val>
                                        </p:tav>
                                      </p:tavLst>
                                    </p:anim>
                                    <p:anim calcmode="lin" valueType="num">
                                      <p:cBhvr>
                                        <p:cTn id="160" dur="300" fill="hold"/>
                                        <p:tgtEl>
                                          <p:spTgt spid="201"/>
                                        </p:tgtEl>
                                        <p:attrNameLst>
                                          <p:attrName>ppt_h</p:attrName>
                                        </p:attrNameLst>
                                      </p:cBhvr>
                                      <p:tavLst>
                                        <p:tav tm="0">
                                          <p:val>
                                            <p:fltVal val="0"/>
                                          </p:val>
                                        </p:tav>
                                        <p:tav tm="100000">
                                          <p:val>
                                            <p:strVal val="#ppt_h"/>
                                          </p:val>
                                        </p:tav>
                                      </p:tavLst>
                                    </p:anim>
                                    <p:animEffect transition="in" filter="fade">
                                      <p:cBhvr>
                                        <p:cTn id="161" dur="300"/>
                                        <p:tgtEl>
                                          <p:spTgt spid="201"/>
                                        </p:tgtEl>
                                      </p:cBhvr>
                                    </p:animEffect>
                                  </p:childTnLst>
                                </p:cTn>
                              </p:par>
                            </p:childTnLst>
                          </p:cTn>
                        </p:par>
                        <p:par>
                          <p:cTn id="162" fill="hold">
                            <p:stCondLst>
                              <p:cond delay="16500"/>
                            </p:stCondLst>
                            <p:childTnLst>
                              <p:par>
                                <p:cTn id="163" presetID="2" presetClass="entr" presetSubtype="2" fill="hold" grpId="0" nodeType="afterEffect">
                                  <p:stCondLst>
                                    <p:cond delay="0"/>
                                  </p:stCondLst>
                                  <p:childTnLst>
                                    <p:set>
                                      <p:cBhvr>
                                        <p:cTn id="164" dur="1" fill="hold">
                                          <p:stCondLst>
                                            <p:cond delay="0"/>
                                          </p:stCondLst>
                                        </p:cTn>
                                        <p:tgtEl>
                                          <p:spTgt spid="189"/>
                                        </p:tgtEl>
                                        <p:attrNameLst>
                                          <p:attrName>style.visibility</p:attrName>
                                        </p:attrNameLst>
                                      </p:cBhvr>
                                      <p:to>
                                        <p:strVal val="visible"/>
                                      </p:to>
                                    </p:set>
                                    <p:anim calcmode="lin" valueType="num">
                                      <p:cBhvr additive="base">
                                        <p:cTn id="165" dur="300" fill="hold"/>
                                        <p:tgtEl>
                                          <p:spTgt spid="189"/>
                                        </p:tgtEl>
                                        <p:attrNameLst>
                                          <p:attrName>ppt_x</p:attrName>
                                        </p:attrNameLst>
                                      </p:cBhvr>
                                      <p:tavLst>
                                        <p:tav tm="0">
                                          <p:val>
                                            <p:strVal val="1+#ppt_w/2"/>
                                          </p:val>
                                        </p:tav>
                                        <p:tav tm="100000">
                                          <p:val>
                                            <p:strVal val="#ppt_x"/>
                                          </p:val>
                                        </p:tav>
                                      </p:tavLst>
                                    </p:anim>
                                    <p:anim calcmode="lin" valueType="num">
                                      <p:cBhvr additive="base">
                                        <p:cTn id="166" dur="300" fill="hold"/>
                                        <p:tgtEl>
                                          <p:spTgt spid="189"/>
                                        </p:tgtEl>
                                        <p:attrNameLst>
                                          <p:attrName>ppt_y</p:attrName>
                                        </p:attrNameLst>
                                      </p:cBhvr>
                                      <p:tavLst>
                                        <p:tav tm="0">
                                          <p:val>
                                            <p:strVal val="#ppt_y"/>
                                          </p:val>
                                        </p:tav>
                                        <p:tav tm="100000">
                                          <p:val>
                                            <p:strVal val="#ppt_y"/>
                                          </p:val>
                                        </p:tav>
                                      </p:tavLst>
                                    </p:anim>
                                  </p:childTnLst>
                                </p:cTn>
                              </p:par>
                            </p:childTnLst>
                          </p:cTn>
                        </p:par>
                        <p:par>
                          <p:cTn id="167" fill="hold">
                            <p:stCondLst>
                              <p:cond delay="17000"/>
                            </p:stCondLst>
                            <p:childTnLst>
                              <p:par>
                                <p:cTn id="168" presetID="2" presetClass="entr" presetSubtype="2" fill="hold" grpId="0" nodeType="afterEffect">
                                  <p:stCondLst>
                                    <p:cond delay="0"/>
                                  </p:stCondLst>
                                  <p:childTnLst>
                                    <p:set>
                                      <p:cBhvr>
                                        <p:cTn id="169" dur="1" fill="hold">
                                          <p:stCondLst>
                                            <p:cond delay="0"/>
                                          </p:stCondLst>
                                        </p:cTn>
                                        <p:tgtEl>
                                          <p:spTgt spid="188"/>
                                        </p:tgtEl>
                                        <p:attrNameLst>
                                          <p:attrName>style.visibility</p:attrName>
                                        </p:attrNameLst>
                                      </p:cBhvr>
                                      <p:to>
                                        <p:strVal val="visible"/>
                                      </p:to>
                                    </p:set>
                                    <p:anim calcmode="lin" valueType="num">
                                      <p:cBhvr additive="base">
                                        <p:cTn id="170" dur="300" fill="hold"/>
                                        <p:tgtEl>
                                          <p:spTgt spid="188"/>
                                        </p:tgtEl>
                                        <p:attrNameLst>
                                          <p:attrName>ppt_x</p:attrName>
                                        </p:attrNameLst>
                                      </p:cBhvr>
                                      <p:tavLst>
                                        <p:tav tm="0">
                                          <p:val>
                                            <p:strVal val="1+#ppt_w/2"/>
                                          </p:val>
                                        </p:tav>
                                        <p:tav tm="100000">
                                          <p:val>
                                            <p:strVal val="#ppt_x"/>
                                          </p:val>
                                        </p:tav>
                                      </p:tavLst>
                                    </p:anim>
                                    <p:anim calcmode="lin" valueType="num">
                                      <p:cBhvr additive="base">
                                        <p:cTn id="171" dur="300" fill="hold"/>
                                        <p:tgtEl>
                                          <p:spTgt spid="188"/>
                                        </p:tgtEl>
                                        <p:attrNameLst>
                                          <p:attrName>ppt_y</p:attrName>
                                        </p:attrNameLst>
                                      </p:cBhvr>
                                      <p:tavLst>
                                        <p:tav tm="0">
                                          <p:val>
                                            <p:strVal val="#ppt_y"/>
                                          </p:val>
                                        </p:tav>
                                        <p:tav tm="100000">
                                          <p:val>
                                            <p:strVal val="#ppt_y"/>
                                          </p:val>
                                        </p:tav>
                                      </p:tavLst>
                                    </p:anim>
                                  </p:childTnLst>
                                </p:cTn>
                              </p:par>
                            </p:childTnLst>
                          </p:cTn>
                        </p:par>
                        <p:par>
                          <p:cTn id="172" fill="hold">
                            <p:stCondLst>
                              <p:cond delay="17500"/>
                            </p:stCondLst>
                            <p:childTnLst>
                              <p:par>
                                <p:cTn id="173" presetID="22" presetClass="entr" presetSubtype="8" fill="hold" grpId="0" nodeType="afterEffect">
                                  <p:stCondLst>
                                    <p:cond delay="0"/>
                                  </p:stCondLst>
                                  <p:childTnLst>
                                    <p:set>
                                      <p:cBhvr>
                                        <p:cTn id="174" dur="1" fill="hold">
                                          <p:stCondLst>
                                            <p:cond delay="0"/>
                                          </p:stCondLst>
                                        </p:cTn>
                                        <p:tgtEl>
                                          <p:spTgt spid="191"/>
                                        </p:tgtEl>
                                        <p:attrNameLst>
                                          <p:attrName>style.visibility</p:attrName>
                                        </p:attrNameLst>
                                      </p:cBhvr>
                                      <p:to>
                                        <p:strVal val="visible"/>
                                      </p:to>
                                    </p:set>
                                    <p:animEffect transition="in" filter="wipe(left)">
                                      <p:cBhvr>
                                        <p:cTn id="175" dur="500"/>
                                        <p:tgtEl>
                                          <p:spTgt spid="191"/>
                                        </p:tgtEl>
                                      </p:cBhvr>
                                    </p:animEffect>
                                  </p:childTnLst>
                                </p:cTn>
                              </p:par>
                            </p:childTnLst>
                          </p:cTn>
                        </p:par>
                        <p:par>
                          <p:cTn id="176" fill="hold">
                            <p:stCondLst>
                              <p:cond delay="18000"/>
                            </p:stCondLst>
                            <p:childTnLst>
                              <p:par>
                                <p:cTn id="177" presetID="22" presetClass="entr" presetSubtype="8" fill="hold" grpId="0" nodeType="afterEffect">
                                  <p:stCondLst>
                                    <p:cond delay="0"/>
                                  </p:stCondLst>
                                  <p:childTnLst>
                                    <p:set>
                                      <p:cBhvr>
                                        <p:cTn id="178" dur="1" fill="hold">
                                          <p:stCondLst>
                                            <p:cond delay="0"/>
                                          </p:stCondLst>
                                        </p:cTn>
                                        <p:tgtEl>
                                          <p:spTgt spid="190"/>
                                        </p:tgtEl>
                                        <p:attrNameLst>
                                          <p:attrName>style.visibility</p:attrName>
                                        </p:attrNameLst>
                                      </p:cBhvr>
                                      <p:to>
                                        <p:strVal val="visible"/>
                                      </p:to>
                                    </p:set>
                                    <p:animEffect transition="in" filter="wipe(left)">
                                      <p:cBhvr>
                                        <p:cTn id="179" dur="500"/>
                                        <p:tgtEl>
                                          <p:spTgt spid="190"/>
                                        </p:tgtEl>
                                      </p:cBhvr>
                                    </p:animEffect>
                                  </p:childTnLst>
                                </p:cTn>
                              </p:par>
                            </p:childTnLst>
                          </p:cTn>
                        </p:par>
                        <p:par>
                          <p:cTn id="180" fill="hold">
                            <p:stCondLst>
                              <p:cond delay="18500"/>
                            </p:stCondLst>
                            <p:childTnLst>
                              <p:par>
                                <p:cTn id="181" presetID="22" presetClass="entr" presetSubtype="8" fill="hold" grpId="0" nodeType="afterEffect">
                                  <p:stCondLst>
                                    <p:cond delay="0"/>
                                  </p:stCondLst>
                                  <p:childTnLst>
                                    <p:set>
                                      <p:cBhvr>
                                        <p:cTn id="182" dur="1" fill="hold">
                                          <p:stCondLst>
                                            <p:cond delay="0"/>
                                          </p:stCondLst>
                                        </p:cTn>
                                        <p:tgtEl>
                                          <p:spTgt spid="192"/>
                                        </p:tgtEl>
                                        <p:attrNameLst>
                                          <p:attrName>style.visibility</p:attrName>
                                        </p:attrNameLst>
                                      </p:cBhvr>
                                      <p:to>
                                        <p:strVal val="visible"/>
                                      </p:to>
                                    </p:set>
                                    <p:animEffect transition="in" filter="wipe(left)">
                                      <p:cBhvr>
                                        <p:cTn id="183" dur="500"/>
                                        <p:tgtEl>
                                          <p:spTgt spid="192"/>
                                        </p:tgtEl>
                                      </p:cBhvr>
                                    </p:animEffect>
                                  </p:childTnLst>
                                </p:cTn>
                              </p:par>
                            </p:childTnLst>
                          </p:cTn>
                        </p:par>
                        <p:par>
                          <p:cTn id="184" fill="hold">
                            <p:stCondLst>
                              <p:cond delay="19000"/>
                            </p:stCondLst>
                            <p:childTnLst>
                              <p:par>
                                <p:cTn id="185" presetID="22" presetClass="entr" presetSubtype="4" fill="hold" grpId="0" nodeType="afterEffect">
                                  <p:stCondLst>
                                    <p:cond delay="0"/>
                                  </p:stCondLst>
                                  <p:childTnLst>
                                    <p:set>
                                      <p:cBhvr>
                                        <p:cTn id="186" dur="1" fill="hold">
                                          <p:stCondLst>
                                            <p:cond delay="0"/>
                                          </p:stCondLst>
                                        </p:cTn>
                                        <p:tgtEl>
                                          <p:spTgt spid="202"/>
                                        </p:tgtEl>
                                        <p:attrNameLst>
                                          <p:attrName>style.visibility</p:attrName>
                                        </p:attrNameLst>
                                      </p:cBhvr>
                                      <p:to>
                                        <p:strVal val="visible"/>
                                      </p:to>
                                    </p:set>
                                    <p:animEffect transition="in" filter="wipe(down)">
                                      <p:cBhvr>
                                        <p:cTn id="187" dur="500"/>
                                        <p:tgtEl>
                                          <p:spTgt spid="202"/>
                                        </p:tgtEl>
                                      </p:cBhvr>
                                    </p:animEffect>
                                  </p:childTnLst>
                                </p:cTn>
                              </p:par>
                            </p:childTnLst>
                          </p:cTn>
                        </p:par>
                        <p:par>
                          <p:cTn id="188" fill="hold">
                            <p:stCondLst>
                              <p:cond delay="19500"/>
                            </p:stCondLst>
                            <p:childTnLst>
                              <p:par>
                                <p:cTn id="189" presetID="22" presetClass="entr" presetSubtype="8" fill="hold" grpId="0" nodeType="afterEffect">
                                  <p:stCondLst>
                                    <p:cond delay="0"/>
                                  </p:stCondLst>
                                  <p:childTnLst>
                                    <p:set>
                                      <p:cBhvr>
                                        <p:cTn id="190" dur="1" fill="hold">
                                          <p:stCondLst>
                                            <p:cond delay="0"/>
                                          </p:stCondLst>
                                        </p:cTn>
                                        <p:tgtEl>
                                          <p:spTgt spid="193"/>
                                        </p:tgtEl>
                                        <p:attrNameLst>
                                          <p:attrName>style.visibility</p:attrName>
                                        </p:attrNameLst>
                                      </p:cBhvr>
                                      <p:to>
                                        <p:strVal val="visible"/>
                                      </p:to>
                                    </p:set>
                                    <p:animEffect transition="in" filter="wipe(left)">
                                      <p:cBhvr>
                                        <p:cTn id="191" dur="500"/>
                                        <p:tgtEl>
                                          <p:spTgt spid="193"/>
                                        </p:tgtEl>
                                      </p:cBhvr>
                                    </p:animEffect>
                                  </p:childTnLst>
                                </p:cTn>
                              </p:par>
                            </p:childTnLst>
                          </p:cTn>
                        </p:par>
                        <p:par>
                          <p:cTn id="192" fill="hold">
                            <p:stCondLst>
                              <p:cond delay="20000"/>
                            </p:stCondLst>
                            <p:childTnLst>
                              <p:par>
                                <p:cTn id="193" presetID="22" presetClass="entr" presetSubtype="4" fill="hold" grpId="0" nodeType="afterEffect">
                                  <p:stCondLst>
                                    <p:cond delay="0"/>
                                  </p:stCondLst>
                                  <p:childTnLst>
                                    <p:set>
                                      <p:cBhvr>
                                        <p:cTn id="194" dur="1" fill="hold">
                                          <p:stCondLst>
                                            <p:cond delay="0"/>
                                          </p:stCondLst>
                                        </p:cTn>
                                        <p:tgtEl>
                                          <p:spTgt spid="203"/>
                                        </p:tgtEl>
                                        <p:attrNameLst>
                                          <p:attrName>style.visibility</p:attrName>
                                        </p:attrNameLst>
                                      </p:cBhvr>
                                      <p:to>
                                        <p:strVal val="visible"/>
                                      </p:to>
                                    </p:set>
                                    <p:animEffect transition="in" filter="wipe(down)">
                                      <p:cBhvr>
                                        <p:cTn id="195"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57" grpId="0"/>
      <p:bldP spid="158" grpId="0"/>
      <p:bldP spid="159" grpId="0"/>
      <p:bldP spid="160" grpId="0"/>
      <p:bldP spid="161" grpId="0"/>
      <p:bldP spid="162" grpId="0"/>
      <p:bldP spid="163" grpId="0"/>
      <p:bldP spid="164" grpId="0"/>
      <p:bldP spid="165" grpId="0"/>
      <p:bldP spid="166" grpId="0"/>
      <p:bldP spid="167" grpId="0"/>
      <p:bldP spid="178"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animBg="1"/>
      <p:bldP spid="203" grpId="0" animBg="1"/>
      <p:bldP spid="20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a:xfrm>
            <a:off x="0" y="1"/>
            <a:ext cx="9147423" cy="5167178"/>
          </a:xfrm>
          <a:prstGeom prst="rect">
            <a:avLst/>
          </a:prstGeom>
          <a:gradFill flip="none" rotWithShape="1">
            <a:gsLst>
              <a:gs pos="0">
                <a:srgbClr val="F4F6F8"/>
              </a:gs>
              <a:gs pos="100000">
                <a:srgbClr val="E1E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9" name="图片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4056" y="265510"/>
            <a:ext cx="5611416"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6"/>
          <p:cNvSpPr>
            <a:spLocks noChangeArrowheads="1"/>
          </p:cNvSpPr>
          <p:nvPr/>
        </p:nvSpPr>
        <p:spPr bwMode="auto">
          <a:xfrm>
            <a:off x="0" y="3695700"/>
            <a:ext cx="9144000" cy="14668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25" name="组合 13"/>
          <p:cNvGrpSpPr>
            <a:grpSpLocks noChangeAspect="1"/>
          </p:cNvGrpSpPr>
          <p:nvPr/>
        </p:nvGrpSpPr>
        <p:grpSpPr bwMode="auto">
          <a:xfrm>
            <a:off x="5103019" y="2383631"/>
            <a:ext cx="4183856" cy="2611041"/>
            <a:chOff x="0" y="0"/>
            <a:chExt cx="5324473" cy="3322983"/>
          </a:xfrm>
        </p:grpSpPr>
        <p:pic>
          <p:nvPicPr>
            <p:cNvPr id="26" name="图片 14"/>
            <p:cNvPicPr>
              <a:picLocks noChangeAspect="1" noChangeArrowheads="1"/>
            </p:cNvPicPr>
            <p:nvPr/>
          </p:nvPicPr>
          <p:blipFill>
            <a:blip r:embed="rId2" cstate="print">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5"/>
            <p:cNvPicPr>
              <a:picLocks noChangeAspect="1" noChangeArrowheads="1"/>
            </p:cNvPicPr>
            <p:nvPr/>
          </p:nvPicPr>
          <p:blipFill>
            <a:blip r:embed="rId2" cstate="print">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2857583" y="2931790"/>
            <a:ext cx="2185214" cy="646331"/>
          </a:xfrm>
          <a:prstGeom prst="rect">
            <a:avLst/>
          </a:prstGeom>
          <a:noFill/>
        </p:spPr>
        <p:txBody>
          <a:bodyPr wrap="none" rtlCol="0">
            <a:spAutoFit/>
          </a:bodyPr>
          <a:lstStyle/>
          <a:p>
            <a:pPr marL="0" lvl="1"/>
            <a:r>
              <a:rPr lang="zh-CN" altLang="en-US" sz="3600" b="1" spc="300" dirty="0" smtClean="0">
                <a:solidFill>
                  <a:srgbClr val="0070C0"/>
                </a:solidFill>
                <a:latin typeface="微软雅黑" panose="020B0503020204020204" charset="-122"/>
                <a:ea typeface="微软雅黑" panose="020B0503020204020204" charset="-122"/>
              </a:rPr>
              <a:t>发展前景</a:t>
            </a:r>
            <a:endParaRPr lang="zh-CN" altLang="en-US" sz="3600" b="1" spc="300" dirty="0">
              <a:solidFill>
                <a:srgbClr val="0070C0"/>
              </a:solidFill>
              <a:latin typeface="微软雅黑" panose="020B0503020204020204" charset="-122"/>
              <a:ea typeface="微软雅黑" panose="020B0503020204020204" charset="-122"/>
            </a:endParaRPr>
          </a:p>
        </p:txBody>
      </p:sp>
      <p:sp>
        <p:nvSpPr>
          <p:cNvPr id="9" name="文本框 9"/>
          <p:cNvSpPr txBox="1"/>
          <p:nvPr/>
        </p:nvSpPr>
        <p:spPr>
          <a:xfrm>
            <a:off x="2555777" y="3798503"/>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产品开发计划</a:t>
            </a:r>
            <a:endParaRPr lang="zh-CN" altLang="en-US" sz="1500" b="0"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2555776" y="4123943"/>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市场开拓计划</a:t>
            </a:r>
            <a:endParaRPr lang="zh-CN" altLang="en-US" sz="1500" b="0"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2555777" y="4449833"/>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五年发展规划</a:t>
            </a:r>
            <a:endParaRPr lang="zh-CN" altLang="en-US" sz="1500" b="0" dirty="0">
              <a:solidFill>
                <a:schemeClr val="bg1"/>
              </a:solidFill>
              <a:latin typeface="微软雅黑" panose="020B0503020204020204" charset="-122"/>
              <a:ea typeface="微软雅黑" panose="020B0503020204020204" charset="-122"/>
            </a:endParaRPr>
          </a:p>
        </p:txBody>
      </p:sp>
      <p:sp>
        <p:nvSpPr>
          <p:cNvPr id="13" name="文本框 9"/>
          <p:cNvSpPr txBox="1"/>
          <p:nvPr/>
        </p:nvSpPr>
        <p:spPr>
          <a:xfrm>
            <a:off x="2555776" y="4771212"/>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销售网络布局</a:t>
            </a:r>
            <a:endParaRPr lang="zh-CN" altLang="en-US" sz="1500" b="0" dirty="0">
              <a:solidFill>
                <a:schemeClr val="bg1"/>
              </a:solidFill>
              <a:latin typeface="微软雅黑" panose="020B0503020204020204" charset="-122"/>
              <a:ea typeface="微软雅黑" panose="020B0503020204020204" charset="-122"/>
            </a:endParaRPr>
          </a:p>
        </p:txBody>
      </p:sp>
      <p:sp>
        <p:nvSpPr>
          <p:cNvPr id="14" name="文本框 9"/>
          <p:cNvSpPr txBox="1"/>
          <p:nvPr/>
        </p:nvSpPr>
        <p:spPr>
          <a:xfrm>
            <a:off x="4258993" y="380176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短期盈利计划</a:t>
            </a:r>
            <a:endParaRPr lang="zh-CN" altLang="en-US" sz="1500" b="0" dirty="0">
              <a:solidFill>
                <a:schemeClr val="bg1"/>
              </a:solidFill>
              <a:latin typeface="微软雅黑" panose="020B0503020204020204" charset="-122"/>
              <a:ea typeface="微软雅黑" panose="020B0503020204020204" charset="-122"/>
            </a:endParaRPr>
          </a:p>
        </p:txBody>
      </p:sp>
      <p:grpSp>
        <p:nvGrpSpPr>
          <p:cNvPr id="15" name="组合 14"/>
          <p:cNvGrpSpPr/>
          <p:nvPr/>
        </p:nvGrpSpPr>
        <p:grpSpPr>
          <a:xfrm>
            <a:off x="2267744" y="3008680"/>
            <a:ext cx="503395" cy="453868"/>
            <a:chOff x="6068610" y="2138335"/>
            <a:chExt cx="428348" cy="386204"/>
          </a:xfrm>
        </p:grpSpPr>
        <p:sp>
          <p:nvSpPr>
            <p:cNvPr id="16"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charset="-122"/>
              </a:endParaRPr>
            </a:p>
          </p:txBody>
        </p:sp>
        <p:sp>
          <p:nvSpPr>
            <p:cNvPr id="17"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charset="-122"/>
              </a:endParaRPr>
            </a:p>
          </p:txBody>
        </p:sp>
      </p:grpSp>
      <p:grpSp>
        <p:nvGrpSpPr>
          <p:cNvPr id="28" name="组合 27"/>
          <p:cNvGrpSpPr/>
          <p:nvPr/>
        </p:nvGrpSpPr>
        <p:grpSpPr>
          <a:xfrm>
            <a:off x="0" y="1178719"/>
            <a:ext cx="1989535" cy="4039791"/>
            <a:chOff x="0" y="1178719"/>
            <a:chExt cx="1989535" cy="4039791"/>
          </a:xfrm>
        </p:grpSpPr>
        <p:sp>
          <p:nvSpPr>
            <p:cNvPr id="29"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a:solidFill>
                    <a:srgbClr val="1C4885"/>
                  </a:solidFill>
                  <a:latin typeface="微软雅黑" panose="020B0503020204020204" charset="-122"/>
                  <a:ea typeface="微软雅黑" panose="020B0503020204020204" charset="-122"/>
                </a:rPr>
                <a:t>4</a:t>
              </a:r>
              <a:endParaRPr lang="zh-CN" altLang="en-US" sz="25800" b="1">
                <a:solidFill>
                  <a:srgbClr val="1C4885"/>
                </a:solidFill>
                <a:latin typeface="微软雅黑" panose="020B0503020204020204" charset="-122"/>
                <a:ea typeface="微软雅黑" panose="020B0503020204020204" charset="-122"/>
              </a:endParaRPr>
            </a:p>
          </p:txBody>
        </p:sp>
        <p:sp>
          <p:nvSpPr>
            <p:cNvPr id="30" name="文本框 17"/>
            <p:cNvSpPr/>
            <p:nvPr/>
          </p:nvSpPr>
          <p:spPr bwMode="auto">
            <a:xfrm>
              <a:off x="126206" y="3667125"/>
              <a:ext cx="1863329" cy="696516"/>
            </a:xfrm>
            <a:custGeom>
              <a:avLst/>
              <a:gdLst>
                <a:gd name="T0" fmla="*/ 0 w 2484854"/>
                <a:gd name="T1" fmla="*/ 0 h 929514"/>
                <a:gd name="T2" fmla="*/ 2484854 w 2484854"/>
                <a:gd name="T3" fmla="*/ 0 h 929514"/>
                <a:gd name="T4" fmla="*/ 2484854 w 2484854"/>
                <a:gd name="T5" fmla="*/ 207967 h 929514"/>
                <a:gd name="T6" fmla="*/ 2083520 w 2484854"/>
                <a:gd name="T7" fmla="*/ 207967 h 929514"/>
                <a:gd name="T8" fmla="*/ 2083520 w 2484854"/>
                <a:gd name="T9" fmla="*/ 929514 h 929514"/>
                <a:gd name="T10" fmla="*/ 1453767 w 2484854"/>
                <a:gd name="T11" fmla="*/ 929514 h 929514"/>
                <a:gd name="T12" fmla="*/ 1453767 w 2484854"/>
                <a:gd name="T13" fmla="*/ 207967 h 929514"/>
                <a:gd name="T14" fmla="*/ 0 w 2484854"/>
                <a:gd name="T15" fmla="*/ 207967 h 929514"/>
                <a:gd name="T16" fmla="*/ 0 w 2484854"/>
                <a:gd name="T17" fmla="*/ 0 h 929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4854" h="929514">
                  <a:moveTo>
                    <a:pt x="0" y="0"/>
                  </a:moveTo>
                  <a:lnTo>
                    <a:pt x="2484854" y="0"/>
                  </a:lnTo>
                  <a:lnTo>
                    <a:pt x="2484854" y="207967"/>
                  </a:lnTo>
                  <a:lnTo>
                    <a:pt x="2083520" y="207967"/>
                  </a:lnTo>
                  <a:lnTo>
                    <a:pt x="2083520" y="929514"/>
                  </a:lnTo>
                  <a:lnTo>
                    <a:pt x="1453767" y="929514"/>
                  </a:lnTo>
                  <a:lnTo>
                    <a:pt x="1453767" y="207967"/>
                  </a:lnTo>
                  <a:lnTo>
                    <a:pt x="0" y="20796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100" advClick="0" advTm="6000">
        <p14:switch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 calcmode="lin" valueType="num">
                                      <p:cBhvr>
                                        <p:cTn id="17" dur="500" fill="hold"/>
                                        <p:tgtEl>
                                          <p:spTgt spid="28"/>
                                        </p:tgtEl>
                                        <p:attrNameLst>
                                          <p:attrName>style.rotation</p:attrName>
                                        </p:attrNameLst>
                                      </p:cBhvr>
                                      <p:tavLst>
                                        <p:tav tm="0">
                                          <p:val>
                                            <p:fltVal val="360"/>
                                          </p:val>
                                        </p:tav>
                                        <p:tav tm="100000">
                                          <p:val>
                                            <p:fltVal val="0"/>
                                          </p:val>
                                        </p:tav>
                                      </p:tavLst>
                                    </p:anim>
                                    <p:animEffect transition="in" filter="fade">
                                      <p:cBhvr>
                                        <p:cTn id="18" dur="500"/>
                                        <p:tgtEl>
                                          <p:spTgt spid="2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p:bldP spid="9"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5"/>
          <p:cNvSpPr txBox="1">
            <a:spLocks noChangeArrowheads="1"/>
          </p:cNvSpPr>
          <p:nvPr/>
        </p:nvSpPr>
        <p:spPr bwMode="auto">
          <a:xfrm>
            <a:off x="602336" y="115858"/>
            <a:ext cx="310556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4.1 </a:t>
            </a:r>
            <a:r>
              <a:rPr lang="zh-CN" altLang="en-US" sz="2800" b="0" i="0" dirty="0">
                <a:latin typeface="方正楷体简体" panose="02010601030101010101" pitchFamily="2" charset="-122"/>
                <a:ea typeface="方正楷体简体" panose="02010601030101010101" pitchFamily="2" charset="-122"/>
              </a:rPr>
              <a:t>产品开发计划</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46" name="组合 30"/>
          <p:cNvGrpSpPr/>
          <p:nvPr/>
        </p:nvGrpSpPr>
        <p:grpSpPr bwMode="auto">
          <a:xfrm>
            <a:off x="8662987" y="4880373"/>
            <a:ext cx="223838" cy="225028"/>
            <a:chOff x="0" y="0"/>
            <a:chExt cx="299785" cy="299785"/>
          </a:xfrm>
        </p:grpSpPr>
        <p:sp>
          <p:nvSpPr>
            <p:cNvPr id="47"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48"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49" name="组合 37"/>
          <p:cNvGrpSpPr/>
          <p:nvPr/>
        </p:nvGrpSpPr>
        <p:grpSpPr bwMode="auto">
          <a:xfrm flipH="1">
            <a:off x="8291512" y="4880373"/>
            <a:ext cx="225029" cy="225028"/>
            <a:chOff x="0" y="0"/>
            <a:chExt cx="299785" cy="299785"/>
          </a:xfrm>
        </p:grpSpPr>
        <p:sp>
          <p:nvSpPr>
            <p:cNvPr id="50"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51"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52"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4</a:t>
            </a:r>
            <a:endParaRPr lang="zh-CN" altLang="en-US" b="0" dirty="0">
              <a:solidFill>
                <a:schemeClr val="bg1"/>
              </a:solidFill>
            </a:endParaRPr>
          </a:p>
        </p:txBody>
      </p:sp>
      <p:sp>
        <p:nvSpPr>
          <p:cNvPr id="53" name="椭圆 52"/>
          <p:cNvSpPr/>
          <p:nvPr/>
        </p:nvSpPr>
        <p:spPr>
          <a:xfrm>
            <a:off x="1021744" y="1229529"/>
            <a:ext cx="1940841" cy="19407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b="0">
              <a:solidFill>
                <a:schemeClr val="tx1"/>
              </a:solidFill>
            </a:endParaRPr>
          </a:p>
        </p:txBody>
      </p:sp>
      <p:sp>
        <p:nvSpPr>
          <p:cNvPr id="69" name="椭圆 68"/>
          <p:cNvSpPr/>
          <p:nvPr/>
        </p:nvSpPr>
        <p:spPr>
          <a:xfrm>
            <a:off x="905134" y="1112922"/>
            <a:ext cx="2174063" cy="2173985"/>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b="0">
              <a:solidFill>
                <a:schemeClr val="tx1"/>
              </a:solidFill>
            </a:endParaRPr>
          </a:p>
        </p:txBody>
      </p:sp>
      <p:sp>
        <p:nvSpPr>
          <p:cNvPr id="70" name="矩形 69"/>
          <p:cNvSpPr/>
          <p:nvPr/>
        </p:nvSpPr>
        <p:spPr>
          <a:xfrm>
            <a:off x="1146202" y="1713003"/>
            <a:ext cx="1749398" cy="868968"/>
          </a:xfrm>
          <a:prstGeom prst="rect">
            <a:avLst/>
          </a:prstGeom>
        </p:spPr>
        <p:txBody>
          <a:bodyPr wrap="square" lIns="98565" tIns="49282" rIns="98565" bIns="49282">
            <a:spAutoFit/>
          </a:bodyPr>
          <a:lstStyle/>
          <a:p>
            <a:pPr lvl="0" algn="ctr"/>
            <a:r>
              <a:rPr lang="zh-CN" altLang="en-US" sz="2400" b="0" dirty="0" smtClean="0">
                <a:solidFill>
                  <a:schemeClr val="bg1"/>
                </a:solidFill>
                <a:latin typeface="微软雅黑" panose="020B0503020204020204" charset="-122"/>
                <a:ea typeface="微软雅黑" panose="020B0503020204020204" charset="-122"/>
              </a:rPr>
              <a:t>核心产品一</a:t>
            </a:r>
            <a:r>
              <a:rPr lang="zh-CN" altLang="en-US" sz="1300" b="0" dirty="0" smtClean="0">
                <a:solidFill>
                  <a:schemeClr val="bg1"/>
                </a:solidFill>
                <a:latin typeface="微软雅黑" panose="020B0503020204020204" charset="-122"/>
                <a:ea typeface="微软雅黑" panose="020B0503020204020204" charset="-122"/>
              </a:rPr>
              <a:t>此处</a:t>
            </a:r>
            <a:r>
              <a:rPr lang="zh-CN" altLang="en-US" sz="1300" b="0" dirty="0">
                <a:solidFill>
                  <a:schemeClr val="bg1"/>
                </a:solidFill>
                <a:latin typeface="微软雅黑" panose="020B0503020204020204" charset="-122"/>
                <a:ea typeface="微软雅黑" panose="020B0503020204020204" charset="-122"/>
              </a:rPr>
              <a:t>添加详细</a:t>
            </a:r>
            <a:r>
              <a:rPr lang="zh-CN" altLang="en-US" sz="1300" b="0" dirty="0" smtClean="0">
                <a:solidFill>
                  <a:schemeClr val="bg1"/>
                </a:solidFill>
                <a:latin typeface="微软雅黑" panose="020B0503020204020204" charset="-122"/>
                <a:ea typeface="微软雅黑" panose="020B0503020204020204" charset="-122"/>
              </a:rPr>
              <a:t>的</a:t>
            </a:r>
            <a:endParaRPr lang="en-US" altLang="zh-CN" sz="1300" b="0" dirty="0" smtClean="0">
              <a:solidFill>
                <a:schemeClr val="bg1"/>
              </a:solidFill>
              <a:latin typeface="微软雅黑" panose="020B0503020204020204" charset="-122"/>
              <a:ea typeface="微软雅黑" panose="020B0503020204020204" charset="-122"/>
            </a:endParaRPr>
          </a:p>
          <a:p>
            <a:pPr lvl="0" algn="ctr"/>
            <a:r>
              <a:rPr lang="zh-CN" altLang="en-US" sz="1300" b="0" dirty="0" smtClean="0">
                <a:solidFill>
                  <a:schemeClr val="bg1"/>
                </a:solidFill>
                <a:latin typeface="微软雅黑" panose="020B0503020204020204" charset="-122"/>
                <a:ea typeface="微软雅黑" panose="020B0503020204020204" charset="-122"/>
              </a:rPr>
              <a:t>说明</a:t>
            </a:r>
            <a:r>
              <a:rPr lang="zh-CN" altLang="en-US" sz="1300" b="0" dirty="0">
                <a:solidFill>
                  <a:schemeClr val="bg1"/>
                </a:solidFill>
                <a:latin typeface="微软雅黑" panose="020B0503020204020204" charset="-122"/>
                <a:ea typeface="微软雅黑" panose="020B0503020204020204" charset="-122"/>
              </a:rPr>
              <a:t>文字做简要说明</a:t>
            </a:r>
            <a:endParaRPr lang="en-US" altLang="zh-CN" sz="1300" b="0" dirty="0">
              <a:solidFill>
                <a:schemeClr val="bg1"/>
              </a:solidFill>
              <a:latin typeface="微软雅黑" panose="020B0503020204020204" charset="-122"/>
              <a:ea typeface="微软雅黑" panose="020B0503020204020204" charset="-122"/>
            </a:endParaRPr>
          </a:p>
        </p:txBody>
      </p:sp>
      <p:sp>
        <p:nvSpPr>
          <p:cNvPr id="71" name="文本框 7"/>
          <p:cNvSpPr txBox="1">
            <a:spLocks noChangeArrowheads="1"/>
          </p:cNvSpPr>
          <p:nvPr/>
        </p:nvSpPr>
        <p:spPr bwMode="auto">
          <a:xfrm>
            <a:off x="1015664" y="351947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r>
              <a:rPr lang="zh-CN" altLang="en-US" sz="1500" b="0" dirty="0">
                <a:latin typeface="微软雅黑" panose="020B0503020204020204" charset="-122"/>
              </a:rPr>
              <a:t>添加文本信息</a:t>
            </a:r>
            <a:endParaRPr lang="en-US" altLang="zh-CN" sz="1500" b="0" dirty="0">
              <a:latin typeface="微软雅黑" panose="020B0503020204020204" charset="-122"/>
            </a:endParaRPr>
          </a:p>
          <a:p>
            <a:pPr algn="ctr">
              <a:lnSpc>
                <a:spcPct val="150000"/>
              </a:lnSpc>
              <a:spcBef>
                <a:spcPts val="325"/>
              </a:spcBef>
            </a:pPr>
            <a:r>
              <a:rPr lang="zh-CN" altLang="en-US" sz="1300" b="0" dirty="0">
                <a:latin typeface="微软雅黑" panose="020B0503020204020204" charset="-122"/>
              </a:rPr>
              <a:t>添加对图片的说明文字添加对图片的说明文字</a:t>
            </a:r>
            <a:endParaRPr lang="zh-CN" altLang="en-US" sz="1300" b="0" dirty="0">
              <a:latin typeface="微软雅黑" panose="020B0503020204020204" charset="-122"/>
            </a:endParaRPr>
          </a:p>
        </p:txBody>
      </p:sp>
      <p:sp>
        <p:nvSpPr>
          <p:cNvPr id="72" name="椭圆 71"/>
          <p:cNvSpPr/>
          <p:nvPr/>
        </p:nvSpPr>
        <p:spPr>
          <a:xfrm>
            <a:off x="3532342" y="122952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b="0">
              <a:solidFill>
                <a:schemeClr val="tx1"/>
              </a:solidFill>
            </a:endParaRPr>
          </a:p>
        </p:txBody>
      </p:sp>
      <p:sp>
        <p:nvSpPr>
          <p:cNvPr id="73" name="椭圆 72"/>
          <p:cNvSpPr/>
          <p:nvPr/>
        </p:nvSpPr>
        <p:spPr>
          <a:xfrm>
            <a:off x="3415731" y="111292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b="0">
              <a:solidFill>
                <a:schemeClr val="tx1"/>
              </a:solidFill>
            </a:endParaRPr>
          </a:p>
        </p:txBody>
      </p:sp>
      <p:sp>
        <p:nvSpPr>
          <p:cNvPr id="74" name="矩形 73"/>
          <p:cNvSpPr/>
          <p:nvPr/>
        </p:nvSpPr>
        <p:spPr>
          <a:xfrm>
            <a:off x="3656798" y="1705383"/>
            <a:ext cx="1753401" cy="868968"/>
          </a:xfrm>
          <a:prstGeom prst="rect">
            <a:avLst/>
          </a:prstGeom>
        </p:spPr>
        <p:txBody>
          <a:bodyPr wrap="square" lIns="98565" tIns="49282" rIns="98565" bIns="49282">
            <a:spAutoFit/>
          </a:bodyPr>
          <a:lstStyle/>
          <a:p>
            <a:pPr lvl="0" algn="ctr"/>
            <a:r>
              <a:rPr lang="zh-CN" altLang="en-US" sz="2400" b="0" dirty="0">
                <a:solidFill>
                  <a:schemeClr val="bg1"/>
                </a:solidFill>
                <a:latin typeface="微软雅黑" panose="020B0503020204020204" charset="-122"/>
                <a:ea typeface="微软雅黑" panose="020B0503020204020204" charset="-122"/>
              </a:rPr>
              <a:t>核心</a:t>
            </a:r>
            <a:r>
              <a:rPr lang="zh-CN" altLang="en-US" sz="2400" b="0" dirty="0" smtClean="0">
                <a:solidFill>
                  <a:schemeClr val="bg1"/>
                </a:solidFill>
                <a:latin typeface="微软雅黑" panose="020B0503020204020204" charset="-122"/>
                <a:ea typeface="微软雅黑" panose="020B0503020204020204" charset="-122"/>
              </a:rPr>
              <a:t>产品二</a:t>
            </a:r>
            <a:endParaRPr lang="en-US" altLang="zh-CN" sz="2400" b="0" dirty="0" smtClean="0">
              <a:solidFill>
                <a:schemeClr val="bg1"/>
              </a:solidFill>
              <a:latin typeface="微软雅黑" panose="020B0503020204020204" charset="-122"/>
              <a:ea typeface="微软雅黑" panose="020B0503020204020204" charset="-122"/>
            </a:endParaRPr>
          </a:p>
          <a:p>
            <a:pPr lvl="0" algn="ctr"/>
            <a:r>
              <a:rPr lang="zh-CN" altLang="en-US" sz="1300" b="0" dirty="0" smtClean="0">
                <a:solidFill>
                  <a:schemeClr val="bg1"/>
                </a:solidFill>
                <a:latin typeface="微软雅黑" panose="020B0503020204020204" charset="-122"/>
                <a:ea typeface="微软雅黑" panose="020B0503020204020204" charset="-122"/>
              </a:rPr>
              <a:t>此处</a:t>
            </a:r>
            <a:r>
              <a:rPr lang="zh-CN" altLang="en-US" sz="1300" b="0" dirty="0">
                <a:solidFill>
                  <a:schemeClr val="bg1"/>
                </a:solidFill>
                <a:latin typeface="微软雅黑" panose="020B0503020204020204" charset="-122"/>
                <a:ea typeface="微软雅黑" panose="020B0503020204020204" charset="-122"/>
              </a:rPr>
              <a:t>添加详细</a:t>
            </a:r>
            <a:r>
              <a:rPr lang="zh-CN" altLang="en-US" sz="1300" b="0" dirty="0" smtClean="0">
                <a:solidFill>
                  <a:schemeClr val="bg1"/>
                </a:solidFill>
                <a:latin typeface="微软雅黑" panose="020B0503020204020204" charset="-122"/>
                <a:ea typeface="微软雅黑" panose="020B0503020204020204" charset="-122"/>
              </a:rPr>
              <a:t>的</a:t>
            </a:r>
            <a:endParaRPr lang="en-US" altLang="zh-CN" sz="1300" b="0" dirty="0" smtClean="0">
              <a:solidFill>
                <a:schemeClr val="bg1"/>
              </a:solidFill>
              <a:latin typeface="微软雅黑" panose="020B0503020204020204" charset="-122"/>
              <a:ea typeface="微软雅黑" panose="020B0503020204020204" charset="-122"/>
            </a:endParaRPr>
          </a:p>
          <a:p>
            <a:pPr lvl="0" algn="ctr"/>
            <a:r>
              <a:rPr lang="zh-CN" altLang="en-US" sz="1300" b="0" dirty="0" smtClean="0">
                <a:solidFill>
                  <a:schemeClr val="bg1"/>
                </a:solidFill>
                <a:latin typeface="微软雅黑" panose="020B0503020204020204" charset="-122"/>
                <a:ea typeface="微软雅黑" panose="020B0503020204020204" charset="-122"/>
              </a:rPr>
              <a:t>说明</a:t>
            </a:r>
            <a:r>
              <a:rPr lang="zh-CN" altLang="en-US" sz="1300" b="0" dirty="0">
                <a:solidFill>
                  <a:schemeClr val="bg1"/>
                </a:solidFill>
                <a:latin typeface="微软雅黑" panose="020B0503020204020204" charset="-122"/>
                <a:ea typeface="微软雅黑" panose="020B0503020204020204" charset="-122"/>
              </a:rPr>
              <a:t>文字做简要说明</a:t>
            </a:r>
            <a:endParaRPr lang="en-US" altLang="zh-CN" sz="1300" b="0" dirty="0">
              <a:solidFill>
                <a:schemeClr val="bg1"/>
              </a:solidFill>
              <a:latin typeface="微软雅黑" panose="020B0503020204020204" charset="-122"/>
              <a:ea typeface="微软雅黑" panose="020B0503020204020204" charset="-122"/>
            </a:endParaRPr>
          </a:p>
        </p:txBody>
      </p:sp>
      <p:sp>
        <p:nvSpPr>
          <p:cNvPr id="75" name="文本框 7"/>
          <p:cNvSpPr txBox="1">
            <a:spLocks noChangeArrowheads="1"/>
          </p:cNvSpPr>
          <p:nvPr/>
        </p:nvSpPr>
        <p:spPr bwMode="auto">
          <a:xfrm>
            <a:off x="3526260" y="351947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r>
              <a:rPr lang="zh-CN" altLang="en-US" sz="1500" b="0" dirty="0">
                <a:latin typeface="微软雅黑" panose="020B0503020204020204" charset="-122"/>
              </a:rPr>
              <a:t>添加文本信息</a:t>
            </a:r>
            <a:endParaRPr lang="en-US" altLang="zh-CN" sz="1500" b="0" dirty="0">
              <a:latin typeface="微软雅黑" panose="020B0503020204020204" charset="-122"/>
            </a:endParaRPr>
          </a:p>
          <a:p>
            <a:pPr algn="ctr">
              <a:lnSpc>
                <a:spcPct val="150000"/>
              </a:lnSpc>
              <a:spcBef>
                <a:spcPts val="325"/>
              </a:spcBef>
            </a:pPr>
            <a:r>
              <a:rPr lang="zh-CN" altLang="en-US" sz="1300" b="0" dirty="0">
                <a:latin typeface="微软雅黑" panose="020B0503020204020204" charset="-122"/>
              </a:rPr>
              <a:t>添加对图片的说明文字添加对图片的说明文字</a:t>
            </a:r>
            <a:endParaRPr lang="zh-CN" altLang="en-US" sz="1300" b="0" dirty="0">
              <a:latin typeface="微软雅黑" panose="020B0503020204020204" charset="-122"/>
            </a:endParaRPr>
          </a:p>
        </p:txBody>
      </p:sp>
      <p:sp>
        <p:nvSpPr>
          <p:cNvPr id="76" name="椭圆 75"/>
          <p:cNvSpPr/>
          <p:nvPr/>
        </p:nvSpPr>
        <p:spPr>
          <a:xfrm>
            <a:off x="6042940" y="1229529"/>
            <a:ext cx="1940841" cy="19407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b="0">
              <a:solidFill>
                <a:schemeClr val="tx1"/>
              </a:solidFill>
            </a:endParaRPr>
          </a:p>
        </p:txBody>
      </p:sp>
      <p:sp>
        <p:nvSpPr>
          <p:cNvPr id="77" name="椭圆 76"/>
          <p:cNvSpPr/>
          <p:nvPr/>
        </p:nvSpPr>
        <p:spPr>
          <a:xfrm>
            <a:off x="5926329" y="1112922"/>
            <a:ext cx="2174063" cy="2173985"/>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b="0">
              <a:solidFill>
                <a:schemeClr val="tx1"/>
              </a:solidFill>
            </a:endParaRPr>
          </a:p>
        </p:txBody>
      </p:sp>
      <p:sp>
        <p:nvSpPr>
          <p:cNvPr id="78" name="矩形 77"/>
          <p:cNvSpPr/>
          <p:nvPr/>
        </p:nvSpPr>
        <p:spPr>
          <a:xfrm>
            <a:off x="6144535" y="1743483"/>
            <a:ext cx="1816385" cy="868968"/>
          </a:xfrm>
          <a:prstGeom prst="rect">
            <a:avLst/>
          </a:prstGeom>
        </p:spPr>
        <p:txBody>
          <a:bodyPr wrap="square" lIns="98565" tIns="49282" rIns="98565" bIns="49282">
            <a:spAutoFit/>
          </a:bodyPr>
          <a:lstStyle/>
          <a:p>
            <a:pPr lvl="0" algn="ctr"/>
            <a:r>
              <a:rPr lang="zh-CN" altLang="en-US" sz="2400" b="0" dirty="0">
                <a:solidFill>
                  <a:schemeClr val="bg1"/>
                </a:solidFill>
                <a:latin typeface="微软雅黑" panose="020B0503020204020204" charset="-122"/>
                <a:ea typeface="微软雅黑" panose="020B0503020204020204" charset="-122"/>
              </a:rPr>
              <a:t>核心</a:t>
            </a:r>
            <a:r>
              <a:rPr lang="zh-CN" altLang="en-US" sz="2400" b="0" dirty="0" smtClean="0">
                <a:solidFill>
                  <a:schemeClr val="bg1"/>
                </a:solidFill>
                <a:latin typeface="微软雅黑" panose="020B0503020204020204" charset="-122"/>
                <a:ea typeface="微软雅黑" panose="020B0503020204020204" charset="-122"/>
              </a:rPr>
              <a:t>产品三</a:t>
            </a:r>
            <a:r>
              <a:rPr lang="zh-CN" altLang="en-US" sz="1300" b="0" dirty="0" smtClean="0">
                <a:solidFill>
                  <a:schemeClr val="bg1"/>
                </a:solidFill>
                <a:latin typeface="微软雅黑" panose="020B0503020204020204" charset="-122"/>
                <a:ea typeface="微软雅黑" panose="020B0503020204020204" charset="-122"/>
              </a:rPr>
              <a:t>此处</a:t>
            </a:r>
            <a:r>
              <a:rPr lang="zh-CN" altLang="en-US" sz="1300" b="0" dirty="0">
                <a:solidFill>
                  <a:schemeClr val="bg1"/>
                </a:solidFill>
                <a:latin typeface="微软雅黑" panose="020B0503020204020204" charset="-122"/>
                <a:ea typeface="微软雅黑" panose="020B0503020204020204" charset="-122"/>
              </a:rPr>
              <a:t>添加详细的说明文字做简要说明</a:t>
            </a:r>
            <a:endParaRPr lang="en-US" altLang="zh-CN" sz="1300" b="0" dirty="0">
              <a:solidFill>
                <a:schemeClr val="bg1"/>
              </a:solidFill>
              <a:latin typeface="微软雅黑" panose="020B0503020204020204" charset="-122"/>
              <a:ea typeface="微软雅黑" panose="020B0503020204020204" charset="-122"/>
            </a:endParaRPr>
          </a:p>
        </p:txBody>
      </p:sp>
      <p:sp>
        <p:nvSpPr>
          <p:cNvPr id="79" name="文本框 7"/>
          <p:cNvSpPr txBox="1">
            <a:spLocks noChangeArrowheads="1"/>
          </p:cNvSpPr>
          <p:nvPr/>
        </p:nvSpPr>
        <p:spPr bwMode="auto">
          <a:xfrm>
            <a:off x="6036857" y="351947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r>
              <a:rPr lang="zh-CN" altLang="en-US" sz="1500" b="0" dirty="0">
                <a:latin typeface="微软雅黑" panose="020B0503020204020204" charset="-122"/>
              </a:rPr>
              <a:t>添加文本信息</a:t>
            </a:r>
            <a:endParaRPr lang="en-US" altLang="zh-CN" sz="1500" b="0" dirty="0">
              <a:latin typeface="微软雅黑" panose="020B0503020204020204" charset="-122"/>
            </a:endParaRPr>
          </a:p>
          <a:p>
            <a:pPr algn="ctr">
              <a:lnSpc>
                <a:spcPct val="150000"/>
              </a:lnSpc>
              <a:spcBef>
                <a:spcPts val="325"/>
              </a:spcBef>
            </a:pPr>
            <a:r>
              <a:rPr lang="zh-CN" altLang="en-US" sz="1300" b="0" dirty="0">
                <a:latin typeface="微软雅黑" panose="020B0503020204020204" charset="-122"/>
              </a:rPr>
              <a:t>添加对图片的说明文字添加对图片的说明文字</a:t>
            </a:r>
            <a:endParaRPr lang="zh-CN" altLang="en-US" sz="1300" b="0" dirty="0">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80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heel(1)">
                                      <p:cBhvr>
                                        <p:cTn id="11" dur="750"/>
                                        <p:tgtEl>
                                          <p:spTgt spid="69"/>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up)">
                                      <p:cBhvr>
                                        <p:cTn id="24" dur="500"/>
                                        <p:tgtEl>
                                          <p:spTgt spid="71"/>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heel(1)">
                                      <p:cBhvr>
                                        <p:cTn id="28" dur="750"/>
                                        <p:tgtEl>
                                          <p:spTgt spid="73"/>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down)">
                                      <p:cBhvr>
                                        <p:cTn id="38" dur="500"/>
                                        <p:tgtEl>
                                          <p:spTgt spid="7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up)">
                                      <p:cBhvr>
                                        <p:cTn id="41" dur="500"/>
                                        <p:tgtEl>
                                          <p:spTgt spid="75"/>
                                        </p:tgtEl>
                                      </p:cBhvr>
                                    </p:animEffect>
                                  </p:childTnLst>
                                </p:cTn>
                              </p:par>
                            </p:childTnLst>
                          </p:cTn>
                        </p:par>
                        <p:par>
                          <p:cTn id="42" fill="hold">
                            <p:stCondLst>
                              <p:cond delay="5000"/>
                            </p:stCondLst>
                            <p:childTnLst>
                              <p:par>
                                <p:cTn id="43" presetID="21" presetClass="entr" presetSubtype="1"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heel(1)">
                                      <p:cBhvr>
                                        <p:cTn id="45" dur="750"/>
                                        <p:tgtEl>
                                          <p:spTgt spid="77"/>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down)">
                                      <p:cBhvr>
                                        <p:cTn id="55" dur="500"/>
                                        <p:tgtEl>
                                          <p:spTgt spid="7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up)">
                                      <p:cBhvr>
                                        <p:cTn id="5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3" grpId="0" animBg="1"/>
      <p:bldP spid="69" grpId="0" animBg="1"/>
      <p:bldP spid="70" grpId="0"/>
      <p:bldP spid="71" grpId="0"/>
      <p:bldP spid="72" grpId="0" animBg="1"/>
      <p:bldP spid="73" grpId="0" animBg="1"/>
      <p:bldP spid="74" grpId="0"/>
      <p:bldP spid="75" grpId="0"/>
      <p:bldP spid="76" grpId="0" animBg="1"/>
      <p:bldP spid="77" grpId="0" animBg="1"/>
      <p:bldP spid="78" grpId="0"/>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602336" y="115858"/>
            <a:ext cx="3177576"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4.2 </a:t>
            </a:r>
            <a:r>
              <a:rPr lang="zh-CN" altLang="en-US" sz="2800" b="0" i="0" dirty="0">
                <a:latin typeface="方正楷体简体" panose="02010601030101010101" pitchFamily="2" charset="-122"/>
                <a:ea typeface="方正楷体简体" panose="02010601030101010101" pitchFamily="2" charset="-122"/>
              </a:rPr>
              <a:t>市场开拓计划</a:t>
            </a:r>
            <a:endParaRPr lang="zh-CN" altLang="en-US" sz="2800" b="0" i="0" dirty="0">
              <a:latin typeface="方正楷体简体" panose="02010601030101010101" pitchFamily="2" charset="-122"/>
              <a:ea typeface="方正楷体简体" panose="02010601030101010101" pitchFamily="2" charset="-122"/>
            </a:endParaRPr>
          </a:p>
        </p:txBody>
      </p:sp>
      <p:sp>
        <p:nvSpPr>
          <p:cNvPr id="21" name="对角圆角矩形 20"/>
          <p:cNvSpPr/>
          <p:nvPr/>
        </p:nvSpPr>
        <p:spPr>
          <a:xfrm>
            <a:off x="755576" y="1267986"/>
            <a:ext cx="1343546"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b="0" dirty="0" smtClean="0">
                <a:solidFill>
                  <a:schemeClr val="bg1"/>
                </a:solidFill>
                <a:latin typeface="微软雅黑" panose="020B0503020204020204" charset="-122"/>
                <a:ea typeface="微软雅黑" panose="020B0503020204020204" charset="-122"/>
              </a:rPr>
              <a:t>本地市场</a:t>
            </a:r>
            <a:endParaRPr lang="zh-CN" altLang="en-US" sz="1700" b="0" dirty="0">
              <a:solidFill>
                <a:schemeClr val="bg1"/>
              </a:solidFill>
              <a:latin typeface="微软雅黑" panose="020B0503020204020204" charset="-122"/>
              <a:ea typeface="微软雅黑" panose="020B0503020204020204" charset="-122"/>
            </a:endParaRPr>
          </a:p>
        </p:txBody>
      </p:sp>
      <p:sp>
        <p:nvSpPr>
          <p:cNvPr id="22" name="对角圆角矩形 21"/>
          <p:cNvSpPr/>
          <p:nvPr/>
        </p:nvSpPr>
        <p:spPr>
          <a:xfrm>
            <a:off x="1756819" y="2074084"/>
            <a:ext cx="1345257" cy="573342"/>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b="0" dirty="0" smtClean="0">
                <a:solidFill>
                  <a:schemeClr val="bg1"/>
                </a:solidFill>
                <a:latin typeface="微软雅黑" panose="020B0503020204020204" charset="-122"/>
                <a:ea typeface="微软雅黑" panose="020B0503020204020204" charset="-122"/>
              </a:rPr>
              <a:t>周边市场</a:t>
            </a:r>
            <a:endParaRPr lang="zh-CN" altLang="en-US" sz="1700" b="0" dirty="0">
              <a:solidFill>
                <a:schemeClr val="bg1"/>
              </a:solidFill>
              <a:latin typeface="微软雅黑" panose="020B0503020204020204" charset="-122"/>
              <a:ea typeface="微软雅黑" panose="020B0503020204020204" charset="-122"/>
            </a:endParaRPr>
          </a:p>
        </p:txBody>
      </p:sp>
      <p:sp>
        <p:nvSpPr>
          <p:cNvPr id="23" name="对角圆角矩形 22"/>
          <p:cNvSpPr/>
          <p:nvPr/>
        </p:nvSpPr>
        <p:spPr>
          <a:xfrm>
            <a:off x="2758059" y="2880183"/>
            <a:ext cx="1345257"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b="0" dirty="0" smtClean="0">
                <a:solidFill>
                  <a:schemeClr val="bg1"/>
                </a:solidFill>
                <a:latin typeface="微软雅黑" panose="020B0503020204020204" charset="-122"/>
                <a:ea typeface="微软雅黑" panose="020B0503020204020204" charset="-122"/>
              </a:rPr>
              <a:t>细分市场</a:t>
            </a:r>
            <a:endParaRPr lang="zh-CN" altLang="en-US" sz="1700" b="0" dirty="0">
              <a:solidFill>
                <a:schemeClr val="bg1"/>
              </a:solidFill>
              <a:latin typeface="微软雅黑" panose="020B0503020204020204" charset="-122"/>
              <a:ea typeface="微软雅黑" panose="020B0503020204020204" charset="-122"/>
            </a:endParaRPr>
          </a:p>
        </p:txBody>
      </p:sp>
      <p:sp>
        <p:nvSpPr>
          <p:cNvPr id="24" name="对角圆角矩形 23"/>
          <p:cNvSpPr/>
          <p:nvPr/>
        </p:nvSpPr>
        <p:spPr>
          <a:xfrm>
            <a:off x="3761011" y="3686281"/>
            <a:ext cx="1343546" cy="573342"/>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b="0" dirty="0" smtClean="0">
                <a:solidFill>
                  <a:schemeClr val="bg1"/>
                </a:solidFill>
                <a:latin typeface="微软雅黑" panose="020B0503020204020204" charset="-122"/>
                <a:ea typeface="微软雅黑" panose="020B0503020204020204" charset="-122"/>
              </a:rPr>
              <a:t>高端市场</a:t>
            </a:r>
            <a:endParaRPr lang="zh-CN" altLang="en-US" sz="1700" b="0" dirty="0">
              <a:solidFill>
                <a:schemeClr val="bg1"/>
              </a:solidFill>
              <a:latin typeface="微软雅黑" panose="020B0503020204020204" charset="-122"/>
              <a:ea typeface="微软雅黑" panose="020B0503020204020204" charset="-122"/>
            </a:endParaRPr>
          </a:p>
        </p:txBody>
      </p:sp>
      <p:cxnSp>
        <p:nvCxnSpPr>
          <p:cNvPr id="25" name="直接箭头连接符 24"/>
          <p:cNvCxnSpPr/>
          <p:nvPr/>
        </p:nvCxnSpPr>
        <p:spPr>
          <a:xfrm>
            <a:off x="2251448" y="152315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3065090" y="1267986"/>
            <a:ext cx="2832572" cy="619549"/>
            <a:chOff x="3024807" y="1419622"/>
            <a:chExt cx="2627313" cy="574675"/>
          </a:xfrm>
        </p:grpSpPr>
        <p:sp>
          <p:nvSpPr>
            <p:cNvPr id="27"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r>
                <a:rPr lang="zh-CN" altLang="en-US" sz="1900" b="0" dirty="0">
                  <a:solidFill>
                    <a:schemeClr val="tx1">
                      <a:lumMod val="85000"/>
                      <a:lumOff val="15000"/>
                    </a:schemeClr>
                  </a:solidFill>
                  <a:latin typeface="微软雅黑" panose="020B0503020204020204" charset="-122"/>
                </a:rPr>
                <a:t>添加标题</a:t>
              </a:r>
              <a:endParaRPr lang="zh-CN" altLang="en-US" sz="1900" b="0" dirty="0">
                <a:solidFill>
                  <a:schemeClr val="tx1">
                    <a:lumMod val="85000"/>
                    <a:lumOff val="15000"/>
                  </a:schemeClr>
                </a:solidFill>
                <a:latin typeface="微软雅黑" panose="020B0503020204020204" charset="-122"/>
              </a:endParaRPr>
            </a:p>
          </p:txBody>
        </p:sp>
        <p:sp>
          <p:nvSpPr>
            <p:cNvPr id="28" name="文本框 9"/>
            <p:cNvSpPr txBox="1"/>
            <p:nvPr/>
          </p:nvSpPr>
          <p:spPr>
            <a:xfrm>
              <a:off x="3024807" y="1705372"/>
              <a:ext cx="2627313" cy="288925"/>
            </a:xfrm>
            <a:prstGeom prst="rect">
              <a:avLst/>
            </a:prstGeom>
            <a:noFill/>
          </p:spPr>
          <p:txBody>
            <a:bodyPr anchor="ctr"/>
            <a:lstStyle/>
            <a:p>
              <a:pPr>
                <a:defRPr/>
              </a:pPr>
              <a:r>
                <a:rPr lang="zh-CN" altLang="en-US" sz="1300" b="0" dirty="0">
                  <a:solidFill>
                    <a:schemeClr val="tx1">
                      <a:lumMod val="85000"/>
                      <a:lumOff val="15000"/>
                    </a:schemeClr>
                  </a:solidFill>
                  <a:latin typeface="微软雅黑" panose="020B0503020204020204" charset="-122"/>
                  <a:ea typeface="微软雅黑" panose="020B0503020204020204" charset="-122"/>
                </a:rPr>
                <a:t>点击添加内容点击添加内容点击添加</a:t>
              </a:r>
              <a:endParaRPr lang="en-US" altLang="zh-CN" sz="1300" b="0" dirty="0">
                <a:solidFill>
                  <a:schemeClr val="tx1">
                    <a:lumMod val="85000"/>
                    <a:lumOff val="15000"/>
                  </a:schemeClr>
                </a:solidFill>
                <a:latin typeface="微软雅黑" panose="020B0503020204020204" charset="-122"/>
                <a:ea typeface="微软雅黑" panose="020B0503020204020204" charset="-122"/>
              </a:endParaRPr>
            </a:p>
          </p:txBody>
        </p:sp>
      </p:grpSp>
      <p:cxnSp>
        <p:nvCxnSpPr>
          <p:cNvPr id="29" name="直接箭头连接符 28"/>
          <p:cNvCxnSpPr/>
          <p:nvPr/>
        </p:nvCxnSpPr>
        <p:spPr>
          <a:xfrm>
            <a:off x="3238997" y="234294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996693" y="2044294"/>
            <a:ext cx="2832572" cy="617838"/>
            <a:chOff x="3888903" y="2139702"/>
            <a:chExt cx="2627313" cy="573088"/>
          </a:xfrm>
        </p:grpSpPr>
        <p:sp>
          <p:nvSpPr>
            <p:cNvPr id="46"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r>
                <a:rPr lang="zh-CN" altLang="en-US" sz="1900" b="0" dirty="0">
                  <a:solidFill>
                    <a:schemeClr val="tx1">
                      <a:lumMod val="85000"/>
                      <a:lumOff val="15000"/>
                    </a:schemeClr>
                  </a:solidFill>
                  <a:latin typeface="微软雅黑" panose="020B0503020204020204" charset="-122"/>
                </a:rPr>
                <a:t>添加标题</a:t>
              </a:r>
              <a:endParaRPr lang="zh-CN" altLang="en-US" sz="1900" b="0" dirty="0">
                <a:solidFill>
                  <a:schemeClr val="tx1">
                    <a:lumMod val="85000"/>
                    <a:lumOff val="15000"/>
                  </a:schemeClr>
                </a:solidFill>
                <a:latin typeface="微软雅黑" panose="020B0503020204020204" charset="-122"/>
              </a:endParaRPr>
            </a:p>
          </p:txBody>
        </p:sp>
        <p:sp>
          <p:nvSpPr>
            <p:cNvPr id="47" name="文本框 12"/>
            <p:cNvSpPr txBox="1"/>
            <p:nvPr/>
          </p:nvSpPr>
          <p:spPr>
            <a:xfrm>
              <a:off x="3888903" y="2425452"/>
              <a:ext cx="2627313" cy="287338"/>
            </a:xfrm>
            <a:prstGeom prst="rect">
              <a:avLst/>
            </a:prstGeom>
            <a:noFill/>
          </p:spPr>
          <p:txBody>
            <a:bodyPr anchor="ctr"/>
            <a:lstStyle/>
            <a:p>
              <a:pPr>
                <a:defRPr/>
              </a:pPr>
              <a:r>
                <a:rPr lang="zh-CN" altLang="en-US" sz="1300" b="0" dirty="0">
                  <a:solidFill>
                    <a:schemeClr val="tx1">
                      <a:lumMod val="85000"/>
                      <a:lumOff val="15000"/>
                    </a:schemeClr>
                  </a:solidFill>
                  <a:latin typeface="微软雅黑" panose="020B0503020204020204" charset="-122"/>
                  <a:ea typeface="微软雅黑" panose="020B0503020204020204" charset="-122"/>
                </a:rPr>
                <a:t>点击添加内容点击添加内容点击添加</a:t>
              </a:r>
              <a:endParaRPr lang="en-US" altLang="zh-CN" sz="1300" b="0" dirty="0">
                <a:solidFill>
                  <a:schemeClr val="tx1">
                    <a:lumMod val="85000"/>
                    <a:lumOff val="15000"/>
                  </a:schemeClr>
                </a:solidFill>
                <a:latin typeface="微软雅黑" panose="020B0503020204020204" charset="-122"/>
                <a:ea typeface="微软雅黑" panose="020B0503020204020204" charset="-122"/>
              </a:endParaRPr>
            </a:p>
          </p:txBody>
        </p:sp>
      </p:grpSp>
      <p:cxnSp>
        <p:nvCxnSpPr>
          <p:cNvPr id="48" name="直接箭头连接符 47"/>
          <p:cNvCxnSpPr/>
          <p:nvPr/>
        </p:nvCxnSpPr>
        <p:spPr>
          <a:xfrm>
            <a:off x="4226546" y="316273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912867" y="2901443"/>
            <a:ext cx="2832571" cy="617837"/>
            <a:chOff x="4738688" y="2934767"/>
            <a:chExt cx="2627312" cy="573087"/>
          </a:xfrm>
        </p:grpSpPr>
        <p:sp>
          <p:nvSpPr>
            <p:cNvPr id="50"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r>
                <a:rPr lang="zh-CN" altLang="en-US" sz="1900" b="0" dirty="0">
                  <a:solidFill>
                    <a:schemeClr val="tx1">
                      <a:lumMod val="85000"/>
                      <a:lumOff val="15000"/>
                    </a:schemeClr>
                  </a:solidFill>
                  <a:latin typeface="微软雅黑" panose="020B0503020204020204" charset="-122"/>
                </a:rPr>
                <a:t>添加标题</a:t>
              </a:r>
              <a:endParaRPr lang="zh-CN" altLang="en-US" sz="1900" b="0" dirty="0">
                <a:solidFill>
                  <a:schemeClr val="tx1">
                    <a:lumMod val="85000"/>
                    <a:lumOff val="15000"/>
                  </a:schemeClr>
                </a:solidFill>
                <a:latin typeface="微软雅黑" panose="020B0503020204020204" charset="-122"/>
              </a:endParaRPr>
            </a:p>
          </p:txBody>
        </p:sp>
        <p:sp>
          <p:nvSpPr>
            <p:cNvPr id="51" name="文本框 15"/>
            <p:cNvSpPr txBox="1"/>
            <p:nvPr/>
          </p:nvSpPr>
          <p:spPr>
            <a:xfrm>
              <a:off x="4738688" y="3220517"/>
              <a:ext cx="2627312" cy="287337"/>
            </a:xfrm>
            <a:prstGeom prst="rect">
              <a:avLst/>
            </a:prstGeom>
            <a:noFill/>
          </p:spPr>
          <p:txBody>
            <a:bodyPr anchor="ctr"/>
            <a:lstStyle/>
            <a:p>
              <a:pPr>
                <a:defRPr/>
              </a:pPr>
              <a:r>
                <a:rPr lang="zh-CN" altLang="en-US" sz="1300" b="0" dirty="0">
                  <a:solidFill>
                    <a:schemeClr val="tx1">
                      <a:lumMod val="85000"/>
                      <a:lumOff val="15000"/>
                    </a:schemeClr>
                  </a:solidFill>
                  <a:latin typeface="微软雅黑" panose="020B0503020204020204" charset="-122"/>
                  <a:ea typeface="微软雅黑" panose="020B0503020204020204" charset="-122"/>
                </a:rPr>
                <a:t>点击添加内容点击添加内容点击添加</a:t>
              </a:r>
              <a:endParaRPr lang="en-US" altLang="zh-CN" sz="1300" b="0" dirty="0">
                <a:solidFill>
                  <a:schemeClr val="tx1">
                    <a:lumMod val="85000"/>
                    <a:lumOff val="15000"/>
                  </a:schemeClr>
                </a:solidFill>
                <a:latin typeface="微软雅黑" panose="020B0503020204020204" charset="-122"/>
                <a:ea typeface="微软雅黑" panose="020B0503020204020204" charset="-122"/>
              </a:endParaRPr>
            </a:p>
          </p:txBody>
        </p:sp>
      </p:grpSp>
      <p:cxnSp>
        <p:nvCxnSpPr>
          <p:cNvPr id="52" name="直接箭头连接符 51"/>
          <p:cNvCxnSpPr/>
          <p:nvPr/>
        </p:nvCxnSpPr>
        <p:spPr>
          <a:xfrm>
            <a:off x="5214095" y="398252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5896993" y="3677750"/>
            <a:ext cx="2832572" cy="617838"/>
            <a:chOff x="5651500" y="3654846"/>
            <a:chExt cx="2627313" cy="573088"/>
          </a:xfrm>
        </p:grpSpPr>
        <p:sp>
          <p:nvSpPr>
            <p:cNvPr id="54"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r>
                <a:rPr lang="zh-CN" altLang="en-US" sz="1900" b="0" dirty="0">
                  <a:solidFill>
                    <a:schemeClr val="tx1">
                      <a:lumMod val="85000"/>
                      <a:lumOff val="15000"/>
                    </a:schemeClr>
                  </a:solidFill>
                  <a:latin typeface="微软雅黑" panose="020B0503020204020204" charset="-122"/>
                </a:rPr>
                <a:t>添加标题</a:t>
              </a:r>
              <a:endParaRPr lang="zh-CN" altLang="en-US" sz="1900" b="0" dirty="0">
                <a:solidFill>
                  <a:schemeClr val="tx1">
                    <a:lumMod val="85000"/>
                    <a:lumOff val="15000"/>
                  </a:schemeClr>
                </a:solidFill>
                <a:latin typeface="微软雅黑" panose="020B0503020204020204" charset="-122"/>
              </a:endParaRPr>
            </a:p>
          </p:txBody>
        </p:sp>
        <p:sp>
          <p:nvSpPr>
            <p:cNvPr id="55" name="文本框 18"/>
            <p:cNvSpPr txBox="1"/>
            <p:nvPr/>
          </p:nvSpPr>
          <p:spPr>
            <a:xfrm>
              <a:off x="5651500" y="3940596"/>
              <a:ext cx="2627313" cy="287338"/>
            </a:xfrm>
            <a:prstGeom prst="rect">
              <a:avLst/>
            </a:prstGeom>
            <a:noFill/>
          </p:spPr>
          <p:txBody>
            <a:bodyPr anchor="ctr"/>
            <a:lstStyle/>
            <a:p>
              <a:pPr>
                <a:defRPr/>
              </a:pPr>
              <a:r>
                <a:rPr lang="zh-CN" altLang="en-US" sz="1300" b="0" dirty="0">
                  <a:solidFill>
                    <a:schemeClr val="tx1">
                      <a:lumMod val="85000"/>
                      <a:lumOff val="15000"/>
                    </a:schemeClr>
                  </a:solidFill>
                  <a:latin typeface="微软雅黑" panose="020B0503020204020204" charset="-122"/>
                  <a:ea typeface="微软雅黑" panose="020B0503020204020204" charset="-122"/>
                </a:rPr>
                <a:t>点击添加内容点击添加内容点击添加</a:t>
              </a:r>
              <a:endParaRPr lang="en-US" altLang="zh-CN" sz="1300" b="0" dirty="0">
                <a:solidFill>
                  <a:schemeClr val="tx1">
                    <a:lumMod val="85000"/>
                    <a:lumOff val="15000"/>
                  </a:schemeClr>
                </a:solidFill>
                <a:latin typeface="微软雅黑" panose="020B0503020204020204" charset="-122"/>
                <a:ea typeface="微软雅黑" panose="020B0503020204020204" charset="-122"/>
              </a:endParaRPr>
            </a:p>
          </p:txBody>
        </p:sp>
      </p:grpSp>
      <p:sp>
        <p:nvSpPr>
          <p:cNvPr id="56" name="直角上箭头 55"/>
          <p:cNvSpPr/>
          <p:nvPr/>
        </p:nvSpPr>
        <p:spPr>
          <a:xfrm rot="5400000">
            <a:off x="1103026" y="1957720"/>
            <a:ext cx="580186" cy="569938"/>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b="0"/>
          </a:p>
        </p:txBody>
      </p:sp>
      <p:sp>
        <p:nvSpPr>
          <p:cNvPr id="57" name="直角上箭头 56"/>
          <p:cNvSpPr/>
          <p:nvPr/>
        </p:nvSpPr>
        <p:spPr>
          <a:xfrm rot="5400000">
            <a:off x="2116248" y="2753550"/>
            <a:ext cx="581897" cy="568226"/>
          </a:xfrm>
          <a:prstGeom prst="ben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b="0"/>
          </a:p>
        </p:txBody>
      </p:sp>
      <p:sp>
        <p:nvSpPr>
          <p:cNvPr id="58" name="直角上箭头 57"/>
          <p:cNvSpPr/>
          <p:nvPr/>
        </p:nvSpPr>
        <p:spPr>
          <a:xfrm rot="5400000">
            <a:off x="3130326" y="3548525"/>
            <a:ext cx="581897" cy="569937"/>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b="0"/>
          </a:p>
        </p:txBody>
      </p:sp>
      <p:grpSp>
        <p:nvGrpSpPr>
          <p:cNvPr id="59" name="组合 30"/>
          <p:cNvGrpSpPr/>
          <p:nvPr/>
        </p:nvGrpSpPr>
        <p:grpSpPr bwMode="auto">
          <a:xfrm>
            <a:off x="8662987" y="4880373"/>
            <a:ext cx="223838" cy="225028"/>
            <a:chOff x="0" y="0"/>
            <a:chExt cx="299785" cy="299785"/>
          </a:xfrm>
        </p:grpSpPr>
        <p:sp>
          <p:nvSpPr>
            <p:cNvPr id="60"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61"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62" name="组合 37"/>
          <p:cNvGrpSpPr/>
          <p:nvPr/>
        </p:nvGrpSpPr>
        <p:grpSpPr bwMode="auto">
          <a:xfrm flipH="1">
            <a:off x="8291512" y="4880373"/>
            <a:ext cx="225029" cy="225028"/>
            <a:chOff x="0" y="0"/>
            <a:chExt cx="299785" cy="299785"/>
          </a:xfrm>
        </p:grpSpPr>
        <p:sp>
          <p:nvSpPr>
            <p:cNvPr id="65"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66"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67"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4</a:t>
            </a:r>
            <a:endParaRPr lang="zh-CN" altLang="en-US" b="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1000">
        <p14:prism/>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ppt_y</p:attrName>
                                        </p:attrNameLst>
                                      </p:cBhvr>
                                      <p:tavLst>
                                        <p:tav tm="0">
                                          <p:val>
                                            <p:strVal val="#ppt_y-#ppt_h*1.125000"/>
                                          </p:val>
                                        </p:tav>
                                        <p:tav tm="100000">
                                          <p:val>
                                            <p:strVal val="#ppt_y"/>
                                          </p:val>
                                        </p:tav>
                                      </p:tavLst>
                                    </p:anim>
                                    <p:animEffect transition="in" filter="wipe(down)">
                                      <p:cBhvr>
                                        <p:cTn id="25" dur="500"/>
                                        <p:tgtEl>
                                          <p:spTgt spid="5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p:tgtEl>
                                          <p:spTgt spid="57"/>
                                        </p:tgtEl>
                                        <p:attrNameLst>
                                          <p:attrName>ppt_y</p:attrName>
                                        </p:attrNameLst>
                                      </p:cBhvr>
                                      <p:tavLst>
                                        <p:tav tm="0">
                                          <p:val>
                                            <p:strVal val="#ppt_y-#ppt_h*1.125000"/>
                                          </p:val>
                                        </p:tav>
                                        <p:tav tm="100000">
                                          <p:val>
                                            <p:strVal val="#ppt_y"/>
                                          </p:val>
                                        </p:tav>
                                      </p:tavLst>
                                    </p:anim>
                                    <p:animEffect transition="in" filter="wipe(down)">
                                      <p:cBhvr>
                                        <p:cTn id="42" dur="500"/>
                                        <p:tgtEl>
                                          <p:spTgt spid="57"/>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childTnLst>
                          </p:cTn>
                        </p:par>
                        <p:par>
                          <p:cTn id="55" fill="hold">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p:tgtEl>
                                          <p:spTgt spid="58"/>
                                        </p:tgtEl>
                                        <p:attrNameLst>
                                          <p:attrName>ppt_y</p:attrName>
                                        </p:attrNameLst>
                                      </p:cBhvr>
                                      <p:tavLst>
                                        <p:tav tm="0">
                                          <p:val>
                                            <p:strVal val="#ppt_y-#ppt_h*1.125000"/>
                                          </p:val>
                                        </p:tav>
                                        <p:tav tm="100000">
                                          <p:val>
                                            <p:strVal val="#ppt_y"/>
                                          </p:val>
                                        </p:tav>
                                      </p:tavLst>
                                    </p:anim>
                                    <p:animEffect transition="in" filter="wipe(down)">
                                      <p:cBhvr>
                                        <p:cTn id="59" dur="500"/>
                                        <p:tgtEl>
                                          <p:spTgt spid="58"/>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56" grpId="0" animBg="1"/>
      <p:bldP spid="57" grpId="0" animBg="1"/>
      <p:bldP spid="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602335" y="115858"/>
            <a:ext cx="3066373"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4.3 </a:t>
            </a:r>
            <a:r>
              <a:rPr lang="zh-CN" altLang="en-US" sz="2800" b="0" i="0" dirty="0">
                <a:latin typeface="方正楷体简体" panose="02010601030101010101" pitchFamily="2" charset="-122"/>
                <a:ea typeface="方正楷体简体" panose="02010601030101010101" pitchFamily="2" charset="-122"/>
              </a:rPr>
              <a:t>五年发展规划</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44" name="组合 30"/>
          <p:cNvGrpSpPr/>
          <p:nvPr/>
        </p:nvGrpSpPr>
        <p:grpSpPr bwMode="auto">
          <a:xfrm>
            <a:off x="8662987" y="4880373"/>
            <a:ext cx="223838" cy="225028"/>
            <a:chOff x="0" y="0"/>
            <a:chExt cx="299785" cy="299785"/>
          </a:xfrm>
        </p:grpSpPr>
        <p:sp>
          <p:nvSpPr>
            <p:cNvPr id="45"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48"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49" name="组合 37"/>
          <p:cNvGrpSpPr/>
          <p:nvPr/>
        </p:nvGrpSpPr>
        <p:grpSpPr bwMode="auto">
          <a:xfrm flipH="1">
            <a:off x="8291512" y="4880373"/>
            <a:ext cx="225029" cy="225028"/>
            <a:chOff x="0" y="0"/>
            <a:chExt cx="299785" cy="299785"/>
          </a:xfrm>
        </p:grpSpPr>
        <p:sp>
          <p:nvSpPr>
            <p:cNvPr id="50"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51"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52"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4</a:t>
            </a:r>
            <a:endParaRPr lang="zh-CN" altLang="en-US" b="0" dirty="0">
              <a:solidFill>
                <a:schemeClr val="bg1"/>
              </a:solidFill>
            </a:endParaRPr>
          </a:p>
        </p:txBody>
      </p:sp>
      <p:sp>
        <p:nvSpPr>
          <p:cNvPr id="53" name="右箭头 52"/>
          <p:cNvSpPr/>
          <p:nvPr/>
        </p:nvSpPr>
        <p:spPr>
          <a:xfrm>
            <a:off x="251520" y="915566"/>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54" name="右箭头 53"/>
          <p:cNvSpPr/>
          <p:nvPr/>
        </p:nvSpPr>
        <p:spPr>
          <a:xfrm>
            <a:off x="2123728" y="1491630"/>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55" name="右箭头 54"/>
          <p:cNvSpPr/>
          <p:nvPr/>
        </p:nvSpPr>
        <p:spPr>
          <a:xfrm>
            <a:off x="3923368" y="2067694"/>
            <a:ext cx="5040000" cy="1224136"/>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56" name="矩形 55"/>
          <p:cNvSpPr/>
          <p:nvPr/>
        </p:nvSpPr>
        <p:spPr>
          <a:xfrm>
            <a:off x="323528" y="1995686"/>
            <a:ext cx="1530900" cy="1745478"/>
          </a:xfrm>
          <a:prstGeom prst="rect">
            <a:avLst/>
          </a:prstGeom>
        </p:spPr>
        <p:txBody>
          <a:bodyPr wrap="square">
            <a:spAutoFit/>
          </a:bodyPr>
          <a:lstStyle/>
          <a:p>
            <a:pPr algn="just">
              <a:lnSpc>
                <a:spcPct val="130000"/>
              </a:lnSpc>
            </a:pPr>
            <a:r>
              <a:rPr lang="zh-CN" altLang="en-US" sz="1400" b="0" dirty="0">
                <a:latin typeface="微软雅黑" panose="020B0503020204020204" charset="-122"/>
                <a:ea typeface="微软雅黑" panose="020B0503020204020204" charset="-122"/>
              </a:rPr>
              <a:t>将疏通社区的资金流、信息流、物流阻碍，提供一体化社区服务，就是实践居民对美好生活的向往！</a:t>
            </a:r>
            <a:endParaRPr lang="zh-CN" altLang="en-US" sz="1400" b="0" dirty="0">
              <a:latin typeface="微软雅黑" panose="020B0503020204020204" charset="-122"/>
              <a:ea typeface="微软雅黑" panose="020B0503020204020204" charset="-122"/>
            </a:endParaRPr>
          </a:p>
        </p:txBody>
      </p:sp>
      <p:sp>
        <p:nvSpPr>
          <p:cNvPr id="57" name="TextBox 56"/>
          <p:cNvSpPr txBox="1"/>
          <p:nvPr/>
        </p:nvSpPr>
        <p:spPr>
          <a:xfrm>
            <a:off x="251520" y="1358357"/>
            <a:ext cx="1728192" cy="369332"/>
          </a:xfrm>
          <a:prstGeom prst="rect">
            <a:avLst/>
          </a:prstGeom>
          <a:noFill/>
        </p:spPr>
        <p:txBody>
          <a:bodyPr wrap="square" rtlCol="0">
            <a:spAutoFit/>
          </a:bodyPr>
          <a:lstStyle/>
          <a:p>
            <a:r>
              <a:rPr lang="zh-CN" altLang="en-US" b="0" dirty="0">
                <a:solidFill>
                  <a:schemeClr val="bg1"/>
                </a:solidFill>
              </a:rPr>
              <a:t>实现民通</a:t>
            </a:r>
            <a:endParaRPr lang="zh-CN" altLang="en-US" b="0" dirty="0">
              <a:solidFill>
                <a:schemeClr val="bg1"/>
              </a:solidFill>
              <a:latin typeface="+mn-ea"/>
            </a:endParaRPr>
          </a:p>
        </p:txBody>
      </p:sp>
      <p:sp>
        <p:nvSpPr>
          <p:cNvPr id="58" name="TextBox 57"/>
          <p:cNvSpPr txBox="1"/>
          <p:nvPr/>
        </p:nvSpPr>
        <p:spPr>
          <a:xfrm>
            <a:off x="2123728" y="1945164"/>
            <a:ext cx="1728192" cy="369332"/>
          </a:xfrm>
          <a:prstGeom prst="rect">
            <a:avLst/>
          </a:prstGeom>
          <a:noFill/>
        </p:spPr>
        <p:txBody>
          <a:bodyPr wrap="square" rtlCol="0">
            <a:spAutoFit/>
          </a:bodyPr>
          <a:lstStyle/>
          <a:p>
            <a:r>
              <a:rPr lang="zh-CN" altLang="en-US" b="0" dirty="0">
                <a:solidFill>
                  <a:schemeClr val="bg1"/>
                </a:solidFill>
              </a:rPr>
              <a:t>实现商通</a:t>
            </a:r>
            <a:endParaRPr lang="zh-CN" altLang="en-US" b="0" dirty="0">
              <a:solidFill>
                <a:schemeClr val="bg1"/>
              </a:solidFill>
            </a:endParaRPr>
          </a:p>
        </p:txBody>
      </p:sp>
      <p:sp>
        <p:nvSpPr>
          <p:cNvPr id="59" name="矩形 58"/>
          <p:cNvSpPr/>
          <p:nvPr/>
        </p:nvSpPr>
        <p:spPr>
          <a:xfrm>
            <a:off x="2267744" y="2643757"/>
            <a:ext cx="1405096" cy="1492716"/>
          </a:xfrm>
          <a:prstGeom prst="rect">
            <a:avLst/>
          </a:prstGeom>
        </p:spPr>
        <p:txBody>
          <a:bodyPr wrap="square">
            <a:spAutoFit/>
          </a:bodyPr>
          <a:lstStyle/>
          <a:p>
            <a:pPr algn="just">
              <a:lnSpc>
                <a:spcPct val="130000"/>
              </a:lnSpc>
            </a:pPr>
            <a:r>
              <a:rPr lang="zh-CN" altLang="en-US" sz="1400" b="0" dirty="0">
                <a:latin typeface="微软雅黑" panose="020B0503020204020204" charset="-122"/>
                <a:ea typeface="微软雅黑" panose="020B0503020204020204" charset="-122"/>
              </a:rPr>
              <a:t>五年后将持续经济拉动增长，促进产业融合，催生新型商业业态！</a:t>
            </a:r>
            <a:endParaRPr lang="zh-CN" altLang="en-US" sz="1400" b="0" dirty="0">
              <a:latin typeface="微软雅黑" panose="020B0503020204020204" charset="-122"/>
              <a:ea typeface="微软雅黑" panose="020B0503020204020204" charset="-122"/>
            </a:endParaRPr>
          </a:p>
        </p:txBody>
      </p:sp>
      <p:sp>
        <p:nvSpPr>
          <p:cNvPr id="60" name="矩形 59"/>
          <p:cNvSpPr/>
          <p:nvPr/>
        </p:nvSpPr>
        <p:spPr>
          <a:xfrm>
            <a:off x="4121220" y="3175397"/>
            <a:ext cx="1456620" cy="1492716"/>
          </a:xfrm>
          <a:prstGeom prst="rect">
            <a:avLst/>
          </a:prstGeom>
        </p:spPr>
        <p:txBody>
          <a:bodyPr wrap="square">
            <a:spAutoFit/>
          </a:bodyPr>
          <a:lstStyle/>
          <a:p>
            <a:pPr algn="just">
              <a:lnSpc>
                <a:spcPct val="130000"/>
              </a:lnSpc>
            </a:pPr>
            <a:r>
              <a:rPr lang="zh-CN" altLang="en-US" sz="1400" b="0" dirty="0">
                <a:latin typeface="微软雅黑" panose="020B0503020204020204" charset="-122"/>
                <a:ea typeface="微软雅黑" panose="020B0503020204020204" charset="-122"/>
              </a:rPr>
              <a:t>将使公司成为就业大平台，社区大数据，成为市场经济下的政府好帮手！</a:t>
            </a:r>
            <a:endParaRPr lang="zh-CN" altLang="en-US" sz="1400" b="0" dirty="0">
              <a:latin typeface="微软雅黑" panose="020B0503020204020204" charset="-122"/>
              <a:ea typeface="微软雅黑" panose="020B0503020204020204" charset="-122"/>
            </a:endParaRPr>
          </a:p>
        </p:txBody>
      </p:sp>
      <p:sp>
        <p:nvSpPr>
          <p:cNvPr id="61" name="TextBox 60"/>
          <p:cNvSpPr txBox="1"/>
          <p:nvPr/>
        </p:nvSpPr>
        <p:spPr>
          <a:xfrm>
            <a:off x="3923928" y="2521228"/>
            <a:ext cx="1728192" cy="369332"/>
          </a:xfrm>
          <a:prstGeom prst="rect">
            <a:avLst/>
          </a:prstGeom>
          <a:noFill/>
        </p:spPr>
        <p:txBody>
          <a:bodyPr wrap="square" rtlCol="0">
            <a:spAutoFit/>
          </a:bodyPr>
          <a:lstStyle/>
          <a:p>
            <a:r>
              <a:rPr lang="zh-CN" altLang="en-US" b="0" dirty="0">
                <a:solidFill>
                  <a:schemeClr val="bg1"/>
                </a:solidFill>
              </a:rPr>
              <a:t>实现政通</a:t>
            </a:r>
            <a:endParaRPr lang="zh-CN" altLang="en-US" b="0" dirty="0">
              <a:solidFill>
                <a:schemeClr val="bg1"/>
              </a:solidFill>
              <a:latin typeface="+mn-ea"/>
            </a:endParaRPr>
          </a:p>
        </p:txBody>
      </p:sp>
      <p:sp>
        <p:nvSpPr>
          <p:cNvPr id="74" name="圆角矩形 73"/>
          <p:cNvSpPr/>
          <p:nvPr/>
        </p:nvSpPr>
        <p:spPr>
          <a:xfrm>
            <a:off x="6019780" y="3397746"/>
            <a:ext cx="2520280" cy="122413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75" name="矩形 74"/>
          <p:cNvSpPr/>
          <p:nvPr/>
        </p:nvSpPr>
        <p:spPr>
          <a:xfrm>
            <a:off x="6091788" y="3529275"/>
            <a:ext cx="2376264" cy="957185"/>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rPr>
              <a:t>请输入文本内容请输入文本</a:t>
            </a:r>
            <a:r>
              <a:rPr lang="zh-CN" altLang="en-US" sz="1300" b="0" kern="0" dirty="0" smtClean="0">
                <a:solidFill>
                  <a:sysClr val="windowText" lastClr="000000">
                    <a:lumMod val="85000"/>
                    <a:lumOff val="15000"/>
                  </a:sysClr>
                </a:solidFill>
                <a:latin typeface="微软雅黑" panose="020B0503020204020204" charset="-122"/>
                <a:ea typeface="微软雅黑" panose="020B0503020204020204" charset="-122"/>
              </a:rPr>
              <a:t>内容请输入文本内容输入文本内容输入文本内容</a:t>
            </a:r>
            <a:endParaRPr kumimoji="0" lang="zh-CN" altLang="en-US" sz="13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10000">
        <p14:shre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0-#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0-#ppt_w/2"/>
                                          </p:val>
                                        </p:tav>
                                        <p:tav tm="100000">
                                          <p:val>
                                            <p:strVal val="#ppt_x"/>
                                          </p:val>
                                        </p:tav>
                                      </p:tavLst>
                                    </p:anim>
                                    <p:anim calcmode="lin" valueType="num">
                                      <p:cBhvr additive="base">
                                        <p:cTn id="22" dur="500" fill="hold"/>
                                        <p:tgtEl>
                                          <p:spTgt spid="5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right)">
                                      <p:cBhvr>
                                        <p:cTn id="26" dur="500"/>
                                        <p:tgtEl>
                                          <p:spTgt spid="57"/>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right)">
                                      <p:cBhvr>
                                        <p:cTn id="34" dur="500"/>
                                        <p:tgtEl>
                                          <p:spTgt spid="5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up)">
                                      <p:cBhvr>
                                        <p:cTn id="38" dur="500"/>
                                        <p:tgtEl>
                                          <p:spTgt spid="59"/>
                                        </p:tgtEl>
                                      </p:cBhvr>
                                    </p:animEffect>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right)">
                                      <p:cBhvr>
                                        <p:cTn id="42" dur="500"/>
                                        <p:tgtEl>
                                          <p:spTgt spid="61"/>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up)">
                                      <p:cBhvr>
                                        <p:cTn id="46" dur="500"/>
                                        <p:tgtEl>
                                          <p:spTgt spid="60"/>
                                        </p:tgtEl>
                                      </p:cBhvr>
                                    </p:animEffect>
                                  </p:childTnLst>
                                </p:cTn>
                              </p:par>
                            </p:childTnLst>
                          </p:cTn>
                        </p:par>
                        <p:par>
                          <p:cTn id="47" fill="hold">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heel(1)">
                                      <p:cBhvr>
                                        <p:cTn id="50" dur="1000"/>
                                        <p:tgtEl>
                                          <p:spTgt spid="74"/>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3" grpId="0" animBg="1"/>
      <p:bldP spid="54" grpId="0" animBg="1"/>
      <p:bldP spid="55" grpId="0" animBg="1"/>
      <p:bldP spid="56" grpId="0"/>
      <p:bldP spid="57" grpId="0"/>
      <p:bldP spid="58" grpId="0"/>
      <p:bldP spid="59" grpId="0"/>
      <p:bldP spid="60" grpId="0"/>
      <p:bldP spid="61" grpId="0"/>
      <p:bldP spid="74" grpId="0" animBg="1"/>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矩形 30"/>
          <p:cNvSpPr/>
          <p:nvPr/>
        </p:nvSpPr>
        <p:spPr>
          <a:xfrm>
            <a:off x="0" y="1"/>
            <a:ext cx="9147423" cy="5167178"/>
          </a:xfrm>
          <a:prstGeom prst="rect">
            <a:avLst/>
          </a:prstGeom>
          <a:gradFill flip="none" rotWithShape="1">
            <a:gsLst>
              <a:gs pos="0">
                <a:srgbClr val="F4F6F8"/>
              </a:gs>
              <a:gs pos="100000">
                <a:srgbClr val="E1E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4" name="图片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4056" y="265510"/>
            <a:ext cx="5611416"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6"/>
          <p:cNvSpPr>
            <a:spLocks noChangeArrowheads="1"/>
          </p:cNvSpPr>
          <p:nvPr/>
        </p:nvSpPr>
        <p:spPr bwMode="auto">
          <a:xfrm>
            <a:off x="0" y="3695700"/>
            <a:ext cx="9144000" cy="14668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27" name="组合 13"/>
          <p:cNvGrpSpPr>
            <a:grpSpLocks noChangeAspect="1"/>
          </p:cNvGrpSpPr>
          <p:nvPr/>
        </p:nvGrpSpPr>
        <p:grpSpPr bwMode="auto">
          <a:xfrm>
            <a:off x="5103019" y="2383631"/>
            <a:ext cx="4183856" cy="2611041"/>
            <a:chOff x="0" y="0"/>
            <a:chExt cx="5324473" cy="3322983"/>
          </a:xfrm>
        </p:grpSpPr>
        <p:pic>
          <p:nvPicPr>
            <p:cNvPr id="28" name="图片 14"/>
            <p:cNvPicPr>
              <a:picLocks noChangeAspect="1" noChangeArrowheads="1"/>
            </p:cNvPicPr>
            <p:nvPr/>
          </p:nvPicPr>
          <p:blipFill>
            <a:blip r:embed="rId2" cstate="print">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15"/>
            <p:cNvPicPr>
              <a:picLocks noChangeAspect="1" noChangeArrowheads="1"/>
            </p:cNvPicPr>
            <p:nvPr/>
          </p:nvPicPr>
          <p:blipFill>
            <a:blip r:embed="rId2" cstate="print">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0" y="1178719"/>
            <a:ext cx="1915716" cy="4039791"/>
            <a:chOff x="0" y="1178719"/>
            <a:chExt cx="1915716" cy="4039791"/>
          </a:xfrm>
        </p:grpSpPr>
        <p:sp>
          <p:nvSpPr>
            <p:cNvPr id="26"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dirty="0">
                  <a:solidFill>
                    <a:srgbClr val="1C4885"/>
                  </a:solidFill>
                  <a:latin typeface="微软雅黑" panose="020B0503020204020204" charset="-122"/>
                  <a:ea typeface="微软雅黑" panose="020B0503020204020204" charset="-122"/>
                </a:rPr>
                <a:t>1</a:t>
              </a:r>
              <a:endParaRPr lang="zh-CN" altLang="en-US" sz="25800" b="1" dirty="0">
                <a:solidFill>
                  <a:srgbClr val="1C4885"/>
                </a:solidFill>
                <a:latin typeface="微软雅黑" panose="020B0503020204020204" charset="-122"/>
                <a:ea typeface="微软雅黑" panose="020B0503020204020204" charset="-122"/>
              </a:endParaRPr>
            </a:p>
          </p:txBody>
        </p:sp>
        <p:sp>
          <p:nvSpPr>
            <p:cNvPr id="30" name="文本框 19"/>
            <p:cNvSpPr/>
            <p:nvPr/>
          </p:nvSpPr>
          <p:spPr bwMode="auto">
            <a:xfrm>
              <a:off x="367903" y="3676650"/>
              <a:ext cx="1547813" cy="686991"/>
            </a:xfrm>
            <a:custGeom>
              <a:avLst/>
              <a:gdLst>
                <a:gd name="T0" fmla="*/ 689525 w 2064307"/>
                <a:gd name="T1" fmla="*/ 0 h 916126"/>
                <a:gd name="T2" fmla="*/ 1379051 w 2064307"/>
                <a:gd name="T3" fmla="*/ 0 h 916126"/>
                <a:gd name="T4" fmla="*/ 1379051 w 2064307"/>
                <a:gd name="T5" fmla="*/ 367494 h 916126"/>
                <a:gd name="T6" fmla="*/ 2064307 w 2064307"/>
                <a:gd name="T7" fmla="*/ 367494 h 916126"/>
                <a:gd name="T8" fmla="*/ 2064307 w 2064307"/>
                <a:gd name="T9" fmla="*/ 916126 h 916126"/>
                <a:gd name="T10" fmla="*/ 0 w 2064307"/>
                <a:gd name="T11" fmla="*/ 916126 h 916126"/>
                <a:gd name="T12" fmla="*/ 0 w 2064307"/>
                <a:gd name="T13" fmla="*/ 367494 h 916126"/>
                <a:gd name="T14" fmla="*/ 689525 w 2064307"/>
                <a:gd name="T15" fmla="*/ 367494 h 916126"/>
                <a:gd name="T16" fmla="*/ 689525 w 2064307"/>
                <a:gd name="T17" fmla="*/ 0 h 91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4307" h="916126">
                  <a:moveTo>
                    <a:pt x="689525" y="0"/>
                  </a:moveTo>
                  <a:lnTo>
                    <a:pt x="1379051" y="0"/>
                  </a:lnTo>
                  <a:lnTo>
                    <a:pt x="1379051" y="367494"/>
                  </a:lnTo>
                  <a:lnTo>
                    <a:pt x="2064307" y="367494"/>
                  </a:lnTo>
                  <a:lnTo>
                    <a:pt x="2064307" y="916126"/>
                  </a:lnTo>
                  <a:lnTo>
                    <a:pt x="0" y="916126"/>
                  </a:lnTo>
                  <a:lnTo>
                    <a:pt x="0" y="367494"/>
                  </a:lnTo>
                  <a:lnTo>
                    <a:pt x="689525" y="367494"/>
                  </a:lnTo>
                  <a:lnTo>
                    <a:pt x="68952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sp>
        <p:nvSpPr>
          <p:cNvPr id="8" name="TextBox 7"/>
          <p:cNvSpPr txBox="1"/>
          <p:nvPr/>
        </p:nvSpPr>
        <p:spPr>
          <a:xfrm>
            <a:off x="2555776" y="2931790"/>
            <a:ext cx="2685351" cy="646331"/>
          </a:xfrm>
          <a:prstGeom prst="rect">
            <a:avLst/>
          </a:prstGeom>
          <a:noFill/>
        </p:spPr>
        <p:txBody>
          <a:bodyPr wrap="none" rtlCol="0">
            <a:spAutoFit/>
          </a:bodyPr>
          <a:lstStyle/>
          <a:p>
            <a:pPr marL="0" lvl="1"/>
            <a:r>
              <a:rPr lang="zh-CN" altLang="en-US" sz="3600" b="1" spc="300" dirty="0" smtClean="0">
                <a:solidFill>
                  <a:srgbClr val="0070C0"/>
                </a:solidFill>
                <a:latin typeface="微软雅黑" panose="020B0503020204020204" charset="-122"/>
                <a:ea typeface="微软雅黑" panose="020B0503020204020204" charset="-122"/>
              </a:rPr>
              <a:t>公司与团队</a:t>
            </a:r>
            <a:endParaRPr lang="zh-CN" altLang="en-US" sz="3600" b="1" spc="300" dirty="0">
              <a:solidFill>
                <a:srgbClr val="0070C0"/>
              </a:solidFill>
              <a:latin typeface="微软雅黑" panose="020B0503020204020204" charset="-122"/>
              <a:ea typeface="微软雅黑" panose="020B0503020204020204" charset="-122"/>
            </a:endParaRPr>
          </a:p>
        </p:txBody>
      </p:sp>
      <p:sp>
        <p:nvSpPr>
          <p:cNvPr id="9" name="文本框 9"/>
          <p:cNvSpPr txBox="1"/>
          <p:nvPr/>
        </p:nvSpPr>
        <p:spPr>
          <a:xfrm>
            <a:off x="2661043" y="3798503"/>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公司简介</a:t>
            </a:r>
            <a:endParaRPr lang="zh-CN" altLang="en-US" sz="1500" b="0"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2661042" y="4123943"/>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团队介绍</a:t>
            </a:r>
            <a:endParaRPr lang="zh-CN" altLang="en-US" sz="1500" b="0"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2661043" y="4449833"/>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项目成员</a:t>
            </a:r>
            <a:endParaRPr lang="zh-CN" altLang="en-US" sz="1500" b="0"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2661042" y="4771212"/>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核心成员</a:t>
            </a:r>
            <a:endParaRPr lang="zh-CN" altLang="en-US" sz="1500" b="0" dirty="0">
              <a:solidFill>
                <a:schemeClr val="bg1"/>
              </a:solidFill>
              <a:latin typeface="微软雅黑" panose="020B0503020204020204" charset="-122"/>
              <a:ea typeface="微软雅黑" panose="020B0503020204020204" charset="-122"/>
            </a:endParaRPr>
          </a:p>
        </p:txBody>
      </p:sp>
      <p:sp>
        <p:nvSpPr>
          <p:cNvPr id="13" name="文本框 9"/>
          <p:cNvSpPr txBox="1"/>
          <p:nvPr/>
        </p:nvSpPr>
        <p:spPr>
          <a:xfrm>
            <a:off x="4364259" y="380176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组织架构</a:t>
            </a:r>
            <a:endParaRPr lang="zh-CN" altLang="en-US" sz="1500" b="0" dirty="0">
              <a:solidFill>
                <a:schemeClr val="bg1"/>
              </a:solidFill>
              <a:latin typeface="微软雅黑" panose="020B0503020204020204" charset="-122"/>
              <a:ea typeface="微软雅黑" panose="020B0503020204020204" charset="-122"/>
            </a:endParaRPr>
          </a:p>
        </p:txBody>
      </p:sp>
      <p:sp>
        <p:nvSpPr>
          <p:cNvPr id="14" name="文本框 9"/>
          <p:cNvSpPr txBox="1"/>
          <p:nvPr/>
        </p:nvSpPr>
        <p:spPr>
          <a:xfrm>
            <a:off x="4364260" y="412765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公司大事记</a:t>
            </a:r>
            <a:endParaRPr lang="zh-CN" altLang="en-US" sz="1500" b="0" dirty="0">
              <a:solidFill>
                <a:schemeClr val="bg1"/>
              </a:solidFill>
              <a:latin typeface="微软雅黑" panose="020B0503020204020204" charset="-122"/>
              <a:ea typeface="微软雅黑" panose="020B0503020204020204" charset="-122"/>
            </a:endParaRPr>
          </a:p>
        </p:txBody>
      </p:sp>
      <p:sp>
        <p:nvSpPr>
          <p:cNvPr id="19" name="文本框 9"/>
          <p:cNvSpPr txBox="1"/>
          <p:nvPr/>
        </p:nvSpPr>
        <p:spPr>
          <a:xfrm>
            <a:off x="4364259" y="44490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企业理念</a:t>
            </a:r>
            <a:endParaRPr lang="zh-CN" altLang="en-US" sz="1500" b="0" dirty="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1907704" y="3036008"/>
            <a:ext cx="503395" cy="453868"/>
            <a:chOff x="4634991" y="2138335"/>
            <a:chExt cx="428348" cy="386204"/>
          </a:xfrm>
        </p:grpSpPr>
        <p:sp>
          <p:nvSpPr>
            <p:cNvPr id="2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charset="-122"/>
              </a:endParaRPr>
            </a:p>
          </p:txBody>
        </p:sp>
        <p:sp>
          <p:nvSpPr>
            <p:cNvPr id="2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60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40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6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p:bldP spid="9" grpId="0"/>
      <p:bldP spid="10" grpId="0"/>
      <p:bldP spid="11" grpId="0"/>
      <p:bldP spid="12" grpId="0"/>
      <p:bldP spid="13" grpId="0"/>
      <p:bldP spid="14"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55"/>
          <p:cNvSpPr txBox="1">
            <a:spLocks noChangeArrowheads="1"/>
          </p:cNvSpPr>
          <p:nvPr/>
        </p:nvSpPr>
        <p:spPr bwMode="auto">
          <a:xfrm>
            <a:off x="602336" y="115858"/>
            <a:ext cx="310556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4.4 </a:t>
            </a:r>
            <a:r>
              <a:rPr lang="zh-CN" altLang="en-US" sz="2800" b="0" i="0" dirty="0">
                <a:latin typeface="方正楷体简体" panose="02010601030101010101" pitchFamily="2" charset="-122"/>
                <a:ea typeface="方正楷体简体" panose="02010601030101010101" pitchFamily="2" charset="-122"/>
              </a:rPr>
              <a:t>销售网络布局</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12" name="组合 30"/>
          <p:cNvGrpSpPr/>
          <p:nvPr/>
        </p:nvGrpSpPr>
        <p:grpSpPr bwMode="auto">
          <a:xfrm>
            <a:off x="8662987" y="4880373"/>
            <a:ext cx="223838" cy="225028"/>
            <a:chOff x="0" y="0"/>
            <a:chExt cx="299785" cy="299785"/>
          </a:xfrm>
        </p:grpSpPr>
        <p:sp>
          <p:nvSpPr>
            <p:cNvPr id="13"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4"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15" name="组合 37"/>
          <p:cNvGrpSpPr/>
          <p:nvPr/>
        </p:nvGrpSpPr>
        <p:grpSpPr bwMode="auto">
          <a:xfrm flipH="1">
            <a:off x="8291512" y="4880373"/>
            <a:ext cx="225029" cy="225028"/>
            <a:chOff x="0" y="0"/>
            <a:chExt cx="299785" cy="299785"/>
          </a:xfrm>
        </p:grpSpPr>
        <p:sp>
          <p:nvSpPr>
            <p:cNvPr id="16"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7"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18"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4</a:t>
            </a:r>
            <a:endParaRPr lang="zh-CN" altLang="en-US" b="0" dirty="0">
              <a:solidFill>
                <a:schemeClr val="bg1"/>
              </a:solidFill>
            </a:endParaRPr>
          </a:p>
        </p:txBody>
      </p:sp>
      <p:pic>
        <p:nvPicPr>
          <p:cNvPr id="19" name="Picture 36" descr="中国地图副本"/>
          <p:cNvPicPr>
            <a:picLocks noChangeAspect="1" noChangeArrowheads="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b="17882"/>
          <a:stretch>
            <a:fillRect/>
          </a:stretch>
        </p:blipFill>
        <p:spPr bwMode="auto">
          <a:xfrm>
            <a:off x="1383030" y="960438"/>
            <a:ext cx="38131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0" name="椭圆 41"/>
          <p:cNvSpPr>
            <a:spLocks noChangeArrowheads="1"/>
          </p:cNvSpPr>
          <p:nvPr/>
        </p:nvSpPr>
        <p:spPr bwMode="auto">
          <a:xfrm>
            <a:off x="4597718" y="2260601"/>
            <a:ext cx="241300" cy="241300"/>
          </a:xfrm>
          <a:prstGeom prst="ellipse">
            <a:avLst/>
          </a:prstGeom>
          <a:solidFill>
            <a:srgbClr val="317FB7"/>
          </a:solidFill>
          <a:ln w="15875">
            <a:solidFill>
              <a:srgbClr val="FFFFF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3F3F3F"/>
              </a:solidFill>
              <a:sym typeface="宋体" panose="02010600030101010101" pitchFamily="2" charset="-122"/>
            </a:endParaRPr>
          </a:p>
        </p:txBody>
      </p:sp>
      <p:sp>
        <p:nvSpPr>
          <p:cNvPr id="21" name="Line 56"/>
          <p:cNvSpPr>
            <a:spLocks noChangeShapeType="1"/>
          </p:cNvSpPr>
          <p:nvPr/>
        </p:nvSpPr>
        <p:spPr bwMode="auto">
          <a:xfrm flipH="1">
            <a:off x="4718368" y="2381251"/>
            <a:ext cx="3405187" cy="0"/>
          </a:xfrm>
          <a:prstGeom prst="line">
            <a:avLst/>
          </a:prstGeom>
          <a:noFill/>
          <a:ln w="12700">
            <a:solidFill>
              <a:srgbClr val="0070C0"/>
            </a:solidFill>
            <a:bevel/>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2" name="TextBox 52"/>
          <p:cNvSpPr>
            <a:spLocks noChangeArrowheads="1"/>
          </p:cNvSpPr>
          <p:nvPr/>
        </p:nvSpPr>
        <p:spPr bwMode="auto">
          <a:xfrm>
            <a:off x="4996180" y="2405063"/>
            <a:ext cx="252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3F3F3F"/>
                </a:solidFill>
                <a:latin typeface="微软雅黑" panose="020B0503020204020204" charset="-122"/>
                <a:ea typeface="微软雅黑" panose="020B0503020204020204" charset="-122"/>
                <a:sym typeface="微软雅黑" panose="020B0503020204020204" charset="-122"/>
              </a:rPr>
              <a:t>单击添加文本</a:t>
            </a:r>
            <a:r>
              <a:rPr lang="en-US" altLang="zh-CN" dirty="0">
                <a:solidFill>
                  <a:srgbClr val="3F3F3F"/>
                </a:solidFill>
                <a:latin typeface="微软雅黑" panose="020B0503020204020204" charset="-122"/>
                <a:ea typeface="微软雅黑" panose="020B0503020204020204" charset="-122"/>
                <a:sym typeface="微软雅黑" panose="020B0503020204020204" charset="-122"/>
              </a:rPr>
              <a:t> … …</a:t>
            </a:r>
            <a:endParaRPr lang="zh-CN" altLang="en-US">
              <a:solidFill>
                <a:srgbClr val="3F3F3F"/>
              </a:solidFill>
              <a:latin typeface="微软雅黑" panose="020B0503020204020204" charset="-122"/>
              <a:ea typeface="微软雅黑" panose="020B0503020204020204" charset="-122"/>
              <a:sym typeface="微软雅黑" panose="020B0503020204020204" charset="-122"/>
            </a:endParaRPr>
          </a:p>
        </p:txBody>
      </p:sp>
      <p:sp>
        <p:nvSpPr>
          <p:cNvPr id="23" name="椭圆 44"/>
          <p:cNvSpPr>
            <a:spLocks noChangeArrowheads="1"/>
          </p:cNvSpPr>
          <p:nvPr/>
        </p:nvSpPr>
        <p:spPr bwMode="auto">
          <a:xfrm>
            <a:off x="3373755" y="3013076"/>
            <a:ext cx="231775" cy="230187"/>
          </a:xfrm>
          <a:prstGeom prst="ellipse">
            <a:avLst/>
          </a:prstGeom>
          <a:solidFill>
            <a:srgbClr val="00B0F0"/>
          </a:solidFill>
          <a:ln w="12700">
            <a:solidFill>
              <a:srgbClr val="92CCDC"/>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C00000"/>
              </a:solidFill>
              <a:sym typeface="宋体" panose="02010600030101010101" pitchFamily="2" charset="-122"/>
            </a:endParaRPr>
          </a:p>
        </p:txBody>
      </p:sp>
      <p:sp>
        <p:nvSpPr>
          <p:cNvPr id="24" name="Rectangle 55"/>
          <p:cNvSpPr>
            <a:spLocks noChangeArrowheads="1"/>
          </p:cNvSpPr>
          <p:nvPr/>
        </p:nvSpPr>
        <p:spPr bwMode="auto">
          <a:xfrm>
            <a:off x="603568" y="3554413"/>
            <a:ext cx="3384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b="1">
                <a:solidFill>
                  <a:srgbClr val="3F3F3F"/>
                </a:solidFill>
                <a:ea typeface="微软雅黑" panose="020B0503020204020204" charset="-122"/>
                <a:sym typeface="Arial" panose="020B0604020202020204" pitchFamily="34" charset="0"/>
              </a:rPr>
              <a:t>单击此处添加段落文字内容</a:t>
            </a:r>
            <a:endParaRPr lang="zh-CN" altLang="en-US" sz="1200" b="1">
              <a:solidFill>
                <a:srgbClr val="3F3F3F"/>
              </a:solidFill>
              <a:ea typeface="微软雅黑" panose="020B0503020204020204" charset="-122"/>
              <a:sym typeface="Arial" panose="020B0604020202020204" pitchFamily="34" charset="0"/>
            </a:endParaRPr>
          </a:p>
          <a:p>
            <a:pPr eaLnBrk="1" hangingPunct="1">
              <a:lnSpc>
                <a:spcPct val="150000"/>
              </a:lnSpc>
            </a:pPr>
            <a:r>
              <a:rPr lang="zh-CN" altLang="en-US" sz="1200">
                <a:solidFill>
                  <a:srgbClr val="3F3F3F"/>
                </a:solidFill>
                <a:ea typeface="微软雅黑" panose="020B0503020204020204" charset="-122"/>
                <a:sym typeface="Arial" panose="020B0604020202020204" pitchFamily="34" charset="0"/>
              </a:rPr>
              <a:t>单击此处添加段落文字内容</a:t>
            </a:r>
            <a:endParaRPr lang="zh-CN" altLang="en-US" sz="1200">
              <a:solidFill>
                <a:srgbClr val="3F3F3F"/>
              </a:solidFill>
              <a:ea typeface="微软雅黑" panose="020B0503020204020204" charset="-122"/>
              <a:sym typeface="Arial" panose="020B0604020202020204" pitchFamily="34" charset="0"/>
            </a:endParaRPr>
          </a:p>
          <a:p>
            <a:pPr eaLnBrk="1" hangingPunct="1">
              <a:lnSpc>
                <a:spcPct val="150000"/>
              </a:lnSpc>
            </a:pPr>
            <a:r>
              <a:rPr lang="zh-CN" altLang="en-US" sz="1200">
                <a:solidFill>
                  <a:srgbClr val="3F3F3F"/>
                </a:solidFill>
                <a:ea typeface="微软雅黑" panose="020B0503020204020204" charset="-122"/>
                <a:sym typeface="Arial" panose="020B0604020202020204" pitchFamily="34" charset="0"/>
              </a:rPr>
              <a:t>单击此处添加段落文字内容</a:t>
            </a:r>
            <a:endParaRPr lang="zh-CN" altLang="en-US"/>
          </a:p>
        </p:txBody>
      </p:sp>
      <p:grpSp>
        <p:nvGrpSpPr>
          <p:cNvPr id="25" name="组合 46"/>
          <p:cNvGrpSpPr/>
          <p:nvPr/>
        </p:nvGrpSpPr>
        <p:grpSpPr bwMode="auto">
          <a:xfrm>
            <a:off x="708343" y="3117851"/>
            <a:ext cx="2771775" cy="485775"/>
            <a:chOff x="0" y="0"/>
            <a:chExt cx="2771774" cy="485359"/>
          </a:xfrm>
        </p:grpSpPr>
        <p:sp>
          <p:nvSpPr>
            <p:cNvPr id="27" name="Line 54"/>
            <p:cNvSpPr>
              <a:spLocks noChangeShapeType="1"/>
            </p:cNvSpPr>
            <p:nvPr/>
          </p:nvSpPr>
          <p:spPr bwMode="auto">
            <a:xfrm flipV="1">
              <a:off x="2262186" y="0"/>
              <a:ext cx="509588" cy="483092"/>
            </a:xfrm>
            <a:prstGeom prst="line">
              <a:avLst/>
            </a:prstGeom>
            <a:noFill/>
            <a:ln w="12700">
              <a:solidFill>
                <a:srgbClr val="00B0F0"/>
              </a:solidFill>
              <a:bevel/>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7" name="Line 54"/>
            <p:cNvSpPr>
              <a:spLocks noChangeShapeType="1"/>
            </p:cNvSpPr>
            <p:nvPr/>
          </p:nvSpPr>
          <p:spPr bwMode="auto">
            <a:xfrm>
              <a:off x="0" y="485359"/>
              <a:ext cx="2270125" cy="1"/>
            </a:xfrm>
            <a:prstGeom prst="line">
              <a:avLst/>
            </a:prstGeom>
            <a:noFill/>
            <a:ln w="12700">
              <a:solidFill>
                <a:srgbClr val="00B0F0"/>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38" name="Text Box 5"/>
          <p:cNvSpPr>
            <a:spLocks noChangeArrowheads="1"/>
          </p:cNvSpPr>
          <p:nvPr/>
        </p:nvSpPr>
        <p:spPr bwMode="auto">
          <a:xfrm>
            <a:off x="4985068" y="1943101"/>
            <a:ext cx="326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000" b="1" dirty="0">
                <a:solidFill>
                  <a:srgbClr val="3F3F3F"/>
                </a:solidFill>
                <a:latin typeface="微软雅黑" panose="020B0503020204020204" charset="-122"/>
                <a:ea typeface="微软雅黑" panose="020B0503020204020204" charset="-122"/>
                <a:sym typeface="微软雅黑" panose="020B0503020204020204" charset="-122"/>
              </a:rPr>
              <a:t>单击此处添加段落文字内容</a:t>
            </a:r>
            <a:endParaRPr lang="zh-CN" altLang="en-US" dirty="0"/>
          </a:p>
        </p:txBody>
      </p:sp>
      <p:sp>
        <p:nvSpPr>
          <p:cNvPr id="39" name="矩形 50"/>
          <p:cNvSpPr>
            <a:spLocks noChangeArrowheads="1"/>
          </p:cNvSpPr>
          <p:nvPr/>
        </p:nvSpPr>
        <p:spPr bwMode="auto">
          <a:xfrm>
            <a:off x="5200968" y="3551238"/>
            <a:ext cx="15255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rgbClr val="3F3F3F"/>
                </a:solidFill>
                <a:latin typeface="微软雅黑" panose="020B0503020204020204" charset="-122"/>
                <a:ea typeface="微软雅黑" panose="020B0503020204020204" charset="-122"/>
                <a:sym typeface="微软雅黑" panose="020B0503020204020204" charset="-122"/>
              </a:rPr>
              <a:t>    补充说明</a:t>
            </a:r>
            <a:endParaRPr lang="zh-CN" altLang="en-US" sz="1400" b="1">
              <a:solidFill>
                <a:srgbClr val="3F3F3F"/>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Char char="•"/>
            </a:pPr>
            <a:r>
              <a:rPr lang="zh-CN" altLang="en-US" sz="1200">
                <a:solidFill>
                  <a:srgbClr val="3F3F3F"/>
                </a:solidFill>
                <a:latin typeface="微软雅黑" panose="020B0503020204020204" charset="-122"/>
                <a:ea typeface="微软雅黑" panose="020B0503020204020204" charset="-122"/>
                <a:sym typeface="微软雅黑" panose="020B0503020204020204" charset="-122"/>
              </a:rPr>
              <a:t>在此录入文字</a:t>
            </a:r>
            <a:endParaRPr lang="en-US" altLang="zh-CN" sz="1200" dirty="0">
              <a:solidFill>
                <a:srgbClr val="3F3F3F"/>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Char char="•"/>
            </a:pPr>
            <a:r>
              <a:rPr lang="zh-CN" altLang="en-US" sz="1200">
                <a:solidFill>
                  <a:srgbClr val="3F3F3F"/>
                </a:solidFill>
                <a:latin typeface="微软雅黑" panose="020B0503020204020204" charset="-122"/>
                <a:ea typeface="微软雅黑" panose="020B0503020204020204" charset="-122"/>
                <a:sym typeface="微软雅黑" panose="020B0503020204020204" charset="-122"/>
              </a:rPr>
              <a:t>在此录入文字</a:t>
            </a:r>
            <a:endParaRPr lang="zh-CN" altLang="en-US" sz="1200">
              <a:solidFill>
                <a:srgbClr val="3F3F3F"/>
              </a:solidFill>
              <a:latin typeface="微软雅黑" panose="020B0503020204020204" charset="-122"/>
              <a:ea typeface="微软雅黑" panose="020B0503020204020204" charset="-122"/>
              <a:sym typeface="微软雅黑" panose="020B0503020204020204" charset="-122"/>
            </a:endParaRPr>
          </a:p>
        </p:txBody>
      </p:sp>
      <p:sp>
        <p:nvSpPr>
          <p:cNvPr id="40" name="矩形 51"/>
          <p:cNvSpPr>
            <a:spLocks noChangeArrowheads="1"/>
          </p:cNvSpPr>
          <p:nvPr/>
        </p:nvSpPr>
        <p:spPr bwMode="auto">
          <a:xfrm>
            <a:off x="6863080" y="3551238"/>
            <a:ext cx="14827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rgbClr val="3F3F3F"/>
                </a:solidFill>
                <a:latin typeface="微软雅黑" panose="020B0503020204020204" charset="-122"/>
                <a:ea typeface="微软雅黑" panose="020B0503020204020204" charset="-122"/>
                <a:sym typeface="微软雅黑" panose="020B0503020204020204" charset="-122"/>
              </a:rPr>
              <a:t>    补充说明</a:t>
            </a:r>
            <a:endParaRPr lang="zh-CN" altLang="en-US" sz="1400" b="1">
              <a:solidFill>
                <a:srgbClr val="3F3F3F"/>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Char char="•"/>
            </a:pPr>
            <a:r>
              <a:rPr lang="zh-CN" altLang="en-US" sz="1200">
                <a:solidFill>
                  <a:srgbClr val="3F3F3F"/>
                </a:solidFill>
                <a:latin typeface="微软雅黑" panose="020B0503020204020204" charset="-122"/>
                <a:ea typeface="微软雅黑" panose="020B0503020204020204" charset="-122"/>
                <a:sym typeface="微软雅黑" panose="020B0503020204020204" charset="-122"/>
              </a:rPr>
              <a:t>在此录入文字</a:t>
            </a:r>
            <a:endParaRPr lang="en-US" altLang="zh-CN" sz="1200" dirty="0">
              <a:solidFill>
                <a:srgbClr val="3F3F3F"/>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Char char="•"/>
            </a:pPr>
            <a:r>
              <a:rPr lang="zh-CN" altLang="en-US" sz="1200">
                <a:solidFill>
                  <a:srgbClr val="3F3F3F"/>
                </a:solidFill>
                <a:latin typeface="微软雅黑" panose="020B0503020204020204" charset="-122"/>
                <a:ea typeface="微软雅黑" panose="020B0503020204020204" charset="-122"/>
                <a:sym typeface="微软雅黑" panose="020B0503020204020204" charset="-122"/>
              </a:rPr>
              <a:t>在此录入文字</a:t>
            </a:r>
            <a:endParaRPr lang="zh-CN" altLang="en-US" sz="1200">
              <a:solidFill>
                <a:srgbClr val="3F3F3F"/>
              </a:solidFill>
              <a:latin typeface="微软雅黑" panose="020B0503020204020204" charset="-122"/>
              <a:ea typeface="微软雅黑" panose="020B0503020204020204" charset="-122"/>
              <a:sym typeface="微软雅黑" panose="020B0503020204020204" charset="-122"/>
            </a:endParaRPr>
          </a:p>
        </p:txBody>
      </p:sp>
      <p:sp>
        <p:nvSpPr>
          <p:cNvPr id="41" name="椭圆 52"/>
          <p:cNvSpPr>
            <a:spLocks noChangeArrowheads="1"/>
          </p:cNvSpPr>
          <p:nvPr/>
        </p:nvSpPr>
        <p:spPr bwMode="auto">
          <a:xfrm>
            <a:off x="6907530" y="3641726"/>
            <a:ext cx="147638" cy="147637"/>
          </a:xfrm>
          <a:prstGeom prst="ellipse">
            <a:avLst/>
          </a:prstGeom>
          <a:solidFill>
            <a:srgbClr val="00B0F0"/>
          </a:solidFill>
          <a:ln w="15875">
            <a:solidFill>
              <a:srgbClr val="FFFFF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sym typeface="宋体" panose="02010600030101010101" pitchFamily="2" charset="-122"/>
            </a:endParaRPr>
          </a:p>
        </p:txBody>
      </p:sp>
      <p:sp>
        <p:nvSpPr>
          <p:cNvPr id="42" name="椭圆 53"/>
          <p:cNvSpPr>
            <a:spLocks noChangeArrowheads="1"/>
          </p:cNvSpPr>
          <p:nvPr/>
        </p:nvSpPr>
        <p:spPr bwMode="auto">
          <a:xfrm>
            <a:off x="5256530" y="3636963"/>
            <a:ext cx="146050" cy="144463"/>
          </a:xfrm>
          <a:prstGeom prst="ellipse">
            <a:avLst/>
          </a:prstGeom>
          <a:solidFill>
            <a:srgbClr val="317FB7"/>
          </a:solidFill>
          <a:ln w="12700">
            <a:solidFill>
              <a:srgbClr val="FFFFFF"/>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sym typeface="宋体" panose="02010600030101010101" pitchFamily="2" charset="-122"/>
            </a:endParaRPr>
          </a:p>
        </p:txBody>
      </p:sp>
      <p:sp>
        <p:nvSpPr>
          <p:cNvPr id="43" name="圆角矩形 54"/>
          <p:cNvSpPr>
            <a:spLocks noChangeArrowheads="1"/>
          </p:cNvSpPr>
          <p:nvPr/>
        </p:nvSpPr>
        <p:spPr bwMode="auto">
          <a:xfrm>
            <a:off x="6802755" y="998538"/>
            <a:ext cx="1258888" cy="912813"/>
          </a:xfrm>
          <a:prstGeom prst="roundRect">
            <a:avLst>
              <a:gd name="adj" fmla="val 16667"/>
            </a:avLst>
          </a:prstGeom>
          <a:blipFill dpi="0" rotWithShape="1">
            <a:blip r:embed="rId3"/>
            <a:srcRect/>
            <a:stretch>
              <a:fillRect/>
            </a:stretch>
          </a:blipFill>
          <a:ln w="19050">
            <a:solidFill>
              <a:srgbClr val="53C3B0"/>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sym typeface="宋体" panose="02010600030101010101" pitchFamily="2" charset="-122"/>
            </a:endParaRPr>
          </a:p>
        </p:txBody>
      </p:sp>
      <p:sp>
        <p:nvSpPr>
          <p:cNvPr id="44" name="圆角矩形 55"/>
          <p:cNvSpPr>
            <a:spLocks noChangeArrowheads="1"/>
          </p:cNvSpPr>
          <p:nvPr/>
        </p:nvSpPr>
        <p:spPr bwMode="auto">
          <a:xfrm>
            <a:off x="675005" y="2824163"/>
            <a:ext cx="935038" cy="677863"/>
          </a:xfrm>
          <a:prstGeom prst="roundRect">
            <a:avLst>
              <a:gd name="adj" fmla="val 16667"/>
            </a:avLst>
          </a:prstGeom>
          <a:blipFill dpi="0" rotWithShape="1">
            <a:blip r:embed="rId4"/>
            <a:srcRect/>
            <a:stretch>
              <a:fillRect/>
            </a:stretch>
          </a:blipFill>
          <a:ln w="15875">
            <a:solidFill>
              <a:srgbClr val="53C3B0"/>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8000">
        <p14:flash/>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4)">
                                      <p:cBhvr>
                                        <p:cTn id="7" dur="1000"/>
                                        <p:tgtEl>
                                          <p:spTgt spid="26"/>
                                        </p:tgtEl>
                                      </p:cBhvr>
                                    </p:animEffect>
                                  </p:childTnLst>
                                </p:cTn>
                              </p:par>
                              <p:par>
                                <p:cTn id="8" presetID="42"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3" presetClass="entr" presetSubtype="3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8" dur="500" fill="hold"/>
                                        <p:tgtEl>
                                          <p:spTgt spid="20"/>
                                        </p:tgtEl>
                                        <p:attrNameLst>
                                          <p:attrName>ppt_x</p:attrName>
                                        </p:attrNameLst>
                                      </p:cBhvr>
                                      <p:tavLst>
                                        <p:tav tm="0">
                                          <p:val>
                                            <p:fltVal val="0.5"/>
                                          </p:val>
                                        </p:tav>
                                        <p:tav tm="100000">
                                          <p:val>
                                            <p:strVal val="#ppt_x"/>
                                          </p:val>
                                        </p:tav>
                                      </p:tavLst>
                                    </p:anim>
                                    <p:anim calcmode="lin" valueType="num">
                                      <p:cBhvr>
                                        <p:cTn id="19" dur="500" fill="hold"/>
                                        <p:tgtEl>
                                          <p:spTgt spid="20"/>
                                        </p:tgtEl>
                                        <p:attrNameLst>
                                          <p:attrName>ppt_y</p:attrName>
                                        </p:attrNameLst>
                                      </p:cBhvr>
                                      <p:tavLst>
                                        <p:tav tm="0">
                                          <p:val>
                                            <p:strVal val="1+(6*min(max(#ppt_w*#ppt_h,.3),1)-7.4)/-.7*#ppt_h/2"/>
                                          </p:val>
                                        </p:tav>
                                        <p:tav tm="100000">
                                          <p:val>
                                            <p:strVal val="#ppt_y"/>
                                          </p:val>
                                        </p:tav>
                                      </p:tavLst>
                                    </p:anim>
                                  </p:childTnLst>
                                </p:cTn>
                              </p:par>
                              <p:par>
                                <p:cTn id="20" presetID="49" presetClass="entr" presetSubtype="0" decel="100000" fill="hold" grpId="0" nodeType="withEffect">
                                  <p:stCondLst>
                                    <p:cond delay="4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360"/>
                                          </p:val>
                                        </p:tav>
                                        <p:tav tm="100000">
                                          <p:val>
                                            <p:fltVal val="0"/>
                                          </p:val>
                                        </p:tav>
                                      </p:tavLst>
                                    </p:anim>
                                    <p:animEffect>
                                      <p:cBhvr>
                                        <p:cTn id="25" dur="500"/>
                                        <p:tgtEl>
                                          <p:spTgt spid="21"/>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p:tgtEl>
                                          <p:spTgt spid="38"/>
                                        </p:tgtEl>
                                        <p:attrNameLst>
                                          <p:attrName>ppt_x</p:attrName>
                                        </p:attrNameLst>
                                      </p:cBhvr>
                                      <p:tavLst>
                                        <p:tav tm="0">
                                          <p:val>
                                            <p:strVal val="#ppt_x-#ppt_w*1.125000"/>
                                          </p:val>
                                        </p:tav>
                                        <p:tav tm="100000">
                                          <p:val>
                                            <p:strVal val="#ppt_x"/>
                                          </p:val>
                                        </p:tav>
                                      </p:tavLst>
                                    </p:anim>
                                    <p:animEffect>
                                      <p:cBhvr>
                                        <p:cTn id="30" dur="500"/>
                                        <p:tgtEl>
                                          <p:spTgt spid="38"/>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p:tgtEl>
                                          <p:spTgt spid="22"/>
                                        </p:tgtEl>
                                        <p:attrNameLst>
                                          <p:attrName>ppt_x</p:attrName>
                                        </p:attrNameLst>
                                      </p:cBhvr>
                                      <p:tavLst>
                                        <p:tav tm="0">
                                          <p:val>
                                            <p:strVal val="#ppt_x+#ppt_w*1.125000"/>
                                          </p:val>
                                        </p:tav>
                                        <p:tav tm="100000">
                                          <p:val>
                                            <p:strVal val="#ppt_x"/>
                                          </p:val>
                                        </p:tav>
                                      </p:tavLst>
                                    </p:anim>
                                    <p:animEffect>
                                      <p:cBhvr>
                                        <p:cTn id="34" dur="500"/>
                                        <p:tgtEl>
                                          <p:spTgt spid="22"/>
                                        </p:tgtEl>
                                      </p:cBhvr>
                                    </p:animEffect>
                                  </p:childTnLst>
                                </p:cTn>
                              </p:par>
                            </p:childTnLst>
                          </p:cTn>
                        </p:par>
                        <p:par>
                          <p:cTn id="35" fill="hold">
                            <p:stCondLst>
                              <p:cond delay="2000"/>
                            </p:stCondLst>
                            <p:childTnLst>
                              <p:par>
                                <p:cTn id="36" presetID="23" presetClass="entr" presetSubtype="3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strVal val="(6*min(max(#ppt_w*#ppt_h,.3),1)-7.4)/-.7*#ppt_w"/>
                                          </p:val>
                                        </p:tav>
                                        <p:tav tm="100000">
                                          <p:val>
                                            <p:strVal val="#ppt_w"/>
                                          </p:val>
                                        </p:tav>
                                      </p:tavLst>
                                    </p:anim>
                                    <p:anim calcmode="lin" valueType="num">
                                      <p:cBhvr>
                                        <p:cTn id="39" dur="500" fill="hold"/>
                                        <p:tgtEl>
                                          <p:spTgt spid="23"/>
                                        </p:tgtEl>
                                        <p:attrNameLst>
                                          <p:attrName>ppt_h</p:attrName>
                                        </p:attrNameLst>
                                      </p:cBhvr>
                                      <p:tavLst>
                                        <p:tav tm="0">
                                          <p:val>
                                            <p:strVal val="(6*min(max(#ppt_w*#ppt_h,.3),1)-7.4)/-.7*#ppt_h"/>
                                          </p:val>
                                        </p:tav>
                                        <p:tav tm="100000">
                                          <p:val>
                                            <p:strVal val="#ppt_h"/>
                                          </p:val>
                                        </p:tav>
                                      </p:tavLst>
                                    </p:anim>
                                    <p:anim calcmode="lin" valueType="num">
                                      <p:cBhvr>
                                        <p:cTn id="40" dur="500" fill="hold"/>
                                        <p:tgtEl>
                                          <p:spTgt spid="23"/>
                                        </p:tgtEl>
                                        <p:attrNameLst>
                                          <p:attrName>ppt_x</p:attrName>
                                        </p:attrNameLst>
                                      </p:cBhvr>
                                      <p:tavLst>
                                        <p:tav tm="0">
                                          <p:val>
                                            <p:fltVal val="0.5"/>
                                          </p:val>
                                        </p:tav>
                                        <p:tav tm="100000">
                                          <p:val>
                                            <p:strVal val="#ppt_x"/>
                                          </p:val>
                                        </p:tav>
                                      </p:tavLst>
                                    </p:anim>
                                    <p:anim calcmode="lin" valueType="num">
                                      <p:cBhvr>
                                        <p:cTn id="41"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25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p:cBhvr>
                                        <p:cTn id="45" dur="500"/>
                                        <p:tgtEl>
                                          <p:spTgt spid="25"/>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ppt_x</p:attrName>
                                        </p:attrNameLst>
                                      </p:cBhvr>
                                      <p:tavLst>
                                        <p:tav tm="0">
                                          <p:val>
                                            <p:strVal val="0-#ppt_w/2"/>
                                          </p:val>
                                        </p:tav>
                                        <p:tav tm="100000">
                                          <p:val>
                                            <p:strVal val="#ppt_x"/>
                                          </p:val>
                                        </p:tav>
                                      </p:tavLst>
                                    </p:anim>
                                    <p:anim calcmode="lin" valueType="num">
                                      <p:cBhvr>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p:cBhvr>
                                        <p:cTn id="53" dur="500"/>
                                        <p:tgtEl>
                                          <p:spTgt spid="44"/>
                                        </p:tgtEl>
                                      </p:cBhvr>
                                    </p:animEffect>
                                    <p:anim calcmode="lin" valueType="num">
                                      <p:cBhvr>
                                        <p:cTn id="54" dur="500" fill="hold"/>
                                        <p:tgtEl>
                                          <p:spTgt spid="44"/>
                                        </p:tgtEl>
                                        <p:attrNameLst>
                                          <p:attrName>ppt_x</p:attrName>
                                        </p:attrNameLst>
                                      </p:cBhvr>
                                      <p:tavLst>
                                        <p:tav tm="0">
                                          <p:val>
                                            <p:strVal val="#ppt_x"/>
                                          </p:val>
                                        </p:tav>
                                        <p:tav tm="100000">
                                          <p:val>
                                            <p:strVal val="#ppt_x"/>
                                          </p:val>
                                        </p:tav>
                                      </p:tavLst>
                                    </p:anim>
                                    <p:anim calcmode="lin" valueType="num">
                                      <p:cBhvr>
                                        <p:cTn id="55" dur="5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p:cBhvr>
                                        <p:cTn id="58" dur="500"/>
                                        <p:tgtEl>
                                          <p:spTgt spid="43"/>
                                        </p:tgtEl>
                                      </p:cBhvr>
                                    </p:animEffec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3" presetClass="entr" presetSubtype="36"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strVal val="(6*min(max(#ppt_w*#ppt_h,.3),1)-7.4)/-.7*#ppt_w"/>
                                          </p:val>
                                        </p:tav>
                                        <p:tav tm="100000">
                                          <p:val>
                                            <p:strVal val="#ppt_w"/>
                                          </p:val>
                                        </p:tav>
                                      </p:tavLst>
                                    </p:anim>
                                    <p:anim calcmode="lin" valueType="num">
                                      <p:cBhvr>
                                        <p:cTn id="65" dur="500" fill="hold"/>
                                        <p:tgtEl>
                                          <p:spTgt spid="41"/>
                                        </p:tgtEl>
                                        <p:attrNameLst>
                                          <p:attrName>ppt_h</p:attrName>
                                        </p:attrNameLst>
                                      </p:cBhvr>
                                      <p:tavLst>
                                        <p:tav tm="0">
                                          <p:val>
                                            <p:strVal val="(6*min(max(#ppt_w*#ppt_h,.3),1)-7.4)/-.7*#ppt_h"/>
                                          </p:val>
                                        </p:tav>
                                        <p:tav tm="100000">
                                          <p:val>
                                            <p:strVal val="#ppt_h"/>
                                          </p:val>
                                        </p:tav>
                                      </p:tavLst>
                                    </p:anim>
                                    <p:anim calcmode="lin" valueType="num">
                                      <p:cBhvr>
                                        <p:cTn id="66" dur="500" fill="hold"/>
                                        <p:tgtEl>
                                          <p:spTgt spid="41"/>
                                        </p:tgtEl>
                                        <p:attrNameLst>
                                          <p:attrName>ppt_x</p:attrName>
                                        </p:attrNameLst>
                                      </p:cBhvr>
                                      <p:tavLst>
                                        <p:tav tm="0">
                                          <p:val>
                                            <p:fltVal val="0.5"/>
                                          </p:val>
                                        </p:tav>
                                        <p:tav tm="100000">
                                          <p:val>
                                            <p:strVal val="#ppt_x"/>
                                          </p:val>
                                        </p:tav>
                                      </p:tavLst>
                                    </p:anim>
                                    <p:anim calcmode="lin" valueType="num">
                                      <p:cBhvr>
                                        <p:cTn id="67" dur="500" fill="hold"/>
                                        <p:tgtEl>
                                          <p:spTgt spid="41"/>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4000"/>
                            </p:stCondLst>
                            <p:childTnLst>
                              <p:par>
                                <p:cTn id="69" presetID="23" presetClass="entr" presetSubtype="36"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strVal val="(6*min(max(#ppt_w*#ppt_h,.3),1)-7.4)/-.7*#ppt_w"/>
                                          </p:val>
                                        </p:tav>
                                        <p:tav tm="100000">
                                          <p:val>
                                            <p:strVal val="#ppt_w"/>
                                          </p:val>
                                        </p:tav>
                                      </p:tavLst>
                                    </p:anim>
                                    <p:anim calcmode="lin" valueType="num">
                                      <p:cBhvr>
                                        <p:cTn id="72" dur="500" fill="hold"/>
                                        <p:tgtEl>
                                          <p:spTgt spid="42"/>
                                        </p:tgtEl>
                                        <p:attrNameLst>
                                          <p:attrName>ppt_h</p:attrName>
                                        </p:attrNameLst>
                                      </p:cBhvr>
                                      <p:tavLst>
                                        <p:tav tm="0">
                                          <p:val>
                                            <p:strVal val="(6*min(max(#ppt_w*#ppt_h,.3),1)-7.4)/-.7*#ppt_h"/>
                                          </p:val>
                                        </p:tav>
                                        <p:tav tm="100000">
                                          <p:val>
                                            <p:strVal val="#ppt_h"/>
                                          </p:val>
                                        </p:tav>
                                      </p:tavLst>
                                    </p:anim>
                                    <p:anim calcmode="lin" valueType="num">
                                      <p:cBhvr>
                                        <p:cTn id="73" dur="500" fill="hold"/>
                                        <p:tgtEl>
                                          <p:spTgt spid="42"/>
                                        </p:tgtEl>
                                        <p:attrNameLst>
                                          <p:attrName>ppt_x</p:attrName>
                                        </p:attrNameLst>
                                      </p:cBhvr>
                                      <p:tavLst>
                                        <p:tav tm="0">
                                          <p:val>
                                            <p:fltVal val="0.5"/>
                                          </p:val>
                                        </p:tav>
                                        <p:tav tm="100000">
                                          <p:val>
                                            <p:strVal val="#ppt_x"/>
                                          </p:val>
                                        </p:tav>
                                      </p:tavLst>
                                    </p:anim>
                                    <p:anim calcmode="lin" valueType="num">
                                      <p:cBhvr>
                                        <p:cTn id="74" dur="500" fill="hold"/>
                                        <p:tgtEl>
                                          <p:spTgt spid="42"/>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4500"/>
                            </p:stCondLst>
                            <p:childTnLst>
                              <p:par>
                                <p:cTn id="76" presetID="2" presetClass="entr" presetSubtype="4"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250" fill="hold"/>
                                        <p:tgtEl>
                                          <p:spTgt spid="39"/>
                                        </p:tgtEl>
                                        <p:attrNameLst>
                                          <p:attrName>ppt_x</p:attrName>
                                        </p:attrNameLst>
                                      </p:cBhvr>
                                      <p:tavLst>
                                        <p:tav tm="0">
                                          <p:val>
                                            <p:strVal val="#ppt_x"/>
                                          </p:val>
                                        </p:tav>
                                        <p:tav tm="100000">
                                          <p:val>
                                            <p:strVal val="#ppt_x"/>
                                          </p:val>
                                        </p:tav>
                                      </p:tavLst>
                                    </p:anim>
                                    <p:anim calcmode="lin" valueType="num">
                                      <p:cBhvr>
                                        <p:cTn id="79" dur="250" fill="hold"/>
                                        <p:tgtEl>
                                          <p:spTgt spid="3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250" fill="hold"/>
                                        <p:tgtEl>
                                          <p:spTgt spid="40"/>
                                        </p:tgtEl>
                                        <p:attrNameLst>
                                          <p:attrName>ppt_x</p:attrName>
                                        </p:attrNameLst>
                                      </p:cBhvr>
                                      <p:tavLst>
                                        <p:tav tm="0">
                                          <p:val>
                                            <p:strVal val="#ppt_x"/>
                                          </p:val>
                                        </p:tav>
                                        <p:tav tm="100000">
                                          <p:val>
                                            <p:strVal val="#ppt_x"/>
                                          </p:val>
                                        </p:tav>
                                      </p:tavLst>
                                    </p:anim>
                                    <p:anim calcmode="lin" valueType="num">
                                      <p:cBhvr>
                                        <p:cTn id="83" dur="25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bldLvl="0" animBg="1" autoUpdateAnimBg="0"/>
      <p:bldP spid="21" grpId="0" animBg="1"/>
      <p:bldP spid="22" grpId="0" bldLvl="0" autoUpdateAnimBg="0"/>
      <p:bldP spid="23" grpId="0" bldLvl="0" animBg="1" autoUpdateAnimBg="0"/>
      <p:bldP spid="24" grpId="0" bldLvl="0" autoUpdateAnimBg="0"/>
      <p:bldP spid="38" grpId="0" bldLvl="0" autoUpdateAnimBg="0"/>
      <p:bldP spid="39" grpId="0" bldLvl="0" autoUpdateAnimBg="0"/>
      <p:bldP spid="40" grpId="0" bldLvl="0" autoUpdateAnimBg="0"/>
      <p:bldP spid="41" grpId="0" bldLvl="0" animBg="1" autoUpdateAnimBg="0"/>
      <p:bldP spid="42" grpId="0" bldLvl="0" animBg="1" autoUpdateAnimBg="0"/>
      <p:bldP spid="43" grpId="0" bldLvl="0" animBg="1" autoUpdateAnimBg="0"/>
      <p:bldP spid="44" grpId="0" bldLvl="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15616" y="1027929"/>
            <a:ext cx="2487758" cy="2107506"/>
            <a:chOff x="4892554" y="1179176"/>
            <a:chExt cx="2088232" cy="1769047"/>
          </a:xfrm>
        </p:grpSpPr>
        <p:sp>
          <p:nvSpPr>
            <p:cNvPr id="15" name="矩形 14"/>
            <p:cNvSpPr/>
            <p:nvPr/>
          </p:nvSpPr>
          <p:spPr>
            <a:xfrm>
              <a:off x="4892554" y="1611224"/>
              <a:ext cx="2088232" cy="1336999"/>
            </a:xfrm>
            <a:prstGeom prst="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Bodoni MT"/>
                <a:ea typeface="微软雅黑" panose="020B0503020204020204" charset="-122"/>
                <a:cs typeface="+mn-cs"/>
              </a:endParaRPr>
            </a:p>
          </p:txBody>
        </p:sp>
        <p:sp>
          <p:nvSpPr>
            <p:cNvPr id="16" name="等腰三角形 15"/>
            <p:cNvSpPr/>
            <p:nvPr/>
          </p:nvSpPr>
          <p:spPr>
            <a:xfrm>
              <a:off x="4892554" y="1179176"/>
              <a:ext cx="2088232" cy="432048"/>
            </a:xfrm>
            <a:prstGeom prst="triangl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Bodoni MT"/>
                <a:ea typeface="微软雅黑" panose="020B0503020204020204" charset="-122"/>
                <a:cs typeface="+mn-cs"/>
              </a:endParaRPr>
            </a:p>
          </p:txBody>
        </p:sp>
      </p:grpSp>
      <p:grpSp>
        <p:nvGrpSpPr>
          <p:cNvPr id="17" name="组合 16"/>
          <p:cNvGrpSpPr/>
          <p:nvPr/>
        </p:nvGrpSpPr>
        <p:grpSpPr>
          <a:xfrm>
            <a:off x="1115616" y="3287427"/>
            <a:ext cx="2487758" cy="1372555"/>
            <a:chOff x="4892554" y="3147815"/>
            <a:chExt cx="2088232" cy="1152127"/>
          </a:xfrm>
        </p:grpSpPr>
        <p:sp>
          <p:nvSpPr>
            <p:cNvPr id="18" name="矩形 17"/>
            <p:cNvSpPr/>
            <p:nvPr/>
          </p:nvSpPr>
          <p:spPr>
            <a:xfrm>
              <a:off x="4892554" y="3147815"/>
              <a:ext cx="2088232" cy="720080"/>
            </a:xfrm>
            <a:prstGeom prst="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Bodoni MT"/>
                <a:ea typeface="微软雅黑" panose="020B0503020204020204" charset="-122"/>
                <a:cs typeface="+mn-cs"/>
              </a:endParaRPr>
            </a:p>
          </p:txBody>
        </p:sp>
        <p:sp>
          <p:nvSpPr>
            <p:cNvPr id="19" name="等腰三角形 18"/>
            <p:cNvSpPr/>
            <p:nvPr/>
          </p:nvSpPr>
          <p:spPr>
            <a:xfrm flipV="1">
              <a:off x="4892554" y="3867894"/>
              <a:ext cx="2088232" cy="432048"/>
            </a:xfrm>
            <a:prstGeom prst="triangl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Bodoni MT"/>
                <a:ea typeface="微软雅黑" panose="020B0503020204020204" charset="-122"/>
                <a:cs typeface="+mn-cs"/>
              </a:endParaRPr>
            </a:p>
          </p:txBody>
        </p:sp>
      </p:grpSp>
      <p:sp>
        <p:nvSpPr>
          <p:cNvPr id="20" name="TextBox 19"/>
          <p:cNvSpPr txBox="1"/>
          <p:nvPr/>
        </p:nvSpPr>
        <p:spPr>
          <a:xfrm>
            <a:off x="1673806" y="1285283"/>
            <a:ext cx="1371377" cy="1107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smtClean="0">
                <a:ln>
                  <a:noFill/>
                </a:ln>
                <a:solidFill>
                  <a:sysClr val="window" lastClr="FFFFFF"/>
                </a:solidFill>
                <a:effectLst/>
                <a:uLnTx/>
                <a:uFillTx/>
                <a:latin typeface="Impact" panose="020B0806030902050204" pitchFamily="34" charset="0"/>
              </a:rPr>
              <a:t>75</a:t>
            </a:r>
            <a:endParaRPr kumimoji="0" lang="zh-CN" altLang="en-US" sz="6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sp>
        <p:nvSpPr>
          <p:cNvPr id="21" name="TextBox 20"/>
          <p:cNvSpPr txBox="1"/>
          <p:nvPr/>
        </p:nvSpPr>
        <p:spPr>
          <a:xfrm>
            <a:off x="2557646" y="1430360"/>
            <a:ext cx="68568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ysClr val="window" lastClr="FFFFFF"/>
                </a:solidFill>
                <a:effectLst/>
                <a:uLnTx/>
                <a:uFillTx/>
                <a:latin typeface="Impact" panose="020B0806030902050204" pitchFamily="34" charset="0"/>
              </a:rPr>
              <a:t>%</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sp>
        <p:nvSpPr>
          <p:cNvPr id="29" name="TextBox 28"/>
          <p:cNvSpPr txBox="1"/>
          <p:nvPr/>
        </p:nvSpPr>
        <p:spPr>
          <a:xfrm>
            <a:off x="1673806" y="3320204"/>
            <a:ext cx="1371377" cy="1107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smtClean="0">
                <a:ln>
                  <a:noFill/>
                </a:ln>
                <a:solidFill>
                  <a:sysClr val="window" lastClr="FFFFFF"/>
                </a:solidFill>
                <a:effectLst/>
                <a:uLnTx/>
                <a:uFillTx/>
                <a:latin typeface="Impact" panose="020B0806030902050204" pitchFamily="34" charset="0"/>
              </a:rPr>
              <a:t>25</a:t>
            </a:r>
            <a:endParaRPr kumimoji="0" lang="zh-CN" altLang="en-US" sz="6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sp>
        <p:nvSpPr>
          <p:cNvPr id="33" name="TextBox 32"/>
          <p:cNvSpPr txBox="1"/>
          <p:nvPr/>
        </p:nvSpPr>
        <p:spPr>
          <a:xfrm>
            <a:off x="2595262" y="3465281"/>
            <a:ext cx="68568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ysClr val="window" lastClr="FFFFFF"/>
                </a:solidFill>
                <a:effectLst/>
                <a:uLnTx/>
                <a:uFillTx/>
                <a:latin typeface="Impact" panose="020B0806030902050204" pitchFamily="34" charset="0"/>
              </a:rPr>
              <a:t>%</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sp>
        <p:nvSpPr>
          <p:cNvPr id="34" name="矩形 33"/>
          <p:cNvSpPr/>
          <p:nvPr/>
        </p:nvSpPr>
        <p:spPr>
          <a:xfrm>
            <a:off x="1299118" y="2253806"/>
            <a:ext cx="2088232" cy="646331"/>
          </a:xfrm>
          <a:prstGeom prst="rect">
            <a:avLst/>
          </a:prstGeom>
        </p:spPr>
        <p:txBody>
          <a:bodyPr wrap="square">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请输入相关</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内容</a:t>
            </a:r>
            <a:endPar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endParaRPr>
          </a:p>
          <a:p>
            <a:pPr marL="0" marR="0" lvl="0" indent="0" algn="ctr" defTabSz="914400" eaLnBrk="1" fontAlgn="auto" latinLnBrk="0" hangingPunct="1">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请</a:t>
            </a: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rPr>
              <a:t>输入相关</a:t>
            </a:r>
            <a:r>
              <a:rPr kumimoji="0" lang="zh-CN" altLang="en-US" sz="1800" b="0" i="0" u="none" strike="noStrike" kern="0" cap="none" spc="0" normalizeH="0" baseline="0" noProof="0" dirty="0" smtClean="0">
                <a:ln>
                  <a:noFill/>
                </a:ln>
                <a:solidFill>
                  <a:sysClr val="window" lastClr="FFFFFF"/>
                </a:solidFill>
                <a:effectLst/>
                <a:uLnTx/>
                <a:uFillTx/>
                <a:latin typeface="微软雅黑" panose="020B0503020204020204" charset="-122"/>
                <a:ea typeface="微软雅黑" panose="020B0503020204020204" charset="-122"/>
              </a:rPr>
              <a:t>内容</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endParaRPr>
          </a:p>
        </p:txBody>
      </p:sp>
      <p:cxnSp>
        <p:nvCxnSpPr>
          <p:cNvPr id="35" name="Straight Connector 57"/>
          <p:cNvCxnSpPr/>
          <p:nvPr/>
        </p:nvCxnSpPr>
        <p:spPr bwMode="auto">
          <a:xfrm>
            <a:off x="3387350" y="1820017"/>
            <a:ext cx="4929066"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36" name="矩形 35"/>
          <p:cNvSpPr/>
          <p:nvPr/>
        </p:nvSpPr>
        <p:spPr>
          <a:xfrm>
            <a:off x="4716016" y="1866033"/>
            <a:ext cx="3600400" cy="850297"/>
          </a:xfrm>
          <a:prstGeom prst="rect">
            <a:avLst/>
          </a:prstGeom>
        </p:spPr>
        <p:txBody>
          <a:bodyPr wrap="square">
            <a:spAutoFit/>
          </a:bodyPr>
          <a:lstStyle/>
          <a:p>
            <a:pPr algn="just">
              <a:lnSpc>
                <a:spcPts val="1500"/>
              </a:lnSpc>
            </a:pPr>
            <a:r>
              <a:rPr lang="zh-CN" altLang="en-US" sz="1200" b="0" dirty="0" smtClean="0">
                <a:latin typeface="微软雅黑" panose="020B0503020204020204" charset="-122"/>
                <a:ea typeface="微软雅黑" panose="020B0503020204020204" charset="-122"/>
              </a:rPr>
              <a:t>随着</a:t>
            </a:r>
            <a:r>
              <a:rPr lang="zh-CN" altLang="en-US" sz="1200" b="0" dirty="0">
                <a:latin typeface="微软雅黑" panose="020B0503020204020204" charset="-122"/>
                <a:ea typeface="微软雅黑" panose="020B0503020204020204" charset="-122"/>
              </a:rPr>
              <a:t>计算机技术的发展及印刷</a:t>
            </a:r>
            <a:r>
              <a:rPr lang="zh-CN" altLang="en-US" sz="1200" b="0" dirty="0" smtClean="0">
                <a:latin typeface="微软雅黑" panose="020B0503020204020204" charset="-122"/>
                <a:ea typeface="微软雅黑" panose="020B0503020204020204" charset="-122"/>
              </a:rPr>
              <a:t>技术进步</a:t>
            </a:r>
            <a:r>
              <a:rPr lang="zh-CN" altLang="en-US" sz="1200" b="0" dirty="0">
                <a:latin typeface="微软雅黑" panose="020B0503020204020204" charset="-122"/>
                <a:ea typeface="微软雅黑" panose="020B0503020204020204" charset="-122"/>
              </a:rPr>
              <a:t>，平面设计在视觉感观领域的表现也越来越丰富，这对今天的平面设计都提出了</a:t>
            </a:r>
            <a:r>
              <a:rPr lang="zh-CN" altLang="en-US" sz="1200" b="0" dirty="0" smtClean="0">
                <a:latin typeface="微软雅黑" panose="020B0503020204020204" charset="-122"/>
                <a:ea typeface="微软雅黑" panose="020B0503020204020204" charset="-122"/>
              </a:rPr>
              <a:t>空前挑战，为</a:t>
            </a:r>
            <a:r>
              <a:rPr lang="zh-CN" altLang="en-US" sz="1200" b="0" dirty="0">
                <a:latin typeface="微软雅黑" panose="020B0503020204020204" charset="-122"/>
                <a:ea typeface="微软雅黑" panose="020B0503020204020204" charset="-122"/>
              </a:rPr>
              <a:t>平面设计者提供了更为广阔的发展窨。从技术上讲，平面设计更重要</a:t>
            </a:r>
            <a:r>
              <a:rPr lang="zh-CN" altLang="en-US" sz="1200" b="0" dirty="0" smtClean="0">
                <a:latin typeface="微软雅黑" panose="020B0503020204020204" charset="-122"/>
                <a:ea typeface="微软雅黑" panose="020B0503020204020204" charset="-122"/>
              </a:rPr>
              <a:t>。</a:t>
            </a:r>
            <a:endParaRPr lang="zh-CN" altLang="en-US" sz="1200" b="0" dirty="0">
              <a:latin typeface="微软雅黑" panose="020B0503020204020204" charset="-122"/>
              <a:ea typeface="微软雅黑" panose="020B0503020204020204" charset="-122"/>
            </a:endParaRPr>
          </a:p>
        </p:txBody>
      </p:sp>
      <p:sp>
        <p:nvSpPr>
          <p:cNvPr id="37" name="TextBox 36"/>
          <p:cNvSpPr txBox="1"/>
          <p:nvPr/>
        </p:nvSpPr>
        <p:spPr>
          <a:xfrm>
            <a:off x="4704362" y="1411590"/>
            <a:ext cx="2286799" cy="369332"/>
          </a:xfrm>
          <a:prstGeom prst="rect">
            <a:avLst/>
          </a:prstGeom>
          <a:noFill/>
        </p:spPr>
        <p:txBody>
          <a:bodyPr wrap="square" rtlCol="0">
            <a:spAutoFit/>
          </a:bodyPr>
          <a:lstStyle/>
          <a:p>
            <a:r>
              <a:rPr lang="zh-CN" altLang="en-US" b="0" dirty="0">
                <a:latin typeface="微软雅黑" panose="020B0503020204020204" charset="-122"/>
                <a:ea typeface="微软雅黑" panose="020B0503020204020204" charset="-122"/>
              </a:rPr>
              <a:t>在</a:t>
            </a:r>
            <a:r>
              <a:rPr lang="zh-CN" altLang="en-US" b="0" dirty="0" smtClean="0">
                <a:latin typeface="微软雅黑" panose="020B0503020204020204" charset="-122"/>
                <a:ea typeface="微软雅黑" panose="020B0503020204020204" charset="-122"/>
              </a:rPr>
              <a:t>这里填写项目标题</a:t>
            </a:r>
            <a:endParaRPr lang="zh-CN" altLang="en-US" b="0" dirty="0">
              <a:latin typeface="微软雅黑" panose="020B0503020204020204" charset="-122"/>
              <a:ea typeface="微软雅黑" panose="020B0503020204020204" charset="-122"/>
            </a:endParaRPr>
          </a:p>
        </p:txBody>
      </p:sp>
      <p:cxnSp>
        <p:nvCxnSpPr>
          <p:cNvPr id="38" name="Straight Connector 57"/>
          <p:cNvCxnSpPr/>
          <p:nvPr/>
        </p:nvCxnSpPr>
        <p:spPr bwMode="auto">
          <a:xfrm>
            <a:off x="3387350" y="3527317"/>
            <a:ext cx="4901079"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39" name="矩形 38"/>
          <p:cNvSpPr/>
          <p:nvPr/>
        </p:nvSpPr>
        <p:spPr>
          <a:xfrm>
            <a:off x="4688029" y="3573333"/>
            <a:ext cx="3600400" cy="861774"/>
          </a:xfrm>
          <a:prstGeom prst="rect">
            <a:avLst/>
          </a:prstGeom>
        </p:spPr>
        <p:txBody>
          <a:bodyPr wrap="square">
            <a:spAutoFit/>
          </a:bodyPr>
          <a:lstStyle/>
          <a:p>
            <a:pPr lvl="0" algn="just">
              <a:lnSpc>
                <a:spcPts val="1500"/>
              </a:lnSpc>
            </a:pPr>
            <a:r>
              <a:rPr lang="zh-CN" altLang="en-US" sz="1200" b="0" dirty="0">
                <a:solidFill>
                  <a:prstClr val="black"/>
                </a:solidFill>
                <a:latin typeface="微软雅黑" panose="020B0503020204020204" charset="-122"/>
                <a:ea typeface="微软雅黑" panose="020B0503020204020204" charset="-122"/>
              </a:rPr>
              <a:t>随着计算机技术的发展及印刷技术进步，平面设计在视觉感观领域的表现也越来越丰富，这对今天的平面设计都提出了空前挑战，为平面设计者提供了更为广阔的发展窨。从技术上讲，平面设计更重要。</a:t>
            </a:r>
            <a:endParaRPr lang="zh-CN" altLang="en-US" sz="1200" b="0" dirty="0">
              <a:solidFill>
                <a:prstClr val="black"/>
              </a:solidFill>
              <a:latin typeface="微软雅黑" panose="020B0503020204020204" charset="-122"/>
              <a:ea typeface="微软雅黑" panose="020B0503020204020204" charset="-122"/>
            </a:endParaRPr>
          </a:p>
        </p:txBody>
      </p:sp>
      <p:sp>
        <p:nvSpPr>
          <p:cNvPr id="40" name="TextBox 39"/>
          <p:cNvSpPr txBox="1"/>
          <p:nvPr/>
        </p:nvSpPr>
        <p:spPr>
          <a:xfrm>
            <a:off x="4676375" y="3118890"/>
            <a:ext cx="2286799" cy="369332"/>
          </a:xfrm>
          <a:prstGeom prst="rect">
            <a:avLst/>
          </a:prstGeom>
          <a:noFill/>
        </p:spPr>
        <p:txBody>
          <a:bodyPr wrap="square" rtlCol="0">
            <a:spAutoFit/>
          </a:bodyPr>
          <a:lstStyle/>
          <a:p>
            <a:r>
              <a:rPr lang="zh-CN" altLang="en-US" b="0" dirty="0">
                <a:latin typeface="微软雅黑" panose="020B0503020204020204" charset="-122"/>
                <a:ea typeface="微软雅黑" panose="020B0503020204020204" charset="-122"/>
              </a:rPr>
              <a:t>在</a:t>
            </a:r>
            <a:r>
              <a:rPr lang="zh-CN" altLang="en-US" b="0" dirty="0" smtClean="0">
                <a:latin typeface="微软雅黑" panose="020B0503020204020204" charset="-122"/>
                <a:ea typeface="微软雅黑" panose="020B0503020204020204" charset="-122"/>
              </a:rPr>
              <a:t>这里填写项目标题</a:t>
            </a:r>
            <a:endParaRPr lang="zh-CN" altLang="en-US" b="0" dirty="0">
              <a:latin typeface="微软雅黑" panose="020B0503020204020204" charset="-122"/>
              <a:ea typeface="微软雅黑" panose="020B0503020204020204" charset="-122"/>
            </a:endParaRPr>
          </a:p>
        </p:txBody>
      </p:sp>
      <p:sp>
        <p:nvSpPr>
          <p:cNvPr id="22" name="Text Box 55"/>
          <p:cNvSpPr txBox="1">
            <a:spLocks noChangeArrowheads="1"/>
          </p:cNvSpPr>
          <p:nvPr/>
        </p:nvSpPr>
        <p:spPr bwMode="auto">
          <a:xfrm>
            <a:off x="602336" y="115858"/>
            <a:ext cx="339360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r>
              <a:rPr lang="en-US" altLang="zh-CN" sz="2800" b="0" i="0" dirty="0">
                <a:latin typeface="方正楷体简体" panose="02010601030101010101" pitchFamily="2" charset="-122"/>
                <a:ea typeface="方正楷体简体" panose="02010601030101010101" pitchFamily="2" charset="-122"/>
              </a:rPr>
              <a:t>4.2 </a:t>
            </a:r>
            <a:r>
              <a:rPr lang="zh-CN" altLang="en-US" sz="2800" b="0" i="0" dirty="0">
                <a:latin typeface="方正楷体简体" panose="02010601030101010101" pitchFamily="2" charset="-122"/>
                <a:ea typeface="方正楷体简体" panose="02010601030101010101" pitchFamily="2" charset="-122"/>
              </a:rPr>
              <a:t>短期盈利计划</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23" name="组合 30"/>
          <p:cNvGrpSpPr/>
          <p:nvPr/>
        </p:nvGrpSpPr>
        <p:grpSpPr bwMode="auto">
          <a:xfrm>
            <a:off x="8662987" y="4880373"/>
            <a:ext cx="223838" cy="225028"/>
            <a:chOff x="0" y="0"/>
            <a:chExt cx="299785" cy="299785"/>
          </a:xfrm>
        </p:grpSpPr>
        <p:sp>
          <p:nvSpPr>
            <p:cNvPr id="24"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5"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26" name="组合 37"/>
          <p:cNvGrpSpPr/>
          <p:nvPr/>
        </p:nvGrpSpPr>
        <p:grpSpPr bwMode="auto">
          <a:xfrm flipH="1">
            <a:off x="8291512" y="4880373"/>
            <a:ext cx="225029" cy="225028"/>
            <a:chOff x="0" y="0"/>
            <a:chExt cx="299785" cy="299785"/>
          </a:xfrm>
        </p:grpSpPr>
        <p:sp>
          <p:nvSpPr>
            <p:cNvPr id="27"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8"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30"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4</a:t>
            </a:r>
            <a:endParaRPr lang="zh-CN" altLang="en-US" b="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000">
        <p14:prism isInverted="1"/>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300"/>
                                        <p:tgtEl>
                                          <p:spTgt spid="37"/>
                                        </p:tgtEl>
                                        <p:attrNameLst>
                                          <p:attrName>ppt_y</p:attrName>
                                        </p:attrNameLst>
                                      </p:cBhvr>
                                      <p:tavLst>
                                        <p:tav tm="0">
                                          <p:val>
                                            <p:strVal val="#ppt_y+#ppt_h*1.125000"/>
                                          </p:val>
                                        </p:tav>
                                        <p:tav tm="100000">
                                          <p:val>
                                            <p:strVal val="#ppt_y"/>
                                          </p:val>
                                        </p:tav>
                                      </p:tavLst>
                                    </p:anim>
                                    <p:animEffect transition="in" filter="wipe(up)">
                                      <p:cBhvr>
                                        <p:cTn id="16" dur="300"/>
                                        <p:tgtEl>
                                          <p:spTgt spid="37"/>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300"/>
                                        <p:tgtEl>
                                          <p:spTgt spid="36"/>
                                        </p:tgtEl>
                                        <p:attrNameLst>
                                          <p:attrName>ppt_y</p:attrName>
                                        </p:attrNameLst>
                                      </p:cBhvr>
                                      <p:tavLst>
                                        <p:tav tm="0">
                                          <p:val>
                                            <p:strVal val="#ppt_y-#ppt_h*1.125000"/>
                                          </p:val>
                                        </p:tav>
                                        <p:tav tm="100000">
                                          <p:val>
                                            <p:strVal val="#ppt_y"/>
                                          </p:val>
                                        </p:tav>
                                      </p:tavLst>
                                    </p:anim>
                                    <p:animEffect transition="in" filter="wipe(down)">
                                      <p:cBhvr>
                                        <p:cTn id="20" dur="300"/>
                                        <p:tgtEl>
                                          <p:spTgt spid="3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300"/>
                                        <p:tgtEl>
                                          <p:spTgt spid="40"/>
                                        </p:tgtEl>
                                        <p:attrNameLst>
                                          <p:attrName>ppt_y</p:attrName>
                                        </p:attrNameLst>
                                      </p:cBhvr>
                                      <p:tavLst>
                                        <p:tav tm="0">
                                          <p:val>
                                            <p:strVal val="#ppt_y+#ppt_h*1.125000"/>
                                          </p:val>
                                        </p:tav>
                                        <p:tav tm="100000">
                                          <p:val>
                                            <p:strVal val="#ppt_y"/>
                                          </p:val>
                                        </p:tav>
                                      </p:tavLst>
                                    </p:anim>
                                    <p:animEffect transition="in" filter="wipe(up)">
                                      <p:cBhvr>
                                        <p:cTn id="29" dur="300"/>
                                        <p:tgtEl>
                                          <p:spTgt spid="40"/>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300"/>
                                        <p:tgtEl>
                                          <p:spTgt spid="39"/>
                                        </p:tgtEl>
                                        <p:attrNameLst>
                                          <p:attrName>ppt_y</p:attrName>
                                        </p:attrNameLst>
                                      </p:cBhvr>
                                      <p:tavLst>
                                        <p:tav tm="0">
                                          <p:val>
                                            <p:strVal val="#ppt_y-#ppt_h*1.125000"/>
                                          </p:val>
                                        </p:tav>
                                        <p:tav tm="100000">
                                          <p:val>
                                            <p:strVal val="#ppt_y"/>
                                          </p:val>
                                        </p:tav>
                                      </p:tavLst>
                                    </p:anim>
                                    <p:animEffect transition="in" filter="wipe(down)">
                                      <p:cBhvr>
                                        <p:cTn id="33"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0"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0" y="1"/>
            <a:ext cx="9147423" cy="5167178"/>
          </a:xfrm>
          <a:prstGeom prst="rect">
            <a:avLst/>
          </a:prstGeom>
          <a:gradFill flip="none" rotWithShape="1">
            <a:gsLst>
              <a:gs pos="0">
                <a:srgbClr val="F4F6F8"/>
              </a:gs>
              <a:gs pos="100000">
                <a:srgbClr val="E1E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0" name="图片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74056" y="265510"/>
            <a:ext cx="5611416"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6"/>
          <p:cNvSpPr>
            <a:spLocks noChangeArrowheads="1"/>
          </p:cNvSpPr>
          <p:nvPr/>
        </p:nvSpPr>
        <p:spPr bwMode="auto">
          <a:xfrm>
            <a:off x="0" y="3695700"/>
            <a:ext cx="9144000" cy="14668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25" name="组合 13"/>
          <p:cNvGrpSpPr>
            <a:grpSpLocks noChangeAspect="1"/>
          </p:cNvGrpSpPr>
          <p:nvPr/>
        </p:nvGrpSpPr>
        <p:grpSpPr bwMode="auto">
          <a:xfrm>
            <a:off x="5103019" y="2383631"/>
            <a:ext cx="4183856" cy="2611041"/>
            <a:chOff x="0" y="0"/>
            <a:chExt cx="5324473" cy="3322983"/>
          </a:xfrm>
        </p:grpSpPr>
        <p:pic>
          <p:nvPicPr>
            <p:cNvPr id="26" name="图片 14"/>
            <p:cNvPicPr>
              <a:picLocks noChangeAspect="1" noChangeArrowheads="1"/>
            </p:cNvPicPr>
            <p:nvPr/>
          </p:nvPicPr>
          <p:blipFill>
            <a:blip r:embed="rId2" cstate="print">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5"/>
            <p:cNvPicPr>
              <a:picLocks noChangeAspect="1" noChangeArrowheads="1"/>
            </p:cNvPicPr>
            <p:nvPr/>
          </p:nvPicPr>
          <p:blipFill>
            <a:blip r:embed="rId2" cstate="print">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2773605" y="2949768"/>
            <a:ext cx="2685351" cy="646331"/>
          </a:xfrm>
          <a:prstGeom prst="rect">
            <a:avLst/>
          </a:prstGeom>
          <a:noFill/>
        </p:spPr>
        <p:txBody>
          <a:bodyPr wrap="none" rtlCol="0">
            <a:spAutoFit/>
          </a:bodyPr>
          <a:lstStyle/>
          <a:p>
            <a:pPr marL="0" lvl="1"/>
            <a:r>
              <a:rPr lang="zh-CN" altLang="en-US" sz="3600" spc="300" dirty="0" smtClean="0">
                <a:solidFill>
                  <a:srgbClr val="0070C0"/>
                </a:solidFill>
                <a:latin typeface="微软雅黑" panose="020B0503020204020204" charset="-122"/>
                <a:ea typeface="微软雅黑" panose="020B0503020204020204" charset="-122"/>
              </a:rPr>
              <a:t>财务与融资</a:t>
            </a:r>
            <a:endParaRPr lang="zh-CN" altLang="en-US" sz="3600" spc="300" dirty="0">
              <a:solidFill>
                <a:srgbClr val="0070C0"/>
              </a:solidFill>
              <a:latin typeface="微软雅黑" panose="020B0503020204020204" charset="-122"/>
              <a:ea typeface="微软雅黑" panose="020B0503020204020204" charset="-122"/>
            </a:endParaRPr>
          </a:p>
        </p:txBody>
      </p:sp>
      <p:sp>
        <p:nvSpPr>
          <p:cNvPr id="9" name="文本框 9"/>
          <p:cNvSpPr txBox="1"/>
          <p:nvPr/>
        </p:nvSpPr>
        <p:spPr>
          <a:xfrm>
            <a:off x="2611896" y="381648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成本预算</a:t>
            </a:r>
            <a:endParaRPr lang="zh-CN" altLang="en-US" sz="1500" b="0" dirty="0">
              <a:solidFill>
                <a:schemeClr val="bg1"/>
              </a:solidFill>
              <a:latin typeface="微软雅黑" panose="020B0503020204020204" charset="-122"/>
              <a:ea typeface="微软雅黑" panose="020B0503020204020204" charset="-122"/>
            </a:endParaRPr>
          </a:p>
        </p:txBody>
      </p:sp>
      <p:sp>
        <p:nvSpPr>
          <p:cNvPr id="11" name="文本框 9"/>
          <p:cNvSpPr txBox="1"/>
          <p:nvPr/>
        </p:nvSpPr>
        <p:spPr>
          <a:xfrm>
            <a:off x="2611895" y="414192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资金缺口</a:t>
            </a:r>
            <a:endParaRPr lang="zh-CN" altLang="en-US" sz="1500" b="0" dirty="0">
              <a:solidFill>
                <a:schemeClr val="bg1"/>
              </a:solidFill>
              <a:latin typeface="微软雅黑" panose="020B0503020204020204" charset="-122"/>
              <a:ea typeface="微软雅黑" panose="020B0503020204020204" charset="-122"/>
            </a:endParaRPr>
          </a:p>
        </p:txBody>
      </p:sp>
      <p:sp>
        <p:nvSpPr>
          <p:cNvPr id="12" name="文本框 9"/>
          <p:cNvSpPr txBox="1"/>
          <p:nvPr/>
        </p:nvSpPr>
        <p:spPr>
          <a:xfrm>
            <a:off x="2611896" y="4467811"/>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融资计划</a:t>
            </a:r>
            <a:endParaRPr lang="zh-CN" altLang="en-US" sz="1500" b="0" dirty="0">
              <a:solidFill>
                <a:schemeClr val="bg1"/>
              </a:solidFill>
              <a:latin typeface="微软雅黑" panose="020B0503020204020204" charset="-122"/>
              <a:ea typeface="微软雅黑" panose="020B0503020204020204" charset="-122"/>
            </a:endParaRPr>
          </a:p>
        </p:txBody>
      </p:sp>
      <p:sp>
        <p:nvSpPr>
          <p:cNvPr id="13" name="文本框 9"/>
          <p:cNvSpPr txBox="1"/>
          <p:nvPr/>
        </p:nvSpPr>
        <p:spPr>
          <a:xfrm>
            <a:off x="2611895" y="478919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资金主要用途</a:t>
            </a:r>
            <a:endParaRPr lang="zh-CN" altLang="en-US" sz="1500" b="0" dirty="0">
              <a:solidFill>
                <a:schemeClr val="bg1"/>
              </a:solidFill>
              <a:latin typeface="微软雅黑" panose="020B0503020204020204" charset="-122"/>
              <a:ea typeface="微软雅黑" panose="020B0503020204020204" charset="-122"/>
            </a:endParaRPr>
          </a:p>
        </p:txBody>
      </p:sp>
      <p:sp>
        <p:nvSpPr>
          <p:cNvPr id="14" name="文本框 9"/>
          <p:cNvSpPr txBox="1"/>
          <p:nvPr/>
        </p:nvSpPr>
        <p:spPr>
          <a:xfrm>
            <a:off x="4315112" y="381973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b="0" dirty="0" smtClean="0">
                <a:solidFill>
                  <a:schemeClr val="bg1"/>
                </a:solidFill>
                <a:latin typeface="微软雅黑" panose="020B0503020204020204" charset="-122"/>
                <a:ea typeface="微软雅黑" panose="020B0503020204020204" charset="-122"/>
              </a:rPr>
              <a:t>结束语</a:t>
            </a:r>
            <a:endParaRPr lang="zh-CN" altLang="en-US" sz="1500" b="0" dirty="0">
              <a:solidFill>
                <a:schemeClr val="bg1"/>
              </a:solidFill>
              <a:latin typeface="微软雅黑" panose="020B0503020204020204" charset="-122"/>
              <a:ea typeface="微软雅黑" panose="020B0503020204020204" charset="-122"/>
            </a:endParaRPr>
          </a:p>
        </p:txBody>
      </p:sp>
      <p:grpSp>
        <p:nvGrpSpPr>
          <p:cNvPr id="15" name="组合 14"/>
          <p:cNvGrpSpPr/>
          <p:nvPr/>
        </p:nvGrpSpPr>
        <p:grpSpPr>
          <a:xfrm>
            <a:off x="2195736" y="3044155"/>
            <a:ext cx="503395" cy="453868"/>
            <a:chOff x="6623914" y="2138335"/>
            <a:chExt cx="428348" cy="386204"/>
          </a:xfrm>
        </p:grpSpPr>
        <p:sp>
          <p:nvSpPr>
            <p:cNvPr id="16"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p:spPr>
          <p:txBody>
            <a:bodyPr vert="horz" wrap="square" lIns="91440" tIns="45720" rIns="91440" bIns="45720" numCol="1" anchor="t" anchorCtr="0" compatLnSpc="1"/>
            <a:lstStyle/>
            <a:p>
              <a:endParaRPr lang="zh-CN" altLang="en-US" sz="1600" dirty="0">
                <a:ea typeface="微软雅黑" panose="020B0503020204020204" charset="-122"/>
              </a:endParaRPr>
            </a:p>
          </p:txBody>
        </p:sp>
        <p:sp>
          <p:nvSpPr>
            <p:cNvPr id="19"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600" dirty="0">
                <a:solidFill>
                  <a:srgbClr val="FFFFFF"/>
                </a:solidFill>
                <a:ea typeface="微软雅黑" panose="020B0503020204020204" charset="-122"/>
              </a:endParaRPr>
            </a:p>
          </p:txBody>
        </p:sp>
      </p:grpSp>
      <p:grpSp>
        <p:nvGrpSpPr>
          <p:cNvPr id="28" name="组合 27"/>
          <p:cNvGrpSpPr/>
          <p:nvPr/>
        </p:nvGrpSpPr>
        <p:grpSpPr>
          <a:xfrm>
            <a:off x="0" y="1178719"/>
            <a:ext cx="1878807" cy="4039791"/>
            <a:chOff x="0" y="1178719"/>
            <a:chExt cx="1878807" cy="4039791"/>
          </a:xfrm>
        </p:grpSpPr>
        <p:sp>
          <p:nvSpPr>
            <p:cNvPr id="29" name="文本框 8"/>
            <p:cNvSpPr txBox="1">
              <a:spLocks noChangeArrowheads="1"/>
            </p:cNvSpPr>
            <p:nvPr/>
          </p:nvSpPr>
          <p:spPr bwMode="auto">
            <a:xfrm>
              <a:off x="0" y="1178719"/>
              <a:ext cx="1121569" cy="403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800" b="1">
                  <a:solidFill>
                    <a:srgbClr val="1C4885"/>
                  </a:solidFill>
                  <a:latin typeface="微软雅黑" panose="020B0503020204020204" charset="-122"/>
                  <a:ea typeface="微软雅黑" panose="020B0503020204020204" charset="-122"/>
                </a:rPr>
                <a:t>5</a:t>
              </a:r>
              <a:endParaRPr lang="zh-CN" altLang="en-US" sz="25800" b="1">
                <a:solidFill>
                  <a:srgbClr val="1C4885"/>
                </a:solidFill>
                <a:latin typeface="微软雅黑" panose="020B0503020204020204" charset="-122"/>
                <a:ea typeface="微软雅黑" panose="020B0503020204020204" charset="-122"/>
              </a:endParaRPr>
            </a:p>
          </p:txBody>
        </p:sp>
        <p:sp>
          <p:nvSpPr>
            <p:cNvPr id="30" name="文本框 19"/>
            <p:cNvSpPr/>
            <p:nvPr/>
          </p:nvSpPr>
          <p:spPr bwMode="auto">
            <a:xfrm>
              <a:off x="348854" y="3667125"/>
              <a:ext cx="1529953" cy="739379"/>
            </a:xfrm>
            <a:custGeom>
              <a:avLst/>
              <a:gdLst>
                <a:gd name="T0" fmla="*/ 1342113 w 2039375"/>
                <a:gd name="T1" fmla="*/ 0 h 987152"/>
                <a:gd name="T2" fmla="*/ 2039375 w 2039375"/>
                <a:gd name="T3" fmla="*/ 0 h 987152"/>
                <a:gd name="T4" fmla="*/ 2029950 w 2039375"/>
                <a:gd name="T5" fmla="*/ 107167 h 987152"/>
                <a:gd name="T6" fmla="*/ 1706735 w 2039375"/>
                <a:gd name="T7" fmla="*/ 682950 h 987152"/>
                <a:gd name="T8" fmla="*/ 789859 w 2039375"/>
                <a:gd name="T9" fmla="*/ 987152 h 987152"/>
                <a:gd name="T10" fmla="*/ 0 w 2039375"/>
                <a:gd name="T11" fmla="*/ 844124 h 987152"/>
                <a:gd name="T12" fmla="*/ 0 w 2039375"/>
                <a:gd name="T13" fmla="*/ 246393 h 987152"/>
                <a:gd name="T14" fmla="*/ 717277 w 2039375"/>
                <a:gd name="T15" fmla="*/ 457734 h 987152"/>
                <a:gd name="T16" fmla="*/ 1178384 w 2039375"/>
                <a:gd name="T17" fmla="*/ 314705 h 987152"/>
                <a:gd name="T18" fmla="*/ 1338490 w 2039375"/>
                <a:gd name="T19" fmla="*/ 40122 h 987152"/>
                <a:gd name="T20" fmla="*/ 1342113 w 2039375"/>
                <a:gd name="T21" fmla="*/ 0 h 987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9375" h="987152">
                  <a:moveTo>
                    <a:pt x="1342113" y="0"/>
                  </a:moveTo>
                  <a:lnTo>
                    <a:pt x="2039375" y="0"/>
                  </a:lnTo>
                  <a:lnTo>
                    <a:pt x="2029950" y="107167"/>
                  </a:lnTo>
                  <a:cubicBezTo>
                    <a:pt x="1986855" y="338921"/>
                    <a:pt x="1879117" y="530849"/>
                    <a:pt x="1706735" y="682950"/>
                  </a:cubicBezTo>
                  <a:cubicBezTo>
                    <a:pt x="1476894" y="885752"/>
                    <a:pt x="1171268" y="987152"/>
                    <a:pt x="789859" y="987152"/>
                  </a:cubicBezTo>
                  <a:cubicBezTo>
                    <a:pt x="471069" y="987152"/>
                    <a:pt x="207783" y="939476"/>
                    <a:pt x="0" y="844124"/>
                  </a:cubicBezTo>
                  <a:lnTo>
                    <a:pt x="0" y="246393"/>
                  </a:lnTo>
                  <a:cubicBezTo>
                    <a:pt x="229130" y="387287"/>
                    <a:pt x="468222" y="457734"/>
                    <a:pt x="717277" y="457734"/>
                  </a:cubicBezTo>
                  <a:cubicBezTo>
                    <a:pt x="910828" y="457734"/>
                    <a:pt x="1064530" y="410057"/>
                    <a:pt x="1178384" y="314705"/>
                  </a:cubicBezTo>
                  <a:cubicBezTo>
                    <a:pt x="1263774" y="243191"/>
                    <a:pt x="1317143" y="151663"/>
                    <a:pt x="1338490" y="40122"/>
                  </a:cubicBezTo>
                  <a:lnTo>
                    <a:pt x="134211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100" advClick="0" advTm="6000">
        <p14:switch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 calcmode="lin" valueType="num">
                                      <p:cBhvr>
                                        <p:cTn id="17" dur="500" fill="hold"/>
                                        <p:tgtEl>
                                          <p:spTgt spid="28"/>
                                        </p:tgtEl>
                                        <p:attrNameLst>
                                          <p:attrName>style.rotation</p:attrName>
                                        </p:attrNameLst>
                                      </p:cBhvr>
                                      <p:tavLst>
                                        <p:tav tm="0">
                                          <p:val>
                                            <p:fltVal val="360"/>
                                          </p:val>
                                        </p:tav>
                                        <p:tav tm="100000">
                                          <p:val>
                                            <p:fltVal val="0"/>
                                          </p:val>
                                        </p:tav>
                                      </p:tavLst>
                                    </p:anim>
                                    <p:animEffect transition="in" filter="fade">
                                      <p:cBhvr>
                                        <p:cTn id="18" dur="500"/>
                                        <p:tgtEl>
                                          <p:spTgt spid="2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p:bldP spid="9"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5"/>
          <p:cNvSpPr txBox="1">
            <a:spLocks noChangeArrowheads="1"/>
          </p:cNvSpPr>
          <p:nvPr/>
        </p:nvSpPr>
        <p:spPr bwMode="auto">
          <a:xfrm>
            <a:off x="738732" y="115858"/>
            <a:ext cx="268114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r>
              <a:rPr lang="en-US" altLang="zh-CN" sz="2800" b="0" i="0" dirty="0">
                <a:latin typeface="方正楷体简体" panose="02010601030101010101" pitchFamily="2" charset="-122"/>
                <a:ea typeface="方正楷体简体" panose="02010601030101010101" pitchFamily="2" charset="-122"/>
              </a:rPr>
              <a:t>5.1 </a:t>
            </a:r>
            <a:r>
              <a:rPr lang="zh-CN" altLang="en-US" sz="2800" b="0" i="0" dirty="0">
                <a:latin typeface="方正楷体简体" panose="02010601030101010101" pitchFamily="2" charset="-122"/>
                <a:ea typeface="方正楷体简体" panose="02010601030101010101" pitchFamily="2" charset="-122"/>
              </a:rPr>
              <a:t>成本预算</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14" name="组合 30"/>
          <p:cNvGrpSpPr/>
          <p:nvPr/>
        </p:nvGrpSpPr>
        <p:grpSpPr bwMode="auto">
          <a:xfrm>
            <a:off x="8662987" y="4880373"/>
            <a:ext cx="223838" cy="225028"/>
            <a:chOff x="0" y="0"/>
            <a:chExt cx="299785" cy="299785"/>
          </a:xfrm>
        </p:grpSpPr>
        <p:sp>
          <p:nvSpPr>
            <p:cNvPr id="15"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6"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17" name="组合 37"/>
          <p:cNvGrpSpPr/>
          <p:nvPr/>
        </p:nvGrpSpPr>
        <p:grpSpPr bwMode="auto">
          <a:xfrm flipH="1">
            <a:off x="8291512" y="4880373"/>
            <a:ext cx="225029" cy="225028"/>
            <a:chOff x="0" y="0"/>
            <a:chExt cx="299785" cy="299785"/>
          </a:xfrm>
        </p:grpSpPr>
        <p:sp>
          <p:nvSpPr>
            <p:cNvPr id="18"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9"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20"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5</a:t>
            </a:r>
            <a:endParaRPr lang="zh-CN" altLang="en-US" b="0" dirty="0">
              <a:solidFill>
                <a:schemeClr val="bg1"/>
              </a:solidFill>
            </a:endParaRPr>
          </a:p>
        </p:txBody>
      </p:sp>
      <p:sp>
        <p:nvSpPr>
          <p:cNvPr id="21" name="Freeform 6"/>
          <p:cNvSpPr/>
          <p:nvPr/>
        </p:nvSpPr>
        <p:spPr bwMode="auto">
          <a:xfrm>
            <a:off x="1626800" y="1482328"/>
            <a:ext cx="2461251" cy="2462213"/>
          </a:xfrm>
          <a:custGeom>
            <a:avLst/>
            <a:gdLst>
              <a:gd name="T0" fmla="*/ 2021 w 4042"/>
              <a:gd name="T1" fmla="*/ 0 h 4042"/>
              <a:gd name="T2" fmla="*/ 4042 w 4042"/>
              <a:gd name="T3" fmla="*/ 2021 h 4042"/>
              <a:gd name="T4" fmla="*/ 2021 w 4042"/>
              <a:gd name="T5" fmla="*/ 4042 h 4042"/>
              <a:gd name="T6" fmla="*/ 0 w 4042"/>
              <a:gd name="T7" fmla="*/ 2021 h 4042"/>
              <a:gd name="T8" fmla="*/ 2021 w 4042"/>
              <a:gd name="T9" fmla="*/ 0 h 4042"/>
            </a:gdLst>
            <a:ahLst/>
            <a:cxnLst>
              <a:cxn ang="0">
                <a:pos x="T0" y="T1"/>
              </a:cxn>
              <a:cxn ang="0">
                <a:pos x="T2" y="T3"/>
              </a:cxn>
              <a:cxn ang="0">
                <a:pos x="T4" y="T5"/>
              </a:cxn>
              <a:cxn ang="0">
                <a:pos x="T6" y="T7"/>
              </a:cxn>
              <a:cxn ang="0">
                <a:pos x="T8" y="T9"/>
              </a:cxn>
            </a:cxnLst>
            <a:rect l="0" t="0" r="r" b="b"/>
            <a:pathLst>
              <a:path w="4042" h="4042">
                <a:moveTo>
                  <a:pt x="2021" y="0"/>
                </a:moveTo>
                <a:lnTo>
                  <a:pt x="4042" y="2021"/>
                </a:lnTo>
                <a:lnTo>
                  <a:pt x="2021" y="4042"/>
                </a:lnTo>
                <a:lnTo>
                  <a:pt x="0" y="2021"/>
                </a:lnTo>
                <a:lnTo>
                  <a:pt x="2021" y="0"/>
                </a:lnTo>
                <a:close/>
              </a:path>
            </a:pathLst>
          </a:custGeom>
          <a:solidFill>
            <a:srgbClr val="0070C0"/>
          </a:solidFill>
          <a:ln w="10" cap="flat">
            <a:noFill/>
            <a:prstDash val="solid"/>
            <a:miter lim="800000"/>
          </a:ln>
        </p:spPr>
        <p:txBody>
          <a:bodyPr vert="horz" wrap="square" lIns="68562" tIns="34281" rIns="68562" bIns="34281" numCol="1" anchor="t" anchorCtr="0" compatLnSpc="1"/>
          <a:lstStyle/>
          <a:p>
            <a:endParaRPr lang="zh-CN" altLang="en-US" b="0"/>
          </a:p>
        </p:txBody>
      </p:sp>
      <p:sp>
        <p:nvSpPr>
          <p:cNvPr id="22" name="Freeform 7"/>
          <p:cNvSpPr/>
          <p:nvPr/>
        </p:nvSpPr>
        <p:spPr bwMode="auto">
          <a:xfrm>
            <a:off x="3276362" y="906067"/>
            <a:ext cx="1745964" cy="1746647"/>
          </a:xfrm>
          <a:custGeom>
            <a:avLst/>
            <a:gdLst>
              <a:gd name="T0" fmla="*/ 1433 w 2867"/>
              <a:gd name="T1" fmla="*/ 0 h 2867"/>
              <a:gd name="T2" fmla="*/ 2867 w 2867"/>
              <a:gd name="T3" fmla="*/ 1434 h 2867"/>
              <a:gd name="T4" fmla="*/ 1433 w 2867"/>
              <a:gd name="T5" fmla="*/ 2867 h 2867"/>
              <a:gd name="T6" fmla="*/ 0 w 2867"/>
              <a:gd name="T7" fmla="*/ 1434 h 2867"/>
              <a:gd name="T8" fmla="*/ 1433 w 2867"/>
              <a:gd name="T9" fmla="*/ 0 h 2867"/>
            </a:gdLst>
            <a:ahLst/>
            <a:cxnLst>
              <a:cxn ang="0">
                <a:pos x="T0" y="T1"/>
              </a:cxn>
              <a:cxn ang="0">
                <a:pos x="T2" y="T3"/>
              </a:cxn>
              <a:cxn ang="0">
                <a:pos x="T4" y="T5"/>
              </a:cxn>
              <a:cxn ang="0">
                <a:pos x="T6" y="T7"/>
              </a:cxn>
              <a:cxn ang="0">
                <a:pos x="T8" y="T9"/>
              </a:cxn>
            </a:cxnLst>
            <a:rect l="0" t="0" r="r" b="b"/>
            <a:pathLst>
              <a:path w="2867" h="2867">
                <a:moveTo>
                  <a:pt x="1433" y="0"/>
                </a:moveTo>
                <a:lnTo>
                  <a:pt x="2867" y="1434"/>
                </a:lnTo>
                <a:lnTo>
                  <a:pt x="1433" y="2867"/>
                </a:lnTo>
                <a:lnTo>
                  <a:pt x="0" y="1434"/>
                </a:lnTo>
                <a:lnTo>
                  <a:pt x="1433" y="0"/>
                </a:lnTo>
                <a:close/>
              </a:path>
            </a:pathLst>
          </a:custGeom>
          <a:solidFill>
            <a:srgbClr val="00B0F0"/>
          </a:solidFill>
          <a:ln w="10" cap="flat">
            <a:noFill/>
            <a:prstDash val="solid"/>
            <a:miter lim="800000"/>
          </a:ln>
        </p:spPr>
        <p:txBody>
          <a:bodyPr vert="horz" wrap="square" lIns="68562" tIns="34281" rIns="68562" bIns="34281" numCol="1" anchor="t" anchorCtr="0" compatLnSpc="1"/>
          <a:lstStyle/>
          <a:p>
            <a:endParaRPr lang="zh-CN" altLang="en-US" b="0">
              <a:solidFill>
                <a:schemeClr val="bg1"/>
              </a:solidFill>
            </a:endParaRPr>
          </a:p>
        </p:txBody>
      </p:sp>
      <p:sp>
        <p:nvSpPr>
          <p:cNvPr id="23" name="Freeform 8"/>
          <p:cNvSpPr/>
          <p:nvPr/>
        </p:nvSpPr>
        <p:spPr bwMode="auto">
          <a:xfrm>
            <a:off x="3410851" y="2774157"/>
            <a:ext cx="1478179" cy="1478756"/>
          </a:xfrm>
          <a:custGeom>
            <a:avLst/>
            <a:gdLst>
              <a:gd name="T0" fmla="*/ 1213 w 2427"/>
              <a:gd name="T1" fmla="*/ 0 h 2427"/>
              <a:gd name="T2" fmla="*/ 2427 w 2427"/>
              <a:gd name="T3" fmla="*/ 1214 h 2427"/>
              <a:gd name="T4" fmla="*/ 1213 w 2427"/>
              <a:gd name="T5" fmla="*/ 2427 h 2427"/>
              <a:gd name="T6" fmla="*/ 0 w 2427"/>
              <a:gd name="T7" fmla="*/ 1214 h 2427"/>
              <a:gd name="T8" fmla="*/ 1213 w 2427"/>
              <a:gd name="T9" fmla="*/ 0 h 2427"/>
            </a:gdLst>
            <a:ahLst/>
            <a:cxnLst>
              <a:cxn ang="0">
                <a:pos x="T0" y="T1"/>
              </a:cxn>
              <a:cxn ang="0">
                <a:pos x="T2" y="T3"/>
              </a:cxn>
              <a:cxn ang="0">
                <a:pos x="T4" y="T5"/>
              </a:cxn>
              <a:cxn ang="0">
                <a:pos x="T6" y="T7"/>
              </a:cxn>
              <a:cxn ang="0">
                <a:pos x="T8" y="T9"/>
              </a:cxn>
            </a:cxnLst>
            <a:rect l="0" t="0" r="r" b="b"/>
            <a:pathLst>
              <a:path w="2427" h="2427">
                <a:moveTo>
                  <a:pt x="1213" y="0"/>
                </a:moveTo>
                <a:lnTo>
                  <a:pt x="2427" y="1214"/>
                </a:lnTo>
                <a:lnTo>
                  <a:pt x="1213" y="2427"/>
                </a:lnTo>
                <a:lnTo>
                  <a:pt x="0" y="1214"/>
                </a:lnTo>
                <a:lnTo>
                  <a:pt x="1213" y="0"/>
                </a:lnTo>
                <a:close/>
              </a:path>
            </a:pathLst>
          </a:custGeom>
          <a:solidFill>
            <a:schemeClr val="accent6">
              <a:lumMod val="60000"/>
              <a:lumOff val="40000"/>
            </a:schemeClr>
          </a:solidFill>
          <a:ln w="10" cap="flat">
            <a:noFill/>
            <a:prstDash val="solid"/>
            <a:miter lim="800000"/>
          </a:ln>
        </p:spPr>
        <p:txBody>
          <a:bodyPr vert="horz" wrap="square" lIns="68562" tIns="34281" rIns="68562" bIns="34281" numCol="1" anchor="t" anchorCtr="0" compatLnSpc="1"/>
          <a:lstStyle/>
          <a:p>
            <a:endParaRPr lang="zh-CN" altLang="en-US" b="0"/>
          </a:p>
        </p:txBody>
      </p:sp>
      <p:sp>
        <p:nvSpPr>
          <p:cNvPr id="24" name="Freeform 9"/>
          <p:cNvSpPr/>
          <p:nvPr/>
        </p:nvSpPr>
        <p:spPr bwMode="auto">
          <a:xfrm>
            <a:off x="4210638" y="2094337"/>
            <a:ext cx="1239837" cy="1239385"/>
          </a:xfrm>
          <a:custGeom>
            <a:avLst/>
            <a:gdLst>
              <a:gd name="T0" fmla="*/ 1294 w 2587"/>
              <a:gd name="T1" fmla="*/ 0 h 2586"/>
              <a:gd name="T2" fmla="*/ 2587 w 2587"/>
              <a:gd name="T3" fmla="*/ 1293 h 2586"/>
              <a:gd name="T4" fmla="*/ 1294 w 2587"/>
              <a:gd name="T5" fmla="*/ 2586 h 2586"/>
              <a:gd name="T6" fmla="*/ 0 w 2587"/>
              <a:gd name="T7" fmla="*/ 1293 h 2586"/>
              <a:gd name="T8" fmla="*/ 1294 w 2587"/>
              <a:gd name="T9" fmla="*/ 0 h 2586"/>
            </a:gdLst>
            <a:ahLst/>
            <a:cxnLst>
              <a:cxn ang="0">
                <a:pos x="T0" y="T1"/>
              </a:cxn>
              <a:cxn ang="0">
                <a:pos x="T2" y="T3"/>
              </a:cxn>
              <a:cxn ang="0">
                <a:pos x="T4" y="T5"/>
              </a:cxn>
              <a:cxn ang="0">
                <a:pos x="T6" y="T7"/>
              </a:cxn>
              <a:cxn ang="0">
                <a:pos x="T8" y="T9"/>
              </a:cxn>
            </a:cxnLst>
            <a:rect l="0" t="0" r="r" b="b"/>
            <a:pathLst>
              <a:path w="2587" h="2586">
                <a:moveTo>
                  <a:pt x="1294" y="0"/>
                </a:moveTo>
                <a:lnTo>
                  <a:pt x="2587" y="1293"/>
                </a:lnTo>
                <a:lnTo>
                  <a:pt x="1294" y="2586"/>
                </a:lnTo>
                <a:lnTo>
                  <a:pt x="0" y="1293"/>
                </a:lnTo>
                <a:lnTo>
                  <a:pt x="1294" y="0"/>
                </a:lnTo>
                <a:close/>
              </a:path>
            </a:pathLst>
          </a:custGeom>
          <a:solidFill>
            <a:schemeClr val="accent2">
              <a:lumMod val="60000"/>
              <a:lumOff val="40000"/>
            </a:schemeClr>
          </a:solidFill>
          <a:ln w="10" cap="flat">
            <a:noFill/>
            <a:prstDash val="solid"/>
            <a:miter lim="800000"/>
          </a:ln>
        </p:spPr>
        <p:txBody>
          <a:bodyPr vert="horz" wrap="square" lIns="68562" tIns="34281" rIns="68562" bIns="34281" numCol="1" anchor="t" anchorCtr="0" compatLnSpc="1"/>
          <a:lstStyle/>
          <a:p>
            <a:endParaRPr lang="zh-CN" altLang="en-US" b="0"/>
          </a:p>
        </p:txBody>
      </p:sp>
      <p:cxnSp>
        <p:nvCxnSpPr>
          <p:cNvPr id="25" name="直接连接符 24"/>
          <p:cNvCxnSpPr/>
          <p:nvPr/>
        </p:nvCxnSpPr>
        <p:spPr bwMode="auto">
          <a:xfrm>
            <a:off x="5022326" y="1779389"/>
            <a:ext cx="275323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5463043" y="2714030"/>
            <a:ext cx="275323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4889029" y="3513534"/>
            <a:ext cx="275323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2232041" y="2285123"/>
            <a:ext cx="1250769" cy="323165"/>
          </a:xfrm>
          <a:prstGeom prst="rect">
            <a:avLst/>
          </a:prstGeom>
          <a:noFill/>
        </p:spPr>
        <p:txBody>
          <a:bodyPr wrap="square" lIns="68562" tIns="34281" rIns="68562" bIns="34281" rtlCol="0">
            <a:spAutoFit/>
          </a:bodyPr>
          <a:lstStyle/>
          <a:p>
            <a:pPr algn="ctr"/>
            <a:r>
              <a:rPr lang="zh-CN" altLang="en-US" sz="1600" b="0" dirty="0">
                <a:solidFill>
                  <a:schemeClr val="bg1"/>
                </a:solidFill>
                <a:latin typeface="+mn-ea"/>
                <a:ea typeface="+mn-ea"/>
              </a:rPr>
              <a:t>人力成本</a:t>
            </a:r>
            <a:endParaRPr lang="en-US" altLang="zh-CN" sz="1600" b="0" dirty="0">
              <a:solidFill>
                <a:schemeClr val="bg1"/>
              </a:solidFill>
              <a:latin typeface="+mn-ea"/>
              <a:ea typeface="+mn-ea"/>
            </a:endParaRPr>
          </a:p>
        </p:txBody>
      </p:sp>
      <p:sp>
        <p:nvSpPr>
          <p:cNvPr id="29" name="TextBox 28"/>
          <p:cNvSpPr txBox="1"/>
          <p:nvPr/>
        </p:nvSpPr>
        <p:spPr>
          <a:xfrm>
            <a:off x="2232041" y="2580895"/>
            <a:ext cx="1250769" cy="530915"/>
          </a:xfrm>
          <a:prstGeom prst="rect">
            <a:avLst/>
          </a:prstGeom>
          <a:noFill/>
        </p:spPr>
        <p:txBody>
          <a:bodyPr wrap="square" lIns="68562" tIns="34281" rIns="68562" bIns="34281" rtlCol="0">
            <a:spAutoFit/>
          </a:bodyPr>
          <a:lstStyle/>
          <a:p>
            <a:pPr algn="ctr"/>
            <a:r>
              <a:rPr lang="en-US" altLang="zh-CN" sz="3000" b="0" dirty="0">
                <a:solidFill>
                  <a:schemeClr val="bg1"/>
                </a:solidFill>
                <a:latin typeface="+mn-ea"/>
                <a:ea typeface="+mn-ea"/>
              </a:rPr>
              <a:t>45%</a:t>
            </a:r>
            <a:endParaRPr lang="en-US" altLang="zh-CN" sz="3000" b="0" dirty="0">
              <a:solidFill>
                <a:schemeClr val="bg1"/>
              </a:solidFill>
              <a:latin typeface="+mn-ea"/>
              <a:ea typeface="+mn-ea"/>
            </a:endParaRPr>
          </a:p>
        </p:txBody>
      </p:sp>
      <p:sp>
        <p:nvSpPr>
          <p:cNvPr id="30" name="TextBox 29"/>
          <p:cNvSpPr txBox="1"/>
          <p:nvPr/>
        </p:nvSpPr>
        <p:spPr>
          <a:xfrm>
            <a:off x="3541714" y="1407571"/>
            <a:ext cx="1250769" cy="300083"/>
          </a:xfrm>
          <a:prstGeom prst="rect">
            <a:avLst/>
          </a:prstGeom>
          <a:noFill/>
        </p:spPr>
        <p:txBody>
          <a:bodyPr wrap="square" lIns="68562" tIns="34281" rIns="68562" bIns="34281" rtlCol="0">
            <a:spAutoFit/>
          </a:bodyPr>
          <a:lstStyle/>
          <a:p>
            <a:pPr algn="ctr"/>
            <a:r>
              <a:rPr lang="zh-CN" altLang="en-US" sz="1500" b="0" dirty="0">
                <a:solidFill>
                  <a:schemeClr val="bg1"/>
                </a:solidFill>
                <a:latin typeface="+mn-ea"/>
                <a:ea typeface="+mn-ea"/>
              </a:rPr>
              <a:t>办公场地</a:t>
            </a:r>
            <a:endParaRPr lang="en-US" altLang="zh-CN" sz="1500" b="0" dirty="0">
              <a:solidFill>
                <a:schemeClr val="bg1"/>
              </a:solidFill>
              <a:latin typeface="+mn-ea"/>
              <a:ea typeface="+mn-ea"/>
            </a:endParaRPr>
          </a:p>
        </p:txBody>
      </p:sp>
      <p:sp>
        <p:nvSpPr>
          <p:cNvPr id="31" name="TextBox 30"/>
          <p:cNvSpPr txBox="1"/>
          <p:nvPr/>
        </p:nvSpPr>
        <p:spPr>
          <a:xfrm>
            <a:off x="3541714" y="1628964"/>
            <a:ext cx="1250769" cy="530915"/>
          </a:xfrm>
          <a:prstGeom prst="rect">
            <a:avLst/>
          </a:prstGeom>
          <a:noFill/>
        </p:spPr>
        <p:txBody>
          <a:bodyPr wrap="square" lIns="68562" tIns="34281" rIns="68562" bIns="34281" rtlCol="0">
            <a:spAutoFit/>
          </a:bodyPr>
          <a:lstStyle/>
          <a:p>
            <a:pPr algn="ctr"/>
            <a:r>
              <a:rPr lang="en-US" altLang="zh-CN" sz="3000" b="0" dirty="0">
                <a:solidFill>
                  <a:schemeClr val="bg1"/>
                </a:solidFill>
                <a:latin typeface="+mn-ea"/>
                <a:ea typeface="+mn-ea"/>
              </a:rPr>
              <a:t>22%</a:t>
            </a:r>
            <a:endParaRPr lang="en-US" altLang="zh-CN" sz="3000" b="0" dirty="0">
              <a:solidFill>
                <a:schemeClr val="bg1"/>
              </a:solidFill>
              <a:latin typeface="+mn-ea"/>
              <a:ea typeface="+mn-ea"/>
            </a:endParaRPr>
          </a:p>
        </p:txBody>
      </p:sp>
      <p:sp>
        <p:nvSpPr>
          <p:cNvPr id="32" name="TextBox 31"/>
          <p:cNvSpPr txBox="1"/>
          <p:nvPr/>
        </p:nvSpPr>
        <p:spPr>
          <a:xfrm>
            <a:off x="3541714" y="3157897"/>
            <a:ext cx="1250769" cy="346230"/>
          </a:xfrm>
          <a:prstGeom prst="rect">
            <a:avLst/>
          </a:prstGeom>
          <a:noFill/>
        </p:spPr>
        <p:txBody>
          <a:bodyPr wrap="square" lIns="68562" tIns="34281" rIns="68562" bIns="34281" rtlCol="0">
            <a:spAutoFit/>
          </a:bodyPr>
          <a:lstStyle/>
          <a:p>
            <a:pPr algn="ctr"/>
            <a:r>
              <a:rPr lang="zh-CN" altLang="en-US" b="0" dirty="0" smtClean="0">
                <a:solidFill>
                  <a:schemeClr val="bg1"/>
                </a:solidFill>
                <a:latin typeface="+mn-ea"/>
                <a:ea typeface="+mn-ea"/>
              </a:rPr>
              <a:t>推广费用</a:t>
            </a:r>
            <a:endParaRPr lang="en-US" altLang="zh-CN" b="0" dirty="0" smtClean="0">
              <a:solidFill>
                <a:schemeClr val="bg1"/>
              </a:solidFill>
              <a:latin typeface="+mn-ea"/>
              <a:ea typeface="+mn-ea"/>
            </a:endParaRPr>
          </a:p>
        </p:txBody>
      </p:sp>
      <p:sp>
        <p:nvSpPr>
          <p:cNvPr id="33" name="TextBox 32"/>
          <p:cNvSpPr txBox="1"/>
          <p:nvPr/>
        </p:nvSpPr>
        <p:spPr>
          <a:xfrm>
            <a:off x="3541714" y="3379290"/>
            <a:ext cx="1250769" cy="484748"/>
          </a:xfrm>
          <a:prstGeom prst="rect">
            <a:avLst/>
          </a:prstGeom>
          <a:noFill/>
        </p:spPr>
        <p:txBody>
          <a:bodyPr wrap="square" lIns="68562" tIns="34281" rIns="68562" bIns="34281" rtlCol="0">
            <a:spAutoFit/>
          </a:bodyPr>
          <a:lstStyle/>
          <a:p>
            <a:pPr algn="ctr"/>
            <a:r>
              <a:rPr lang="en-US" altLang="zh-CN" sz="2700" b="0" dirty="0">
                <a:solidFill>
                  <a:schemeClr val="bg1"/>
                </a:solidFill>
                <a:latin typeface="+mn-ea"/>
                <a:ea typeface="+mn-ea"/>
              </a:rPr>
              <a:t>19%</a:t>
            </a:r>
            <a:endParaRPr lang="en-US" altLang="zh-CN" sz="2700" b="0" dirty="0">
              <a:solidFill>
                <a:schemeClr val="bg1"/>
              </a:solidFill>
              <a:latin typeface="+mn-ea"/>
              <a:ea typeface="+mn-ea"/>
            </a:endParaRPr>
          </a:p>
        </p:txBody>
      </p:sp>
      <p:sp>
        <p:nvSpPr>
          <p:cNvPr id="40" name="TextBox 39"/>
          <p:cNvSpPr txBox="1"/>
          <p:nvPr/>
        </p:nvSpPr>
        <p:spPr>
          <a:xfrm>
            <a:off x="4238974" y="2479852"/>
            <a:ext cx="1250769" cy="253916"/>
          </a:xfrm>
          <a:prstGeom prst="rect">
            <a:avLst/>
          </a:prstGeom>
          <a:noFill/>
        </p:spPr>
        <p:txBody>
          <a:bodyPr wrap="square" lIns="68562" tIns="34281" rIns="68562" bIns="34281" rtlCol="0">
            <a:spAutoFit/>
          </a:bodyPr>
          <a:lstStyle/>
          <a:p>
            <a:pPr algn="ctr"/>
            <a:r>
              <a:rPr lang="zh-CN" altLang="en-US" sz="1200" b="0" dirty="0">
                <a:solidFill>
                  <a:schemeClr val="bg1"/>
                </a:solidFill>
                <a:latin typeface="+mn-ea"/>
                <a:ea typeface="+mn-ea"/>
              </a:rPr>
              <a:t>其他费用</a:t>
            </a:r>
            <a:endParaRPr lang="en-US" altLang="zh-CN" sz="1200" b="0" dirty="0">
              <a:solidFill>
                <a:schemeClr val="bg1"/>
              </a:solidFill>
              <a:latin typeface="+mn-ea"/>
              <a:ea typeface="+mn-ea"/>
            </a:endParaRPr>
          </a:p>
        </p:txBody>
      </p:sp>
      <p:sp>
        <p:nvSpPr>
          <p:cNvPr id="41" name="TextBox 40"/>
          <p:cNvSpPr txBox="1"/>
          <p:nvPr/>
        </p:nvSpPr>
        <p:spPr>
          <a:xfrm>
            <a:off x="4206783" y="2601367"/>
            <a:ext cx="1250769" cy="415499"/>
          </a:xfrm>
          <a:prstGeom prst="rect">
            <a:avLst/>
          </a:prstGeom>
          <a:noFill/>
        </p:spPr>
        <p:txBody>
          <a:bodyPr wrap="square" lIns="68562" tIns="34281" rIns="68562" bIns="34281" rtlCol="0">
            <a:spAutoFit/>
          </a:bodyPr>
          <a:lstStyle/>
          <a:p>
            <a:pPr algn="ctr"/>
            <a:r>
              <a:rPr lang="en-US" altLang="zh-CN" sz="2200" b="0" dirty="0">
                <a:solidFill>
                  <a:schemeClr val="bg1"/>
                </a:solidFill>
                <a:latin typeface="+mn-ea"/>
                <a:ea typeface="+mn-ea"/>
              </a:rPr>
              <a:t>14%</a:t>
            </a:r>
            <a:endParaRPr lang="en-US" altLang="zh-CN" sz="2200" b="0" dirty="0">
              <a:solidFill>
                <a:schemeClr val="bg1"/>
              </a:solidFill>
              <a:latin typeface="+mn-ea"/>
              <a:ea typeface="+mn-ea"/>
            </a:endParaRPr>
          </a:p>
        </p:txBody>
      </p:sp>
      <p:sp>
        <p:nvSpPr>
          <p:cNvPr id="42" name="TextBox 41"/>
          <p:cNvSpPr txBox="1"/>
          <p:nvPr/>
        </p:nvSpPr>
        <p:spPr>
          <a:xfrm>
            <a:off x="5324950" y="1338044"/>
            <a:ext cx="2468560" cy="438581"/>
          </a:xfrm>
          <a:prstGeom prst="rect">
            <a:avLst/>
          </a:prstGeom>
          <a:noFill/>
        </p:spPr>
        <p:txBody>
          <a:bodyPr wrap="square" lIns="68562" tIns="34281" rIns="68562" bIns="34281" rtlCol="0">
            <a:spAutoFit/>
          </a:bodyPr>
          <a:lstStyle/>
          <a:p>
            <a:r>
              <a:rPr lang="zh-CN" altLang="en-US" sz="1200" b="0" dirty="0">
                <a:latin typeface="+mn-ea"/>
                <a:ea typeface="+mn-ea"/>
              </a:rPr>
              <a:t>这里可以添加主要内容这里可以添加主要内容这里可以添加主要内容</a:t>
            </a:r>
            <a:endParaRPr lang="zh-CN" altLang="en-US" sz="1200" b="0" dirty="0">
              <a:latin typeface="+mn-ea"/>
              <a:ea typeface="+mn-ea"/>
            </a:endParaRPr>
          </a:p>
        </p:txBody>
      </p:sp>
      <p:sp>
        <p:nvSpPr>
          <p:cNvPr id="43" name="TextBox 42"/>
          <p:cNvSpPr txBox="1"/>
          <p:nvPr/>
        </p:nvSpPr>
        <p:spPr>
          <a:xfrm>
            <a:off x="5754687" y="2260562"/>
            <a:ext cx="2468560" cy="438581"/>
          </a:xfrm>
          <a:prstGeom prst="rect">
            <a:avLst/>
          </a:prstGeom>
          <a:noFill/>
        </p:spPr>
        <p:txBody>
          <a:bodyPr wrap="square" lIns="68562" tIns="34281" rIns="68562" bIns="34281" rtlCol="0">
            <a:spAutoFit/>
          </a:bodyPr>
          <a:lstStyle/>
          <a:p>
            <a:r>
              <a:rPr lang="zh-CN" altLang="en-US" sz="1200" b="0" dirty="0">
                <a:latin typeface="+mn-ea"/>
                <a:ea typeface="+mn-ea"/>
              </a:rPr>
              <a:t>这里可以添加主要内容这里可以添加主要内容这里可以添加主要内容</a:t>
            </a:r>
            <a:endParaRPr lang="zh-CN" altLang="en-US" sz="1200" b="0" dirty="0">
              <a:latin typeface="+mn-ea"/>
              <a:ea typeface="+mn-ea"/>
            </a:endParaRPr>
          </a:p>
        </p:txBody>
      </p:sp>
      <p:sp>
        <p:nvSpPr>
          <p:cNvPr id="44" name="TextBox 43"/>
          <p:cNvSpPr txBox="1"/>
          <p:nvPr/>
        </p:nvSpPr>
        <p:spPr>
          <a:xfrm>
            <a:off x="685086" y="3283077"/>
            <a:ext cx="1546955" cy="807914"/>
          </a:xfrm>
          <a:prstGeom prst="rect">
            <a:avLst/>
          </a:prstGeom>
          <a:noFill/>
        </p:spPr>
        <p:txBody>
          <a:bodyPr wrap="square" lIns="68562" tIns="34281" rIns="68562" bIns="34281" rtlCol="0">
            <a:spAutoFit/>
          </a:bodyPr>
          <a:lstStyle/>
          <a:p>
            <a:r>
              <a:rPr lang="zh-CN" altLang="en-US" sz="1200" b="0" dirty="0">
                <a:latin typeface="+mn-ea"/>
                <a:ea typeface="+mn-ea"/>
              </a:rPr>
              <a:t>这里可以添加主要内容这里可以添加主要内容这里可以添加主要内容</a:t>
            </a:r>
            <a:endParaRPr lang="zh-CN" altLang="en-US" sz="1200" b="0" dirty="0">
              <a:latin typeface="+mn-ea"/>
              <a:ea typeface="+mn-ea"/>
            </a:endParaRPr>
          </a:p>
        </p:txBody>
      </p:sp>
      <p:sp>
        <p:nvSpPr>
          <p:cNvPr id="45" name="TextBox 44"/>
          <p:cNvSpPr txBox="1"/>
          <p:nvPr/>
        </p:nvSpPr>
        <p:spPr>
          <a:xfrm>
            <a:off x="5324950" y="3061869"/>
            <a:ext cx="2468560" cy="438581"/>
          </a:xfrm>
          <a:prstGeom prst="rect">
            <a:avLst/>
          </a:prstGeom>
          <a:noFill/>
        </p:spPr>
        <p:txBody>
          <a:bodyPr wrap="square" lIns="68562" tIns="34281" rIns="68562" bIns="34281" rtlCol="0">
            <a:spAutoFit/>
          </a:bodyPr>
          <a:lstStyle/>
          <a:p>
            <a:r>
              <a:rPr lang="zh-CN" altLang="en-US" sz="1200" b="0" dirty="0">
                <a:latin typeface="+mn-ea"/>
                <a:ea typeface="+mn-ea"/>
              </a:rPr>
              <a:t>这里可以添加主要内容这里可以添加主要内容这里可以添加主要内容</a:t>
            </a:r>
            <a:endParaRPr lang="zh-CN" altLang="en-US" sz="1200" b="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10000">
        <p14:prism/>
      </p:transition>
    </mc:Choice>
    <mc:Fallback>
      <p:transition spd="slow" advClick="0"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childTnLst>
                              </p:cTn>
                            </p:par>
                            <p:par>
                              <p:cTn id="8" fill="hold">
                                <p:stCondLst>
                                  <p:cond delay="1000"/>
                                </p:stCondLst>
                                <p:childTnLst>
                                  <p:par>
                                    <p:cTn id="9" presetID="2" presetClass="entr" presetSubtype="8" fill="hold" grpId="0" nodeType="afterEffect" p14:presetBounceEnd="40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40000">
                                          <p:cBhvr additive="base">
                                            <p:cTn id="11"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14:presetBounceEnd="40000">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14:bounceEnd="40000">
                                          <p:cBhvr additive="base">
                                            <p:cTn id="20"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22"/>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14:presetBounceEnd="4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40000">
                                          <p:cBhvr additive="base">
                                            <p:cTn id="24" dur="5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 calcmode="lin" valueType="num">
                                          <p:cBhvr>
                                            <p:cTn id="31" dur="500" fill="hold"/>
                                            <p:tgtEl>
                                              <p:spTgt spid="28"/>
                                            </p:tgtEl>
                                            <p:attrNameLst>
                                              <p:attrName>style.rotation</p:attrName>
                                            </p:attrNameLst>
                                          </p:cBhvr>
                                          <p:tavLst>
                                            <p:tav tm="0">
                                              <p:val>
                                                <p:fltVal val="90"/>
                                              </p:val>
                                            </p:tav>
                                            <p:tav tm="100000">
                                              <p:val>
                                                <p:fltVal val="0"/>
                                              </p:val>
                                            </p:tav>
                                          </p:tavLst>
                                        </p:anim>
                                        <p:animEffect transition="in" filter="fade">
                                          <p:cBhvr>
                                            <p:cTn id="32" dur="500"/>
                                            <p:tgtEl>
                                              <p:spTgt spid="2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 calcmode="lin" valueType="num">
                                          <p:cBhvr>
                                            <p:cTn id="37" dur="500" fill="hold"/>
                                            <p:tgtEl>
                                              <p:spTgt spid="29"/>
                                            </p:tgtEl>
                                            <p:attrNameLst>
                                              <p:attrName>style.rotation</p:attrName>
                                            </p:attrNameLst>
                                          </p:cBhvr>
                                          <p:tavLst>
                                            <p:tav tm="0">
                                              <p:val>
                                                <p:fltVal val="90"/>
                                              </p:val>
                                            </p:tav>
                                            <p:tav tm="100000">
                                              <p:val>
                                                <p:fltVal val="0"/>
                                              </p:val>
                                            </p:tav>
                                          </p:tavLst>
                                        </p:anim>
                                        <p:animEffect transition="in" filter="fade">
                                          <p:cBhvr>
                                            <p:cTn id="38" dur="5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 calcmode="lin" valueType="num">
                                          <p:cBhvr>
                                            <p:cTn id="43" dur="500" fill="hold"/>
                                            <p:tgtEl>
                                              <p:spTgt spid="30"/>
                                            </p:tgtEl>
                                            <p:attrNameLst>
                                              <p:attrName>style.rotation</p:attrName>
                                            </p:attrNameLst>
                                          </p:cBhvr>
                                          <p:tavLst>
                                            <p:tav tm="0">
                                              <p:val>
                                                <p:fltVal val="90"/>
                                              </p:val>
                                            </p:tav>
                                            <p:tav tm="100000">
                                              <p:val>
                                                <p:fltVal val="0"/>
                                              </p:val>
                                            </p:tav>
                                          </p:tavLst>
                                        </p:anim>
                                        <p:animEffect transition="in" filter="fade">
                                          <p:cBhvr>
                                            <p:cTn id="44" dur="500"/>
                                            <p:tgtEl>
                                              <p:spTgt spid="3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 calcmode="lin" valueType="num">
                                          <p:cBhvr>
                                            <p:cTn id="49" dur="500" fill="hold"/>
                                            <p:tgtEl>
                                              <p:spTgt spid="31"/>
                                            </p:tgtEl>
                                            <p:attrNameLst>
                                              <p:attrName>style.rotation</p:attrName>
                                            </p:attrNameLst>
                                          </p:cBhvr>
                                          <p:tavLst>
                                            <p:tav tm="0">
                                              <p:val>
                                                <p:fltVal val="90"/>
                                              </p:val>
                                            </p:tav>
                                            <p:tav tm="100000">
                                              <p:val>
                                                <p:fltVal val="0"/>
                                              </p:val>
                                            </p:tav>
                                          </p:tavLst>
                                        </p:anim>
                                        <p:animEffect transition="in" filter="fade">
                                          <p:cBhvr>
                                            <p:cTn id="50" dur="500"/>
                                            <p:tgtEl>
                                              <p:spTgt spid="31"/>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90"/>
                                              </p:val>
                                            </p:tav>
                                            <p:tav tm="100000">
                                              <p:val>
                                                <p:fltVal val="0"/>
                                              </p:val>
                                            </p:tav>
                                          </p:tavLst>
                                        </p:anim>
                                        <p:animEffect transition="in" filter="fade">
                                          <p:cBhvr>
                                            <p:cTn id="56" dur="500"/>
                                            <p:tgtEl>
                                              <p:spTgt spid="4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 calcmode="lin" valueType="num">
                                          <p:cBhvr>
                                            <p:cTn id="61" dur="500" fill="hold"/>
                                            <p:tgtEl>
                                              <p:spTgt spid="41"/>
                                            </p:tgtEl>
                                            <p:attrNameLst>
                                              <p:attrName>style.rotation</p:attrName>
                                            </p:attrNameLst>
                                          </p:cBhvr>
                                          <p:tavLst>
                                            <p:tav tm="0">
                                              <p:val>
                                                <p:fltVal val="90"/>
                                              </p:val>
                                            </p:tav>
                                            <p:tav tm="100000">
                                              <p:val>
                                                <p:fltVal val="0"/>
                                              </p:val>
                                            </p:tav>
                                          </p:tavLst>
                                        </p:anim>
                                        <p:animEffect transition="in" filter="fade">
                                          <p:cBhvr>
                                            <p:cTn id="62" dur="500"/>
                                            <p:tgtEl>
                                              <p:spTgt spid="4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 calcmode="lin" valueType="num">
                                          <p:cBhvr>
                                            <p:cTn id="67" dur="500" fill="hold"/>
                                            <p:tgtEl>
                                              <p:spTgt spid="32"/>
                                            </p:tgtEl>
                                            <p:attrNameLst>
                                              <p:attrName>style.rotation</p:attrName>
                                            </p:attrNameLst>
                                          </p:cBhvr>
                                          <p:tavLst>
                                            <p:tav tm="0">
                                              <p:val>
                                                <p:fltVal val="90"/>
                                              </p:val>
                                            </p:tav>
                                            <p:tav tm="100000">
                                              <p:val>
                                                <p:fltVal val="0"/>
                                              </p:val>
                                            </p:tav>
                                          </p:tavLst>
                                        </p:anim>
                                        <p:animEffect transition="in" filter="fade">
                                          <p:cBhvr>
                                            <p:cTn id="68" dur="5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 calcmode="lin" valueType="num">
                                          <p:cBhvr>
                                            <p:cTn id="73" dur="500" fill="hold"/>
                                            <p:tgtEl>
                                              <p:spTgt spid="33"/>
                                            </p:tgtEl>
                                            <p:attrNameLst>
                                              <p:attrName>style.rotation</p:attrName>
                                            </p:attrNameLst>
                                          </p:cBhvr>
                                          <p:tavLst>
                                            <p:tav tm="0">
                                              <p:val>
                                                <p:fltVal val="90"/>
                                              </p:val>
                                            </p:tav>
                                            <p:tav tm="100000">
                                              <p:val>
                                                <p:fltVal val="0"/>
                                              </p:val>
                                            </p:tav>
                                          </p:tavLst>
                                        </p:anim>
                                        <p:animEffect transition="in" filter="fade">
                                          <p:cBhvr>
                                            <p:cTn id="74" dur="500"/>
                                            <p:tgtEl>
                                              <p:spTgt spid="33"/>
                                            </p:tgtEl>
                                          </p:cBhvr>
                                        </p:animEffect>
                                      </p:childTnLst>
                                    </p:cTn>
                                  </p:par>
                                </p:childTnLst>
                              </p:cTn>
                            </p:par>
                            <p:par>
                              <p:cTn id="75" fill="hold">
                                <p:stCondLst>
                                  <p:cond delay="2500"/>
                                </p:stCondLst>
                                <p:childTnLst>
                                  <p:par>
                                    <p:cTn id="76" presetID="22" presetClass="entr" presetSubtype="8"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22" presetClass="entr" presetSubtype="8"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par>
                                    <p:cTn id="82" presetID="22" presetClass="entr" presetSubtype="8"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childTnLst>
                              </p:cTn>
                            </p:par>
                            <p:par>
                              <p:cTn id="85" fill="hold">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left)">
                                          <p:cBhvr>
                                            <p:cTn id="91" dur="500"/>
                                            <p:tgtEl>
                                              <p:spTgt spid="4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right)">
                                          <p:cBhvr>
                                            <p:cTn id="9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8" grpId="0"/>
          <p:bldP spid="29" grpId="0"/>
          <p:bldP spid="30" grpId="0"/>
          <p:bldP spid="31" grpId="0"/>
          <p:bldP spid="32" grpId="0"/>
          <p:bldP spid="33" grpId="0"/>
          <p:bldP spid="40" grpId="0"/>
          <p:bldP spid="41" grpId="0"/>
          <p:bldP spid="42"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 calcmode="lin" valueType="num">
                                          <p:cBhvr>
                                            <p:cTn id="31" dur="500" fill="hold"/>
                                            <p:tgtEl>
                                              <p:spTgt spid="28"/>
                                            </p:tgtEl>
                                            <p:attrNameLst>
                                              <p:attrName>style.rotation</p:attrName>
                                            </p:attrNameLst>
                                          </p:cBhvr>
                                          <p:tavLst>
                                            <p:tav tm="0">
                                              <p:val>
                                                <p:fltVal val="90"/>
                                              </p:val>
                                            </p:tav>
                                            <p:tav tm="100000">
                                              <p:val>
                                                <p:fltVal val="0"/>
                                              </p:val>
                                            </p:tav>
                                          </p:tavLst>
                                        </p:anim>
                                        <p:animEffect transition="in" filter="fade">
                                          <p:cBhvr>
                                            <p:cTn id="32" dur="500"/>
                                            <p:tgtEl>
                                              <p:spTgt spid="2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 calcmode="lin" valueType="num">
                                          <p:cBhvr>
                                            <p:cTn id="37" dur="500" fill="hold"/>
                                            <p:tgtEl>
                                              <p:spTgt spid="29"/>
                                            </p:tgtEl>
                                            <p:attrNameLst>
                                              <p:attrName>style.rotation</p:attrName>
                                            </p:attrNameLst>
                                          </p:cBhvr>
                                          <p:tavLst>
                                            <p:tav tm="0">
                                              <p:val>
                                                <p:fltVal val="90"/>
                                              </p:val>
                                            </p:tav>
                                            <p:tav tm="100000">
                                              <p:val>
                                                <p:fltVal val="0"/>
                                              </p:val>
                                            </p:tav>
                                          </p:tavLst>
                                        </p:anim>
                                        <p:animEffect transition="in" filter="fade">
                                          <p:cBhvr>
                                            <p:cTn id="38" dur="5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 calcmode="lin" valueType="num">
                                          <p:cBhvr>
                                            <p:cTn id="43" dur="500" fill="hold"/>
                                            <p:tgtEl>
                                              <p:spTgt spid="30"/>
                                            </p:tgtEl>
                                            <p:attrNameLst>
                                              <p:attrName>style.rotation</p:attrName>
                                            </p:attrNameLst>
                                          </p:cBhvr>
                                          <p:tavLst>
                                            <p:tav tm="0">
                                              <p:val>
                                                <p:fltVal val="90"/>
                                              </p:val>
                                            </p:tav>
                                            <p:tav tm="100000">
                                              <p:val>
                                                <p:fltVal val="0"/>
                                              </p:val>
                                            </p:tav>
                                          </p:tavLst>
                                        </p:anim>
                                        <p:animEffect transition="in" filter="fade">
                                          <p:cBhvr>
                                            <p:cTn id="44" dur="500"/>
                                            <p:tgtEl>
                                              <p:spTgt spid="30"/>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 calcmode="lin" valueType="num">
                                          <p:cBhvr>
                                            <p:cTn id="49" dur="500" fill="hold"/>
                                            <p:tgtEl>
                                              <p:spTgt spid="31"/>
                                            </p:tgtEl>
                                            <p:attrNameLst>
                                              <p:attrName>style.rotation</p:attrName>
                                            </p:attrNameLst>
                                          </p:cBhvr>
                                          <p:tavLst>
                                            <p:tav tm="0">
                                              <p:val>
                                                <p:fltVal val="90"/>
                                              </p:val>
                                            </p:tav>
                                            <p:tav tm="100000">
                                              <p:val>
                                                <p:fltVal val="0"/>
                                              </p:val>
                                            </p:tav>
                                          </p:tavLst>
                                        </p:anim>
                                        <p:animEffect transition="in" filter="fade">
                                          <p:cBhvr>
                                            <p:cTn id="50" dur="500"/>
                                            <p:tgtEl>
                                              <p:spTgt spid="31"/>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90"/>
                                              </p:val>
                                            </p:tav>
                                            <p:tav tm="100000">
                                              <p:val>
                                                <p:fltVal val="0"/>
                                              </p:val>
                                            </p:tav>
                                          </p:tavLst>
                                        </p:anim>
                                        <p:animEffect transition="in" filter="fade">
                                          <p:cBhvr>
                                            <p:cTn id="56" dur="500"/>
                                            <p:tgtEl>
                                              <p:spTgt spid="4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 calcmode="lin" valueType="num">
                                          <p:cBhvr>
                                            <p:cTn id="61" dur="500" fill="hold"/>
                                            <p:tgtEl>
                                              <p:spTgt spid="41"/>
                                            </p:tgtEl>
                                            <p:attrNameLst>
                                              <p:attrName>style.rotation</p:attrName>
                                            </p:attrNameLst>
                                          </p:cBhvr>
                                          <p:tavLst>
                                            <p:tav tm="0">
                                              <p:val>
                                                <p:fltVal val="90"/>
                                              </p:val>
                                            </p:tav>
                                            <p:tav tm="100000">
                                              <p:val>
                                                <p:fltVal val="0"/>
                                              </p:val>
                                            </p:tav>
                                          </p:tavLst>
                                        </p:anim>
                                        <p:animEffect transition="in" filter="fade">
                                          <p:cBhvr>
                                            <p:cTn id="62" dur="500"/>
                                            <p:tgtEl>
                                              <p:spTgt spid="4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 calcmode="lin" valueType="num">
                                          <p:cBhvr>
                                            <p:cTn id="67" dur="500" fill="hold"/>
                                            <p:tgtEl>
                                              <p:spTgt spid="32"/>
                                            </p:tgtEl>
                                            <p:attrNameLst>
                                              <p:attrName>style.rotation</p:attrName>
                                            </p:attrNameLst>
                                          </p:cBhvr>
                                          <p:tavLst>
                                            <p:tav tm="0">
                                              <p:val>
                                                <p:fltVal val="90"/>
                                              </p:val>
                                            </p:tav>
                                            <p:tav tm="100000">
                                              <p:val>
                                                <p:fltVal val="0"/>
                                              </p:val>
                                            </p:tav>
                                          </p:tavLst>
                                        </p:anim>
                                        <p:animEffect transition="in" filter="fade">
                                          <p:cBhvr>
                                            <p:cTn id="68" dur="5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 calcmode="lin" valueType="num">
                                          <p:cBhvr>
                                            <p:cTn id="73" dur="500" fill="hold"/>
                                            <p:tgtEl>
                                              <p:spTgt spid="33"/>
                                            </p:tgtEl>
                                            <p:attrNameLst>
                                              <p:attrName>style.rotation</p:attrName>
                                            </p:attrNameLst>
                                          </p:cBhvr>
                                          <p:tavLst>
                                            <p:tav tm="0">
                                              <p:val>
                                                <p:fltVal val="90"/>
                                              </p:val>
                                            </p:tav>
                                            <p:tav tm="100000">
                                              <p:val>
                                                <p:fltVal val="0"/>
                                              </p:val>
                                            </p:tav>
                                          </p:tavLst>
                                        </p:anim>
                                        <p:animEffect transition="in" filter="fade">
                                          <p:cBhvr>
                                            <p:cTn id="74" dur="500"/>
                                            <p:tgtEl>
                                              <p:spTgt spid="33"/>
                                            </p:tgtEl>
                                          </p:cBhvr>
                                        </p:animEffect>
                                      </p:childTnLst>
                                    </p:cTn>
                                  </p:par>
                                </p:childTnLst>
                              </p:cTn>
                            </p:par>
                            <p:par>
                              <p:cTn id="75" fill="hold">
                                <p:stCondLst>
                                  <p:cond delay="2500"/>
                                </p:stCondLst>
                                <p:childTnLst>
                                  <p:par>
                                    <p:cTn id="76" presetID="22" presetClass="entr" presetSubtype="8"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22" presetClass="entr" presetSubtype="8"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par>
                                    <p:cTn id="82" presetID="22" presetClass="entr" presetSubtype="8"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childTnLst>
                              </p:cTn>
                            </p:par>
                            <p:par>
                              <p:cTn id="85" fill="hold">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left)">
                                          <p:cBhvr>
                                            <p:cTn id="91" dur="500"/>
                                            <p:tgtEl>
                                              <p:spTgt spid="4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right)">
                                          <p:cBhvr>
                                            <p:cTn id="9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8" grpId="0"/>
          <p:bldP spid="29" grpId="0"/>
          <p:bldP spid="30" grpId="0"/>
          <p:bldP spid="31" grpId="0"/>
          <p:bldP spid="32" grpId="0"/>
          <p:bldP spid="33" grpId="0"/>
          <p:bldP spid="40" grpId="0"/>
          <p:bldP spid="41" grpId="0"/>
          <p:bldP spid="42" grpId="0"/>
          <p:bldP spid="43" grpId="0"/>
          <p:bldP spid="44" grpId="0"/>
          <p:bldP spid="45"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55"/>
          <p:cNvSpPr txBox="1">
            <a:spLocks noChangeArrowheads="1"/>
          </p:cNvSpPr>
          <p:nvPr/>
        </p:nvSpPr>
        <p:spPr bwMode="auto">
          <a:xfrm>
            <a:off x="666724" y="115858"/>
            <a:ext cx="2681140"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r>
              <a:rPr lang="en-US" altLang="zh-CN" sz="2800" b="0" i="0" dirty="0">
                <a:latin typeface="方正楷体简体" panose="02010601030101010101" pitchFamily="2" charset="-122"/>
                <a:ea typeface="方正楷体简体" panose="02010601030101010101" pitchFamily="2" charset="-122"/>
              </a:rPr>
              <a:t>5.2 </a:t>
            </a:r>
            <a:r>
              <a:rPr lang="zh-CN" altLang="en-US" sz="2800" b="0" i="0" dirty="0">
                <a:latin typeface="方正楷体简体" panose="02010601030101010101" pitchFamily="2" charset="-122"/>
                <a:ea typeface="方正楷体简体" panose="02010601030101010101" pitchFamily="2" charset="-122"/>
              </a:rPr>
              <a:t>资金缺口</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43" name="组合 30"/>
          <p:cNvGrpSpPr/>
          <p:nvPr/>
        </p:nvGrpSpPr>
        <p:grpSpPr bwMode="auto">
          <a:xfrm>
            <a:off x="8662987" y="4880373"/>
            <a:ext cx="223838" cy="225028"/>
            <a:chOff x="0" y="0"/>
            <a:chExt cx="299785" cy="299785"/>
          </a:xfrm>
        </p:grpSpPr>
        <p:sp>
          <p:nvSpPr>
            <p:cNvPr id="44"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45"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46" name="组合 37"/>
          <p:cNvGrpSpPr/>
          <p:nvPr/>
        </p:nvGrpSpPr>
        <p:grpSpPr bwMode="auto">
          <a:xfrm flipH="1">
            <a:off x="8291512" y="4880373"/>
            <a:ext cx="225029" cy="225028"/>
            <a:chOff x="0" y="0"/>
            <a:chExt cx="299785" cy="299785"/>
          </a:xfrm>
        </p:grpSpPr>
        <p:sp>
          <p:nvSpPr>
            <p:cNvPr id="47"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48"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49"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5</a:t>
            </a:r>
            <a:endParaRPr lang="zh-CN" altLang="en-US" b="0" dirty="0">
              <a:solidFill>
                <a:schemeClr val="bg1"/>
              </a:solidFill>
            </a:endParaRPr>
          </a:p>
        </p:txBody>
      </p:sp>
      <p:sp>
        <p:nvSpPr>
          <p:cNvPr id="50" name="Freeform 6"/>
          <p:cNvSpPr/>
          <p:nvPr/>
        </p:nvSpPr>
        <p:spPr bwMode="auto">
          <a:xfrm>
            <a:off x="1520999" y="1220050"/>
            <a:ext cx="2645725" cy="3157807"/>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0070C0"/>
          </a:solidFill>
          <a:ln>
            <a:noFill/>
          </a:ln>
        </p:spPr>
        <p:txBody>
          <a:bodyPr vert="horz" wrap="square" lIns="68562" tIns="34281" rIns="68562" bIns="34281" numCol="1" anchor="t" anchorCtr="0" compatLnSpc="1"/>
          <a:lstStyle/>
          <a:p>
            <a:endParaRPr lang="zh-CN" altLang="en-US" sz="1600" b="0"/>
          </a:p>
        </p:txBody>
      </p:sp>
      <p:sp>
        <p:nvSpPr>
          <p:cNvPr id="51" name="Freeform 6"/>
          <p:cNvSpPr/>
          <p:nvPr/>
        </p:nvSpPr>
        <p:spPr bwMode="auto">
          <a:xfrm>
            <a:off x="3636546" y="2334264"/>
            <a:ext cx="1751502" cy="2090506"/>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00B0F0"/>
          </a:solidFill>
          <a:ln>
            <a:noFill/>
          </a:ln>
        </p:spPr>
        <p:txBody>
          <a:bodyPr vert="horz" wrap="square" lIns="68562" tIns="34281" rIns="68562" bIns="34281" numCol="1" anchor="t" anchorCtr="0" compatLnSpc="1"/>
          <a:lstStyle/>
          <a:p>
            <a:endParaRPr lang="zh-CN" altLang="en-US" sz="1600" b="0"/>
          </a:p>
        </p:txBody>
      </p:sp>
      <p:sp>
        <p:nvSpPr>
          <p:cNvPr id="52" name="椭圆 51"/>
          <p:cNvSpPr/>
          <p:nvPr/>
        </p:nvSpPr>
        <p:spPr bwMode="auto">
          <a:xfrm>
            <a:off x="3452010" y="1229828"/>
            <a:ext cx="701804" cy="702078"/>
          </a:xfrm>
          <a:prstGeom prst="ellipse">
            <a:avLst/>
          </a:prstGeom>
          <a:solidFill>
            <a:srgbClr val="00B0F0"/>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200" b="0">
              <a:solidFill>
                <a:schemeClr val="bg1"/>
              </a:solidFill>
            </a:endParaRPr>
          </a:p>
        </p:txBody>
      </p:sp>
      <p:sp>
        <p:nvSpPr>
          <p:cNvPr id="53" name="椭圆 52"/>
          <p:cNvSpPr/>
          <p:nvPr/>
        </p:nvSpPr>
        <p:spPr bwMode="auto">
          <a:xfrm>
            <a:off x="4905562" y="2384731"/>
            <a:ext cx="683631" cy="683898"/>
          </a:xfrm>
          <a:prstGeom prst="ellipse">
            <a:avLst/>
          </a:prstGeom>
          <a:solidFill>
            <a:srgbClr val="0070C0"/>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200" b="0"/>
          </a:p>
        </p:txBody>
      </p:sp>
      <p:sp>
        <p:nvSpPr>
          <p:cNvPr id="54" name="TextBox 53"/>
          <p:cNvSpPr txBox="1"/>
          <p:nvPr/>
        </p:nvSpPr>
        <p:spPr>
          <a:xfrm>
            <a:off x="3435931" y="1325309"/>
            <a:ext cx="701190" cy="500119"/>
          </a:xfrm>
          <a:prstGeom prst="rect">
            <a:avLst/>
          </a:prstGeom>
          <a:noFill/>
        </p:spPr>
        <p:txBody>
          <a:bodyPr wrap="square" lIns="68562" tIns="34281" rIns="68562" bIns="34281" rtlCol="0">
            <a:spAutoFit/>
          </a:bodyPr>
          <a:lstStyle/>
          <a:p>
            <a:pPr algn="ctr"/>
            <a:r>
              <a:rPr lang="zh-CN" altLang="en-US" sz="1400" b="0" dirty="0">
                <a:solidFill>
                  <a:schemeClr val="bg1"/>
                </a:solidFill>
                <a:latin typeface="+mn-ea"/>
                <a:ea typeface="+mn-ea"/>
              </a:rPr>
              <a:t>所</a:t>
            </a:r>
            <a:r>
              <a:rPr lang="zh-CN" altLang="en-US" sz="1400" b="0" dirty="0" smtClean="0">
                <a:solidFill>
                  <a:schemeClr val="bg1"/>
                </a:solidFill>
                <a:latin typeface="+mn-ea"/>
                <a:ea typeface="+mn-ea"/>
              </a:rPr>
              <a:t>需</a:t>
            </a:r>
            <a:endParaRPr lang="en-US" altLang="zh-CN" sz="1400" b="0" dirty="0" smtClean="0">
              <a:solidFill>
                <a:schemeClr val="bg1"/>
              </a:solidFill>
              <a:latin typeface="+mn-ea"/>
              <a:ea typeface="+mn-ea"/>
            </a:endParaRPr>
          </a:p>
          <a:p>
            <a:pPr algn="ctr"/>
            <a:r>
              <a:rPr lang="zh-CN" altLang="en-US" sz="1400" b="0" dirty="0" smtClean="0">
                <a:solidFill>
                  <a:schemeClr val="bg1"/>
                </a:solidFill>
                <a:latin typeface="+mn-ea"/>
                <a:ea typeface="+mn-ea"/>
              </a:rPr>
              <a:t>资金</a:t>
            </a:r>
            <a:endParaRPr lang="zh-CN" altLang="en-US" sz="1400" b="0" dirty="0">
              <a:solidFill>
                <a:schemeClr val="bg1"/>
              </a:solidFill>
              <a:latin typeface="+mn-ea"/>
              <a:ea typeface="+mn-ea"/>
            </a:endParaRPr>
          </a:p>
        </p:txBody>
      </p:sp>
      <p:sp>
        <p:nvSpPr>
          <p:cNvPr id="55" name="TextBox 54"/>
          <p:cNvSpPr txBox="1"/>
          <p:nvPr/>
        </p:nvSpPr>
        <p:spPr>
          <a:xfrm>
            <a:off x="4902114" y="2461539"/>
            <a:ext cx="690527" cy="500119"/>
          </a:xfrm>
          <a:prstGeom prst="rect">
            <a:avLst/>
          </a:prstGeom>
          <a:noFill/>
        </p:spPr>
        <p:txBody>
          <a:bodyPr wrap="square" lIns="68562" tIns="34281" rIns="68562" bIns="34281" rtlCol="0">
            <a:spAutoFit/>
          </a:bodyPr>
          <a:lstStyle/>
          <a:p>
            <a:pPr algn="ctr"/>
            <a:r>
              <a:rPr lang="zh-CN" altLang="en-US" sz="1400" b="0" dirty="0">
                <a:solidFill>
                  <a:srgbClr val="F8F8F8"/>
                </a:solidFill>
                <a:latin typeface="+mn-ea"/>
                <a:ea typeface="+mn-ea"/>
              </a:rPr>
              <a:t>已</a:t>
            </a:r>
            <a:r>
              <a:rPr lang="zh-CN" altLang="en-US" sz="1400" b="0" dirty="0" smtClean="0">
                <a:solidFill>
                  <a:srgbClr val="F8F8F8"/>
                </a:solidFill>
                <a:latin typeface="+mn-ea"/>
                <a:ea typeface="+mn-ea"/>
              </a:rPr>
              <a:t>有</a:t>
            </a:r>
            <a:endParaRPr lang="en-US" altLang="zh-CN" sz="1400" b="0" dirty="0" smtClean="0">
              <a:solidFill>
                <a:srgbClr val="F8F8F8"/>
              </a:solidFill>
              <a:latin typeface="+mn-ea"/>
              <a:ea typeface="+mn-ea"/>
            </a:endParaRPr>
          </a:p>
          <a:p>
            <a:pPr algn="ctr"/>
            <a:r>
              <a:rPr lang="zh-CN" altLang="en-US" sz="1400" b="0" dirty="0" smtClean="0">
                <a:solidFill>
                  <a:srgbClr val="F8F8F8"/>
                </a:solidFill>
                <a:latin typeface="+mn-ea"/>
                <a:ea typeface="+mn-ea"/>
              </a:rPr>
              <a:t>资金</a:t>
            </a:r>
            <a:endParaRPr lang="zh-CN" altLang="en-US" sz="1400" b="0" dirty="0">
              <a:solidFill>
                <a:srgbClr val="F8F8F8"/>
              </a:solidFill>
              <a:latin typeface="+mn-ea"/>
              <a:ea typeface="+mn-ea"/>
            </a:endParaRPr>
          </a:p>
        </p:txBody>
      </p:sp>
      <p:sp>
        <p:nvSpPr>
          <p:cNvPr id="56" name="TextBox 55"/>
          <p:cNvSpPr txBox="1"/>
          <p:nvPr/>
        </p:nvSpPr>
        <p:spPr>
          <a:xfrm>
            <a:off x="2314102" y="1613850"/>
            <a:ext cx="989658" cy="438563"/>
          </a:xfrm>
          <a:prstGeom prst="rect">
            <a:avLst/>
          </a:prstGeom>
          <a:noFill/>
        </p:spPr>
        <p:txBody>
          <a:bodyPr wrap="none" lIns="68562" tIns="34281" rIns="68562" bIns="34281" rtlCol="0">
            <a:spAutoFit/>
          </a:bodyPr>
          <a:lstStyle/>
          <a:p>
            <a:r>
              <a:rPr lang="en-US" altLang="zh-CN" sz="2400" b="0" dirty="0">
                <a:solidFill>
                  <a:srgbClr val="F8F8F8"/>
                </a:solidFill>
                <a:latin typeface="+mj-ea"/>
                <a:ea typeface="+mj-ea"/>
              </a:rPr>
              <a:t>300</a:t>
            </a:r>
            <a:r>
              <a:rPr lang="zh-CN" altLang="en-US" sz="2400" b="0" dirty="0">
                <a:solidFill>
                  <a:srgbClr val="F8F8F8"/>
                </a:solidFill>
                <a:latin typeface="+mj-ea"/>
                <a:ea typeface="+mj-ea"/>
              </a:rPr>
              <a:t>万</a:t>
            </a:r>
            <a:endParaRPr lang="zh-CN" altLang="en-US" sz="2400" b="0" dirty="0">
              <a:solidFill>
                <a:srgbClr val="F8F8F8"/>
              </a:solidFill>
              <a:latin typeface="+mj-ea"/>
              <a:ea typeface="+mj-ea"/>
            </a:endParaRPr>
          </a:p>
        </p:txBody>
      </p:sp>
      <p:sp>
        <p:nvSpPr>
          <p:cNvPr id="57" name="TextBox 56"/>
          <p:cNvSpPr txBox="1"/>
          <p:nvPr/>
        </p:nvSpPr>
        <p:spPr>
          <a:xfrm>
            <a:off x="1828583" y="2063772"/>
            <a:ext cx="1957943" cy="1823558"/>
          </a:xfrm>
          <a:prstGeom prst="rect">
            <a:avLst/>
          </a:prstGeom>
          <a:noFill/>
        </p:spPr>
        <p:txBody>
          <a:bodyPr wrap="square" lIns="68562" tIns="34281" rIns="68562" bIns="34281" rtlCol="0">
            <a:spAutoFit/>
          </a:bodyPr>
          <a:lstStyle/>
          <a:p>
            <a:pPr algn="ctr"/>
            <a:r>
              <a:rPr lang="zh-CN" altLang="en-US" sz="1600" b="0" dirty="0" smtClean="0">
                <a:solidFill>
                  <a:srgbClr val="F8F8F8"/>
                </a:solidFill>
                <a:latin typeface="+mn-ea"/>
                <a:ea typeface="+mn-ea"/>
              </a:rPr>
              <a:t>请输入您的文字对目标进行说明</a:t>
            </a:r>
            <a:r>
              <a:rPr lang="zh-CN" altLang="en-US" sz="1600" b="0" dirty="0">
                <a:solidFill>
                  <a:srgbClr val="F8F8F8"/>
                </a:solidFill>
                <a:latin typeface="+mn-ea"/>
                <a:ea typeface="+mn-ea"/>
              </a:rPr>
              <a:t>请输入您的文字对目标进行</a:t>
            </a:r>
            <a:r>
              <a:rPr lang="zh-CN" altLang="en-US" sz="1600" b="0" dirty="0" smtClean="0">
                <a:solidFill>
                  <a:srgbClr val="F8F8F8"/>
                </a:solidFill>
                <a:latin typeface="+mn-ea"/>
                <a:ea typeface="+mn-ea"/>
              </a:rPr>
              <a:t>说明请</a:t>
            </a:r>
            <a:r>
              <a:rPr lang="zh-CN" altLang="en-US" sz="1600" b="0" dirty="0">
                <a:solidFill>
                  <a:srgbClr val="F8F8F8"/>
                </a:solidFill>
                <a:latin typeface="+mn-ea"/>
                <a:ea typeface="+mn-ea"/>
              </a:rPr>
              <a:t>输入您的文字对目标进行说明</a:t>
            </a:r>
            <a:endParaRPr lang="zh-CN" altLang="en-US" sz="1600" b="0" dirty="0">
              <a:solidFill>
                <a:srgbClr val="F8F8F8"/>
              </a:solidFill>
              <a:latin typeface="+mn-ea"/>
              <a:ea typeface="+mn-ea"/>
            </a:endParaRPr>
          </a:p>
          <a:p>
            <a:pPr algn="ctr"/>
            <a:endParaRPr lang="zh-CN" altLang="en-US" sz="1600" b="0" dirty="0">
              <a:solidFill>
                <a:srgbClr val="F8F8F8"/>
              </a:solidFill>
              <a:latin typeface="+mn-ea"/>
              <a:ea typeface="+mn-ea"/>
            </a:endParaRPr>
          </a:p>
        </p:txBody>
      </p:sp>
      <p:sp>
        <p:nvSpPr>
          <p:cNvPr id="58" name="TextBox 57"/>
          <p:cNvSpPr txBox="1"/>
          <p:nvPr/>
        </p:nvSpPr>
        <p:spPr>
          <a:xfrm>
            <a:off x="4065426" y="2798953"/>
            <a:ext cx="846990" cy="377008"/>
          </a:xfrm>
          <a:prstGeom prst="rect">
            <a:avLst/>
          </a:prstGeom>
          <a:noFill/>
        </p:spPr>
        <p:txBody>
          <a:bodyPr wrap="none" lIns="68562" tIns="34281" rIns="68562" bIns="34281" rtlCol="0">
            <a:spAutoFit/>
          </a:bodyPr>
          <a:lstStyle/>
          <a:p>
            <a:r>
              <a:rPr lang="en-US" altLang="zh-CN" sz="2000" b="0" dirty="0">
                <a:solidFill>
                  <a:srgbClr val="F8F8F8"/>
                </a:solidFill>
                <a:latin typeface="+mj-ea"/>
                <a:ea typeface="+mj-ea"/>
              </a:rPr>
              <a:t>100</a:t>
            </a:r>
            <a:r>
              <a:rPr lang="zh-CN" altLang="en-US" sz="2000" b="0" dirty="0">
                <a:solidFill>
                  <a:srgbClr val="F8F8F8"/>
                </a:solidFill>
                <a:latin typeface="+mj-ea"/>
                <a:ea typeface="+mj-ea"/>
              </a:rPr>
              <a:t>万</a:t>
            </a:r>
            <a:endParaRPr lang="zh-CN" altLang="en-US" sz="2000" b="0" dirty="0">
              <a:solidFill>
                <a:srgbClr val="F8F8F8"/>
              </a:solidFill>
              <a:latin typeface="+mj-ea"/>
              <a:ea typeface="+mj-ea"/>
            </a:endParaRPr>
          </a:p>
        </p:txBody>
      </p:sp>
      <p:sp>
        <p:nvSpPr>
          <p:cNvPr id="59" name="TextBox 58"/>
          <p:cNvSpPr txBox="1"/>
          <p:nvPr/>
        </p:nvSpPr>
        <p:spPr>
          <a:xfrm>
            <a:off x="3762221" y="3148024"/>
            <a:ext cx="1486356" cy="807895"/>
          </a:xfrm>
          <a:prstGeom prst="rect">
            <a:avLst/>
          </a:prstGeom>
          <a:noFill/>
        </p:spPr>
        <p:txBody>
          <a:bodyPr wrap="square" lIns="68562" tIns="34281" rIns="68562" bIns="34281" rtlCol="0">
            <a:spAutoFit/>
          </a:bodyPr>
          <a:lstStyle/>
          <a:p>
            <a:pPr algn="ctr"/>
            <a:r>
              <a:rPr lang="zh-CN" altLang="en-US" sz="1600" b="0" dirty="0" smtClean="0">
                <a:solidFill>
                  <a:srgbClr val="F8F8F8"/>
                </a:solidFill>
                <a:latin typeface="+mn-ea"/>
                <a:ea typeface="+mn-ea"/>
              </a:rPr>
              <a:t>请输入您的文字对实际情况进行说明</a:t>
            </a:r>
            <a:endParaRPr lang="zh-CN" altLang="en-US" sz="1600" b="0" dirty="0">
              <a:solidFill>
                <a:srgbClr val="F8F8F8"/>
              </a:solidFill>
              <a:latin typeface="+mn-ea"/>
              <a:ea typeface="+mn-ea"/>
            </a:endParaRPr>
          </a:p>
        </p:txBody>
      </p:sp>
      <p:sp>
        <p:nvSpPr>
          <p:cNvPr id="60" name="TextBox 59"/>
          <p:cNvSpPr txBox="1"/>
          <p:nvPr/>
        </p:nvSpPr>
        <p:spPr>
          <a:xfrm>
            <a:off x="4354428" y="1096118"/>
            <a:ext cx="3077140" cy="807895"/>
          </a:xfrm>
          <a:prstGeom prst="rect">
            <a:avLst/>
          </a:prstGeom>
          <a:noFill/>
        </p:spPr>
        <p:txBody>
          <a:bodyPr wrap="square" lIns="68562" tIns="34281" rIns="68562" bIns="34281" rtlCol="0">
            <a:spAutoFit/>
          </a:bodyPr>
          <a:lstStyle/>
          <a:p>
            <a:r>
              <a:rPr lang="zh-CN" altLang="en-US" sz="1600" b="0" dirty="0" smtClean="0">
                <a:latin typeface="+mn-ea"/>
                <a:ea typeface="+mn-ea"/>
              </a:rPr>
              <a:t>请输入您的文字</a:t>
            </a:r>
            <a:r>
              <a:rPr lang="zh-CN" altLang="en-US" sz="1600" b="0" dirty="0">
                <a:latin typeface="+mn-ea"/>
                <a:ea typeface="+mn-ea"/>
              </a:rPr>
              <a:t>请输入您的</a:t>
            </a:r>
            <a:r>
              <a:rPr lang="zh-CN" altLang="en-US" sz="1600" b="0" dirty="0" smtClean="0">
                <a:latin typeface="+mn-ea"/>
                <a:ea typeface="+mn-ea"/>
              </a:rPr>
              <a:t>文字请</a:t>
            </a:r>
            <a:r>
              <a:rPr lang="zh-CN" altLang="en-US" sz="1600" b="0" dirty="0">
                <a:latin typeface="+mn-ea"/>
                <a:ea typeface="+mn-ea"/>
              </a:rPr>
              <a:t>输入您的</a:t>
            </a:r>
            <a:r>
              <a:rPr lang="zh-CN" altLang="en-US" sz="1600" b="0" dirty="0" smtClean="0">
                <a:latin typeface="+mn-ea"/>
                <a:ea typeface="+mn-ea"/>
              </a:rPr>
              <a:t>文字</a:t>
            </a:r>
            <a:r>
              <a:rPr lang="zh-CN" altLang="en-US" sz="1600" b="0" dirty="0">
                <a:latin typeface="+mn-ea"/>
                <a:ea typeface="+mn-ea"/>
              </a:rPr>
              <a:t>请输入您的</a:t>
            </a:r>
            <a:r>
              <a:rPr lang="zh-CN" altLang="en-US" sz="1600" b="0" dirty="0" smtClean="0">
                <a:latin typeface="+mn-ea"/>
                <a:ea typeface="+mn-ea"/>
              </a:rPr>
              <a:t>文字</a:t>
            </a:r>
            <a:r>
              <a:rPr lang="zh-CN" altLang="en-US" sz="1600" b="0" dirty="0">
                <a:latin typeface="+mn-ea"/>
                <a:ea typeface="+mn-ea"/>
              </a:rPr>
              <a:t>请输入您的</a:t>
            </a:r>
            <a:r>
              <a:rPr lang="zh-CN" altLang="en-US" sz="1600" b="0" dirty="0" smtClean="0">
                <a:latin typeface="+mn-ea"/>
                <a:ea typeface="+mn-ea"/>
              </a:rPr>
              <a:t>文字</a:t>
            </a:r>
            <a:endParaRPr lang="zh-CN" altLang="en-US" sz="1600" b="0" dirty="0">
              <a:latin typeface="+mn-ea"/>
              <a:ea typeface="+mn-ea"/>
            </a:endParaRPr>
          </a:p>
        </p:txBody>
      </p:sp>
      <p:sp>
        <p:nvSpPr>
          <p:cNvPr id="61" name="TextBox 60"/>
          <p:cNvSpPr txBox="1"/>
          <p:nvPr/>
        </p:nvSpPr>
        <p:spPr>
          <a:xfrm>
            <a:off x="5642048" y="2370102"/>
            <a:ext cx="1673532" cy="1300338"/>
          </a:xfrm>
          <a:prstGeom prst="rect">
            <a:avLst/>
          </a:prstGeom>
          <a:noFill/>
        </p:spPr>
        <p:txBody>
          <a:bodyPr wrap="square" lIns="68562" tIns="34281" rIns="68562" bIns="34281" rtlCol="0">
            <a:spAutoFit/>
          </a:bodyPr>
          <a:lstStyle/>
          <a:p>
            <a:r>
              <a:rPr lang="zh-CN" altLang="en-US" sz="1600" b="0" dirty="0" smtClean="0">
                <a:latin typeface="+mn-ea"/>
                <a:ea typeface="+mn-ea"/>
              </a:rPr>
              <a:t>请输入您的文字</a:t>
            </a:r>
            <a:r>
              <a:rPr lang="zh-CN" altLang="en-US" sz="1600" b="0" dirty="0">
                <a:latin typeface="+mn-ea"/>
                <a:ea typeface="+mn-ea"/>
              </a:rPr>
              <a:t>请输入您的</a:t>
            </a:r>
            <a:r>
              <a:rPr lang="zh-CN" altLang="en-US" sz="1600" b="0" dirty="0" smtClean="0">
                <a:latin typeface="+mn-ea"/>
                <a:ea typeface="+mn-ea"/>
              </a:rPr>
              <a:t>文字请</a:t>
            </a:r>
            <a:r>
              <a:rPr lang="zh-CN" altLang="en-US" sz="1600" b="0" dirty="0">
                <a:latin typeface="+mn-ea"/>
                <a:ea typeface="+mn-ea"/>
              </a:rPr>
              <a:t>输入您的</a:t>
            </a:r>
            <a:r>
              <a:rPr lang="zh-CN" altLang="en-US" sz="1600" b="0" dirty="0" smtClean="0">
                <a:latin typeface="+mn-ea"/>
                <a:ea typeface="+mn-ea"/>
              </a:rPr>
              <a:t>文字</a:t>
            </a:r>
            <a:r>
              <a:rPr lang="zh-CN" altLang="en-US" sz="1600" b="0" dirty="0">
                <a:latin typeface="+mn-ea"/>
                <a:ea typeface="+mn-ea"/>
              </a:rPr>
              <a:t>请输入您的</a:t>
            </a:r>
            <a:r>
              <a:rPr lang="zh-CN" altLang="en-US" sz="1600" b="0" dirty="0" smtClean="0">
                <a:latin typeface="+mn-ea"/>
                <a:ea typeface="+mn-ea"/>
              </a:rPr>
              <a:t>文字</a:t>
            </a:r>
            <a:r>
              <a:rPr lang="zh-CN" altLang="en-US" sz="1600" b="0" dirty="0">
                <a:latin typeface="+mn-ea"/>
                <a:ea typeface="+mn-ea"/>
              </a:rPr>
              <a:t>请输入您的</a:t>
            </a:r>
            <a:r>
              <a:rPr lang="zh-CN" altLang="en-US" sz="1600" b="0" dirty="0" smtClean="0">
                <a:latin typeface="+mn-ea"/>
                <a:ea typeface="+mn-ea"/>
              </a:rPr>
              <a:t>文字</a:t>
            </a:r>
            <a:endParaRPr lang="zh-CN" altLang="en-US" sz="1600" b="0"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10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1000"/>
                                        <p:tgtEl>
                                          <p:spTgt spid="24"/>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435">
                                          <p:stCondLst>
                                            <p:cond delay="0"/>
                                          </p:stCondLst>
                                        </p:cTn>
                                        <p:tgtEl>
                                          <p:spTgt spid="50"/>
                                        </p:tgtEl>
                                      </p:cBhvr>
                                    </p:animEffect>
                                    <p:anim calcmode="lin" valueType="num">
                                      <p:cBhvr>
                                        <p:cTn id="12" dur="1367"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0"/>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0"/>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0"/>
                                        </p:tgtEl>
                                        <p:attrNameLst>
                                          <p:attrName>ppt_y</p:attrName>
                                        </p:attrNameLst>
                                      </p:cBhvr>
                                      <p:tavLst>
                                        <p:tav tm="0" fmla="#ppt_y-sin(pi*$)/81">
                                          <p:val>
                                            <p:fltVal val="0"/>
                                          </p:val>
                                        </p:tav>
                                        <p:tav tm="100000">
                                          <p:val>
                                            <p:fltVal val="1"/>
                                          </p:val>
                                        </p:tav>
                                      </p:tavLst>
                                    </p:anim>
                                    <p:animScale>
                                      <p:cBhvr>
                                        <p:cTn id="17" dur="20">
                                          <p:stCondLst>
                                            <p:cond delay="487"/>
                                          </p:stCondLst>
                                        </p:cTn>
                                        <p:tgtEl>
                                          <p:spTgt spid="50"/>
                                        </p:tgtEl>
                                      </p:cBhvr>
                                      <p:to x="100000" y="60000"/>
                                    </p:animScale>
                                    <p:animScale>
                                      <p:cBhvr>
                                        <p:cTn id="18" dur="124" decel="50000">
                                          <p:stCondLst>
                                            <p:cond delay="507"/>
                                          </p:stCondLst>
                                        </p:cTn>
                                        <p:tgtEl>
                                          <p:spTgt spid="50"/>
                                        </p:tgtEl>
                                      </p:cBhvr>
                                      <p:to x="100000" y="100000"/>
                                    </p:animScale>
                                    <p:animScale>
                                      <p:cBhvr>
                                        <p:cTn id="19" dur="20">
                                          <p:stCondLst>
                                            <p:cond delay="984"/>
                                          </p:stCondLst>
                                        </p:cTn>
                                        <p:tgtEl>
                                          <p:spTgt spid="50"/>
                                        </p:tgtEl>
                                      </p:cBhvr>
                                      <p:to x="100000" y="80000"/>
                                    </p:animScale>
                                    <p:animScale>
                                      <p:cBhvr>
                                        <p:cTn id="20" dur="124" decel="50000">
                                          <p:stCondLst>
                                            <p:cond delay="1004"/>
                                          </p:stCondLst>
                                        </p:cTn>
                                        <p:tgtEl>
                                          <p:spTgt spid="50"/>
                                        </p:tgtEl>
                                      </p:cBhvr>
                                      <p:to x="100000" y="100000"/>
                                    </p:animScale>
                                    <p:animScale>
                                      <p:cBhvr>
                                        <p:cTn id="21" dur="20">
                                          <p:stCondLst>
                                            <p:cond delay="1231"/>
                                          </p:stCondLst>
                                        </p:cTn>
                                        <p:tgtEl>
                                          <p:spTgt spid="50"/>
                                        </p:tgtEl>
                                      </p:cBhvr>
                                      <p:to x="100000" y="90000"/>
                                    </p:animScale>
                                    <p:animScale>
                                      <p:cBhvr>
                                        <p:cTn id="22" dur="124" decel="50000">
                                          <p:stCondLst>
                                            <p:cond delay="1251"/>
                                          </p:stCondLst>
                                        </p:cTn>
                                        <p:tgtEl>
                                          <p:spTgt spid="50"/>
                                        </p:tgtEl>
                                      </p:cBhvr>
                                      <p:to x="100000" y="100000"/>
                                    </p:animScale>
                                    <p:animScale>
                                      <p:cBhvr>
                                        <p:cTn id="23" dur="20">
                                          <p:stCondLst>
                                            <p:cond delay="1356"/>
                                          </p:stCondLst>
                                        </p:cTn>
                                        <p:tgtEl>
                                          <p:spTgt spid="50"/>
                                        </p:tgtEl>
                                      </p:cBhvr>
                                      <p:to x="100000" y="95000"/>
                                    </p:animScale>
                                    <p:animScale>
                                      <p:cBhvr>
                                        <p:cTn id="24" dur="124" decel="50000">
                                          <p:stCondLst>
                                            <p:cond delay="1376"/>
                                          </p:stCondLst>
                                        </p:cTn>
                                        <p:tgtEl>
                                          <p:spTgt spid="50"/>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51"/>
                                        </p:tgtEl>
                                        <p:attrNameLst>
                                          <p:attrName>style.visibility</p:attrName>
                                        </p:attrNameLst>
                                      </p:cBhvr>
                                      <p:to>
                                        <p:strVal val="visible"/>
                                      </p:to>
                                    </p:set>
                                    <p:animEffect transition="in" filter="wipe(down)">
                                      <p:cBhvr>
                                        <p:cTn id="27" dur="435">
                                          <p:stCondLst>
                                            <p:cond delay="0"/>
                                          </p:stCondLst>
                                        </p:cTn>
                                        <p:tgtEl>
                                          <p:spTgt spid="51"/>
                                        </p:tgtEl>
                                      </p:cBhvr>
                                    </p:animEffect>
                                    <p:anim calcmode="lin" valueType="num">
                                      <p:cBhvr>
                                        <p:cTn id="28" dur="1367"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9" dur="498"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0" dur="498" tmFilter="0, 0; 0.125,0.2665; 0.25,0.4; 0.375,0.465; 0.5,0.5;  0.625,0.535; 0.75,0.6; 0.875,0.7335; 1,1">
                                          <p:stCondLst>
                                            <p:cond delay="498"/>
                                          </p:stCondLst>
                                        </p:cTn>
                                        <p:tgtEl>
                                          <p:spTgt spid="51"/>
                                        </p:tgtEl>
                                        <p:attrNameLst>
                                          <p:attrName>ppt_y</p:attrName>
                                        </p:attrNameLst>
                                      </p:cBhvr>
                                      <p:tavLst>
                                        <p:tav tm="0" fmla="#ppt_y-sin(pi*$)/9">
                                          <p:val>
                                            <p:fltVal val="0"/>
                                          </p:val>
                                        </p:tav>
                                        <p:tav tm="100000">
                                          <p:val>
                                            <p:fltVal val="1"/>
                                          </p:val>
                                        </p:tav>
                                      </p:tavLst>
                                    </p:anim>
                                    <p:anim calcmode="lin" valueType="num">
                                      <p:cBhvr>
                                        <p:cTn id="31" dur="249" tmFilter="0, 0; 0.125,0.2665; 0.25,0.4; 0.375,0.465; 0.5,0.5;  0.625,0.535; 0.75,0.6; 0.875,0.7335; 1,1">
                                          <p:stCondLst>
                                            <p:cond delay="993"/>
                                          </p:stCondLst>
                                        </p:cTn>
                                        <p:tgtEl>
                                          <p:spTgt spid="51"/>
                                        </p:tgtEl>
                                        <p:attrNameLst>
                                          <p:attrName>ppt_y</p:attrName>
                                        </p:attrNameLst>
                                      </p:cBhvr>
                                      <p:tavLst>
                                        <p:tav tm="0" fmla="#ppt_y-sin(pi*$)/27">
                                          <p:val>
                                            <p:fltVal val="0"/>
                                          </p:val>
                                        </p:tav>
                                        <p:tav tm="100000">
                                          <p:val>
                                            <p:fltVal val="1"/>
                                          </p:val>
                                        </p:tav>
                                      </p:tavLst>
                                    </p:anim>
                                    <p:anim calcmode="lin" valueType="num">
                                      <p:cBhvr>
                                        <p:cTn id="32" dur="123" tmFilter="0, 0; 0.125,0.2665; 0.25,0.4; 0.375,0.465; 0.5,0.5;  0.625,0.535; 0.75,0.6; 0.875,0.7335; 1,1">
                                          <p:stCondLst>
                                            <p:cond delay="1242"/>
                                          </p:stCondLst>
                                        </p:cTn>
                                        <p:tgtEl>
                                          <p:spTgt spid="51"/>
                                        </p:tgtEl>
                                        <p:attrNameLst>
                                          <p:attrName>ppt_y</p:attrName>
                                        </p:attrNameLst>
                                      </p:cBhvr>
                                      <p:tavLst>
                                        <p:tav tm="0" fmla="#ppt_y-sin(pi*$)/81">
                                          <p:val>
                                            <p:fltVal val="0"/>
                                          </p:val>
                                        </p:tav>
                                        <p:tav tm="100000">
                                          <p:val>
                                            <p:fltVal val="1"/>
                                          </p:val>
                                        </p:tav>
                                      </p:tavLst>
                                    </p:anim>
                                    <p:animScale>
                                      <p:cBhvr>
                                        <p:cTn id="33" dur="20">
                                          <p:stCondLst>
                                            <p:cond delay="487"/>
                                          </p:stCondLst>
                                        </p:cTn>
                                        <p:tgtEl>
                                          <p:spTgt spid="51"/>
                                        </p:tgtEl>
                                      </p:cBhvr>
                                      <p:to x="100000" y="60000"/>
                                    </p:animScale>
                                    <p:animScale>
                                      <p:cBhvr>
                                        <p:cTn id="34" dur="124" decel="50000">
                                          <p:stCondLst>
                                            <p:cond delay="507"/>
                                          </p:stCondLst>
                                        </p:cTn>
                                        <p:tgtEl>
                                          <p:spTgt spid="51"/>
                                        </p:tgtEl>
                                      </p:cBhvr>
                                      <p:to x="100000" y="100000"/>
                                    </p:animScale>
                                    <p:animScale>
                                      <p:cBhvr>
                                        <p:cTn id="35" dur="20">
                                          <p:stCondLst>
                                            <p:cond delay="984"/>
                                          </p:stCondLst>
                                        </p:cTn>
                                        <p:tgtEl>
                                          <p:spTgt spid="51"/>
                                        </p:tgtEl>
                                      </p:cBhvr>
                                      <p:to x="100000" y="80000"/>
                                    </p:animScale>
                                    <p:animScale>
                                      <p:cBhvr>
                                        <p:cTn id="36" dur="124" decel="50000">
                                          <p:stCondLst>
                                            <p:cond delay="1004"/>
                                          </p:stCondLst>
                                        </p:cTn>
                                        <p:tgtEl>
                                          <p:spTgt spid="51"/>
                                        </p:tgtEl>
                                      </p:cBhvr>
                                      <p:to x="100000" y="100000"/>
                                    </p:animScale>
                                    <p:animScale>
                                      <p:cBhvr>
                                        <p:cTn id="37" dur="20">
                                          <p:stCondLst>
                                            <p:cond delay="1231"/>
                                          </p:stCondLst>
                                        </p:cTn>
                                        <p:tgtEl>
                                          <p:spTgt spid="51"/>
                                        </p:tgtEl>
                                      </p:cBhvr>
                                      <p:to x="100000" y="90000"/>
                                    </p:animScale>
                                    <p:animScale>
                                      <p:cBhvr>
                                        <p:cTn id="38" dur="124" decel="50000">
                                          <p:stCondLst>
                                            <p:cond delay="1251"/>
                                          </p:stCondLst>
                                        </p:cTn>
                                        <p:tgtEl>
                                          <p:spTgt spid="51"/>
                                        </p:tgtEl>
                                      </p:cBhvr>
                                      <p:to x="100000" y="100000"/>
                                    </p:animScale>
                                    <p:animScale>
                                      <p:cBhvr>
                                        <p:cTn id="39" dur="20">
                                          <p:stCondLst>
                                            <p:cond delay="1356"/>
                                          </p:stCondLst>
                                        </p:cTn>
                                        <p:tgtEl>
                                          <p:spTgt spid="51"/>
                                        </p:tgtEl>
                                      </p:cBhvr>
                                      <p:to x="100000" y="95000"/>
                                    </p:animScale>
                                    <p:animScale>
                                      <p:cBhvr>
                                        <p:cTn id="40" dur="124" decel="50000">
                                          <p:stCondLst>
                                            <p:cond delay="1376"/>
                                          </p:stCondLst>
                                        </p:cTn>
                                        <p:tgtEl>
                                          <p:spTgt spid="51"/>
                                        </p:tgtEl>
                                      </p:cBhvr>
                                      <p:to x="100000" y="100000"/>
                                    </p:animScale>
                                  </p:childTnLst>
                                </p:cTn>
                              </p:par>
                            </p:childTnLst>
                          </p:cTn>
                        </p:par>
                        <p:par>
                          <p:cTn id="41" fill="hold">
                            <p:stCondLst>
                              <p:cond delay="2500"/>
                            </p:stCondLst>
                            <p:childTnLst>
                              <p:par>
                                <p:cTn id="42" presetID="31"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500" fill="hold"/>
                                        <p:tgtEl>
                                          <p:spTgt spid="56"/>
                                        </p:tgtEl>
                                        <p:attrNameLst>
                                          <p:attrName>ppt_w</p:attrName>
                                        </p:attrNameLst>
                                      </p:cBhvr>
                                      <p:tavLst>
                                        <p:tav tm="0">
                                          <p:val>
                                            <p:fltVal val="0"/>
                                          </p:val>
                                        </p:tav>
                                        <p:tav tm="100000">
                                          <p:val>
                                            <p:strVal val="#ppt_w"/>
                                          </p:val>
                                        </p:tav>
                                      </p:tavLst>
                                    </p:anim>
                                    <p:anim calcmode="lin" valueType="num">
                                      <p:cBhvr>
                                        <p:cTn id="45" dur="500" fill="hold"/>
                                        <p:tgtEl>
                                          <p:spTgt spid="56"/>
                                        </p:tgtEl>
                                        <p:attrNameLst>
                                          <p:attrName>ppt_h</p:attrName>
                                        </p:attrNameLst>
                                      </p:cBhvr>
                                      <p:tavLst>
                                        <p:tav tm="0">
                                          <p:val>
                                            <p:fltVal val="0"/>
                                          </p:val>
                                        </p:tav>
                                        <p:tav tm="100000">
                                          <p:val>
                                            <p:strVal val="#ppt_h"/>
                                          </p:val>
                                        </p:tav>
                                      </p:tavLst>
                                    </p:anim>
                                    <p:anim calcmode="lin" valueType="num">
                                      <p:cBhvr>
                                        <p:cTn id="46" dur="500" fill="hold"/>
                                        <p:tgtEl>
                                          <p:spTgt spid="56"/>
                                        </p:tgtEl>
                                        <p:attrNameLst>
                                          <p:attrName>style.rotation</p:attrName>
                                        </p:attrNameLst>
                                      </p:cBhvr>
                                      <p:tavLst>
                                        <p:tav tm="0">
                                          <p:val>
                                            <p:fltVal val="90"/>
                                          </p:val>
                                        </p:tav>
                                        <p:tav tm="100000">
                                          <p:val>
                                            <p:fltVal val="0"/>
                                          </p:val>
                                        </p:tav>
                                      </p:tavLst>
                                    </p:anim>
                                    <p:animEffect transition="in" filter="fade">
                                      <p:cBhvr>
                                        <p:cTn id="47" dur="500"/>
                                        <p:tgtEl>
                                          <p:spTgt spid="56"/>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 calcmode="lin" valueType="num">
                                      <p:cBhvr>
                                        <p:cTn id="52" dur="500" fill="hold"/>
                                        <p:tgtEl>
                                          <p:spTgt spid="57"/>
                                        </p:tgtEl>
                                        <p:attrNameLst>
                                          <p:attrName>style.rotation</p:attrName>
                                        </p:attrNameLst>
                                      </p:cBhvr>
                                      <p:tavLst>
                                        <p:tav tm="0">
                                          <p:val>
                                            <p:fltVal val="90"/>
                                          </p:val>
                                        </p:tav>
                                        <p:tav tm="100000">
                                          <p:val>
                                            <p:fltVal val="0"/>
                                          </p:val>
                                        </p:tav>
                                      </p:tavLst>
                                    </p:anim>
                                    <p:animEffect transition="in" filter="fade">
                                      <p:cBhvr>
                                        <p:cTn id="53" dur="500"/>
                                        <p:tgtEl>
                                          <p:spTgt spid="57"/>
                                        </p:tgtEl>
                                      </p:cBhvr>
                                    </p:animEffect>
                                  </p:childTnLst>
                                </p:cTn>
                              </p:par>
                            </p:childTnLst>
                          </p:cTn>
                        </p:par>
                        <p:par>
                          <p:cTn id="54" fill="hold">
                            <p:stCondLst>
                              <p:cond delay="3000"/>
                            </p:stCondLst>
                            <p:childTnLst>
                              <p:par>
                                <p:cTn id="55" presetID="52"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Scale>
                                      <p:cBhvr>
                                        <p:cTn id="57"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52"/>
                                        </p:tgtEl>
                                        <p:attrNameLst>
                                          <p:attrName>ppt_x</p:attrName>
                                          <p:attrName>ppt_y</p:attrName>
                                        </p:attrNameLst>
                                      </p:cBhvr>
                                    </p:animMotion>
                                    <p:animEffect transition="in" filter="fade">
                                      <p:cBhvr>
                                        <p:cTn id="59" dur="1000"/>
                                        <p:tgtEl>
                                          <p:spTgt spid="52"/>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Scale>
                                      <p:cBhvr>
                                        <p:cTn id="62"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54"/>
                                        </p:tgtEl>
                                        <p:attrNameLst>
                                          <p:attrName>ppt_x</p:attrName>
                                          <p:attrName>ppt_y</p:attrName>
                                        </p:attrNameLst>
                                      </p:cBhvr>
                                    </p:animMotion>
                                    <p:animEffect transition="in" filter="fade">
                                      <p:cBhvr>
                                        <p:cTn id="64" dur="1000"/>
                                        <p:tgtEl>
                                          <p:spTgt spid="54"/>
                                        </p:tgtEl>
                                      </p:cBhvr>
                                    </p:animEffect>
                                  </p:childTnLst>
                                </p:cTn>
                              </p:par>
                            </p:childTnLst>
                          </p:cTn>
                        </p:par>
                        <p:par>
                          <p:cTn id="65" fill="hold">
                            <p:stCondLst>
                              <p:cond delay="4000"/>
                            </p:stCondLst>
                            <p:childTnLst>
                              <p:par>
                                <p:cTn id="66" presetID="22" presetClass="entr" presetSubtype="2"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right)">
                                      <p:cBhvr>
                                        <p:cTn id="68" dur="500"/>
                                        <p:tgtEl>
                                          <p:spTgt spid="60"/>
                                        </p:tgtEl>
                                      </p:cBhvr>
                                    </p:animEffect>
                                  </p:childTnLst>
                                </p:cTn>
                              </p:par>
                            </p:childTnLst>
                          </p:cTn>
                        </p:par>
                        <p:par>
                          <p:cTn id="69" fill="hold">
                            <p:stCondLst>
                              <p:cond delay="4500"/>
                            </p:stCondLst>
                            <p:childTnLst>
                              <p:par>
                                <p:cTn id="70" presetID="31"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 calcmode="lin" valueType="num">
                                      <p:cBhvr>
                                        <p:cTn id="74" dur="500" fill="hold"/>
                                        <p:tgtEl>
                                          <p:spTgt spid="58"/>
                                        </p:tgtEl>
                                        <p:attrNameLst>
                                          <p:attrName>style.rotation</p:attrName>
                                        </p:attrNameLst>
                                      </p:cBhvr>
                                      <p:tavLst>
                                        <p:tav tm="0">
                                          <p:val>
                                            <p:fltVal val="90"/>
                                          </p:val>
                                        </p:tav>
                                        <p:tav tm="100000">
                                          <p:val>
                                            <p:fltVal val="0"/>
                                          </p:val>
                                        </p:tav>
                                      </p:tavLst>
                                    </p:anim>
                                    <p:animEffect transition="in" filter="fade">
                                      <p:cBhvr>
                                        <p:cTn id="75" dur="500"/>
                                        <p:tgtEl>
                                          <p:spTgt spid="58"/>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 calcmode="lin" valueType="num">
                                      <p:cBhvr>
                                        <p:cTn id="80" dur="500" fill="hold"/>
                                        <p:tgtEl>
                                          <p:spTgt spid="59"/>
                                        </p:tgtEl>
                                        <p:attrNameLst>
                                          <p:attrName>style.rotation</p:attrName>
                                        </p:attrNameLst>
                                      </p:cBhvr>
                                      <p:tavLst>
                                        <p:tav tm="0">
                                          <p:val>
                                            <p:fltVal val="90"/>
                                          </p:val>
                                        </p:tav>
                                        <p:tav tm="100000">
                                          <p:val>
                                            <p:fltVal val="0"/>
                                          </p:val>
                                        </p:tav>
                                      </p:tavLst>
                                    </p:anim>
                                    <p:animEffect transition="in" filter="fade">
                                      <p:cBhvr>
                                        <p:cTn id="81" dur="500"/>
                                        <p:tgtEl>
                                          <p:spTgt spid="59"/>
                                        </p:tgtEl>
                                      </p:cBhvr>
                                    </p:animEffect>
                                  </p:childTnLst>
                                </p:cTn>
                              </p:par>
                            </p:childTnLst>
                          </p:cTn>
                        </p:par>
                        <p:par>
                          <p:cTn id="82" fill="hold">
                            <p:stCondLst>
                              <p:cond delay="5000"/>
                            </p:stCondLst>
                            <p:childTnLst>
                              <p:par>
                                <p:cTn id="83" presetID="52" presetClass="entr" presetSubtype="0"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Scale>
                                      <p:cBhvr>
                                        <p:cTn id="85"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53"/>
                                        </p:tgtEl>
                                        <p:attrNameLst>
                                          <p:attrName>ppt_x</p:attrName>
                                          <p:attrName>ppt_y</p:attrName>
                                        </p:attrNameLst>
                                      </p:cBhvr>
                                    </p:animMotion>
                                    <p:animEffect transition="in" filter="fade">
                                      <p:cBhvr>
                                        <p:cTn id="87" dur="1000"/>
                                        <p:tgtEl>
                                          <p:spTgt spid="53"/>
                                        </p:tgtEl>
                                      </p:cBhvr>
                                    </p:animEffect>
                                  </p:childTnLst>
                                </p:cTn>
                              </p:par>
                              <p:par>
                                <p:cTn id="88" presetID="52"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Scale>
                                      <p:cBhvr>
                                        <p:cTn id="90"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55"/>
                                        </p:tgtEl>
                                        <p:attrNameLst>
                                          <p:attrName>ppt_x</p:attrName>
                                          <p:attrName>ppt_y</p:attrName>
                                        </p:attrNameLst>
                                      </p:cBhvr>
                                    </p:animMotion>
                                    <p:animEffect transition="in" filter="fade">
                                      <p:cBhvr>
                                        <p:cTn id="92" dur="1000"/>
                                        <p:tgtEl>
                                          <p:spTgt spid="55"/>
                                        </p:tgtEl>
                                      </p:cBhvr>
                                    </p:animEffect>
                                  </p:childTnLst>
                                </p:cTn>
                              </p:par>
                            </p:childTnLst>
                          </p:cTn>
                        </p:par>
                        <p:par>
                          <p:cTn id="93" fill="hold">
                            <p:stCondLst>
                              <p:cond delay="6000"/>
                            </p:stCondLst>
                            <p:childTnLst>
                              <p:par>
                                <p:cTn id="94" presetID="22" presetClass="entr" presetSubtype="2"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wipe(right)">
                                      <p:cBhvr>
                                        <p:cTn id="9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0" grpId="0" animBg="1"/>
      <p:bldP spid="51" grpId="0" animBg="1"/>
      <p:bldP spid="52" grpId="0" animBg="1"/>
      <p:bldP spid="53" grpId="0" animBg="1"/>
      <p:bldP spid="54" grpId="0"/>
      <p:bldP spid="55" grpId="0"/>
      <p:bldP spid="56" grpId="0"/>
      <p:bldP spid="57" grpId="0"/>
      <p:bldP spid="58" grpId="0"/>
      <p:bldP spid="59" grpId="0"/>
      <p:bldP spid="60"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0"/>
          <p:cNvGrpSpPr/>
          <p:nvPr/>
        </p:nvGrpSpPr>
        <p:grpSpPr bwMode="auto">
          <a:xfrm>
            <a:off x="1472389" y="3199729"/>
            <a:ext cx="1622822" cy="1316237"/>
            <a:chOff x="0" y="0"/>
            <a:chExt cx="2726" cy="2211"/>
          </a:xfrm>
        </p:grpSpPr>
        <p:sp>
          <p:nvSpPr>
            <p:cNvPr id="20"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1400" dirty="0">
                  <a:solidFill>
                    <a:srgbClr val="0070C0"/>
                  </a:solidFill>
                  <a:latin typeface="微软雅黑" panose="020B0503020204020204" charset="-122"/>
                  <a:ea typeface="微软雅黑" panose="020B0503020204020204" charset="-122"/>
                  <a:cs typeface="Lato Regular" charset="0"/>
                  <a:sym typeface="Lato Regular" charset="0"/>
                </a:rPr>
                <a:t>单击此处添加标题</a:t>
              </a:r>
              <a:endParaRPr lang="en-US" sz="1400" dirty="0">
                <a:solidFill>
                  <a:srgbClr val="0070C0"/>
                </a:solidFill>
                <a:latin typeface="微软雅黑" panose="020B0503020204020204" charset="-122"/>
                <a:ea typeface="微软雅黑" panose="020B0503020204020204" charset="-122"/>
                <a:cs typeface="Lato Regular" charset="0"/>
                <a:sym typeface="Lato Regular" charset="0"/>
              </a:endParaRPr>
            </a:p>
          </p:txBody>
        </p:sp>
        <p:sp>
          <p:nvSpPr>
            <p:cNvPr id="21"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800" dirty="0">
                  <a:solidFill>
                    <a:srgbClr val="7F7F7F"/>
                  </a:solidFill>
                  <a:latin typeface="微软雅黑" panose="020B0503020204020204" charset="-122"/>
                  <a:ea typeface="微软雅黑" panose="020B0503020204020204" charset="-122"/>
                  <a:sym typeface="Gill Sans" charset="0"/>
                </a:rPr>
                <a:t>200</a:t>
              </a:r>
              <a:r>
                <a:rPr lang="zh-CN" altLang="en-US" sz="80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800" dirty="0">
                  <a:solidFill>
                    <a:srgbClr val="7F7F7F"/>
                  </a:solidFill>
                  <a:latin typeface="微软雅黑" panose="020B0503020204020204" charset="-122"/>
                  <a:ea typeface="微软雅黑" panose="020B0503020204020204" charset="-122"/>
                  <a:sym typeface="Gill Sans" charset="0"/>
                </a:rPr>
                <a:t>5</a:t>
              </a:r>
              <a:r>
                <a:rPr lang="zh-CN" altLang="en-US" sz="800" dirty="0">
                  <a:solidFill>
                    <a:srgbClr val="7F7F7F"/>
                  </a:solidFill>
                  <a:latin typeface="微软雅黑" panose="020B0503020204020204" charset="-122"/>
                  <a:ea typeface="微软雅黑" panose="020B0503020204020204" charset="-122"/>
                  <a:sym typeface="Gill Sans" charset="0"/>
                </a:rPr>
                <a:t>分钟之内。</a:t>
              </a:r>
              <a:endParaRPr lang="en-US" sz="800" dirty="0">
                <a:solidFill>
                  <a:srgbClr val="7F7F7F"/>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grpSp>
      <p:grpSp>
        <p:nvGrpSpPr>
          <p:cNvPr id="22" name="Group 13"/>
          <p:cNvGrpSpPr/>
          <p:nvPr/>
        </p:nvGrpSpPr>
        <p:grpSpPr bwMode="auto">
          <a:xfrm>
            <a:off x="969350" y="3186980"/>
            <a:ext cx="348258" cy="347663"/>
            <a:chOff x="0" y="0"/>
            <a:chExt cx="584" cy="584"/>
          </a:xfrm>
        </p:grpSpPr>
        <p:sp>
          <p:nvSpPr>
            <p:cNvPr id="23" name="Oval 14"/>
            <p:cNvSpPr/>
            <p:nvPr/>
          </p:nvSpPr>
          <p:spPr bwMode="auto">
            <a:xfrm>
              <a:off x="0" y="0"/>
              <a:ext cx="584" cy="584"/>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kern="0" dirty="0">
                <a:solidFill>
                  <a:srgbClr val="000000"/>
                </a:solidFill>
                <a:latin typeface="微软雅黑" panose="020B0503020204020204" charset="-122"/>
                <a:ea typeface="微软雅黑" panose="020B0503020204020204" charset="-122"/>
                <a:sym typeface="Gill Sans" charset="0"/>
              </a:endParaRPr>
            </a:p>
          </p:txBody>
        </p:sp>
        <p:sp>
          <p:nvSpPr>
            <p:cNvPr id="24"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200" kern="0" dirty="0">
                  <a:solidFill>
                    <a:srgbClr val="FFFFFF"/>
                  </a:solidFill>
                  <a:latin typeface="微软雅黑" panose="020B0503020204020204" charset="-122"/>
                  <a:ea typeface="微软雅黑" panose="020B0503020204020204" charset="-122"/>
                  <a:cs typeface="Lato Light" panose="020F0502020204030203" charset="0"/>
                  <a:sym typeface="Lato Light" panose="020F0502020204030203" charset="0"/>
                </a:rPr>
                <a:t>1</a:t>
              </a:r>
              <a:endParaRPr lang="en-US" sz="1200" kern="0" dirty="0">
                <a:solidFill>
                  <a:srgbClr val="FFFFFF"/>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grpSp>
      <p:grpSp>
        <p:nvGrpSpPr>
          <p:cNvPr id="25" name="Group 4"/>
          <p:cNvGrpSpPr/>
          <p:nvPr/>
        </p:nvGrpSpPr>
        <p:grpSpPr>
          <a:xfrm>
            <a:off x="857506" y="2760706"/>
            <a:ext cx="7344815" cy="213386"/>
            <a:chOff x="899592" y="2852807"/>
            <a:chExt cx="7344815" cy="213386"/>
          </a:xfrm>
          <a:solidFill>
            <a:srgbClr val="00B0F0"/>
          </a:solidFill>
        </p:grpSpPr>
        <p:sp>
          <p:nvSpPr>
            <p:cNvPr id="26"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13765" fontAlgn="base">
                <a:spcBef>
                  <a:spcPct val="0"/>
                </a:spcBef>
                <a:spcAft>
                  <a:spcPct val="0"/>
                </a:spcAft>
                <a:defRPr/>
              </a:pPr>
              <a:endParaRPr lang="en-US" sz="5600" kern="0" dirty="0">
                <a:solidFill>
                  <a:srgbClr val="000000"/>
                </a:solidFill>
                <a:latin typeface="微软雅黑" panose="020B0503020204020204" charset="-122"/>
                <a:ea typeface="微软雅黑" panose="020B0503020204020204" charset="-122"/>
                <a:sym typeface="Gill Sans" charset="0"/>
              </a:endParaRPr>
            </a:p>
          </p:txBody>
        </p:sp>
        <p:sp>
          <p:nvSpPr>
            <p:cNvPr id="27"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13765" fontAlgn="base">
                <a:spcBef>
                  <a:spcPct val="0"/>
                </a:spcBef>
                <a:spcAft>
                  <a:spcPct val="0"/>
                </a:spcAft>
                <a:defRPr/>
              </a:pPr>
              <a:endParaRPr lang="en-US" sz="5600" kern="0" dirty="0">
                <a:solidFill>
                  <a:srgbClr val="000000"/>
                </a:solidFill>
                <a:latin typeface="微软雅黑" panose="020B0503020204020204" charset="-122"/>
                <a:ea typeface="微软雅黑" panose="020B0503020204020204" charset="-122"/>
                <a:sym typeface="Gill Sans" charset="0"/>
              </a:endParaRPr>
            </a:p>
          </p:txBody>
        </p:sp>
        <p:sp>
          <p:nvSpPr>
            <p:cNvPr id="28"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13765" fontAlgn="base">
                <a:spcBef>
                  <a:spcPct val="0"/>
                </a:spcBef>
                <a:spcAft>
                  <a:spcPct val="0"/>
                </a:spcAft>
                <a:defRPr/>
              </a:pPr>
              <a:endParaRPr lang="en-US" sz="5600" kern="0" dirty="0">
                <a:solidFill>
                  <a:srgbClr val="000000"/>
                </a:solidFill>
                <a:latin typeface="微软雅黑" panose="020B0503020204020204" charset="-122"/>
                <a:ea typeface="微软雅黑" panose="020B0503020204020204" charset="-122"/>
                <a:sym typeface="Gill Sans" charset="0"/>
              </a:endParaRPr>
            </a:p>
          </p:txBody>
        </p:sp>
        <p:sp>
          <p:nvSpPr>
            <p:cNvPr id="29"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13765" fontAlgn="base">
                <a:spcBef>
                  <a:spcPct val="0"/>
                </a:spcBef>
                <a:spcAft>
                  <a:spcPct val="0"/>
                </a:spcAft>
                <a:defRPr/>
              </a:pPr>
              <a:endParaRPr lang="en-US" sz="5600" kern="0" dirty="0">
                <a:solidFill>
                  <a:srgbClr val="000000"/>
                </a:solidFill>
                <a:latin typeface="微软雅黑" panose="020B0503020204020204" charset="-122"/>
                <a:ea typeface="微软雅黑" panose="020B0503020204020204" charset="-122"/>
                <a:sym typeface="Gill Sans" charset="0"/>
              </a:endParaRPr>
            </a:p>
          </p:txBody>
        </p:sp>
      </p:grpSp>
      <p:grpSp>
        <p:nvGrpSpPr>
          <p:cNvPr id="30" name="Group 10"/>
          <p:cNvGrpSpPr/>
          <p:nvPr/>
        </p:nvGrpSpPr>
        <p:grpSpPr bwMode="auto">
          <a:xfrm>
            <a:off x="4100756" y="3199729"/>
            <a:ext cx="1622822" cy="1316237"/>
            <a:chOff x="0" y="0"/>
            <a:chExt cx="2726" cy="2211"/>
          </a:xfrm>
        </p:grpSpPr>
        <p:sp>
          <p:nvSpPr>
            <p:cNvPr id="31"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1400" dirty="0">
                  <a:solidFill>
                    <a:srgbClr val="0070C0"/>
                  </a:solidFill>
                  <a:latin typeface="微软雅黑" panose="020B0503020204020204" charset="-122"/>
                  <a:ea typeface="微软雅黑" panose="020B0503020204020204" charset="-122"/>
                  <a:cs typeface="Lato Regular" charset="0"/>
                  <a:sym typeface="Lato Regular" charset="0"/>
                </a:rPr>
                <a:t>单击此处添加标题</a:t>
              </a:r>
              <a:endParaRPr lang="en-US" sz="1400" dirty="0">
                <a:solidFill>
                  <a:srgbClr val="0070C0"/>
                </a:solidFill>
                <a:latin typeface="微软雅黑" panose="020B0503020204020204" charset="-122"/>
                <a:ea typeface="微软雅黑" panose="020B0503020204020204" charset="-122"/>
                <a:cs typeface="Lato Regular" charset="0"/>
                <a:sym typeface="Lato Regular" charset="0"/>
              </a:endParaRPr>
            </a:p>
          </p:txBody>
        </p:sp>
        <p:sp>
          <p:nvSpPr>
            <p:cNvPr id="32"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800" dirty="0">
                  <a:solidFill>
                    <a:srgbClr val="7F7F7F"/>
                  </a:solidFill>
                  <a:latin typeface="微软雅黑" panose="020B0503020204020204" charset="-122"/>
                  <a:ea typeface="微软雅黑" panose="020B0503020204020204" charset="-122"/>
                  <a:sym typeface="Gill Sans" charset="0"/>
                </a:rPr>
                <a:t>200</a:t>
              </a:r>
              <a:r>
                <a:rPr lang="zh-CN" altLang="en-US" sz="80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800" dirty="0">
                  <a:solidFill>
                    <a:srgbClr val="7F7F7F"/>
                  </a:solidFill>
                  <a:latin typeface="微软雅黑" panose="020B0503020204020204" charset="-122"/>
                  <a:ea typeface="微软雅黑" panose="020B0503020204020204" charset="-122"/>
                  <a:sym typeface="Gill Sans" charset="0"/>
                </a:rPr>
                <a:t>5</a:t>
              </a:r>
              <a:r>
                <a:rPr lang="zh-CN" altLang="en-US" sz="800" dirty="0">
                  <a:solidFill>
                    <a:srgbClr val="7F7F7F"/>
                  </a:solidFill>
                  <a:latin typeface="微软雅黑" panose="020B0503020204020204" charset="-122"/>
                  <a:ea typeface="微软雅黑" panose="020B0503020204020204" charset="-122"/>
                  <a:sym typeface="Gill Sans" charset="0"/>
                </a:rPr>
                <a:t>分钟之内。</a:t>
              </a:r>
              <a:endParaRPr lang="en-US" sz="800" dirty="0">
                <a:solidFill>
                  <a:srgbClr val="7F7F7F"/>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grpSp>
      <p:grpSp>
        <p:nvGrpSpPr>
          <p:cNvPr id="33" name="Group 13"/>
          <p:cNvGrpSpPr/>
          <p:nvPr/>
        </p:nvGrpSpPr>
        <p:grpSpPr bwMode="auto">
          <a:xfrm>
            <a:off x="3597718" y="3186980"/>
            <a:ext cx="348258" cy="347663"/>
            <a:chOff x="0" y="0"/>
            <a:chExt cx="584" cy="584"/>
          </a:xfrm>
        </p:grpSpPr>
        <p:sp>
          <p:nvSpPr>
            <p:cNvPr id="34" name="Oval 14"/>
            <p:cNvSpPr/>
            <p:nvPr/>
          </p:nvSpPr>
          <p:spPr bwMode="auto">
            <a:xfrm>
              <a:off x="0" y="0"/>
              <a:ext cx="584" cy="584"/>
            </a:xfrm>
            <a:prstGeom prst="ellipse">
              <a:avLst/>
            </a:prstGeom>
            <a:solidFill>
              <a:srgbClr val="0070C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kern="0" dirty="0">
                <a:solidFill>
                  <a:srgbClr val="000000"/>
                </a:solidFill>
                <a:latin typeface="微软雅黑" panose="020B0503020204020204" charset="-122"/>
                <a:ea typeface="微软雅黑" panose="020B0503020204020204" charset="-122"/>
                <a:sym typeface="Gill Sans" charset="0"/>
              </a:endParaRPr>
            </a:p>
          </p:txBody>
        </p:sp>
        <p:sp>
          <p:nvSpPr>
            <p:cNvPr id="35"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200" kern="0" dirty="0">
                  <a:solidFill>
                    <a:srgbClr val="FFFFFF"/>
                  </a:solidFill>
                  <a:latin typeface="微软雅黑" panose="020B0503020204020204" charset="-122"/>
                  <a:ea typeface="微软雅黑" panose="020B0503020204020204" charset="-122"/>
                  <a:cs typeface="Lato Light" panose="020F0502020204030203" charset="0"/>
                  <a:sym typeface="Lato Light" panose="020F0502020204030203" charset="0"/>
                </a:rPr>
                <a:t>2</a:t>
              </a:r>
              <a:endParaRPr lang="en-US" sz="1200" kern="0" dirty="0">
                <a:solidFill>
                  <a:srgbClr val="FFFFFF"/>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grpSp>
      <p:grpSp>
        <p:nvGrpSpPr>
          <p:cNvPr id="36" name="Group 10"/>
          <p:cNvGrpSpPr/>
          <p:nvPr/>
        </p:nvGrpSpPr>
        <p:grpSpPr bwMode="auto">
          <a:xfrm>
            <a:off x="6588465" y="3199729"/>
            <a:ext cx="1622822" cy="1316237"/>
            <a:chOff x="0" y="0"/>
            <a:chExt cx="2726" cy="2211"/>
          </a:xfrm>
        </p:grpSpPr>
        <p:sp>
          <p:nvSpPr>
            <p:cNvPr id="37"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1400" dirty="0">
                  <a:solidFill>
                    <a:srgbClr val="0070C0"/>
                  </a:solidFill>
                  <a:latin typeface="微软雅黑" panose="020B0503020204020204" charset="-122"/>
                  <a:ea typeface="微软雅黑" panose="020B0503020204020204" charset="-122"/>
                  <a:cs typeface="Lato Regular" charset="0"/>
                  <a:sym typeface="Lato Regular" charset="0"/>
                </a:rPr>
                <a:t>单击此处添加标题</a:t>
              </a:r>
              <a:endParaRPr lang="en-US" sz="1400" dirty="0">
                <a:solidFill>
                  <a:srgbClr val="0070C0"/>
                </a:solidFill>
                <a:latin typeface="微软雅黑" panose="020B0503020204020204" charset="-122"/>
                <a:ea typeface="微软雅黑" panose="020B0503020204020204" charset="-122"/>
                <a:cs typeface="Lato Regular" charset="0"/>
                <a:sym typeface="Lato Regular" charset="0"/>
              </a:endParaRPr>
            </a:p>
          </p:txBody>
        </p:sp>
        <p:sp>
          <p:nvSpPr>
            <p:cNvPr id="38"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800" dirty="0">
                  <a:solidFill>
                    <a:srgbClr val="7F7F7F"/>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a:t>
              </a:r>
              <a:r>
                <a:rPr lang="en-US" altLang="zh-CN" sz="800" dirty="0">
                  <a:solidFill>
                    <a:srgbClr val="7F7F7F"/>
                  </a:solidFill>
                  <a:latin typeface="微软雅黑" panose="020B0503020204020204" charset="-122"/>
                  <a:ea typeface="微软雅黑" panose="020B0503020204020204" charset="-122"/>
                  <a:sym typeface="Gill Sans" charset="0"/>
                </a:rPr>
                <a:t>200</a:t>
              </a:r>
              <a:r>
                <a:rPr lang="zh-CN" altLang="en-US" sz="800" dirty="0">
                  <a:solidFill>
                    <a:srgbClr val="7F7F7F"/>
                  </a:solidFill>
                  <a:latin typeface="微软雅黑" panose="020B0503020204020204" charset="-122"/>
                  <a:ea typeface="微软雅黑" panose="020B0503020204020204" charset="-122"/>
                  <a:sym typeface="Gill Sans" charset="0"/>
                </a:rPr>
                <a:t>字以内，据统计每页幻灯片的最好控制在</a:t>
              </a:r>
              <a:r>
                <a:rPr lang="en-US" altLang="zh-CN" sz="800" dirty="0">
                  <a:solidFill>
                    <a:srgbClr val="7F7F7F"/>
                  </a:solidFill>
                  <a:latin typeface="微软雅黑" panose="020B0503020204020204" charset="-122"/>
                  <a:ea typeface="微软雅黑" panose="020B0503020204020204" charset="-122"/>
                  <a:sym typeface="Gill Sans" charset="0"/>
                </a:rPr>
                <a:t>5</a:t>
              </a:r>
              <a:r>
                <a:rPr lang="zh-CN" altLang="en-US" sz="800" dirty="0">
                  <a:solidFill>
                    <a:srgbClr val="7F7F7F"/>
                  </a:solidFill>
                  <a:latin typeface="微软雅黑" panose="020B0503020204020204" charset="-122"/>
                  <a:ea typeface="微软雅黑" panose="020B0503020204020204" charset="-122"/>
                  <a:sym typeface="Gill Sans" charset="0"/>
                </a:rPr>
                <a:t>分钟之内。</a:t>
              </a:r>
              <a:endParaRPr lang="en-US" sz="800" dirty="0">
                <a:solidFill>
                  <a:srgbClr val="7F7F7F"/>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grpSp>
      <p:grpSp>
        <p:nvGrpSpPr>
          <p:cNvPr id="54" name="Group 13"/>
          <p:cNvGrpSpPr/>
          <p:nvPr/>
        </p:nvGrpSpPr>
        <p:grpSpPr bwMode="auto">
          <a:xfrm>
            <a:off x="6097353" y="3186981"/>
            <a:ext cx="348259" cy="347663"/>
            <a:chOff x="20" y="0"/>
            <a:chExt cx="584" cy="584"/>
          </a:xfrm>
        </p:grpSpPr>
        <p:sp>
          <p:nvSpPr>
            <p:cNvPr id="55" name="Oval 14"/>
            <p:cNvSpPr/>
            <p:nvPr/>
          </p:nvSpPr>
          <p:spPr bwMode="auto">
            <a:xfrm>
              <a:off x="20" y="0"/>
              <a:ext cx="584" cy="584"/>
            </a:xfrm>
            <a:prstGeom prst="ellipse">
              <a:avLst/>
            </a:prstGeom>
            <a:solidFill>
              <a:srgbClr val="0070C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kern="0" dirty="0">
                <a:solidFill>
                  <a:srgbClr val="000000"/>
                </a:solidFill>
                <a:latin typeface="微软雅黑" panose="020B0503020204020204" charset="-122"/>
                <a:ea typeface="微软雅黑" panose="020B0503020204020204" charset="-122"/>
                <a:sym typeface="Gill Sans" charset="0"/>
              </a:endParaRPr>
            </a:p>
          </p:txBody>
        </p:sp>
        <p:sp>
          <p:nvSpPr>
            <p:cNvPr id="56"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200" kern="0" dirty="0">
                  <a:solidFill>
                    <a:srgbClr val="FFFFFF"/>
                  </a:solidFill>
                  <a:latin typeface="微软雅黑" panose="020B0503020204020204" charset="-122"/>
                  <a:ea typeface="微软雅黑" panose="020B0503020204020204" charset="-122"/>
                  <a:cs typeface="Lato Light" panose="020F0502020204030203" charset="0"/>
                  <a:sym typeface="Lato Light" panose="020F0502020204030203" charset="0"/>
                </a:rPr>
                <a:t>3</a:t>
              </a:r>
              <a:endParaRPr lang="en-US" sz="1200" kern="0" dirty="0">
                <a:solidFill>
                  <a:srgbClr val="FFFFFF"/>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grpSp>
      <p:sp>
        <p:nvSpPr>
          <p:cNvPr id="57" name="Rectangle 59"/>
          <p:cNvSpPr/>
          <p:nvPr/>
        </p:nvSpPr>
        <p:spPr bwMode="auto">
          <a:xfrm>
            <a:off x="1086090" y="985006"/>
            <a:ext cx="6944909" cy="1677239"/>
          </a:xfrm>
          <a:prstGeom prst="rect">
            <a:avLst/>
          </a:prstGeom>
          <a:blipFill>
            <a:blip r:embed="rId1"/>
            <a:srcRect/>
            <a:stretch>
              <a:fillRect/>
            </a:stretch>
          </a:blipFill>
          <a:ln w="25400" cap="flat" cmpd="sng" algn="ctr">
            <a:noFill/>
            <a:prstDash val="solid"/>
            <a:round/>
            <a:headEnd type="none" w="med" len="med"/>
            <a:tailEnd type="none" w="med" len="med"/>
          </a:ln>
          <a:effectLst/>
        </p:spPr>
        <p:txBody>
          <a:bodyPr vert="horz" wrap="square" lIns="91434" tIns="45717" rIns="91434" bIns="45717" numCol="1" rtlCol="0" anchor="t" anchorCtr="0" compatLnSpc="1"/>
          <a:lstStyle/>
          <a:p>
            <a:pPr defTabSz="913765"/>
            <a:endParaRPr lang="en-US" sz="5600" dirty="0">
              <a:solidFill>
                <a:srgbClr val="FFFFFF"/>
              </a:solidFill>
            </a:endParaRPr>
          </a:p>
        </p:txBody>
      </p:sp>
      <p:sp>
        <p:nvSpPr>
          <p:cNvPr id="39" name="Text Box 55"/>
          <p:cNvSpPr txBox="1">
            <a:spLocks noChangeArrowheads="1"/>
          </p:cNvSpPr>
          <p:nvPr/>
        </p:nvSpPr>
        <p:spPr bwMode="auto">
          <a:xfrm>
            <a:off x="746352" y="115858"/>
            <a:ext cx="274552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r>
              <a:rPr lang="en-US" altLang="zh-CN" sz="2800" b="0" i="0" dirty="0">
                <a:latin typeface="方正楷体简体" panose="02010601030101010101" pitchFamily="2" charset="-122"/>
                <a:ea typeface="方正楷体简体" panose="02010601030101010101" pitchFamily="2" charset="-122"/>
              </a:rPr>
              <a:t>5.3 </a:t>
            </a:r>
            <a:r>
              <a:rPr lang="zh-CN" altLang="en-US" sz="2800" b="0" i="0" dirty="0">
                <a:latin typeface="方正楷体简体" panose="02010601030101010101" pitchFamily="2" charset="-122"/>
                <a:ea typeface="方正楷体简体" panose="02010601030101010101" pitchFamily="2" charset="-122"/>
              </a:rPr>
              <a:t>融资计划</a:t>
            </a:r>
            <a:endParaRPr lang="zh-CN" altLang="en-US" sz="2800" b="0" i="0" dirty="0">
              <a:latin typeface="方正楷体简体" panose="02010601030101010101" pitchFamily="2" charset="-122"/>
              <a:ea typeface="方正楷体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0">
        <p14:window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outVertical)">
                                      <p:cBhvr>
                                        <p:cTn id="10" dur="200"/>
                                        <p:tgtEl>
                                          <p:spTgt spid="57"/>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200"/>
                                        <p:tgtEl>
                                          <p:spTgt spid="25"/>
                                        </p:tgtEl>
                                      </p:cBhvr>
                                    </p:animEffect>
                                  </p:childTnLst>
                                </p:cTn>
                              </p:par>
                              <p:par>
                                <p:cTn id="15" presetID="2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200" fill="hold"/>
                                        <p:tgtEl>
                                          <p:spTgt spid="22"/>
                                        </p:tgtEl>
                                        <p:attrNameLst>
                                          <p:attrName>ppt_w</p:attrName>
                                        </p:attrNameLst>
                                      </p:cBhvr>
                                      <p:tavLst>
                                        <p:tav tm="0">
                                          <p:val>
                                            <p:fltVal val="0"/>
                                          </p:val>
                                        </p:tav>
                                        <p:tav tm="100000">
                                          <p:val>
                                            <p:strVal val="#ppt_w"/>
                                          </p:val>
                                        </p:tav>
                                      </p:tavLst>
                                    </p:anim>
                                    <p:anim calcmode="lin" valueType="num">
                                      <p:cBhvr>
                                        <p:cTn id="18" dur="200" fill="hold"/>
                                        <p:tgtEl>
                                          <p:spTgt spid="2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200"/>
                                        <p:tgtEl>
                                          <p:spTgt spid="19"/>
                                        </p:tgtEl>
                                      </p:cBhvr>
                                    </p:animEffect>
                                  </p:childTnLst>
                                </p:cTn>
                              </p:par>
                              <p:par>
                                <p:cTn id="23" presetID="23" presetClass="entr" presetSubtype="16"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00" fill="hold"/>
                                        <p:tgtEl>
                                          <p:spTgt spid="33"/>
                                        </p:tgtEl>
                                        <p:attrNameLst>
                                          <p:attrName>ppt_w</p:attrName>
                                        </p:attrNameLst>
                                      </p:cBhvr>
                                      <p:tavLst>
                                        <p:tav tm="0">
                                          <p:val>
                                            <p:fltVal val="0"/>
                                          </p:val>
                                        </p:tav>
                                        <p:tav tm="100000">
                                          <p:val>
                                            <p:strVal val="#ppt_w"/>
                                          </p:val>
                                        </p:tav>
                                      </p:tavLst>
                                    </p:anim>
                                    <p:anim calcmode="lin" valueType="num">
                                      <p:cBhvr>
                                        <p:cTn id="26" dur="200" fill="hold"/>
                                        <p:tgtEl>
                                          <p:spTgt spid="3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200"/>
                                        <p:tgtEl>
                                          <p:spTgt spid="30"/>
                                        </p:tgtEl>
                                      </p:cBhvr>
                                    </p:animEffect>
                                  </p:childTnLst>
                                </p:cTn>
                              </p:par>
                              <p:par>
                                <p:cTn id="31" presetID="23" presetClass="entr" presetSubtype="16"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200" fill="hold"/>
                                        <p:tgtEl>
                                          <p:spTgt spid="54"/>
                                        </p:tgtEl>
                                        <p:attrNameLst>
                                          <p:attrName>ppt_w</p:attrName>
                                        </p:attrNameLst>
                                      </p:cBhvr>
                                      <p:tavLst>
                                        <p:tav tm="0">
                                          <p:val>
                                            <p:fltVal val="0"/>
                                          </p:val>
                                        </p:tav>
                                        <p:tav tm="100000">
                                          <p:val>
                                            <p:strVal val="#ppt_w"/>
                                          </p:val>
                                        </p:tav>
                                      </p:tavLst>
                                    </p:anim>
                                    <p:anim calcmode="lin" valueType="num">
                                      <p:cBhvr>
                                        <p:cTn id="34" dur="200" fill="hold"/>
                                        <p:tgtEl>
                                          <p:spTgt spid="54"/>
                                        </p:tgtEl>
                                        <p:attrNameLst>
                                          <p:attrName>ppt_h</p:attrName>
                                        </p:attrNameLst>
                                      </p:cBhvr>
                                      <p:tavLst>
                                        <p:tav tm="0">
                                          <p:val>
                                            <p:fltVal val="0"/>
                                          </p:val>
                                        </p:tav>
                                        <p:tav tm="100000">
                                          <p:val>
                                            <p:strVal val="#ppt_h"/>
                                          </p:val>
                                        </p:tav>
                                      </p:tavLst>
                                    </p:anim>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55"/>
          <p:cNvSpPr txBox="1">
            <a:spLocks noChangeArrowheads="1"/>
          </p:cNvSpPr>
          <p:nvPr/>
        </p:nvSpPr>
        <p:spPr bwMode="auto">
          <a:xfrm>
            <a:off x="747685" y="115858"/>
            <a:ext cx="3104235"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r>
              <a:rPr lang="en-US" altLang="zh-CN" sz="2800" b="0" i="0" dirty="0">
                <a:latin typeface="方正楷体简体" panose="02010601030101010101" pitchFamily="2" charset="-122"/>
                <a:ea typeface="方正楷体简体" panose="02010601030101010101" pitchFamily="2" charset="-122"/>
              </a:rPr>
              <a:t>5.4 </a:t>
            </a:r>
            <a:r>
              <a:rPr lang="zh-CN" altLang="en-US" sz="2800" b="0" i="0" dirty="0">
                <a:latin typeface="方正楷体简体" panose="02010601030101010101" pitchFamily="2" charset="-122"/>
                <a:ea typeface="方正楷体简体" panose="02010601030101010101" pitchFamily="2" charset="-122"/>
              </a:rPr>
              <a:t>资金主要用途</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52" name="组合 30"/>
          <p:cNvGrpSpPr/>
          <p:nvPr/>
        </p:nvGrpSpPr>
        <p:grpSpPr bwMode="auto">
          <a:xfrm>
            <a:off x="8662987" y="4880373"/>
            <a:ext cx="223838" cy="225028"/>
            <a:chOff x="0" y="0"/>
            <a:chExt cx="299785" cy="299785"/>
          </a:xfrm>
        </p:grpSpPr>
        <p:sp>
          <p:nvSpPr>
            <p:cNvPr id="53"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54"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55" name="组合 37"/>
          <p:cNvGrpSpPr/>
          <p:nvPr/>
        </p:nvGrpSpPr>
        <p:grpSpPr bwMode="auto">
          <a:xfrm flipH="1">
            <a:off x="8291512" y="4880373"/>
            <a:ext cx="225029" cy="225028"/>
            <a:chOff x="0" y="0"/>
            <a:chExt cx="299785" cy="299785"/>
          </a:xfrm>
        </p:grpSpPr>
        <p:sp>
          <p:nvSpPr>
            <p:cNvPr id="56"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57"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58"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5</a:t>
            </a:r>
            <a:endParaRPr lang="zh-CN" altLang="en-US" b="0" dirty="0">
              <a:solidFill>
                <a:schemeClr val="bg1"/>
              </a:solidFill>
            </a:endParaRPr>
          </a:p>
        </p:txBody>
      </p:sp>
      <p:sp>
        <p:nvSpPr>
          <p:cNvPr id="59" name="矩形 3"/>
          <p:cNvSpPr>
            <a:spLocks noChangeArrowheads="1"/>
          </p:cNvSpPr>
          <p:nvPr/>
        </p:nvSpPr>
        <p:spPr bwMode="auto">
          <a:xfrm>
            <a:off x="685592" y="952445"/>
            <a:ext cx="7795910" cy="2149173"/>
          </a:xfrm>
          <a:prstGeom prst="rect">
            <a:avLst/>
          </a:prstGeom>
          <a:blipFill dpi="0" rotWithShape="1">
            <a:blip r:embed="rId1"/>
            <a:srcRect/>
            <a:stretch>
              <a:fillRect/>
            </a:stretch>
          </a:blipFill>
          <a:ln w="9525">
            <a:noFill/>
            <a:beve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0">
              <a:solidFill>
                <a:schemeClr val="tx1"/>
              </a:solidFill>
              <a:ea typeface="宋体" panose="02010600030101010101" pitchFamily="2" charset="-122"/>
            </a:endParaRPr>
          </a:p>
        </p:txBody>
      </p:sp>
      <p:sp>
        <p:nvSpPr>
          <p:cNvPr id="60" name="单圆角矩形 4"/>
          <p:cNvSpPr/>
          <p:nvPr/>
        </p:nvSpPr>
        <p:spPr bwMode="auto">
          <a:xfrm>
            <a:off x="685592" y="3186185"/>
            <a:ext cx="2543050" cy="1545805"/>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lIns="68543" tIns="34272" rIns="68543" bIns="34272"/>
          <a:lstStyle/>
          <a:p>
            <a:endParaRPr lang="zh-CN" altLang="en-US" b="0"/>
          </a:p>
        </p:txBody>
      </p:sp>
      <p:sp>
        <p:nvSpPr>
          <p:cNvPr id="61" name="单圆角矩形 5"/>
          <p:cNvSpPr/>
          <p:nvPr/>
        </p:nvSpPr>
        <p:spPr bwMode="auto">
          <a:xfrm>
            <a:off x="3307389" y="3186185"/>
            <a:ext cx="2543050" cy="1545805"/>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lIns="68543" tIns="34272" rIns="68543" bIns="34272"/>
          <a:lstStyle/>
          <a:p>
            <a:endParaRPr lang="zh-CN" altLang="en-US" b="0"/>
          </a:p>
        </p:txBody>
      </p:sp>
      <p:sp>
        <p:nvSpPr>
          <p:cNvPr id="62" name="单圆角矩形 6"/>
          <p:cNvSpPr/>
          <p:nvPr/>
        </p:nvSpPr>
        <p:spPr bwMode="auto">
          <a:xfrm>
            <a:off x="5929187" y="3186185"/>
            <a:ext cx="2544209" cy="1545805"/>
          </a:xfrm>
          <a:custGeom>
            <a:avLst/>
            <a:gdLst>
              <a:gd name="T0" fmla="*/ 0 w 3486972"/>
              <a:gd name="T1" fmla="*/ 0 h 2329590"/>
              <a:gd name="T2" fmla="*/ 3247481 w 3486972"/>
              <a:gd name="T3" fmla="*/ 0 h 2329590"/>
              <a:gd name="T4" fmla="*/ 3487738 w 3486972"/>
              <a:gd name="T5" fmla="*/ 240293 h 2329590"/>
              <a:gd name="T6" fmla="*/ 3487738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lumMod val="85000"/>
            </a:schemeClr>
          </a:solidFill>
          <a:ln w="9525" cap="flat" cmpd="sng">
            <a:noFill/>
            <a:bevel/>
          </a:ln>
        </p:spPr>
        <p:txBody>
          <a:bodyPr lIns="68543" tIns="34272" rIns="68543" bIns="34272"/>
          <a:lstStyle/>
          <a:p>
            <a:endParaRPr lang="zh-CN" altLang="en-US" b="0"/>
          </a:p>
        </p:txBody>
      </p:sp>
      <p:sp>
        <p:nvSpPr>
          <p:cNvPr id="63" name="TextBox 62"/>
          <p:cNvSpPr txBox="1">
            <a:spLocks noChangeArrowheads="1"/>
          </p:cNvSpPr>
          <p:nvPr/>
        </p:nvSpPr>
        <p:spPr bwMode="auto">
          <a:xfrm>
            <a:off x="832664" y="3537887"/>
            <a:ext cx="2290598" cy="11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0" dirty="0">
                <a:solidFill>
                  <a:schemeClr val="tx1"/>
                </a:solidFill>
                <a:latin typeface="微软雅黑" panose="020B0503020204020204" charset="-122"/>
              </a:rPr>
              <a:t>上面的图片可自行更换，动画效果不变，方法是对图片点右键</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设置对象格式</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填充</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填充效果</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图片，选择事先准备好的图片即可。</a:t>
            </a:r>
            <a:endParaRPr lang="zh-CN" altLang="en-US" sz="1300" b="0" dirty="0">
              <a:solidFill>
                <a:schemeClr val="tx1"/>
              </a:solidFill>
              <a:latin typeface="微软雅黑" panose="020B0503020204020204" charset="-122"/>
            </a:endParaRPr>
          </a:p>
        </p:txBody>
      </p:sp>
      <p:sp>
        <p:nvSpPr>
          <p:cNvPr id="64" name="TextBox 63"/>
          <p:cNvSpPr txBox="1">
            <a:spLocks noChangeArrowheads="1"/>
          </p:cNvSpPr>
          <p:nvPr/>
        </p:nvSpPr>
        <p:spPr bwMode="auto">
          <a:xfrm>
            <a:off x="3431300" y="3537887"/>
            <a:ext cx="2291756" cy="11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0" dirty="0">
                <a:solidFill>
                  <a:schemeClr val="tx1"/>
                </a:solidFill>
                <a:latin typeface="微软雅黑" panose="020B0503020204020204" charset="-122"/>
              </a:rPr>
              <a:t>上面的图片可自行更换，动画效果不变，方法是对图片点右键</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设置对象格式</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填充</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填充效果</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图片，选择事先准备好的图片即可。</a:t>
            </a:r>
            <a:endParaRPr lang="zh-CN" altLang="en-US" sz="1300" b="0" dirty="0">
              <a:solidFill>
                <a:schemeClr val="tx1"/>
              </a:solidFill>
              <a:latin typeface="微软雅黑" panose="020B0503020204020204" charset="-122"/>
            </a:endParaRPr>
          </a:p>
        </p:txBody>
      </p:sp>
      <p:sp>
        <p:nvSpPr>
          <p:cNvPr id="65" name="TextBox 64"/>
          <p:cNvSpPr txBox="1">
            <a:spLocks noChangeArrowheads="1"/>
          </p:cNvSpPr>
          <p:nvPr/>
        </p:nvSpPr>
        <p:spPr bwMode="auto">
          <a:xfrm>
            <a:off x="6064677" y="3537887"/>
            <a:ext cx="2291756" cy="11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0" dirty="0">
                <a:solidFill>
                  <a:schemeClr val="tx1"/>
                </a:solidFill>
                <a:latin typeface="微软雅黑" panose="020B0503020204020204" charset="-122"/>
              </a:rPr>
              <a:t>上面的图片可自行更换，动画效果不变，方法是对图片点右键</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设置对象格式</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填充</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填充效果</a:t>
            </a:r>
            <a:r>
              <a:rPr lang="en-US" altLang="zh-CN" sz="1300" b="0" dirty="0">
                <a:solidFill>
                  <a:schemeClr val="tx1"/>
                </a:solidFill>
                <a:latin typeface="微软雅黑" panose="020B0503020204020204" charset="-122"/>
              </a:rPr>
              <a:t>-&gt;</a:t>
            </a:r>
            <a:r>
              <a:rPr lang="zh-CN" altLang="en-US" sz="1300" b="0" dirty="0">
                <a:solidFill>
                  <a:schemeClr val="tx1"/>
                </a:solidFill>
                <a:latin typeface="微软雅黑" panose="020B0503020204020204" charset="-122"/>
              </a:rPr>
              <a:t>图片，选择事先准备好的图片即可。</a:t>
            </a:r>
            <a:endParaRPr lang="zh-CN" altLang="en-US" sz="1300" b="0" dirty="0">
              <a:solidFill>
                <a:schemeClr val="tx1"/>
              </a:solidFill>
              <a:latin typeface="微软雅黑" panose="020B0503020204020204" charset="-122"/>
            </a:endParaRPr>
          </a:p>
        </p:txBody>
      </p:sp>
      <p:grpSp>
        <p:nvGrpSpPr>
          <p:cNvPr id="66" name="组合 48"/>
          <p:cNvGrpSpPr/>
          <p:nvPr/>
        </p:nvGrpSpPr>
        <p:grpSpPr bwMode="auto">
          <a:xfrm>
            <a:off x="1673771" y="2920327"/>
            <a:ext cx="566693" cy="566606"/>
            <a:chOff x="6378550" y="995815"/>
            <a:chExt cx="755970" cy="755970"/>
          </a:xfrm>
        </p:grpSpPr>
        <p:grpSp>
          <p:nvGrpSpPr>
            <p:cNvPr id="67" name="组合 49"/>
            <p:cNvGrpSpPr/>
            <p:nvPr/>
          </p:nvGrpSpPr>
          <p:grpSpPr bwMode="auto">
            <a:xfrm>
              <a:off x="6378550" y="995815"/>
              <a:ext cx="755970" cy="755970"/>
              <a:chOff x="4921135" y="2265218"/>
              <a:chExt cx="2360814" cy="2360814"/>
            </a:xfrm>
          </p:grpSpPr>
          <p:sp>
            <p:nvSpPr>
              <p:cNvPr id="69" name="椭圆 68"/>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70" name="椭圆 69"/>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97" name="椭圆 96"/>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grpSp>
        <p:sp>
          <p:nvSpPr>
            <p:cNvPr id="68" name="文本框 50"/>
            <p:cNvSpPr txBox="1"/>
            <p:nvPr/>
          </p:nvSpPr>
          <p:spPr>
            <a:xfrm>
              <a:off x="6523139" y="1142967"/>
              <a:ext cx="528615" cy="492766"/>
            </a:xfrm>
            <a:prstGeom prst="rect">
              <a:avLst/>
            </a:prstGeom>
            <a:noFill/>
            <a:ln>
              <a:noFill/>
            </a:ln>
          </p:spPr>
          <p:txBody>
            <a:bodyPr wrap="none">
              <a:spAutoFit/>
            </a:bodyPr>
            <a:lstStyle/>
            <a:p>
              <a:pPr>
                <a:defRPr/>
              </a:pPr>
              <a:r>
                <a:rPr lang="en-US" altLang="zh-CN" sz="1800" b="0" dirty="0">
                  <a:solidFill>
                    <a:srgbClr val="1557A5"/>
                  </a:solidFill>
                  <a:effectLst>
                    <a:innerShdw blurRad="114300">
                      <a:prstClr val="black"/>
                    </a:innerShdw>
                  </a:effectLst>
                  <a:latin typeface="Impact" panose="020B0806030902050204" pitchFamily="34" charset="0"/>
                </a:rPr>
                <a:t>01</a:t>
              </a:r>
              <a:endParaRPr lang="zh-CN" altLang="en-US" sz="1800" b="0" dirty="0">
                <a:solidFill>
                  <a:srgbClr val="1557A5"/>
                </a:solidFill>
                <a:effectLst>
                  <a:innerShdw blurRad="114300">
                    <a:prstClr val="black"/>
                  </a:innerShdw>
                </a:effectLst>
                <a:latin typeface="Impact" panose="020B0806030902050204" pitchFamily="34" charset="0"/>
              </a:endParaRPr>
            </a:p>
          </p:txBody>
        </p:sp>
      </p:grpSp>
      <p:grpSp>
        <p:nvGrpSpPr>
          <p:cNvPr id="98" name="组合 54"/>
          <p:cNvGrpSpPr/>
          <p:nvPr/>
        </p:nvGrpSpPr>
        <p:grpSpPr bwMode="auto">
          <a:xfrm>
            <a:off x="4293831" y="2909433"/>
            <a:ext cx="566693" cy="566606"/>
            <a:chOff x="6378550" y="995815"/>
            <a:chExt cx="755970" cy="755970"/>
          </a:xfrm>
        </p:grpSpPr>
        <p:grpSp>
          <p:nvGrpSpPr>
            <p:cNvPr id="99" name="组合 55"/>
            <p:cNvGrpSpPr/>
            <p:nvPr/>
          </p:nvGrpSpPr>
          <p:grpSpPr bwMode="auto">
            <a:xfrm>
              <a:off x="6378550" y="995815"/>
              <a:ext cx="755970" cy="755970"/>
              <a:chOff x="4921135" y="2265218"/>
              <a:chExt cx="2360814" cy="2360814"/>
            </a:xfrm>
          </p:grpSpPr>
          <p:sp>
            <p:nvSpPr>
              <p:cNvPr id="101" name="椭圆 100"/>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102" name="椭圆 101"/>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103" name="椭圆 102"/>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grpSp>
        <p:sp>
          <p:nvSpPr>
            <p:cNvPr id="100" name="文本框 56"/>
            <p:cNvSpPr txBox="1"/>
            <p:nvPr/>
          </p:nvSpPr>
          <p:spPr>
            <a:xfrm>
              <a:off x="6523139" y="1142967"/>
              <a:ext cx="564969" cy="492766"/>
            </a:xfrm>
            <a:prstGeom prst="rect">
              <a:avLst/>
            </a:prstGeom>
            <a:noFill/>
            <a:ln>
              <a:noFill/>
            </a:ln>
          </p:spPr>
          <p:txBody>
            <a:bodyPr wrap="none">
              <a:spAutoFit/>
            </a:bodyPr>
            <a:lstStyle/>
            <a:p>
              <a:pPr>
                <a:defRPr/>
              </a:pPr>
              <a:r>
                <a:rPr lang="en-US" altLang="zh-CN" sz="1800" b="0" dirty="0">
                  <a:solidFill>
                    <a:srgbClr val="1557A5"/>
                  </a:solidFill>
                  <a:effectLst>
                    <a:innerShdw blurRad="114300">
                      <a:prstClr val="black"/>
                    </a:innerShdw>
                  </a:effectLst>
                  <a:latin typeface="Impact" panose="020B0806030902050204" pitchFamily="34" charset="0"/>
                </a:rPr>
                <a:t>02</a:t>
              </a:r>
              <a:endParaRPr lang="zh-CN" altLang="en-US" sz="1800" b="0" dirty="0">
                <a:solidFill>
                  <a:srgbClr val="1557A5"/>
                </a:solidFill>
                <a:effectLst>
                  <a:innerShdw blurRad="114300">
                    <a:prstClr val="black"/>
                  </a:innerShdw>
                </a:effectLst>
                <a:latin typeface="Impact" panose="020B0806030902050204" pitchFamily="34" charset="0"/>
              </a:endParaRPr>
            </a:p>
          </p:txBody>
        </p:sp>
      </p:grpSp>
      <p:grpSp>
        <p:nvGrpSpPr>
          <p:cNvPr id="104" name="组合 60"/>
          <p:cNvGrpSpPr/>
          <p:nvPr/>
        </p:nvGrpSpPr>
        <p:grpSpPr bwMode="auto">
          <a:xfrm>
            <a:off x="6927209" y="2911086"/>
            <a:ext cx="566693" cy="566606"/>
            <a:chOff x="6378550" y="995815"/>
            <a:chExt cx="755970" cy="755970"/>
          </a:xfrm>
        </p:grpSpPr>
        <p:grpSp>
          <p:nvGrpSpPr>
            <p:cNvPr id="105" name="组合 61"/>
            <p:cNvGrpSpPr/>
            <p:nvPr/>
          </p:nvGrpSpPr>
          <p:grpSpPr bwMode="auto">
            <a:xfrm>
              <a:off x="6378550" y="995815"/>
              <a:ext cx="755970" cy="755970"/>
              <a:chOff x="4921135" y="2265218"/>
              <a:chExt cx="2360814" cy="2360814"/>
            </a:xfrm>
          </p:grpSpPr>
          <p:sp>
            <p:nvSpPr>
              <p:cNvPr id="107" name="椭圆 106"/>
              <p:cNvSpPr/>
              <p:nvPr/>
            </p:nvSpPr>
            <p:spPr>
              <a:xfrm>
                <a:off x="4921135" y="2265218"/>
                <a:ext cx="2359771" cy="2360814"/>
              </a:xfrm>
              <a:prstGeom prst="ellipse">
                <a:avLst/>
              </a:prstGeom>
              <a:solidFill>
                <a:srgbClr val="155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108" name="椭圆 107"/>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109" name="椭圆 108"/>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grpSp>
        <p:sp>
          <p:nvSpPr>
            <p:cNvPr id="106" name="文本框 62"/>
            <p:cNvSpPr txBox="1"/>
            <p:nvPr/>
          </p:nvSpPr>
          <p:spPr>
            <a:xfrm>
              <a:off x="6523139" y="1142967"/>
              <a:ext cx="573522" cy="492766"/>
            </a:xfrm>
            <a:prstGeom prst="rect">
              <a:avLst/>
            </a:prstGeom>
            <a:noFill/>
            <a:ln>
              <a:noFill/>
            </a:ln>
          </p:spPr>
          <p:txBody>
            <a:bodyPr wrap="none">
              <a:spAutoFit/>
            </a:bodyPr>
            <a:lstStyle/>
            <a:p>
              <a:pPr>
                <a:defRPr/>
              </a:pPr>
              <a:r>
                <a:rPr lang="en-US" altLang="zh-CN" sz="1800" b="0" dirty="0">
                  <a:solidFill>
                    <a:srgbClr val="1557A5"/>
                  </a:solidFill>
                  <a:effectLst>
                    <a:innerShdw blurRad="114300">
                      <a:prstClr val="black"/>
                    </a:innerShdw>
                  </a:effectLst>
                  <a:latin typeface="Impact" panose="020B0806030902050204" pitchFamily="34" charset="0"/>
                </a:rPr>
                <a:t>03</a:t>
              </a:r>
              <a:endParaRPr lang="zh-CN" altLang="en-US" sz="1800" b="0" dirty="0">
                <a:solidFill>
                  <a:srgbClr val="1557A5"/>
                </a:solidFill>
                <a:effectLst>
                  <a:innerShdw blurRad="114300">
                    <a:prstClr val="black"/>
                  </a:innerShdw>
                </a:effectLst>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10000">
        <p:checker/>
      </p:transition>
    </mc:Choice>
    <mc:Fallback>
      <p:transition spd="slow" advClick="0" advTm="10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4)">
                                      <p:cBhvr>
                                        <p:cTn id="7" dur="1000"/>
                                        <p:tgtEl>
                                          <p:spTgt spid="51"/>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randombar(horizontal)">
                                      <p:cBhvr>
                                        <p:cTn id="11" dur="750"/>
                                        <p:tgtEl>
                                          <p:spTgt spid="59"/>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500" fill="hold"/>
                                        <p:tgtEl>
                                          <p:spTgt spid="104"/>
                                        </p:tgtEl>
                                        <p:attrNameLst>
                                          <p:attrName>ppt_x</p:attrName>
                                        </p:attrNameLst>
                                      </p:cBhvr>
                                      <p:tavLst>
                                        <p:tav tm="0">
                                          <p:val>
                                            <p:strVal val="#ppt_x"/>
                                          </p:val>
                                        </p:tav>
                                        <p:tav tm="100000">
                                          <p:val>
                                            <p:strVal val="#ppt_x"/>
                                          </p:val>
                                        </p:tav>
                                      </p:tavLst>
                                    </p:anim>
                                    <p:anim calcmode="lin" valueType="num">
                                      <p:cBhvr additive="base">
                                        <p:cTn id="36" dur="500" fill="hold"/>
                                        <p:tgtEl>
                                          <p:spTgt spid="104"/>
                                        </p:tgtEl>
                                        <p:attrNameLst>
                                          <p:attrName>ppt_y</p:attrName>
                                        </p:attrNameLst>
                                      </p:cBhvr>
                                      <p:tavLst>
                                        <p:tav tm="0">
                                          <p:val>
                                            <p:strVal val="1+#ppt_h/2"/>
                                          </p:val>
                                        </p:tav>
                                        <p:tav tm="100000">
                                          <p:val>
                                            <p:strVal val="#ppt_y"/>
                                          </p:val>
                                        </p:tav>
                                      </p:tavLst>
                                    </p:anim>
                                  </p:childTnLst>
                                </p:cTn>
                              </p:par>
                              <p:par>
                                <p:cTn id="37" presetID="41" presetClass="entr" presetSubtype="0" fill="hold" grpId="0" nodeType="withEffect">
                                  <p:stCondLst>
                                    <p:cond delay="1000"/>
                                  </p:stCondLst>
                                  <p:iterate type="lt">
                                    <p:tmPct val="10000"/>
                                  </p:iterate>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3"/>
                                        </p:tgtEl>
                                        <p:attrNameLst>
                                          <p:attrName>ppt_y</p:attrName>
                                        </p:attrNameLst>
                                      </p:cBhvr>
                                      <p:tavLst>
                                        <p:tav tm="0">
                                          <p:val>
                                            <p:strVal val="#ppt_y"/>
                                          </p:val>
                                        </p:tav>
                                        <p:tav tm="100000">
                                          <p:val>
                                            <p:strVal val="#ppt_y"/>
                                          </p:val>
                                        </p:tav>
                                      </p:tavLst>
                                    </p:anim>
                                    <p:anim calcmode="lin" valueType="num">
                                      <p:cBhvr>
                                        <p:cTn id="41"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3"/>
                                        </p:tgtEl>
                                      </p:cBhvr>
                                    </p:animEffect>
                                  </p:childTnLst>
                                </p:cTn>
                              </p:par>
                              <p:par>
                                <p:cTn id="44" presetID="41" presetClass="entr" presetSubtype="0" fill="hold" grpId="0" nodeType="withEffect">
                                  <p:stCondLst>
                                    <p:cond delay="1000"/>
                                  </p:stCondLst>
                                  <p:iterate type="lt">
                                    <p:tmPct val="10000"/>
                                  </p:iterate>
                                  <p:childTnLst>
                                    <p:set>
                                      <p:cBhvr>
                                        <p:cTn id="45" dur="1" fill="hold">
                                          <p:stCondLst>
                                            <p:cond delay="0"/>
                                          </p:stCondLst>
                                        </p:cTn>
                                        <p:tgtEl>
                                          <p:spTgt spid="64"/>
                                        </p:tgtEl>
                                        <p:attrNameLst>
                                          <p:attrName>style.visibility</p:attrName>
                                        </p:attrNameLst>
                                      </p:cBhvr>
                                      <p:to>
                                        <p:strVal val="visible"/>
                                      </p:to>
                                    </p:set>
                                    <p:anim calcmode="lin" valueType="num">
                                      <p:cBhvr>
                                        <p:cTn id="46"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64"/>
                                        </p:tgtEl>
                                        <p:attrNameLst>
                                          <p:attrName>ppt_y</p:attrName>
                                        </p:attrNameLst>
                                      </p:cBhvr>
                                      <p:tavLst>
                                        <p:tav tm="0">
                                          <p:val>
                                            <p:strVal val="#ppt_y"/>
                                          </p:val>
                                        </p:tav>
                                        <p:tav tm="100000">
                                          <p:val>
                                            <p:strVal val="#ppt_y"/>
                                          </p:val>
                                        </p:tav>
                                      </p:tavLst>
                                    </p:anim>
                                    <p:anim calcmode="lin" valueType="num">
                                      <p:cBhvr>
                                        <p:cTn id="48"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64"/>
                                        </p:tgtEl>
                                      </p:cBhvr>
                                    </p:animEffect>
                                  </p:childTnLst>
                                </p:cTn>
                              </p:par>
                              <p:par>
                                <p:cTn id="51" presetID="41" presetClass="entr" presetSubtype="0" fill="hold" grpId="0" nodeType="withEffect">
                                  <p:stCondLst>
                                    <p:cond delay="1000"/>
                                  </p:stCondLst>
                                  <p:iterate type="lt">
                                    <p:tmPct val="10000"/>
                                  </p:iterate>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65"/>
                                        </p:tgtEl>
                                        <p:attrNameLst>
                                          <p:attrName>ppt_y</p:attrName>
                                        </p:attrNameLst>
                                      </p:cBhvr>
                                      <p:tavLst>
                                        <p:tav tm="0">
                                          <p:val>
                                            <p:strVal val="#ppt_y"/>
                                          </p:val>
                                        </p:tav>
                                        <p:tav tm="100000">
                                          <p:val>
                                            <p:strVal val="#ppt_y"/>
                                          </p:val>
                                        </p:tav>
                                      </p:tavLst>
                                    </p:anim>
                                    <p:anim calcmode="lin" valueType="num">
                                      <p:cBhvr>
                                        <p:cTn id="5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9" grpId="0" animBg="1"/>
      <p:bldP spid="60" grpId="0" animBg="1"/>
      <p:bldP spid="61" grpId="0" animBg="1"/>
      <p:bldP spid="62" grpId="0" animBg="1"/>
      <p:bldP spid="63" grpId="0"/>
      <p:bldP spid="64" grpId="0"/>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995837" y="2737450"/>
            <a:ext cx="4464595" cy="652284"/>
            <a:chOff x="5519357" y="2845462"/>
            <a:chExt cx="4464595" cy="652284"/>
          </a:xfrm>
        </p:grpSpPr>
        <p:sp>
          <p:nvSpPr>
            <p:cNvPr id="27" name="Rectangle 14"/>
            <p:cNvSpPr/>
            <p:nvPr/>
          </p:nvSpPr>
          <p:spPr>
            <a:xfrm>
              <a:off x="6215443" y="2845462"/>
              <a:ext cx="3768509" cy="630942"/>
            </a:xfrm>
            <a:prstGeom prst="rect">
              <a:avLst/>
            </a:prstGeom>
          </p:spPr>
          <p:txBody>
            <a:bodyPr wrap="square">
              <a:spAutoFit/>
            </a:bodyPr>
            <a:lstStyle/>
            <a:p>
              <a:r>
                <a:rPr lang="zh-CN" altLang="en-US" sz="1400" b="0" dirty="0">
                  <a:solidFill>
                    <a:srgbClr val="0070C0"/>
                  </a:solidFill>
                  <a:latin typeface="微软雅黑" panose="020B0503020204020204" charset="-122"/>
                  <a:ea typeface="微软雅黑" panose="020B0503020204020204" charset="-122"/>
                  <a:cs typeface="Open Sans" panose="020B0606030504020204" pitchFamily="34" charset="0"/>
                </a:rPr>
                <a:t>单击此处添加标题</a:t>
              </a:r>
              <a:endParaRPr lang="zh-CN" altLang="en-US" sz="1400" b="0" dirty="0">
                <a:solidFill>
                  <a:srgbClr val="0070C0"/>
                </a:solidFill>
                <a:latin typeface="微软雅黑" panose="020B0503020204020204" charset="-122"/>
                <a:ea typeface="微软雅黑" panose="020B0503020204020204" charset="-122"/>
                <a:cs typeface="Open Sans" panose="020B0606030504020204" pitchFamily="34" charset="0"/>
              </a:endParaRPr>
            </a:p>
            <a:p>
              <a:r>
                <a:rPr lang="zh-CN" altLang="en-US" sz="1050" b="0" kern="3000" spc="23" dirty="0">
                  <a:solidFill>
                    <a:schemeClr val="tx1">
                      <a:lumMod val="85000"/>
                      <a:lumOff val="15000"/>
                    </a:schemeClr>
                  </a:solidFill>
                  <a:latin typeface="微软雅黑" panose="020B0503020204020204" charset="-122"/>
                  <a:ea typeface="微软雅黑" panose="020B0503020204020204" charset="-122"/>
                </a:rPr>
                <a:t>单击此处添加文本内容，文字内容需概括精炼，建议与标题相关并符合整体语言风格，语言描述尽量简洁生动。</a:t>
              </a:r>
              <a:endParaRPr lang="en-US" altLang="zh-CN" sz="1050" b="0" kern="3000" spc="23" dirty="0">
                <a:solidFill>
                  <a:schemeClr val="tx1">
                    <a:lumMod val="85000"/>
                    <a:lumOff val="15000"/>
                  </a:schemeClr>
                </a:solidFill>
                <a:latin typeface="微软雅黑" panose="020B0503020204020204" charset="-122"/>
                <a:ea typeface="微软雅黑" panose="020B0503020204020204" charset="-122"/>
              </a:endParaRPr>
            </a:p>
          </p:txBody>
        </p:sp>
        <p:grpSp>
          <p:nvGrpSpPr>
            <p:cNvPr id="28" name="组合 27"/>
            <p:cNvGrpSpPr/>
            <p:nvPr/>
          </p:nvGrpSpPr>
          <p:grpSpPr>
            <a:xfrm>
              <a:off x="5519357" y="2866804"/>
              <a:ext cx="652843" cy="630942"/>
              <a:chOff x="5519357" y="2866804"/>
              <a:chExt cx="652843" cy="630942"/>
            </a:xfrm>
          </p:grpSpPr>
          <p:sp>
            <p:nvSpPr>
              <p:cNvPr id="29" name="Rounded Rectangle 23"/>
              <p:cNvSpPr/>
              <p:nvPr/>
            </p:nvSpPr>
            <p:spPr>
              <a:xfrm>
                <a:off x="5519357" y="2866804"/>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lumMod val="85000"/>
                      <a:lumOff val="15000"/>
                    </a:schemeClr>
                  </a:solidFill>
                  <a:latin typeface="微软雅黑" panose="020B0503020204020204" charset="-122"/>
                  <a:ea typeface="微软雅黑" panose="020B0503020204020204" charset="-122"/>
                </a:endParaRPr>
              </a:p>
            </p:txBody>
          </p:sp>
          <p:sp>
            <p:nvSpPr>
              <p:cNvPr id="30" name="Freeform 11"/>
              <p:cNvSpPr>
                <a:spLocks noEditPoints="1"/>
              </p:cNvSpPr>
              <p:nvPr/>
            </p:nvSpPr>
            <p:spPr bwMode="auto">
              <a:xfrm>
                <a:off x="5659308" y="3016598"/>
                <a:ext cx="372940" cy="331354"/>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b="0" dirty="0">
                  <a:solidFill>
                    <a:schemeClr val="tx1">
                      <a:lumMod val="85000"/>
                      <a:lumOff val="15000"/>
                    </a:schemeClr>
                  </a:solidFill>
                  <a:latin typeface="微软雅黑" panose="020B0503020204020204" charset="-122"/>
                  <a:ea typeface="微软雅黑" panose="020B0503020204020204" charset="-122"/>
                </a:endParaRPr>
              </a:p>
            </p:txBody>
          </p:sp>
        </p:grpSp>
      </p:grpSp>
      <p:grpSp>
        <p:nvGrpSpPr>
          <p:cNvPr id="31" name="组合 30"/>
          <p:cNvGrpSpPr/>
          <p:nvPr/>
        </p:nvGrpSpPr>
        <p:grpSpPr>
          <a:xfrm>
            <a:off x="3995837" y="1941934"/>
            <a:ext cx="4464595" cy="664458"/>
            <a:chOff x="5519357" y="2049946"/>
            <a:chExt cx="4464595" cy="664458"/>
          </a:xfrm>
        </p:grpSpPr>
        <p:sp>
          <p:nvSpPr>
            <p:cNvPr id="33" name="Rectangle 13"/>
            <p:cNvSpPr/>
            <p:nvPr/>
          </p:nvSpPr>
          <p:spPr>
            <a:xfrm>
              <a:off x="6215443" y="2083462"/>
              <a:ext cx="3768509" cy="630942"/>
            </a:xfrm>
            <a:prstGeom prst="rect">
              <a:avLst/>
            </a:prstGeom>
          </p:spPr>
          <p:txBody>
            <a:bodyPr wrap="square">
              <a:spAutoFit/>
            </a:bodyPr>
            <a:lstStyle/>
            <a:p>
              <a:r>
                <a:rPr lang="zh-CN" altLang="en-US" sz="1400" b="0" dirty="0">
                  <a:solidFill>
                    <a:srgbClr val="00B0F0"/>
                  </a:solidFill>
                  <a:latin typeface="微软雅黑" panose="020B0503020204020204" charset="-122"/>
                  <a:ea typeface="微软雅黑" panose="020B0503020204020204" charset="-122"/>
                  <a:cs typeface="Open Sans" panose="020B0606030504020204" pitchFamily="34" charset="0"/>
                </a:rPr>
                <a:t>单击此处添加标题</a:t>
              </a:r>
              <a:endParaRPr lang="zh-CN" altLang="en-US" sz="1400" b="0" dirty="0">
                <a:solidFill>
                  <a:srgbClr val="00B0F0"/>
                </a:solidFill>
                <a:latin typeface="微软雅黑" panose="020B0503020204020204" charset="-122"/>
                <a:ea typeface="微软雅黑" panose="020B0503020204020204" charset="-122"/>
                <a:cs typeface="Open Sans" panose="020B0606030504020204" pitchFamily="34" charset="0"/>
              </a:endParaRPr>
            </a:p>
            <a:p>
              <a:r>
                <a:rPr lang="zh-CN" altLang="en-US" sz="1050" b="0" kern="3000" spc="23" dirty="0">
                  <a:solidFill>
                    <a:schemeClr val="tx1">
                      <a:lumMod val="85000"/>
                      <a:lumOff val="15000"/>
                    </a:schemeClr>
                  </a:solidFill>
                  <a:latin typeface="微软雅黑" panose="020B0503020204020204" charset="-122"/>
                  <a:ea typeface="微软雅黑" panose="020B0503020204020204" charset="-122"/>
                </a:rPr>
                <a:t>单击此处添加文本内容，文字内容需概括精炼，建议与标题相关并符合整体语言风格，语言描述尽量简洁生动。</a:t>
              </a:r>
              <a:endParaRPr lang="en-US" altLang="zh-CN" sz="1050" b="0" kern="3000" spc="23" dirty="0">
                <a:solidFill>
                  <a:schemeClr val="tx1">
                    <a:lumMod val="85000"/>
                    <a:lumOff val="15000"/>
                  </a:schemeClr>
                </a:solidFill>
                <a:latin typeface="微软雅黑" panose="020B0503020204020204" charset="-122"/>
                <a:ea typeface="微软雅黑" panose="020B0503020204020204" charset="-122"/>
              </a:endParaRPr>
            </a:p>
          </p:txBody>
        </p:sp>
        <p:grpSp>
          <p:nvGrpSpPr>
            <p:cNvPr id="34" name="组合 33"/>
            <p:cNvGrpSpPr/>
            <p:nvPr/>
          </p:nvGrpSpPr>
          <p:grpSpPr>
            <a:xfrm>
              <a:off x="5519357" y="2049946"/>
              <a:ext cx="652843" cy="630942"/>
              <a:chOff x="5519357" y="2049946"/>
              <a:chExt cx="652843" cy="630942"/>
            </a:xfrm>
          </p:grpSpPr>
          <p:sp>
            <p:nvSpPr>
              <p:cNvPr id="35" name="Rounded Rectangle 22"/>
              <p:cNvSpPr/>
              <p:nvPr/>
            </p:nvSpPr>
            <p:spPr>
              <a:xfrm>
                <a:off x="5519357" y="2049946"/>
                <a:ext cx="652843" cy="6309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lumMod val="85000"/>
                      <a:lumOff val="15000"/>
                    </a:schemeClr>
                  </a:solidFill>
                  <a:latin typeface="微软雅黑" panose="020B0503020204020204" charset="-122"/>
                  <a:ea typeface="微软雅黑" panose="020B0503020204020204" charset="-122"/>
                </a:endParaRPr>
              </a:p>
            </p:txBody>
          </p:sp>
          <p:sp>
            <p:nvSpPr>
              <p:cNvPr id="36" name="Freeform 10"/>
              <p:cNvSpPr>
                <a:spLocks noEditPoints="1"/>
              </p:cNvSpPr>
              <p:nvPr/>
            </p:nvSpPr>
            <p:spPr bwMode="auto">
              <a:xfrm>
                <a:off x="5658224" y="2180258"/>
                <a:ext cx="375107" cy="370318"/>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b="0" dirty="0">
                  <a:solidFill>
                    <a:schemeClr val="tx1">
                      <a:lumMod val="85000"/>
                      <a:lumOff val="15000"/>
                    </a:schemeClr>
                  </a:solidFill>
                  <a:latin typeface="微软雅黑" panose="020B0503020204020204" charset="-122"/>
                  <a:ea typeface="微软雅黑" panose="020B0503020204020204" charset="-122"/>
                </a:endParaRPr>
              </a:p>
            </p:txBody>
          </p:sp>
        </p:grpSp>
      </p:grpSp>
      <p:grpSp>
        <p:nvGrpSpPr>
          <p:cNvPr id="37" name="组合 36"/>
          <p:cNvGrpSpPr/>
          <p:nvPr/>
        </p:nvGrpSpPr>
        <p:grpSpPr>
          <a:xfrm>
            <a:off x="3995837" y="1103734"/>
            <a:ext cx="4464595" cy="630942"/>
            <a:chOff x="5519357" y="1211746"/>
            <a:chExt cx="4464595" cy="630942"/>
          </a:xfrm>
        </p:grpSpPr>
        <p:sp>
          <p:nvSpPr>
            <p:cNvPr id="38" name="Rectangle 12"/>
            <p:cNvSpPr/>
            <p:nvPr/>
          </p:nvSpPr>
          <p:spPr>
            <a:xfrm>
              <a:off x="6215443" y="1211746"/>
              <a:ext cx="3768509" cy="630942"/>
            </a:xfrm>
            <a:prstGeom prst="rect">
              <a:avLst/>
            </a:prstGeom>
          </p:spPr>
          <p:txBody>
            <a:bodyPr wrap="square">
              <a:spAutoFit/>
            </a:bodyPr>
            <a:lstStyle/>
            <a:p>
              <a:r>
                <a:rPr lang="zh-CN" altLang="en-US" sz="1400" b="0" dirty="0">
                  <a:solidFill>
                    <a:srgbClr val="0070C0"/>
                  </a:solidFill>
                  <a:latin typeface="微软雅黑" panose="020B0503020204020204" charset="-122"/>
                  <a:ea typeface="微软雅黑" panose="020B0503020204020204" charset="-122"/>
                  <a:cs typeface="Open Sans" panose="020B0606030504020204" pitchFamily="34" charset="0"/>
                </a:rPr>
                <a:t>单击此处添加标题</a:t>
              </a:r>
              <a:endParaRPr lang="zh-CN" altLang="en-US" sz="1400" b="0" dirty="0">
                <a:solidFill>
                  <a:srgbClr val="0070C0"/>
                </a:solidFill>
                <a:latin typeface="微软雅黑" panose="020B0503020204020204" charset="-122"/>
                <a:ea typeface="微软雅黑" panose="020B0503020204020204" charset="-122"/>
                <a:cs typeface="Open Sans" panose="020B0606030504020204" pitchFamily="34" charset="0"/>
              </a:endParaRPr>
            </a:p>
            <a:p>
              <a:r>
                <a:rPr lang="zh-CN" altLang="en-US" sz="1050" b="0" kern="3000" spc="23" dirty="0">
                  <a:solidFill>
                    <a:schemeClr val="tx1">
                      <a:lumMod val="85000"/>
                      <a:lumOff val="15000"/>
                    </a:schemeClr>
                  </a:solidFill>
                  <a:latin typeface="微软雅黑" panose="020B0503020204020204" charset="-122"/>
                  <a:ea typeface="微软雅黑" panose="020B0503020204020204" charset="-122"/>
                </a:rPr>
                <a:t>单击此处添加文本内容，文字内容需概括精炼，建议与标题相关并符合整体语言风格，语言描述尽量简洁生动</a:t>
              </a:r>
              <a:r>
                <a:rPr lang="zh-CN" altLang="en-US" sz="1050" b="0" kern="3000" spc="23" dirty="0" smtClean="0">
                  <a:solidFill>
                    <a:schemeClr val="tx1">
                      <a:lumMod val="85000"/>
                      <a:lumOff val="15000"/>
                    </a:schemeClr>
                  </a:solidFill>
                  <a:latin typeface="微软雅黑" panose="020B0503020204020204" charset="-122"/>
                  <a:ea typeface="微软雅黑" panose="020B0503020204020204" charset="-122"/>
                </a:rPr>
                <a:t>。</a:t>
              </a:r>
              <a:endParaRPr lang="en-US" altLang="zh-CN" sz="1050" b="0" kern="3000" spc="23" dirty="0">
                <a:solidFill>
                  <a:schemeClr val="tx1">
                    <a:lumMod val="85000"/>
                    <a:lumOff val="15000"/>
                  </a:schemeClr>
                </a:solidFill>
                <a:latin typeface="微软雅黑" panose="020B0503020204020204" charset="-122"/>
                <a:ea typeface="微软雅黑" panose="020B0503020204020204" charset="-122"/>
              </a:endParaRPr>
            </a:p>
          </p:txBody>
        </p:sp>
        <p:grpSp>
          <p:nvGrpSpPr>
            <p:cNvPr id="39" name="组合 38"/>
            <p:cNvGrpSpPr/>
            <p:nvPr/>
          </p:nvGrpSpPr>
          <p:grpSpPr>
            <a:xfrm>
              <a:off x="5519357" y="1211746"/>
              <a:ext cx="652843" cy="630942"/>
              <a:chOff x="5519357" y="1211746"/>
              <a:chExt cx="652843" cy="630942"/>
            </a:xfrm>
          </p:grpSpPr>
          <p:sp>
            <p:nvSpPr>
              <p:cNvPr id="40" name="Rounded Rectangle 2"/>
              <p:cNvSpPr/>
              <p:nvPr/>
            </p:nvSpPr>
            <p:spPr>
              <a:xfrm>
                <a:off x="5519357" y="1211746"/>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lumMod val="85000"/>
                      <a:lumOff val="15000"/>
                    </a:schemeClr>
                  </a:solidFill>
                  <a:latin typeface="微软雅黑" panose="020B0503020204020204" charset="-122"/>
                  <a:ea typeface="微软雅黑" panose="020B0503020204020204" charset="-122"/>
                </a:endParaRPr>
              </a:p>
            </p:txBody>
          </p:sp>
          <p:sp>
            <p:nvSpPr>
              <p:cNvPr id="41" name="Freeform 33"/>
              <p:cNvSpPr>
                <a:spLocks noEditPoints="1"/>
              </p:cNvSpPr>
              <p:nvPr/>
            </p:nvSpPr>
            <p:spPr bwMode="auto">
              <a:xfrm>
                <a:off x="5607593" y="1365049"/>
                <a:ext cx="476369" cy="32433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lstStyle/>
              <a:p>
                <a:endParaRPr lang="en-US" b="0" dirty="0">
                  <a:solidFill>
                    <a:schemeClr val="tx1">
                      <a:lumMod val="85000"/>
                      <a:lumOff val="15000"/>
                    </a:schemeClr>
                  </a:solidFill>
                  <a:latin typeface="微软雅黑" panose="020B0503020204020204" charset="-122"/>
                  <a:ea typeface="微软雅黑" panose="020B0503020204020204" charset="-122"/>
                </a:endParaRPr>
              </a:p>
            </p:txBody>
          </p:sp>
        </p:grpSp>
      </p:grpSp>
      <p:grpSp>
        <p:nvGrpSpPr>
          <p:cNvPr id="42" name="组合 41"/>
          <p:cNvGrpSpPr/>
          <p:nvPr/>
        </p:nvGrpSpPr>
        <p:grpSpPr>
          <a:xfrm>
            <a:off x="3995837" y="3575650"/>
            <a:ext cx="4464595" cy="652284"/>
            <a:chOff x="5519357" y="3683662"/>
            <a:chExt cx="4464595" cy="652284"/>
          </a:xfrm>
        </p:grpSpPr>
        <p:sp>
          <p:nvSpPr>
            <p:cNvPr id="43" name="Rectangle 15"/>
            <p:cNvSpPr/>
            <p:nvPr/>
          </p:nvSpPr>
          <p:spPr>
            <a:xfrm>
              <a:off x="6215443" y="3683662"/>
              <a:ext cx="3768509" cy="630942"/>
            </a:xfrm>
            <a:prstGeom prst="rect">
              <a:avLst/>
            </a:prstGeom>
          </p:spPr>
          <p:txBody>
            <a:bodyPr wrap="square">
              <a:spAutoFit/>
            </a:bodyPr>
            <a:lstStyle/>
            <a:p>
              <a:r>
                <a:rPr lang="zh-CN" altLang="en-US" sz="1400" b="0" dirty="0">
                  <a:solidFill>
                    <a:srgbClr val="00B0F0"/>
                  </a:solidFill>
                  <a:latin typeface="微软雅黑" panose="020B0503020204020204" charset="-122"/>
                  <a:ea typeface="微软雅黑" panose="020B0503020204020204" charset="-122"/>
                  <a:cs typeface="Open Sans" panose="020B0606030504020204" pitchFamily="34" charset="0"/>
                </a:rPr>
                <a:t>单击此处添加标题</a:t>
              </a:r>
              <a:endParaRPr lang="zh-CN" altLang="en-US" sz="1400" b="0" dirty="0">
                <a:solidFill>
                  <a:srgbClr val="00B0F0"/>
                </a:solidFill>
                <a:latin typeface="微软雅黑" panose="020B0503020204020204" charset="-122"/>
                <a:ea typeface="微软雅黑" panose="020B0503020204020204" charset="-122"/>
                <a:cs typeface="Open Sans" panose="020B0606030504020204" pitchFamily="34" charset="0"/>
              </a:endParaRPr>
            </a:p>
            <a:p>
              <a:r>
                <a:rPr lang="zh-CN" altLang="en-US" sz="1050" b="0" kern="3000" spc="23" dirty="0">
                  <a:solidFill>
                    <a:schemeClr val="tx1">
                      <a:lumMod val="85000"/>
                      <a:lumOff val="15000"/>
                    </a:schemeClr>
                  </a:solidFill>
                  <a:latin typeface="微软雅黑" panose="020B0503020204020204" charset="-122"/>
                  <a:ea typeface="微软雅黑" panose="020B0503020204020204" charset="-122"/>
                </a:rPr>
                <a:t>单击此处添加文本内容，文字内容需概括精炼，建议与标题相关并符合整体语言风格，语言描述尽量简洁生动。</a:t>
              </a:r>
              <a:endParaRPr lang="en-US" altLang="zh-CN" sz="1050" b="0" kern="3000" spc="23" dirty="0">
                <a:solidFill>
                  <a:schemeClr val="tx1">
                    <a:lumMod val="85000"/>
                    <a:lumOff val="15000"/>
                  </a:schemeClr>
                </a:solidFill>
                <a:latin typeface="微软雅黑" panose="020B0503020204020204" charset="-122"/>
                <a:ea typeface="微软雅黑" panose="020B0503020204020204" charset="-122"/>
              </a:endParaRPr>
            </a:p>
          </p:txBody>
        </p:sp>
        <p:grpSp>
          <p:nvGrpSpPr>
            <p:cNvPr id="44" name="组合 43"/>
            <p:cNvGrpSpPr/>
            <p:nvPr/>
          </p:nvGrpSpPr>
          <p:grpSpPr>
            <a:xfrm>
              <a:off x="5519357" y="3705004"/>
              <a:ext cx="652843" cy="630942"/>
              <a:chOff x="5519357" y="3705004"/>
              <a:chExt cx="652843" cy="630942"/>
            </a:xfrm>
          </p:grpSpPr>
          <p:sp>
            <p:nvSpPr>
              <p:cNvPr id="45" name="Rounded Rectangle 24"/>
              <p:cNvSpPr/>
              <p:nvPr/>
            </p:nvSpPr>
            <p:spPr>
              <a:xfrm>
                <a:off x="5519357" y="3705004"/>
                <a:ext cx="652843" cy="6309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lumMod val="85000"/>
                      <a:lumOff val="15000"/>
                    </a:schemeClr>
                  </a:solidFill>
                  <a:latin typeface="微软雅黑" panose="020B0503020204020204" charset="-122"/>
                  <a:ea typeface="微软雅黑" panose="020B0503020204020204" charset="-122"/>
                </a:endParaRPr>
              </a:p>
            </p:txBody>
          </p:sp>
          <p:grpSp>
            <p:nvGrpSpPr>
              <p:cNvPr id="46" name="Group 28"/>
              <p:cNvGrpSpPr/>
              <p:nvPr/>
            </p:nvGrpSpPr>
            <p:grpSpPr>
              <a:xfrm>
                <a:off x="5678148" y="3810936"/>
                <a:ext cx="335260" cy="419077"/>
                <a:chOff x="6751638" y="2265363"/>
                <a:chExt cx="158750" cy="198438"/>
              </a:xfrm>
              <a:solidFill>
                <a:schemeClr val="bg1"/>
              </a:solidFill>
            </p:grpSpPr>
            <p:sp>
              <p:nvSpPr>
                <p:cNvPr id="47"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solidFill>
                      <a:schemeClr val="tx1">
                        <a:lumMod val="85000"/>
                        <a:lumOff val="15000"/>
                      </a:schemeClr>
                    </a:solidFill>
                    <a:latin typeface="微软雅黑" panose="020B0503020204020204" charset="-122"/>
                    <a:ea typeface="微软雅黑" panose="020B0503020204020204" charset="-122"/>
                  </a:endParaRPr>
                </a:p>
              </p:txBody>
            </p:sp>
            <p:sp>
              <p:nvSpPr>
                <p:cNvPr id="48"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solidFill>
                      <a:schemeClr val="tx1">
                        <a:lumMod val="85000"/>
                        <a:lumOff val="15000"/>
                      </a:schemeClr>
                    </a:solidFill>
                    <a:latin typeface="微软雅黑" panose="020B0503020204020204" charset="-122"/>
                    <a:ea typeface="微软雅黑" panose="020B0503020204020204" charset="-122"/>
                  </a:endParaRPr>
                </a:p>
              </p:txBody>
            </p:sp>
            <p:sp>
              <p:nvSpPr>
                <p:cNvPr id="49"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solidFill>
                      <a:schemeClr val="tx1">
                        <a:lumMod val="85000"/>
                        <a:lumOff val="15000"/>
                      </a:schemeClr>
                    </a:solidFill>
                    <a:latin typeface="微软雅黑" panose="020B0503020204020204" charset="-122"/>
                    <a:ea typeface="微软雅黑" panose="020B0503020204020204" charset="-122"/>
                  </a:endParaRPr>
                </a:p>
              </p:txBody>
            </p:sp>
            <p:sp>
              <p:nvSpPr>
                <p:cNvPr id="50"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dirty="0">
                    <a:solidFill>
                      <a:schemeClr val="tx1">
                        <a:lumMod val="85000"/>
                        <a:lumOff val="15000"/>
                      </a:schemeClr>
                    </a:solidFill>
                    <a:latin typeface="微软雅黑" panose="020B0503020204020204" charset="-122"/>
                    <a:ea typeface="微软雅黑" panose="020B0503020204020204" charset="-122"/>
                  </a:endParaRPr>
                </a:p>
              </p:txBody>
            </p:sp>
          </p:grpSp>
        </p:grpSp>
      </p:grpSp>
      <p:pic>
        <p:nvPicPr>
          <p:cNvPr id="51"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1590" r="4890"/>
          <a:stretch>
            <a:fillRect/>
          </a:stretch>
        </p:blipFill>
        <p:spPr bwMode="auto">
          <a:xfrm>
            <a:off x="971600" y="1139792"/>
            <a:ext cx="2628901" cy="3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 Box 55"/>
          <p:cNvSpPr txBox="1">
            <a:spLocks noChangeArrowheads="1"/>
          </p:cNvSpPr>
          <p:nvPr/>
        </p:nvSpPr>
        <p:spPr bwMode="auto">
          <a:xfrm>
            <a:off x="738732" y="115858"/>
            <a:ext cx="3113188"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r>
              <a:rPr lang="en-US" altLang="zh-CN" sz="2800" b="0" i="0" dirty="0">
                <a:latin typeface="方正楷体简体" panose="02010601030101010101" pitchFamily="2" charset="-122"/>
                <a:ea typeface="方正楷体简体" panose="02010601030101010101" pitchFamily="2" charset="-122"/>
              </a:rPr>
              <a:t>5.4 </a:t>
            </a:r>
            <a:r>
              <a:rPr lang="zh-CN" altLang="en-US" sz="2800" b="0" i="0" dirty="0" smtClean="0">
                <a:latin typeface="方正楷体简体" panose="02010601030101010101" pitchFamily="2" charset="-122"/>
                <a:ea typeface="方正楷体简体" panose="02010601030101010101" pitchFamily="2" charset="-122"/>
              </a:rPr>
              <a:t>结束语</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52" name="组合 30"/>
          <p:cNvGrpSpPr/>
          <p:nvPr/>
        </p:nvGrpSpPr>
        <p:grpSpPr bwMode="auto">
          <a:xfrm>
            <a:off x="8662987" y="4880373"/>
            <a:ext cx="223838" cy="225028"/>
            <a:chOff x="0" y="0"/>
            <a:chExt cx="299785" cy="299785"/>
          </a:xfrm>
        </p:grpSpPr>
        <p:sp>
          <p:nvSpPr>
            <p:cNvPr id="53"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54"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55" name="组合 37"/>
          <p:cNvGrpSpPr/>
          <p:nvPr/>
        </p:nvGrpSpPr>
        <p:grpSpPr bwMode="auto">
          <a:xfrm flipH="1">
            <a:off x="8291512" y="4880373"/>
            <a:ext cx="225029" cy="225028"/>
            <a:chOff x="0" y="0"/>
            <a:chExt cx="299785" cy="299785"/>
          </a:xfrm>
        </p:grpSpPr>
        <p:sp>
          <p:nvSpPr>
            <p:cNvPr id="56"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57"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58"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a:t>
            </a:r>
            <a:r>
              <a:rPr lang="en-US" altLang="zh-CN" b="0" dirty="0" smtClean="0">
                <a:solidFill>
                  <a:schemeClr val="bg1"/>
                </a:solidFill>
              </a:rPr>
              <a:t>5</a:t>
            </a:r>
            <a:endParaRPr lang="zh-CN" altLang="en-US" b="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1+#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1+#ppt_w/2"/>
                                          </p:val>
                                        </p:tav>
                                        <p:tav tm="100000">
                                          <p:val>
                                            <p:strVal val="#ppt_x"/>
                                          </p:val>
                                        </p:tav>
                                      </p:tavLst>
                                    </p:anim>
                                    <p:anim calcmode="lin" valueType="num">
                                      <p:cBhvr additive="base">
                                        <p:cTn id="21" dur="500" fill="hold"/>
                                        <p:tgtEl>
                                          <p:spTgt spid="3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7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grpSp>
        <p:nvGrpSpPr>
          <p:cNvPr id="3" name="组合 2"/>
          <p:cNvGrpSpPr/>
          <p:nvPr/>
        </p:nvGrpSpPr>
        <p:grpSpPr>
          <a:xfrm>
            <a:off x="3171403" y="1522462"/>
            <a:ext cx="1376363" cy="1379538"/>
            <a:chOff x="3171403" y="1522462"/>
            <a:chExt cx="1376363" cy="1379538"/>
          </a:xfrm>
        </p:grpSpPr>
        <p:sp>
          <p:nvSpPr>
            <p:cNvPr id="32" name="任意多边形 31"/>
            <p:cNvSpPr>
              <a:spLocks noChangeAspect="1"/>
            </p:cNvSpPr>
            <p:nvPr>
              <p:custDataLst>
                <p:tags r:id="rId1"/>
              </p:custDataLst>
            </p:nvPr>
          </p:nvSpPr>
          <p:spPr>
            <a:xfrm>
              <a:off x="3560341" y="1932037"/>
              <a:ext cx="969962" cy="969963"/>
            </a:xfrm>
            <a:custGeom>
              <a:avLst/>
              <a:gdLst>
                <a:gd name="connsiteX0" fmla="*/ 157193 w 970530"/>
                <a:gd name="connsiteY0" fmla="*/ 238654 h 968938"/>
                <a:gd name="connsiteX1" fmla="*/ 154926 w 970530"/>
                <a:gd name="connsiteY1" fmla="*/ 240047 h 968938"/>
                <a:gd name="connsiteX2" fmla="*/ 158049 w 970530"/>
                <a:gd name="connsiteY2" fmla="*/ 240047 h 968938"/>
                <a:gd name="connsiteX3" fmla="*/ 152692 w 970530"/>
                <a:gd name="connsiteY3" fmla="*/ 236963 h 968938"/>
                <a:gd name="connsiteX4" fmla="*/ 152692 w 970530"/>
                <a:gd name="connsiteY4" fmla="*/ 240047 h 968938"/>
                <a:gd name="connsiteX5" fmla="*/ 154587 w 970530"/>
                <a:gd name="connsiteY5" fmla="*/ 240047 h 968938"/>
                <a:gd name="connsiteX6" fmla="*/ 148213 w 970530"/>
                <a:gd name="connsiteY6" fmla="*/ 229675 h 968938"/>
                <a:gd name="connsiteX7" fmla="*/ 145947 w 970530"/>
                <a:gd name="connsiteY7" fmla="*/ 231066 h 968938"/>
                <a:gd name="connsiteX8" fmla="*/ 149068 w 970530"/>
                <a:gd name="connsiteY8" fmla="*/ 231066 h 968938"/>
                <a:gd name="connsiteX9" fmla="*/ 143712 w 970530"/>
                <a:gd name="connsiteY9" fmla="*/ 227983 h 968938"/>
                <a:gd name="connsiteX10" fmla="*/ 143712 w 970530"/>
                <a:gd name="connsiteY10" fmla="*/ 231066 h 968938"/>
                <a:gd name="connsiteX11" fmla="*/ 145606 w 970530"/>
                <a:gd name="connsiteY11" fmla="*/ 231066 h 968938"/>
                <a:gd name="connsiteX12" fmla="*/ 139233 w 970530"/>
                <a:gd name="connsiteY12" fmla="*/ 220695 h 968938"/>
                <a:gd name="connsiteX13" fmla="*/ 136967 w 970530"/>
                <a:gd name="connsiteY13" fmla="*/ 222086 h 968938"/>
                <a:gd name="connsiteX14" fmla="*/ 140088 w 970530"/>
                <a:gd name="connsiteY14" fmla="*/ 222086 h 968938"/>
                <a:gd name="connsiteX15" fmla="*/ 134732 w 970530"/>
                <a:gd name="connsiteY15" fmla="*/ 219003 h 968938"/>
                <a:gd name="connsiteX16" fmla="*/ 134732 w 970530"/>
                <a:gd name="connsiteY16" fmla="*/ 222086 h 968938"/>
                <a:gd name="connsiteX17" fmla="*/ 136626 w 970530"/>
                <a:gd name="connsiteY17" fmla="*/ 222086 h 968938"/>
                <a:gd name="connsiteX18" fmla="*/ 130253 w 970530"/>
                <a:gd name="connsiteY18" fmla="*/ 211715 h 968938"/>
                <a:gd name="connsiteX19" fmla="*/ 127987 w 970530"/>
                <a:gd name="connsiteY19" fmla="*/ 213106 h 968938"/>
                <a:gd name="connsiteX20" fmla="*/ 131108 w 970530"/>
                <a:gd name="connsiteY20" fmla="*/ 213106 h 968938"/>
                <a:gd name="connsiteX21" fmla="*/ 125752 w 970530"/>
                <a:gd name="connsiteY21" fmla="*/ 210023 h 968938"/>
                <a:gd name="connsiteX22" fmla="*/ 125752 w 970530"/>
                <a:gd name="connsiteY22" fmla="*/ 213106 h 968938"/>
                <a:gd name="connsiteX23" fmla="*/ 127646 w 970530"/>
                <a:gd name="connsiteY23" fmla="*/ 213106 h 968938"/>
                <a:gd name="connsiteX24" fmla="*/ 121272 w 970530"/>
                <a:gd name="connsiteY24" fmla="*/ 202733 h 968938"/>
                <a:gd name="connsiteX25" fmla="*/ 119005 w 970530"/>
                <a:gd name="connsiteY25" fmla="*/ 204126 h 968938"/>
                <a:gd name="connsiteX26" fmla="*/ 122128 w 970530"/>
                <a:gd name="connsiteY26" fmla="*/ 204126 h 968938"/>
                <a:gd name="connsiteX27" fmla="*/ 116771 w 970530"/>
                <a:gd name="connsiteY27" fmla="*/ 201042 h 968938"/>
                <a:gd name="connsiteX28" fmla="*/ 116771 w 970530"/>
                <a:gd name="connsiteY28" fmla="*/ 204126 h 968938"/>
                <a:gd name="connsiteX29" fmla="*/ 118666 w 970530"/>
                <a:gd name="connsiteY29" fmla="*/ 204126 h 968938"/>
                <a:gd name="connsiteX30" fmla="*/ 112292 w 970530"/>
                <a:gd name="connsiteY30" fmla="*/ 193754 h 968938"/>
                <a:gd name="connsiteX31" fmla="*/ 111919 w 970530"/>
                <a:gd name="connsiteY31" fmla="*/ 193983 h 968938"/>
                <a:gd name="connsiteX32" fmla="*/ 111919 w 970530"/>
                <a:gd name="connsiteY32" fmla="*/ 195145 h 968938"/>
                <a:gd name="connsiteX33" fmla="*/ 113147 w 970530"/>
                <a:gd name="connsiteY33" fmla="*/ 195145 h 968938"/>
                <a:gd name="connsiteX34" fmla="*/ 233958 w 970530"/>
                <a:gd name="connsiteY34" fmla="*/ 0 h 968938"/>
                <a:gd name="connsiteX35" fmla="*/ 320874 w 970530"/>
                <a:gd name="connsiteY35" fmla="*/ 8930 h 968938"/>
                <a:gd name="connsiteX36" fmla="*/ 315034 w 970530"/>
                <a:gd name="connsiteY36" fmla="*/ 21406 h 968938"/>
                <a:gd name="connsiteX37" fmla="*/ 325726 w 970530"/>
                <a:gd name="connsiteY37" fmla="*/ 22505 h 968938"/>
                <a:gd name="connsiteX38" fmla="*/ 322127 w 970530"/>
                <a:gd name="connsiteY38" fmla="*/ 30193 h 968938"/>
                <a:gd name="connsiteX39" fmla="*/ 334707 w 970530"/>
                <a:gd name="connsiteY39" fmla="*/ 31486 h 968938"/>
                <a:gd name="connsiteX40" fmla="*/ 331109 w 970530"/>
                <a:gd name="connsiteY40" fmla="*/ 39174 h 968938"/>
                <a:gd name="connsiteX41" fmla="*/ 343687 w 970530"/>
                <a:gd name="connsiteY41" fmla="*/ 40466 h 968938"/>
                <a:gd name="connsiteX42" fmla="*/ 340089 w 970530"/>
                <a:gd name="connsiteY42" fmla="*/ 48154 h 968938"/>
                <a:gd name="connsiteX43" fmla="*/ 352667 w 970530"/>
                <a:gd name="connsiteY43" fmla="*/ 49446 h 968938"/>
                <a:gd name="connsiteX44" fmla="*/ 349069 w 970530"/>
                <a:gd name="connsiteY44" fmla="*/ 57134 h 968938"/>
                <a:gd name="connsiteX45" fmla="*/ 361647 w 970530"/>
                <a:gd name="connsiteY45" fmla="*/ 58426 h 968938"/>
                <a:gd name="connsiteX46" fmla="*/ 358622 w 970530"/>
                <a:gd name="connsiteY46" fmla="*/ 64889 h 968938"/>
                <a:gd name="connsiteX47" fmla="*/ 370285 w 970530"/>
                <a:gd name="connsiteY47" fmla="*/ 64889 h 968938"/>
                <a:gd name="connsiteX48" fmla="*/ 370285 w 970530"/>
                <a:gd name="connsiteY48" fmla="*/ 67372 h 968938"/>
                <a:gd name="connsiteX49" fmla="*/ 370628 w 970530"/>
                <a:gd name="connsiteY49" fmla="*/ 67407 h 968938"/>
                <a:gd name="connsiteX50" fmla="*/ 370285 w 970530"/>
                <a:gd name="connsiteY50" fmla="*/ 68140 h 968938"/>
                <a:gd name="connsiteX51" fmla="*/ 370285 w 970530"/>
                <a:gd name="connsiteY51" fmla="*/ 75429 h 968938"/>
                <a:gd name="connsiteX52" fmla="*/ 379608 w 970530"/>
                <a:gd name="connsiteY52" fmla="*/ 76387 h 968938"/>
                <a:gd name="connsiteX53" fmla="*/ 376010 w 970530"/>
                <a:gd name="connsiteY53" fmla="*/ 84075 h 968938"/>
                <a:gd name="connsiteX54" fmla="*/ 388588 w 970530"/>
                <a:gd name="connsiteY54" fmla="*/ 85367 h 968938"/>
                <a:gd name="connsiteX55" fmla="*/ 384990 w 970530"/>
                <a:gd name="connsiteY55" fmla="*/ 93055 h 968938"/>
                <a:gd name="connsiteX56" fmla="*/ 397568 w 970530"/>
                <a:gd name="connsiteY56" fmla="*/ 94347 h 968938"/>
                <a:gd name="connsiteX57" fmla="*/ 393969 w 970530"/>
                <a:gd name="connsiteY57" fmla="*/ 102035 h 968938"/>
                <a:gd name="connsiteX58" fmla="*/ 406549 w 970530"/>
                <a:gd name="connsiteY58" fmla="*/ 103328 h 968938"/>
                <a:gd name="connsiteX59" fmla="*/ 402951 w 970530"/>
                <a:gd name="connsiteY59" fmla="*/ 111015 h 968938"/>
                <a:gd name="connsiteX60" fmla="*/ 415529 w 970530"/>
                <a:gd name="connsiteY60" fmla="*/ 112308 h 968938"/>
                <a:gd name="connsiteX61" fmla="*/ 413482 w 970530"/>
                <a:gd name="connsiteY61" fmla="*/ 116681 h 968938"/>
                <a:gd name="connsiteX62" fmla="*/ 478036 w 970530"/>
                <a:gd name="connsiteY62" fmla="*/ 116681 h 968938"/>
                <a:gd name="connsiteX63" fmla="*/ 478036 w 970530"/>
                <a:gd name="connsiteY63" fmla="*/ 10120 h 968938"/>
                <a:gd name="connsiteX64" fmla="*/ 551260 w 970530"/>
                <a:gd name="connsiteY64" fmla="*/ 10120 h 968938"/>
                <a:gd name="connsiteX65" fmla="*/ 551260 w 970530"/>
                <a:gd name="connsiteY65" fmla="*/ 23695 h 968938"/>
                <a:gd name="connsiteX66" fmla="*/ 556112 w 970530"/>
                <a:gd name="connsiteY66" fmla="*/ 23695 h 968938"/>
                <a:gd name="connsiteX67" fmla="*/ 556112 w 970530"/>
                <a:gd name="connsiteY67" fmla="*/ 32676 h 968938"/>
                <a:gd name="connsiteX68" fmla="*/ 565093 w 970530"/>
                <a:gd name="connsiteY68" fmla="*/ 32676 h 968938"/>
                <a:gd name="connsiteX69" fmla="*/ 565093 w 970530"/>
                <a:gd name="connsiteY69" fmla="*/ 41656 h 968938"/>
                <a:gd name="connsiteX70" fmla="*/ 574073 w 970530"/>
                <a:gd name="connsiteY70" fmla="*/ 41656 h 968938"/>
                <a:gd name="connsiteX71" fmla="*/ 574073 w 970530"/>
                <a:gd name="connsiteY71" fmla="*/ 50636 h 968938"/>
                <a:gd name="connsiteX72" fmla="*/ 583053 w 970530"/>
                <a:gd name="connsiteY72" fmla="*/ 50636 h 968938"/>
                <a:gd name="connsiteX73" fmla="*/ 583053 w 970530"/>
                <a:gd name="connsiteY73" fmla="*/ 59616 h 968938"/>
                <a:gd name="connsiteX74" fmla="*/ 592033 w 970530"/>
                <a:gd name="connsiteY74" fmla="*/ 59616 h 968938"/>
                <a:gd name="connsiteX75" fmla="*/ 592033 w 970530"/>
                <a:gd name="connsiteY75" fmla="*/ 68597 h 968938"/>
                <a:gd name="connsiteX76" fmla="*/ 601014 w 970530"/>
                <a:gd name="connsiteY76" fmla="*/ 68597 h 968938"/>
                <a:gd name="connsiteX77" fmla="*/ 601014 w 970530"/>
                <a:gd name="connsiteY77" fmla="*/ 77577 h 968938"/>
                <a:gd name="connsiteX78" fmla="*/ 609994 w 970530"/>
                <a:gd name="connsiteY78" fmla="*/ 77577 h 968938"/>
                <a:gd name="connsiteX79" fmla="*/ 609994 w 970530"/>
                <a:gd name="connsiteY79" fmla="*/ 86557 h 968938"/>
                <a:gd name="connsiteX80" fmla="*/ 618974 w 970530"/>
                <a:gd name="connsiteY80" fmla="*/ 86557 h 968938"/>
                <a:gd name="connsiteX81" fmla="*/ 618974 w 970530"/>
                <a:gd name="connsiteY81" fmla="*/ 95537 h 968938"/>
                <a:gd name="connsiteX82" fmla="*/ 627954 w 970530"/>
                <a:gd name="connsiteY82" fmla="*/ 95537 h 968938"/>
                <a:gd name="connsiteX83" fmla="*/ 627954 w 970530"/>
                <a:gd name="connsiteY83" fmla="*/ 104518 h 968938"/>
                <a:gd name="connsiteX84" fmla="*/ 636935 w 970530"/>
                <a:gd name="connsiteY84" fmla="*/ 104518 h 968938"/>
                <a:gd name="connsiteX85" fmla="*/ 636935 w 970530"/>
                <a:gd name="connsiteY85" fmla="*/ 113498 h 968938"/>
                <a:gd name="connsiteX86" fmla="*/ 645915 w 970530"/>
                <a:gd name="connsiteY86" fmla="*/ 113498 h 968938"/>
                <a:gd name="connsiteX87" fmla="*/ 645915 w 970530"/>
                <a:gd name="connsiteY87" fmla="*/ 122478 h 968938"/>
                <a:gd name="connsiteX88" fmla="*/ 654895 w 970530"/>
                <a:gd name="connsiteY88" fmla="*/ 122478 h 968938"/>
                <a:gd name="connsiteX89" fmla="*/ 654895 w 970530"/>
                <a:gd name="connsiteY89" fmla="*/ 131458 h 968938"/>
                <a:gd name="connsiteX90" fmla="*/ 663875 w 970530"/>
                <a:gd name="connsiteY90" fmla="*/ 131458 h 968938"/>
                <a:gd name="connsiteX91" fmla="*/ 663875 w 970530"/>
                <a:gd name="connsiteY91" fmla="*/ 140439 h 968938"/>
                <a:gd name="connsiteX92" fmla="*/ 672856 w 970530"/>
                <a:gd name="connsiteY92" fmla="*/ 140439 h 968938"/>
                <a:gd name="connsiteX93" fmla="*/ 672856 w 970530"/>
                <a:gd name="connsiteY93" fmla="*/ 149419 h 968938"/>
                <a:gd name="connsiteX94" fmla="*/ 681836 w 970530"/>
                <a:gd name="connsiteY94" fmla="*/ 149419 h 968938"/>
                <a:gd name="connsiteX95" fmla="*/ 681836 w 970530"/>
                <a:gd name="connsiteY95" fmla="*/ 158399 h 968938"/>
                <a:gd name="connsiteX96" fmla="*/ 690816 w 970530"/>
                <a:gd name="connsiteY96" fmla="*/ 158399 h 968938"/>
                <a:gd name="connsiteX97" fmla="*/ 690816 w 970530"/>
                <a:gd name="connsiteY97" fmla="*/ 167379 h 968938"/>
                <a:gd name="connsiteX98" fmla="*/ 699796 w 970530"/>
                <a:gd name="connsiteY98" fmla="*/ 167379 h 968938"/>
                <a:gd name="connsiteX99" fmla="*/ 699796 w 970530"/>
                <a:gd name="connsiteY99" fmla="*/ 176360 h 968938"/>
                <a:gd name="connsiteX100" fmla="*/ 708777 w 970530"/>
                <a:gd name="connsiteY100" fmla="*/ 176360 h 968938"/>
                <a:gd name="connsiteX101" fmla="*/ 708777 w 970530"/>
                <a:gd name="connsiteY101" fmla="*/ 185340 h 968938"/>
                <a:gd name="connsiteX102" fmla="*/ 717757 w 970530"/>
                <a:gd name="connsiteY102" fmla="*/ 185340 h 968938"/>
                <a:gd name="connsiteX103" fmla="*/ 717757 w 970530"/>
                <a:gd name="connsiteY103" fmla="*/ 194320 h 968938"/>
                <a:gd name="connsiteX104" fmla="*/ 726737 w 970530"/>
                <a:gd name="connsiteY104" fmla="*/ 194320 h 968938"/>
                <a:gd name="connsiteX105" fmla="*/ 726737 w 970530"/>
                <a:gd name="connsiteY105" fmla="*/ 203300 h 968938"/>
                <a:gd name="connsiteX106" fmla="*/ 735717 w 970530"/>
                <a:gd name="connsiteY106" fmla="*/ 203300 h 968938"/>
                <a:gd name="connsiteX107" fmla="*/ 735717 w 970530"/>
                <a:gd name="connsiteY107" fmla="*/ 212280 h 968938"/>
                <a:gd name="connsiteX108" fmla="*/ 744697 w 970530"/>
                <a:gd name="connsiteY108" fmla="*/ 212280 h 968938"/>
                <a:gd name="connsiteX109" fmla="*/ 744697 w 970530"/>
                <a:gd name="connsiteY109" fmla="*/ 221261 h 968938"/>
                <a:gd name="connsiteX110" fmla="*/ 753678 w 970530"/>
                <a:gd name="connsiteY110" fmla="*/ 221261 h 968938"/>
                <a:gd name="connsiteX111" fmla="*/ 753678 w 970530"/>
                <a:gd name="connsiteY111" fmla="*/ 230241 h 968938"/>
                <a:gd name="connsiteX112" fmla="*/ 762658 w 970530"/>
                <a:gd name="connsiteY112" fmla="*/ 230241 h 968938"/>
                <a:gd name="connsiteX113" fmla="*/ 762658 w 970530"/>
                <a:gd name="connsiteY113" fmla="*/ 239221 h 968938"/>
                <a:gd name="connsiteX114" fmla="*/ 771638 w 970530"/>
                <a:gd name="connsiteY114" fmla="*/ 239221 h 968938"/>
                <a:gd name="connsiteX115" fmla="*/ 771638 w 970530"/>
                <a:gd name="connsiteY115" fmla="*/ 248202 h 968938"/>
                <a:gd name="connsiteX116" fmla="*/ 780619 w 970530"/>
                <a:gd name="connsiteY116" fmla="*/ 248202 h 968938"/>
                <a:gd name="connsiteX117" fmla="*/ 780619 w 970530"/>
                <a:gd name="connsiteY117" fmla="*/ 256174 h 968938"/>
                <a:gd name="connsiteX118" fmla="*/ 781627 w 970530"/>
                <a:gd name="connsiteY118" fmla="*/ 257182 h 968938"/>
                <a:gd name="connsiteX119" fmla="*/ 789599 w 970530"/>
                <a:gd name="connsiteY119" fmla="*/ 257182 h 968938"/>
                <a:gd name="connsiteX120" fmla="*/ 789599 w 970530"/>
                <a:gd name="connsiteY120" fmla="*/ 265154 h 968938"/>
                <a:gd name="connsiteX121" fmla="*/ 790607 w 970530"/>
                <a:gd name="connsiteY121" fmla="*/ 266162 h 968938"/>
                <a:gd name="connsiteX122" fmla="*/ 798579 w 970530"/>
                <a:gd name="connsiteY122" fmla="*/ 266162 h 968938"/>
                <a:gd name="connsiteX123" fmla="*/ 798579 w 970530"/>
                <a:gd name="connsiteY123" fmla="*/ 274134 h 968938"/>
                <a:gd name="connsiteX124" fmla="*/ 799588 w 970530"/>
                <a:gd name="connsiteY124" fmla="*/ 275143 h 968938"/>
                <a:gd name="connsiteX125" fmla="*/ 807560 w 970530"/>
                <a:gd name="connsiteY125" fmla="*/ 275143 h 968938"/>
                <a:gd name="connsiteX126" fmla="*/ 807560 w 970530"/>
                <a:gd name="connsiteY126" fmla="*/ 283115 h 968938"/>
                <a:gd name="connsiteX127" fmla="*/ 970530 w 970530"/>
                <a:gd name="connsiteY127" fmla="*/ 446085 h 968938"/>
                <a:gd name="connsiteX128" fmla="*/ 934646 w 970530"/>
                <a:gd name="connsiteY128" fmla="*/ 561686 h 968938"/>
                <a:gd name="connsiteX129" fmla="*/ 438360 w 970530"/>
                <a:gd name="connsiteY129" fmla="*/ 968734 h 968938"/>
                <a:gd name="connsiteX130" fmla="*/ 436340 w 970530"/>
                <a:gd name="connsiteY130" fmla="*/ 968938 h 968938"/>
                <a:gd name="connsiteX131" fmla="*/ 246591 w 970530"/>
                <a:gd name="connsiteY131" fmla="*/ 779189 h 968938"/>
                <a:gd name="connsiteX132" fmla="*/ 248087 w 970530"/>
                <a:gd name="connsiteY132" fmla="*/ 777693 h 968938"/>
                <a:gd name="connsiteX133" fmla="*/ 240094 w 970530"/>
                <a:gd name="connsiteY133" fmla="*/ 768036 h 968938"/>
                <a:gd name="connsiteX134" fmla="*/ 239176 w 970530"/>
                <a:gd name="connsiteY134" fmla="*/ 768797 h 968938"/>
                <a:gd name="connsiteX135" fmla="*/ 231114 w 970530"/>
                <a:gd name="connsiteY135" fmla="*/ 759056 h 968938"/>
                <a:gd name="connsiteX136" fmla="*/ 230196 w 970530"/>
                <a:gd name="connsiteY136" fmla="*/ 759817 h 968938"/>
                <a:gd name="connsiteX137" fmla="*/ 222134 w 970530"/>
                <a:gd name="connsiteY137" fmla="*/ 750076 h 968938"/>
                <a:gd name="connsiteX138" fmla="*/ 221216 w 970530"/>
                <a:gd name="connsiteY138" fmla="*/ 750837 h 968938"/>
                <a:gd name="connsiteX139" fmla="*/ 213153 w 970530"/>
                <a:gd name="connsiteY139" fmla="*/ 741094 h 968938"/>
                <a:gd name="connsiteX140" fmla="*/ 212235 w 970530"/>
                <a:gd name="connsiteY140" fmla="*/ 741856 h 968938"/>
                <a:gd name="connsiteX141" fmla="*/ 204173 w 970530"/>
                <a:gd name="connsiteY141" fmla="*/ 732115 h 968938"/>
                <a:gd name="connsiteX142" fmla="*/ 203255 w 970530"/>
                <a:gd name="connsiteY142" fmla="*/ 732876 h 968938"/>
                <a:gd name="connsiteX143" fmla="*/ 195193 w 970530"/>
                <a:gd name="connsiteY143" fmla="*/ 723135 h 968938"/>
                <a:gd name="connsiteX144" fmla="*/ 194275 w 970530"/>
                <a:gd name="connsiteY144" fmla="*/ 723896 h 968938"/>
                <a:gd name="connsiteX145" fmla="*/ 186213 w 970530"/>
                <a:gd name="connsiteY145" fmla="*/ 714155 h 968938"/>
                <a:gd name="connsiteX146" fmla="*/ 185295 w 970530"/>
                <a:gd name="connsiteY146" fmla="*/ 714916 h 968938"/>
                <a:gd name="connsiteX147" fmla="*/ 177232 w 970530"/>
                <a:gd name="connsiteY147" fmla="*/ 705173 h 968938"/>
                <a:gd name="connsiteX148" fmla="*/ 176314 w 970530"/>
                <a:gd name="connsiteY148" fmla="*/ 705935 h 968938"/>
                <a:gd name="connsiteX149" fmla="*/ 168252 w 970530"/>
                <a:gd name="connsiteY149" fmla="*/ 696194 h 968938"/>
                <a:gd name="connsiteX150" fmla="*/ 167334 w 970530"/>
                <a:gd name="connsiteY150" fmla="*/ 696955 h 968938"/>
                <a:gd name="connsiteX151" fmla="*/ 159272 w 970530"/>
                <a:gd name="connsiteY151" fmla="*/ 687214 h 968938"/>
                <a:gd name="connsiteX152" fmla="*/ 158354 w 970530"/>
                <a:gd name="connsiteY152" fmla="*/ 687975 h 968938"/>
                <a:gd name="connsiteX153" fmla="*/ 150292 w 970530"/>
                <a:gd name="connsiteY153" fmla="*/ 678234 h 968938"/>
                <a:gd name="connsiteX154" fmla="*/ 149374 w 970530"/>
                <a:gd name="connsiteY154" fmla="*/ 678995 h 968938"/>
                <a:gd name="connsiteX155" fmla="*/ 141311 w 970530"/>
                <a:gd name="connsiteY155" fmla="*/ 669252 h 968938"/>
                <a:gd name="connsiteX156" fmla="*/ 140393 w 970530"/>
                <a:gd name="connsiteY156" fmla="*/ 670014 h 968938"/>
                <a:gd name="connsiteX157" fmla="*/ 132331 w 970530"/>
                <a:gd name="connsiteY157" fmla="*/ 660273 h 968938"/>
                <a:gd name="connsiteX158" fmla="*/ 131413 w 970530"/>
                <a:gd name="connsiteY158" fmla="*/ 661034 h 968938"/>
                <a:gd name="connsiteX159" fmla="*/ 123351 w 970530"/>
                <a:gd name="connsiteY159" fmla="*/ 651293 h 968938"/>
                <a:gd name="connsiteX160" fmla="*/ 122433 w 970530"/>
                <a:gd name="connsiteY160" fmla="*/ 652054 h 968938"/>
                <a:gd name="connsiteX161" fmla="*/ 114371 w 970530"/>
                <a:gd name="connsiteY161" fmla="*/ 642313 h 968938"/>
                <a:gd name="connsiteX162" fmla="*/ 113453 w 970530"/>
                <a:gd name="connsiteY162" fmla="*/ 643074 h 968938"/>
                <a:gd name="connsiteX163" fmla="*/ 105390 w 970530"/>
                <a:gd name="connsiteY163" fmla="*/ 633331 h 968938"/>
                <a:gd name="connsiteX164" fmla="*/ 104472 w 970530"/>
                <a:gd name="connsiteY164" fmla="*/ 634093 h 968938"/>
                <a:gd name="connsiteX165" fmla="*/ 96410 w 970530"/>
                <a:gd name="connsiteY165" fmla="*/ 624352 h 968938"/>
                <a:gd name="connsiteX166" fmla="*/ 95492 w 970530"/>
                <a:gd name="connsiteY166" fmla="*/ 625113 h 968938"/>
                <a:gd name="connsiteX167" fmla="*/ 87430 w 970530"/>
                <a:gd name="connsiteY167" fmla="*/ 615372 h 968938"/>
                <a:gd name="connsiteX168" fmla="*/ 86512 w 970530"/>
                <a:gd name="connsiteY168" fmla="*/ 616133 h 968938"/>
                <a:gd name="connsiteX169" fmla="*/ 78450 w 970530"/>
                <a:gd name="connsiteY169" fmla="*/ 606392 h 968938"/>
                <a:gd name="connsiteX170" fmla="*/ 77532 w 970530"/>
                <a:gd name="connsiteY170" fmla="*/ 607153 h 968938"/>
                <a:gd name="connsiteX171" fmla="*/ 69469 w 970530"/>
                <a:gd name="connsiteY171" fmla="*/ 597410 h 968938"/>
                <a:gd name="connsiteX172" fmla="*/ 68551 w 970530"/>
                <a:gd name="connsiteY172" fmla="*/ 598172 h 968938"/>
                <a:gd name="connsiteX173" fmla="*/ 25688 w 970530"/>
                <a:gd name="connsiteY173" fmla="*/ 546380 h 968938"/>
                <a:gd name="connsiteX174" fmla="*/ 28430 w 970530"/>
                <a:gd name="connsiteY174" fmla="*/ 541981 h 968938"/>
                <a:gd name="connsiteX175" fmla="*/ 20836 w 970530"/>
                <a:gd name="connsiteY175" fmla="*/ 532805 h 968938"/>
                <a:gd name="connsiteX176" fmla="*/ 39886 w 970530"/>
                <a:gd name="connsiteY176" fmla="*/ 482798 h 968938"/>
                <a:gd name="connsiteX177" fmla="*/ 39886 w 970530"/>
                <a:gd name="connsiteY177" fmla="*/ 299477 h 968938"/>
                <a:gd name="connsiteX178" fmla="*/ 31793 w 970530"/>
                <a:gd name="connsiteY178" fmla="*/ 299477 h 968938"/>
                <a:gd name="connsiteX179" fmla="*/ 31793 w 970530"/>
                <a:gd name="connsiteY179" fmla="*/ 290497 h 968938"/>
                <a:gd name="connsiteX180" fmla="*/ 22813 w 970530"/>
                <a:gd name="connsiteY180" fmla="*/ 290497 h 968938"/>
                <a:gd name="connsiteX181" fmla="*/ 22813 w 970530"/>
                <a:gd name="connsiteY181" fmla="*/ 281517 h 968938"/>
                <a:gd name="connsiteX182" fmla="*/ 13833 w 970530"/>
                <a:gd name="connsiteY182" fmla="*/ 281517 h 968938"/>
                <a:gd name="connsiteX183" fmla="*/ 13833 w 970530"/>
                <a:gd name="connsiteY183" fmla="*/ 272536 h 968938"/>
                <a:gd name="connsiteX184" fmla="*/ 4852 w 970530"/>
                <a:gd name="connsiteY184" fmla="*/ 272536 h 968938"/>
                <a:gd name="connsiteX185" fmla="*/ 4852 w 970530"/>
                <a:gd name="connsiteY185" fmla="*/ 258961 h 968938"/>
                <a:gd name="connsiteX186" fmla="*/ 0 w 970530"/>
                <a:gd name="connsiteY186" fmla="*/ 258961 h 968938"/>
                <a:gd name="connsiteX187" fmla="*/ 0 w 970530"/>
                <a:gd name="connsiteY187" fmla="*/ 181570 h 968938"/>
                <a:gd name="connsiteX188" fmla="*/ 97882 w 970530"/>
                <a:gd name="connsiteY188" fmla="*/ 181570 h 968938"/>
                <a:gd name="connsiteX189" fmla="*/ 94332 w 970530"/>
                <a:gd name="connsiteY189" fmla="*/ 175794 h 968938"/>
                <a:gd name="connsiteX190" fmla="*/ 91819 w 970530"/>
                <a:gd name="connsiteY190" fmla="*/ 177337 h 968938"/>
                <a:gd name="connsiteX191" fmla="*/ 85351 w 970530"/>
                <a:gd name="connsiteY191" fmla="*/ 166812 h 968938"/>
                <a:gd name="connsiteX192" fmla="*/ 82838 w 970530"/>
                <a:gd name="connsiteY192" fmla="*/ 168356 h 968938"/>
                <a:gd name="connsiteX193" fmla="*/ 17354 w 970530"/>
                <a:gd name="connsiteY193" fmla="*/ 61795 h 968938"/>
                <a:gd name="connsiteX194" fmla="*/ 19904 w 970530"/>
                <a:gd name="connsiteY194" fmla="*/ 60265 h 968938"/>
                <a:gd name="connsiteX195" fmla="*/ 12502 w 970530"/>
                <a:gd name="connsiteY195" fmla="*/ 48220 h 968938"/>
                <a:gd name="connsiteX196" fmla="*/ 75010 w 970530"/>
                <a:gd name="connsiteY196" fmla="*/ 10716 h 968938"/>
                <a:gd name="connsiteX197" fmla="*/ 97120 w 970530"/>
                <a:gd name="connsiteY197" fmla="*/ 42673 h 968938"/>
                <a:gd name="connsiteX198" fmla="*/ 97823 w 970530"/>
                <a:gd name="connsiteY198" fmla="*/ 42252 h 968938"/>
                <a:gd name="connsiteX199" fmla="*/ 104847 w 970530"/>
                <a:gd name="connsiteY199" fmla="*/ 52405 h 968938"/>
                <a:gd name="connsiteX200" fmla="*/ 106803 w 970530"/>
                <a:gd name="connsiteY200" fmla="*/ 51232 h 968938"/>
                <a:gd name="connsiteX201" fmla="*/ 113827 w 970530"/>
                <a:gd name="connsiteY201" fmla="*/ 61385 h 968938"/>
                <a:gd name="connsiteX202" fmla="*/ 115783 w 970530"/>
                <a:gd name="connsiteY202" fmla="*/ 60212 h 968938"/>
                <a:gd name="connsiteX203" fmla="*/ 122808 w 970530"/>
                <a:gd name="connsiteY203" fmla="*/ 70366 h 968938"/>
                <a:gd name="connsiteX204" fmla="*/ 124764 w 970530"/>
                <a:gd name="connsiteY204" fmla="*/ 69193 h 968938"/>
                <a:gd name="connsiteX205" fmla="*/ 131788 w 970530"/>
                <a:gd name="connsiteY205" fmla="*/ 79346 h 968938"/>
                <a:gd name="connsiteX206" fmla="*/ 133744 w 970530"/>
                <a:gd name="connsiteY206" fmla="*/ 78173 h 968938"/>
                <a:gd name="connsiteX207" fmla="*/ 140768 w 970530"/>
                <a:gd name="connsiteY207" fmla="*/ 88326 h 968938"/>
                <a:gd name="connsiteX208" fmla="*/ 142724 w 970530"/>
                <a:gd name="connsiteY208" fmla="*/ 87153 h 968938"/>
                <a:gd name="connsiteX209" fmla="*/ 149748 w 970530"/>
                <a:gd name="connsiteY209" fmla="*/ 97306 h 968938"/>
                <a:gd name="connsiteX210" fmla="*/ 151704 w 970530"/>
                <a:gd name="connsiteY210" fmla="*/ 96133 h 968938"/>
                <a:gd name="connsiteX211" fmla="*/ 158729 w 970530"/>
                <a:gd name="connsiteY211" fmla="*/ 106287 h 968938"/>
                <a:gd name="connsiteX212" fmla="*/ 160685 w 970530"/>
                <a:gd name="connsiteY212" fmla="*/ 105114 h 968938"/>
                <a:gd name="connsiteX213" fmla="*/ 160735 w 970530"/>
                <a:gd name="connsiteY213" fmla="*/ 105186 h 968938"/>
                <a:gd name="connsiteX214" fmla="*/ 160735 w 970530"/>
                <a:gd name="connsiteY214" fmla="*/ 64889 h 968938"/>
                <a:gd name="connsiteX215" fmla="*/ 216396 w 970530"/>
                <a:gd name="connsiteY215" fmla="*/ 64889 h 968938"/>
                <a:gd name="connsiteX216" fmla="*/ 233958 w 970530"/>
                <a:gd name="connsiteY216" fmla="*/ 0 h 96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970530" h="968938">
                  <a:moveTo>
                    <a:pt x="157193" y="238654"/>
                  </a:moveTo>
                  <a:lnTo>
                    <a:pt x="154926" y="240047"/>
                  </a:lnTo>
                  <a:lnTo>
                    <a:pt x="158049" y="240047"/>
                  </a:lnTo>
                  <a:close/>
                  <a:moveTo>
                    <a:pt x="152692" y="236963"/>
                  </a:moveTo>
                  <a:lnTo>
                    <a:pt x="152692" y="240047"/>
                  </a:lnTo>
                  <a:lnTo>
                    <a:pt x="154587" y="240047"/>
                  </a:lnTo>
                  <a:close/>
                  <a:moveTo>
                    <a:pt x="148213" y="229675"/>
                  </a:moveTo>
                  <a:lnTo>
                    <a:pt x="145947" y="231066"/>
                  </a:lnTo>
                  <a:lnTo>
                    <a:pt x="149068" y="231066"/>
                  </a:lnTo>
                  <a:close/>
                  <a:moveTo>
                    <a:pt x="143712" y="227983"/>
                  </a:moveTo>
                  <a:lnTo>
                    <a:pt x="143712" y="231066"/>
                  </a:lnTo>
                  <a:lnTo>
                    <a:pt x="145606" y="231066"/>
                  </a:lnTo>
                  <a:close/>
                  <a:moveTo>
                    <a:pt x="139233" y="220695"/>
                  </a:moveTo>
                  <a:lnTo>
                    <a:pt x="136967" y="222086"/>
                  </a:lnTo>
                  <a:lnTo>
                    <a:pt x="140088" y="222086"/>
                  </a:lnTo>
                  <a:close/>
                  <a:moveTo>
                    <a:pt x="134732" y="219003"/>
                  </a:moveTo>
                  <a:lnTo>
                    <a:pt x="134732" y="222086"/>
                  </a:lnTo>
                  <a:lnTo>
                    <a:pt x="136626" y="222086"/>
                  </a:lnTo>
                  <a:close/>
                  <a:moveTo>
                    <a:pt x="130253" y="211715"/>
                  </a:moveTo>
                  <a:lnTo>
                    <a:pt x="127987" y="213106"/>
                  </a:lnTo>
                  <a:lnTo>
                    <a:pt x="131108" y="213106"/>
                  </a:lnTo>
                  <a:close/>
                  <a:moveTo>
                    <a:pt x="125752" y="210023"/>
                  </a:moveTo>
                  <a:lnTo>
                    <a:pt x="125752" y="213106"/>
                  </a:lnTo>
                  <a:lnTo>
                    <a:pt x="127646" y="213106"/>
                  </a:lnTo>
                  <a:close/>
                  <a:moveTo>
                    <a:pt x="121272" y="202733"/>
                  </a:moveTo>
                  <a:lnTo>
                    <a:pt x="119005" y="204126"/>
                  </a:lnTo>
                  <a:lnTo>
                    <a:pt x="122128" y="204126"/>
                  </a:lnTo>
                  <a:close/>
                  <a:moveTo>
                    <a:pt x="116771" y="201042"/>
                  </a:moveTo>
                  <a:lnTo>
                    <a:pt x="116771" y="204126"/>
                  </a:lnTo>
                  <a:lnTo>
                    <a:pt x="118666" y="204126"/>
                  </a:lnTo>
                  <a:close/>
                  <a:moveTo>
                    <a:pt x="112292" y="193754"/>
                  </a:moveTo>
                  <a:lnTo>
                    <a:pt x="111919" y="193983"/>
                  </a:lnTo>
                  <a:lnTo>
                    <a:pt x="111919" y="195145"/>
                  </a:lnTo>
                  <a:lnTo>
                    <a:pt x="113147" y="195145"/>
                  </a:lnTo>
                  <a:close/>
                  <a:moveTo>
                    <a:pt x="233958" y="0"/>
                  </a:moveTo>
                  <a:lnTo>
                    <a:pt x="320874" y="8930"/>
                  </a:lnTo>
                  <a:lnTo>
                    <a:pt x="315034" y="21406"/>
                  </a:lnTo>
                  <a:lnTo>
                    <a:pt x="325726" y="22505"/>
                  </a:lnTo>
                  <a:lnTo>
                    <a:pt x="322127" y="30193"/>
                  </a:lnTo>
                  <a:lnTo>
                    <a:pt x="334707" y="31486"/>
                  </a:lnTo>
                  <a:lnTo>
                    <a:pt x="331109" y="39174"/>
                  </a:lnTo>
                  <a:lnTo>
                    <a:pt x="343687" y="40466"/>
                  </a:lnTo>
                  <a:lnTo>
                    <a:pt x="340089" y="48154"/>
                  </a:lnTo>
                  <a:lnTo>
                    <a:pt x="352667" y="49446"/>
                  </a:lnTo>
                  <a:lnTo>
                    <a:pt x="349069" y="57134"/>
                  </a:lnTo>
                  <a:lnTo>
                    <a:pt x="361647" y="58426"/>
                  </a:lnTo>
                  <a:lnTo>
                    <a:pt x="358622" y="64889"/>
                  </a:lnTo>
                  <a:lnTo>
                    <a:pt x="370285" y="64889"/>
                  </a:lnTo>
                  <a:lnTo>
                    <a:pt x="370285" y="67372"/>
                  </a:lnTo>
                  <a:lnTo>
                    <a:pt x="370628" y="67407"/>
                  </a:lnTo>
                  <a:lnTo>
                    <a:pt x="370285" y="68140"/>
                  </a:lnTo>
                  <a:lnTo>
                    <a:pt x="370285" y="75429"/>
                  </a:lnTo>
                  <a:lnTo>
                    <a:pt x="379608" y="76387"/>
                  </a:lnTo>
                  <a:lnTo>
                    <a:pt x="376010" y="84075"/>
                  </a:lnTo>
                  <a:lnTo>
                    <a:pt x="388588" y="85367"/>
                  </a:lnTo>
                  <a:lnTo>
                    <a:pt x="384990" y="93055"/>
                  </a:lnTo>
                  <a:lnTo>
                    <a:pt x="397568" y="94347"/>
                  </a:lnTo>
                  <a:lnTo>
                    <a:pt x="393969" y="102035"/>
                  </a:lnTo>
                  <a:lnTo>
                    <a:pt x="406549" y="103328"/>
                  </a:lnTo>
                  <a:lnTo>
                    <a:pt x="402951" y="111015"/>
                  </a:lnTo>
                  <a:lnTo>
                    <a:pt x="415529" y="112308"/>
                  </a:lnTo>
                  <a:lnTo>
                    <a:pt x="413482" y="116681"/>
                  </a:lnTo>
                  <a:lnTo>
                    <a:pt x="478036" y="116681"/>
                  </a:lnTo>
                  <a:lnTo>
                    <a:pt x="478036" y="10120"/>
                  </a:lnTo>
                  <a:lnTo>
                    <a:pt x="551260" y="10120"/>
                  </a:lnTo>
                  <a:lnTo>
                    <a:pt x="551260" y="23695"/>
                  </a:lnTo>
                  <a:lnTo>
                    <a:pt x="556112" y="23695"/>
                  </a:lnTo>
                  <a:lnTo>
                    <a:pt x="556112" y="32676"/>
                  </a:lnTo>
                  <a:lnTo>
                    <a:pt x="565093" y="32676"/>
                  </a:lnTo>
                  <a:lnTo>
                    <a:pt x="565093" y="41656"/>
                  </a:lnTo>
                  <a:lnTo>
                    <a:pt x="574073" y="41656"/>
                  </a:lnTo>
                  <a:lnTo>
                    <a:pt x="574073" y="50636"/>
                  </a:lnTo>
                  <a:lnTo>
                    <a:pt x="583053" y="50636"/>
                  </a:lnTo>
                  <a:lnTo>
                    <a:pt x="583053" y="59616"/>
                  </a:lnTo>
                  <a:lnTo>
                    <a:pt x="592033" y="59616"/>
                  </a:lnTo>
                  <a:lnTo>
                    <a:pt x="592033" y="68597"/>
                  </a:lnTo>
                  <a:lnTo>
                    <a:pt x="601014" y="68597"/>
                  </a:lnTo>
                  <a:lnTo>
                    <a:pt x="601014" y="77577"/>
                  </a:lnTo>
                  <a:lnTo>
                    <a:pt x="609994" y="77577"/>
                  </a:lnTo>
                  <a:lnTo>
                    <a:pt x="609994" y="86557"/>
                  </a:lnTo>
                  <a:lnTo>
                    <a:pt x="618974" y="86557"/>
                  </a:lnTo>
                  <a:lnTo>
                    <a:pt x="618974" y="95537"/>
                  </a:lnTo>
                  <a:lnTo>
                    <a:pt x="627954" y="95537"/>
                  </a:lnTo>
                  <a:lnTo>
                    <a:pt x="627954" y="104518"/>
                  </a:lnTo>
                  <a:lnTo>
                    <a:pt x="636935" y="104518"/>
                  </a:lnTo>
                  <a:lnTo>
                    <a:pt x="636935" y="113498"/>
                  </a:lnTo>
                  <a:lnTo>
                    <a:pt x="645915" y="113498"/>
                  </a:lnTo>
                  <a:lnTo>
                    <a:pt x="645915" y="122478"/>
                  </a:lnTo>
                  <a:lnTo>
                    <a:pt x="654895" y="122478"/>
                  </a:lnTo>
                  <a:lnTo>
                    <a:pt x="654895" y="131458"/>
                  </a:lnTo>
                  <a:lnTo>
                    <a:pt x="663875" y="131458"/>
                  </a:lnTo>
                  <a:lnTo>
                    <a:pt x="663875" y="140439"/>
                  </a:lnTo>
                  <a:lnTo>
                    <a:pt x="672856" y="140439"/>
                  </a:lnTo>
                  <a:lnTo>
                    <a:pt x="672856" y="149419"/>
                  </a:lnTo>
                  <a:lnTo>
                    <a:pt x="681836" y="149419"/>
                  </a:lnTo>
                  <a:lnTo>
                    <a:pt x="681836" y="158399"/>
                  </a:lnTo>
                  <a:lnTo>
                    <a:pt x="690816" y="158399"/>
                  </a:lnTo>
                  <a:lnTo>
                    <a:pt x="690816" y="167379"/>
                  </a:lnTo>
                  <a:lnTo>
                    <a:pt x="699796" y="167379"/>
                  </a:lnTo>
                  <a:lnTo>
                    <a:pt x="699796" y="176360"/>
                  </a:lnTo>
                  <a:lnTo>
                    <a:pt x="708777" y="176360"/>
                  </a:lnTo>
                  <a:lnTo>
                    <a:pt x="708777" y="185340"/>
                  </a:lnTo>
                  <a:lnTo>
                    <a:pt x="717757" y="185340"/>
                  </a:lnTo>
                  <a:lnTo>
                    <a:pt x="717757" y="194320"/>
                  </a:lnTo>
                  <a:lnTo>
                    <a:pt x="726737" y="194320"/>
                  </a:lnTo>
                  <a:lnTo>
                    <a:pt x="726737" y="203300"/>
                  </a:lnTo>
                  <a:lnTo>
                    <a:pt x="735717" y="203300"/>
                  </a:lnTo>
                  <a:lnTo>
                    <a:pt x="735717" y="212280"/>
                  </a:lnTo>
                  <a:lnTo>
                    <a:pt x="744697" y="212280"/>
                  </a:lnTo>
                  <a:lnTo>
                    <a:pt x="744697" y="221261"/>
                  </a:lnTo>
                  <a:lnTo>
                    <a:pt x="753678" y="221261"/>
                  </a:lnTo>
                  <a:lnTo>
                    <a:pt x="753678" y="230241"/>
                  </a:lnTo>
                  <a:lnTo>
                    <a:pt x="762658" y="230241"/>
                  </a:lnTo>
                  <a:lnTo>
                    <a:pt x="762658" y="239221"/>
                  </a:lnTo>
                  <a:lnTo>
                    <a:pt x="771638" y="239221"/>
                  </a:lnTo>
                  <a:lnTo>
                    <a:pt x="771638" y="248202"/>
                  </a:lnTo>
                  <a:lnTo>
                    <a:pt x="780619" y="248202"/>
                  </a:lnTo>
                  <a:lnTo>
                    <a:pt x="780619" y="256174"/>
                  </a:lnTo>
                  <a:lnTo>
                    <a:pt x="781627" y="257182"/>
                  </a:lnTo>
                  <a:lnTo>
                    <a:pt x="789599" y="257182"/>
                  </a:lnTo>
                  <a:lnTo>
                    <a:pt x="789599" y="265154"/>
                  </a:lnTo>
                  <a:lnTo>
                    <a:pt x="790607" y="266162"/>
                  </a:lnTo>
                  <a:lnTo>
                    <a:pt x="798579" y="266162"/>
                  </a:lnTo>
                  <a:lnTo>
                    <a:pt x="798579" y="274134"/>
                  </a:lnTo>
                  <a:lnTo>
                    <a:pt x="799588" y="275143"/>
                  </a:lnTo>
                  <a:lnTo>
                    <a:pt x="807560" y="275143"/>
                  </a:lnTo>
                  <a:lnTo>
                    <a:pt x="807560" y="283115"/>
                  </a:lnTo>
                  <a:lnTo>
                    <a:pt x="970530" y="446085"/>
                  </a:lnTo>
                  <a:lnTo>
                    <a:pt x="934646" y="561686"/>
                  </a:lnTo>
                  <a:cubicBezTo>
                    <a:pt x="847432" y="767882"/>
                    <a:pt x="662752" y="922817"/>
                    <a:pt x="438360" y="968734"/>
                  </a:cubicBezTo>
                  <a:lnTo>
                    <a:pt x="436340" y="968938"/>
                  </a:lnTo>
                  <a:lnTo>
                    <a:pt x="246591" y="779189"/>
                  </a:lnTo>
                  <a:lnTo>
                    <a:pt x="248087" y="777693"/>
                  </a:lnTo>
                  <a:lnTo>
                    <a:pt x="240094" y="768036"/>
                  </a:lnTo>
                  <a:lnTo>
                    <a:pt x="239176" y="768797"/>
                  </a:lnTo>
                  <a:lnTo>
                    <a:pt x="231114" y="759056"/>
                  </a:lnTo>
                  <a:lnTo>
                    <a:pt x="230196" y="759817"/>
                  </a:lnTo>
                  <a:lnTo>
                    <a:pt x="222134" y="750076"/>
                  </a:lnTo>
                  <a:lnTo>
                    <a:pt x="221216" y="750837"/>
                  </a:lnTo>
                  <a:lnTo>
                    <a:pt x="213153" y="741094"/>
                  </a:lnTo>
                  <a:lnTo>
                    <a:pt x="212235" y="741856"/>
                  </a:lnTo>
                  <a:lnTo>
                    <a:pt x="204173" y="732115"/>
                  </a:lnTo>
                  <a:lnTo>
                    <a:pt x="203255" y="732876"/>
                  </a:lnTo>
                  <a:lnTo>
                    <a:pt x="195193" y="723135"/>
                  </a:lnTo>
                  <a:lnTo>
                    <a:pt x="194275" y="723896"/>
                  </a:lnTo>
                  <a:lnTo>
                    <a:pt x="186213" y="714155"/>
                  </a:lnTo>
                  <a:lnTo>
                    <a:pt x="185295" y="714916"/>
                  </a:lnTo>
                  <a:lnTo>
                    <a:pt x="177232" y="705173"/>
                  </a:lnTo>
                  <a:lnTo>
                    <a:pt x="176314" y="705935"/>
                  </a:lnTo>
                  <a:lnTo>
                    <a:pt x="168252" y="696194"/>
                  </a:lnTo>
                  <a:lnTo>
                    <a:pt x="167334" y="696955"/>
                  </a:lnTo>
                  <a:lnTo>
                    <a:pt x="159272" y="687214"/>
                  </a:lnTo>
                  <a:lnTo>
                    <a:pt x="158354" y="687975"/>
                  </a:lnTo>
                  <a:lnTo>
                    <a:pt x="150292" y="678234"/>
                  </a:lnTo>
                  <a:lnTo>
                    <a:pt x="149374" y="678995"/>
                  </a:lnTo>
                  <a:lnTo>
                    <a:pt x="141311" y="669252"/>
                  </a:lnTo>
                  <a:lnTo>
                    <a:pt x="140393" y="670014"/>
                  </a:lnTo>
                  <a:lnTo>
                    <a:pt x="132331" y="660273"/>
                  </a:lnTo>
                  <a:lnTo>
                    <a:pt x="131413" y="661034"/>
                  </a:lnTo>
                  <a:lnTo>
                    <a:pt x="123351" y="651293"/>
                  </a:lnTo>
                  <a:lnTo>
                    <a:pt x="122433" y="652054"/>
                  </a:lnTo>
                  <a:lnTo>
                    <a:pt x="114371" y="642313"/>
                  </a:lnTo>
                  <a:lnTo>
                    <a:pt x="113453" y="643074"/>
                  </a:lnTo>
                  <a:lnTo>
                    <a:pt x="105390" y="633331"/>
                  </a:lnTo>
                  <a:lnTo>
                    <a:pt x="104472" y="634093"/>
                  </a:lnTo>
                  <a:lnTo>
                    <a:pt x="96410" y="624352"/>
                  </a:lnTo>
                  <a:lnTo>
                    <a:pt x="95492" y="625113"/>
                  </a:lnTo>
                  <a:lnTo>
                    <a:pt x="87430" y="615372"/>
                  </a:lnTo>
                  <a:lnTo>
                    <a:pt x="86512" y="616133"/>
                  </a:lnTo>
                  <a:lnTo>
                    <a:pt x="78450" y="606392"/>
                  </a:lnTo>
                  <a:lnTo>
                    <a:pt x="77532" y="607153"/>
                  </a:lnTo>
                  <a:lnTo>
                    <a:pt x="69469" y="597410"/>
                  </a:lnTo>
                  <a:lnTo>
                    <a:pt x="68551" y="598172"/>
                  </a:lnTo>
                  <a:lnTo>
                    <a:pt x="25688" y="546380"/>
                  </a:lnTo>
                  <a:lnTo>
                    <a:pt x="28430" y="541981"/>
                  </a:lnTo>
                  <a:lnTo>
                    <a:pt x="20836" y="532805"/>
                  </a:lnTo>
                  <a:cubicBezTo>
                    <a:pt x="33536" y="518914"/>
                    <a:pt x="39886" y="502245"/>
                    <a:pt x="39886" y="482798"/>
                  </a:cubicBezTo>
                  <a:lnTo>
                    <a:pt x="39886" y="299477"/>
                  </a:lnTo>
                  <a:lnTo>
                    <a:pt x="31793" y="299477"/>
                  </a:lnTo>
                  <a:lnTo>
                    <a:pt x="31793" y="290497"/>
                  </a:lnTo>
                  <a:lnTo>
                    <a:pt x="22813" y="290497"/>
                  </a:lnTo>
                  <a:lnTo>
                    <a:pt x="22813" y="281517"/>
                  </a:lnTo>
                  <a:lnTo>
                    <a:pt x="13833" y="281517"/>
                  </a:lnTo>
                  <a:lnTo>
                    <a:pt x="13833" y="272536"/>
                  </a:lnTo>
                  <a:lnTo>
                    <a:pt x="4852" y="272536"/>
                  </a:lnTo>
                  <a:lnTo>
                    <a:pt x="4852" y="258961"/>
                  </a:lnTo>
                  <a:lnTo>
                    <a:pt x="0" y="258961"/>
                  </a:lnTo>
                  <a:lnTo>
                    <a:pt x="0" y="181570"/>
                  </a:lnTo>
                  <a:lnTo>
                    <a:pt x="97882" y="181570"/>
                  </a:lnTo>
                  <a:lnTo>
                    <a:pt x="94332" y="175794"/>
                  </a:lnTo>
                  <a:lnTo>
                    <a:pt x="91819" y="177337"/>
                  </a:lnTo>
                  <a:lnTo>
                    <a:pt x="85351" y="166812"/>
                  </a:lnTo>
                  <a:lnTo>
                    <a:pt x="82838" y="168356"/>
                  </a:lnTo>
                  <a:cubicBezTo>
                    <a:pt x="62201" y="129859"/>
                    <a:pt x="40372" y="94339"/>
                    <a:pt x="17354" y="61795"/>
                  </a:cubicBezTo>
                  <a:lnTo>
                    <a:pt x="19904" y="60265"/>
                  </a:lnTo>
                  <a:lnTo>
                    <a:pt x="12502" y="48220"/>
                  </a:lnTo>
                  <a:lnTo>
                    <a:pt x="75010" y="10716"/>
                  </a:lnTo>
                  <a:lnTo>
                    <a:pt x="97120" y="42673"/>
                  </a:lnTo>
                  <a:lnTo>
                    <a:pt x="97823" y="42252"/>
                  </a:lnTo>
                  <a:lnTo>
                    <a:pt x="104847" y="52405"/>
                  </a:lnTo>
                  <a:lnTo>
                    <a:pt x="106803" y="51232"/>
                  </a:lnTo>
                  <a:lnTo>
                    <a:pt x="113827" y="61385"/>
                  </a:lnTo>
                  <a:lnTo>
                    <a:pt x="115783" y="60212"/>
                  </a:lnTo>
                  <a:lnTo>
                    <a:pt x="122808" y="70366"/>
                  </a:lnTo>
                  <a:lnTo>
                    <a:pt x="124764" y="69193"/>
                  </a:lnTo>
                  <a:lnTo>
                    <a:pt x="131788" y="79346"/>
                  </a:lnTo>
                  <a:lnTo>
                    <a:pt x="133744" y="78173"/>
                  </a:lnTo>
                  <a:lnTo>
                    <a:pt x="140768" y="88326"/>
                  </a:lnTo>
                  <a:lnTo>
                    <a:pt x="142724" y="87153"/>
                  </a:lnTo>
                  <a:lnTo>
                    <a:pt x="149748" y="97306"/>
                  </a:lnTo>
                  <a:lnTo>
                    <a:pt x="151704" y="96133"/>
                  </a:lnTo>
                  <a:lnTo>
                    <a:pt x="158729" y="106287"/>
                  </a:lnTo>
                  <a:lnTo>
                    <a:pt x="160685" y="105114"/>
                  </a:lnTo>
                  <a:lnTo>
                    <a:pt x="160735" y="105186"/>
                  </a:lnTo>
                  <a:lnTo>
                    <a:pt x="160735" y="64889"/>
                  </a:lnTo>
                  <a:lnTo>
                    <a:pt x="216396" y="64889"/>
                  </a:lnTo>
                  <a:cubicBezTo>
                    <a:pt x="222746" y="44847"/>
                    <a:pt x="228600" y="23217"/>
                    <a:pt x="233958" y="0"/>
                  </a:cubicBezTo>
                  <a:close/>
                </a:path>
              </a:pathLst>
            </a:custGeom>
            <a:gradFill>
              <a:gsLst>
                <a:gs pos="0">
                  <a:schemeClr val="accent1">
                    <a:lumMod val="50000"/>
                    <a:alpha val="52000"/>
                  </a:schemeClr>
                </a:gs>
                <a:gs pos="100000">
                  <a:schemeClr val="accent1">
                    <a:lumMod val="50000"/>
                    <a:alpha val="0"/>
                  </a:schemeClr>
                </a:gs>
              </a:gsLst>
              <a:lin ang="2700000" scaled="0"/>
            </a:gradFill>
            <a:ln>
              <a:noFill/>
            </a:ln>
            <a:effectLst/>
          </p:spPr>
          <p:txBody>
            <a:bodyPr/>
            <a:lstStyle/>
            <a:p>
              <a:pPr eaLnBrk="1" fontAlgn="auto" hangingPunct="1">
                <a:spcBef>
                  <a:spcPts val="0"/>
                </a:spcBef>
                <a:spcAft>
                  <a:spcPts val="0"/>
                </a:spcAft>
                <a:defRPr/>
              </a:pPr>
              <a:endParaRPr lang="zh-CN" altLang="en-US" sz="4000" b="1">
                <a:solidFill>
                  <a:schemeClr val="bg1"/>
                </a:solidFill>
                <a:latin typeface="+mn-lt"/>
                <a:ea typeface="+mn-ea"/>
              </a:endParaRPr>
            </a:p>
          </p:txBody>
        </p:sp>
        <p:sp>
          <p:nvSpPr>
            <p:cNvPr id="33" name="文本框 4"/>
            <p:cNvSpPr/>
            <p:nvPr>
              <p:custDataLst>
                <p:tags r:id="rId2"/>
              </p:custDataLst>
            </p:nvPr>
          </p:nvSpPr>
          <p:spPr bwMode="auto">
            <a:xfrm>
              <a:off x="3557166" y="1932037"/>
              <a:ext cx="590550" cy="587375"/>
            </a:xfrm>
            <a:custGeom>
              <a:avLst/>
              <a:gdLst>
                <a:gd name="T0" fmla="*/ 232172 w 591741"/>
                <a:gd name="T1" fmla="*/ 336352 h 586680"/>
                <a:gd name="T2" fmla="*/ 298847 w 591741"/>
                <a:gd name="T3" fmla="*/ 300633 h 586680"/>
                <a:gd name="T4" fmla="*/ 232172 w 591741"/>
                <a:gd name="T5" fmla="*/ 213717 h 586680"/>
                <a:gd name="T6" fmla="*/ 298847 w 591741"/>
                <a:gd name="T7" fmla="*/ 249436 h 586680"/>
                <a:gd name="T8" fmla="*/ 232172 w 591741"/>
                <a:gd name="T9" fmla="*/ 213717 h 586680"/>
                <a:gd name="T10" fmla="*/ 232172 w 591741"/>
                <a:gd name="T11" fmla="*/ 162520 h 586680"/>
                <a:gd name="T12" fmla="*/ 298847 w 591741"/>
                <a:gd name="T13" fmla="*/ 126802 h 586680"/>
                <a:gd name="T14" fmla="*/ 75010 w 591741"/>
                <a:gd name="T15" fmla="*/ 10716 h 586680"/>
                <a:gd name="T16" fmla="*/ 77986 w 591741"/>
                <a:gd name="T17" fmla="*/ 154781 h 586680"/>
                <a:gd name="T18" fmla="*/ 75010 w 591741"/>
                <a:gd name="T19" fmla="*/ 10716 h 586680"/>
                <a:gd name="T20" fmla="*/ 551260 w 591741"/>
                <a:gd name="T21" fmla="*/ 10120 h 586680"/>
                <a:gd name="T22" fmla="*/ 591741 w 591741"/>
                <a:gd name="T23" fmla="*/ 116681 h 586680"/>
                <a:gd name="T24" fmla="*/ 551260 w 591741"/>
                <a:gd name="T25" fmla="*/ 193477 h 586680"/>
                <a:gd name="T26" fmla="*/ 534293 w 591741"/>
                <a:gd name="T27" fmla="*/ 557957 h 586680"/>
                <a:gd name="T28" fmla="*/ 407789 w 591741"/>
                <a:gd name="T29" fmla="*/ 585192 h 586680"/>
                <a:gd name="T30" fmla="*/ 447675 w 591741"/>
                <a:gd name="T31" fmla="*/ 510183 h 586680"/>
                <a:gd name="T32" fmla="*/ 478036 w 591741"/>
                <a:gd name="T33" fmla="*/ 193477 h 586680"/>
                <a:gd name="T34" fmla="*/ 383977 w 591741"/>
                <a:gd name="T35" fmla="*/ 116681 h 586680"/>
                <a:gd name="T36" fmla="*/ 478036 w 591741"/>
                <a:gd name="T37" fmla="*/ 10120 h 586680"/>
                <a:gd name="T38" fmla="*/ 320874 w 591741"/>
                <a:gd name="T39" fmla="*/ 8930 h 586680"/>
                <a:gd name="T40" fmla="*/ 370285 w 591741"/>
                <a:gd name="T41" fmla="*/ 64889 h 586680"/>
                <a:gd name="T42" fmla="*/ 426839 w 591741"/>
                <a:gd name="T43" fmla="*/ 234553 h 586680"/>
                <a:gd name="T44" fmla="*/ 410170 w 591741"/>
                <a:gd name="T45" fmla="*/ 398859 h 586680"/>
                <a:gd name="T46" fmla="*/ 370285 w 591741"/>
                <a:gd name="T47" fmla="*/ 504825 h 586680"/>
                <a:gd name="T48" fmla="*/ 309563 w 591741"/>
                <a:gd name="T49" fmla="*/ 586085 h 586680"/>
                <a:gd name="T50" fmla="*/ 223242 w 591741"/>
                <a:gd name="T51" fmla="*/ 515541 h 586680"/>
                <a:gd name="T52" fmla="*/ 298847 w 591741"/>
                <a:gd name="T53" fmla="*/ 492919 h 586680"/>
                <a:gd name="T54" fmla="*/ 168474 w 591741"/>
                <a:gd name="T55" fmla="*/ 548283 h 586680"/>
                <a:gd name="T56" fmla="*/ 63699 w 591741"/>
                <a:gd name="T57" fmla="*/ 584597 h 586680"/>
                <a:gd name="T58" fmla="*/ 39886 w 591741"/>
                <a:gd name="T59" fmla="*/ 482798 h 586680"/>
                <a:gd name="T60" fmla="*/ 0 w 591741"/>
                <a:gd name="T61" fmla="*/ 258961 h 586680"/>
                <a:gd name="T62" fmla="*/ 111919 w 591741"/>
                <a:gd name="T63" fmla="*/ 181570 h 586680"/>
                <a:gd name="T64" fmla="*/ 160735 w 591741"/>
                <a:gd name="T65" fmla="*/ 420291 h 586680"/>
                <a:gd name="T66" fmla="*/ 257473 w 591741"/>
                <a:gd name="T67" fmla="*/ 398264 h 586680"/>
                <a:gd name="T68" fmla="*/ 133945 w 591741"/>
                <a:gd name="T69" fmla="*/ 336352 h 586680"/>
                <a:gd name="T70" fmla="*/ 160735 w 591741"/>
                <a:gd name="T71" fmla="*/ 64889 h 586680"/>
                <a:gd name="T72" fmla="*/ 233958 w 591741"/>
                <a:gd name="T73" fmla="*/ 0 h 586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1741" h="586680">
                  <a:moveTo>
                    <a:pt x="232172" y="300633"/>
                  </a:moveTo>
                  <a:lnTo>
                    <a:pt x="232172" y="336352"/>
                  </a:lnTo>
                  <a:lnTo>
                    <a:pt x="298847" y="336352"/>
                  </a:lnTo>
                  <a:lnTo>
                    <a:pt x="298847" y="300633"/>
                  </a:lnTo>
                  <a:lnTo>
                    <a:pt x="232172" y="300633"/>
                  </a:lnTo>
                  <a:close/>
                  <a:moveTo>
                    <a:pt x="232172" y="213717"/>
                  </a:moveTo>
                  <a:lnTo>
                    <a:pt x="232172" y="249436"/>
                  </a:lnTo>
                  <a:lnTo>
                    <a:pt x="298847" y="249436"/>
                  </a:lnTo>
                  <a:lnTo>
                    <a:pt x="298847" y="213717"/>
                  </a:lnTo>
                  <a:lnTo>
                    <a:pt x="232172" y="213717"/>
                  </a:lnTo>
                  <a:close/>
                  <a:moveTo>
                    <a:pt x="232172" y="126802"/>
                  </a:moveTo>
                  <a:lnTo>
                    <a:pt x="232172" y="162520"/>
                  </a:lnTo>
                  <a:lnTo>
                    <a:pt x="298847" y="162520"/>
                  </a:lnTo>
                  <a:lnTo>
                    <a:pt x="298847" y="126802"/>
                  </a:lnTo>
                  <a:lnTo>
                    <a:pt x="232172" y="126802"/>
                  </a:lnTo>
                  <a:close/>
                  <a:moveTo>
                    <a:pt x="75010" y="10716"/>
                  </a:moveTo>
                  <a:cubicBezTo>
                    <a:pt x="101600" y="46037"/>
                    <a:pt x="125214" y="80169"/>
                    <a:pt x="145852" y="113109"/>
                  </a:cubicBezTo>
                  <a:cubicBezTo>
                    <a:pt x="124024" y="126206"/>
                    <a:pt x="101402" y="140097"/>
                    <a:pt x="77986" y="154781"/>
                  </a:cubicBezTo>
                  <a:cubicBezTo>
                    <a:pt x="57349" y="116284"/>
                    <a:pt x="35520" y="80764"/>
                    <a:pt x="12502" y="48220"/>
                  </a:cubicBezTo>
                  <a:lnTo>
                    <a:pt x="75010" y="10716"/>
                  </a:lnTo>
                  <a:close/>
                  <a:moveTo>
                    <a:pt x="478036" y="10120"/>
                  </a:moveTo>
                  <a:lnTo>
                    <a:pt x="551260" y="10120"/>
                  </a:lnTo>
                  <a:lnTo>
                    <a:pt x="551260" y="116681"/>
                  </a:lnTo>
                  <a:lnTo>
                    <a:pt x="591741" y="116681"/>
                  </a:lnTo>
                  <a:lnTo>
                    <a:pt x="591741" y="193477"/>
                  </a:lnTo>
                  <a:lnTo>
                    <a:pt x="551260" y="193477"/>
                  </a:lnTo>
                  <a:lnTo>
                    <a:pt x="551260" y="490538"/>
                  </a:lnTo>
                  <a:cubicBezTo>
                    <a:pt x="551260" y="520105"/>
                    <a:pt x="545604" y="542578"/>
                    <a:pt x="534293" y="557957"/>
                  </a:cubicBezTo>
                  <a:cubicBezTo>
                    <a:pt x="522982" y="573336"/>
                    <a:pt x="507008" y="581670"/>
                    <a:pt x="486370" y="582960"/>
                  </a:cubicBezTo>
                  <a:cubicBezTo>
                    <a:pt x="465733" y="584250"/>
                    <a:pt x="439539" y="584994"/>
                    <a:pt x="407789" y="585192"/>
                  </a:cubicBezTo>
                  <a:cubicBezTo>
                    <a:pt x="404614" y="558602"/>
                    <a:pt x="399653" y="533003"/>
                    <a:pt x="392906" y="508397"/>
                  </a:cubicBezTo>
                  <a:cubicBezTo>
                    <a:pt x="410766" y="509588"/>
                    <a:pt x="429022" y="510183"/>
                    <a:pt x="447675" y="510183"/>
                  </a:cubicBezTo>
                  <a:cubicBezTo>
                    <a:pt x="467916" y="510183"/>
                    <a:pt x="478036" y="499269"/>
                    <a:pt x="478036" y="477441"/>
                  </a:cubicBezTo>
                  <a:lnTo>
                    <a:pt x="478036" y="193477"/>
                  </a:lnTo>
                  <a:lnTo>
                    <a:pt x="383977" y="193477"/>
                  </a:lnTo>
                  <a:lnTo>
                    <a:pt x="383977" y="116681"/>
                  </a:lnTo>
                  <a:lnTo>
                    <a:pt x="478036" y="116681"/>
                  </a:lnTo>
                  <a:lnTo>
                    <a:pt x="478036" y="10120"/>
                  </a:lnTo>
                  <a:close/>
                  <a:moveTo>
                    <a:pt x="233958" y="0"/>
                  </a:moveTo>
                  <a:lnTo>
                    <a:pt x="320874" y="8930"/>
                  </a:lnTo>
                  <a:cubicBezTo>
                    <a:pt x="312539" y="27384"/>
                    <a:pt x="303808" y="46037"/>
                    <a:pt x="294680" y="64889"/>
                  </a:cubicBezTo>
                  <a:lnTo>
                    <a:pt x="370285" y="64889"/>
                  </a:lnTo>
                  <a:lnTo>
                    <a:pt x="370285" y="255091"/>
                  </a:lnTo>
                  <a:lnTo>
                    <a:pt x="426839" y="234553"/>
                  </a:lnTo>
                  <a:cubicBezTo>
                    <a:pt x="448667" y="288925"/>
                    <a:pt x="464939" y="336153"/>
                    <a:pt x="475655" y="376237"/>
                  </a:cubicBezTo>
                  <a:lnTo>
                    <a:pt x="410170" y="398859"/>
                  </a:lnTo>
                  <a:cubicBezTo>
                    <a:pt x="398463" y="357386"/>
                    <a:pt x="385167" y="314127"/>
                    <a:pt x="370285" y="269081"/>
                  </a:cubicBezTo>
                  <a:lnTo>
                    <a:pt x="370285" y="504825"/>
                  </a:lnTo>
                  <a:cubicBezTo>
                    <a:pt x="370285" y="531614"/>
                    <a:pt x="364976" y="551755"/>
                    <a:pt x="354360" y="565249"/>
                  </a:cubicBezTo>
                  <a:cubicBezTo>
                    <a:pt x="343743" y="578743"/>
                    <a:pt x="328811" y="585688"/>
                    <a:pt x="309563" y="586085"/>
                  </a:cubicBezTo>
                  <a:cubicBezTo>
                    <a:pt x="290314" y="586482"/>
                    <a:pt x="266105" y="586680"/>
                    <a:pt x="236935" y="586680"/>
                  </a:cubicBezTo>
                  <a:cubicBezTo>
                    <a:pt x="233363" y="563066"/>
                    <a:pt x="228799" y="539353"/>
                    <a:pt x="223242" y="515541"/>
                  </a:cubicBezTo>
                  <a:cubicBezTo>
                    <a:pt x="245070" y="518319"/>
                    <a:pt x="262136" y="519708"/>
                    <a:pt x="274439" y="519708"/>
                  </a:cubicBezTo>
                  <a:cubicBezTo>
                    <a:pt x="290711" y="519708"/>
                    <a:pt x="298847" y="510778"/>
                    <a:pt x="298847" y="492919"/>
                  </a:cubicBezTo>
                  <a:lnTo>
                    <a:pt x="298847" y="439936"/>
                  </a:lnTo>
                  <a:cubicBezTo>
                    <a:pt x="257969" y="484188"/>
                    <a:pt x="214511" y="520303"/>
                    <a:pt x="168474" y="548283"/>
                  </a:cubicBezTo>
                  <a:cubicBezTo>
                    <a:pt x="162322" y="539155"/>
                    <a:pt x="155178" y="529729"/>
                    <a:pt x="147042" y="520005"/>
                  </a:cubicBezTo>
                  <a:cubicBezTo>
                    <a:pt x="113308" y="543421"/>
                    <a:pt x="85527" y="564952"/>
                    <a:pt x="63699" y="584597"/>
                  </a:cubicBezTo>
                  <a:lnTo>
                    <a:pt x="20836" y="532805"/>
                  </a:lnTo>
                  <a:cubicBezTo>
                    <a:pt x="33536" y="518914"/>
                    <a:pt x="39886" y="502245"/>
                    <a:pt x="39886" y="482798"/>
                  </a:cubicBezTo>
                  <a:lnTo>
                    <a:pt x="39886" y="258961"/>
                  </a:lnTo>
                  <a:lnTo>
                    <a:pt x="0" y="258961"/>
                  </a:lnTo>
                  <a:lnTo>
                    <a:pt x="0" y="181570"/>
                  </a:lnTo>
                  <a:lnTo>
                    <a:pt x="111919" y="181570"/>
                  </a:lnTo>
                  <a:lnTo>
                    <a:pt x="111919" y="451842"/>
                  </a:lnTo>
                  <a:cubicBezTo>
                    <a:pt x="117872" y="447477"/>
                    <a:pt x="134144" y="436959"/>
                    <a:pt x="160735" y="420291"/>
                  </a:cubicBezTo>
                  <a:cubicBezTo>
                    <a:pt x="161925" y="436563"/>
                    <a:pt x="163314" y="451842"/>
                    <a:pt x="164902" y="466130"/>
                  </a:cubicBezTo>
                  <a:cubicBezTo>
                    <a:pt x="197247" y="446881"/>
                    <a:pt x="228104" y="424259"/>
                    <a:pt x="257473" y="398264"/>
                  </a:cubicBezTo>
                  <a:lnTo>
                    <a:pt x="133945" y="398264"/>
                  </a:lnTo>
                  <a:lnTo>
                    <a:pt x="133945" y="336352"/>
                  </a:lnTo>
                  <a:lnTo>
                    <a:pt x="160735" y="336352"/>
                  </a:lnTo>
                  <a:lnTo>
                    <a:pt x="160735" y="64889"/>
                  </a:lnTo>
                  <a:lnTo>
                    <a:pt x="216396" y="64889"/>
                  </a:lnTo>
                  <a:cubicBezTo>
                    <a:pt x="222746" y="44847"/>
                    <a:pt x="228600" y="23217"/>
                    <a:pt x="23395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任意多边形 33"/>
            <p:cNvSpPr/>
            <p:nvPr>
              <p:custDataLst>
                <p:tags r:id="rId3"/>
              </p:custDataLst>
            </p:nvPr>
          </p:nvSpPr>
          <p:spPr>
            <a:xfrm>
              <a:off x="3171403" y="1522462"/>
              <a:ext cx="1376363" cy="1377950"/>
            </a:xfrm>
            <a:custGeom>
              <a:avLst/>
              <a:gdLst>
                <a:gd name="connsiteX0" fmla="*/ 766921 w 1533844"/>
                <a:gd name="connsiteY0" fmla="*/ 180973 h 1533842"/>
                <a:gd name="connsiteX1" fmla="*/ 180974 w 1533844"/>
                <a:gd name="connsiteY1" fmla="*/ 766920 h 1533842"/>
                <a:gd name="connsiteX2" fmla="*/ 766921 w 1533844"/>
                <a:gd name="connsiteY2" fmla="*/ 1352867 h 1533842"/>
                <a:gd name="connsiteX3" fmla="*/ 1352868 w 1533844"/>
                <a:gd name="connsiteY3" fmla="*/ 766920 h 1533842"/>
                <a:gd name="connsiteX4" fmla="*/ 766921 w 1533844"/>
                <a:gd name="connsiteY4" fmla="*/ 180973 h 1533842"/>
                <a:gd name="connsiteX5" fmla="*/ 766922 w 1533844"/>
                <a:gd name="connsiteY5" fmla="*/ 0 h 1533842"/>
                <a:gd name="connsiteX6" fmla="*/ 1533844 w 1533844"/>
                <a:gd name="connsiteY6" fmla="*/ 766921 h 1533842"/>
                <a:gd name="connsiteX7" fmla="*/ 766922 w 1533844"/>
                <a:gd name="connsiteY7" fmla="*/ 1533842 h 1533842"/>
                <a:gd name="connsiteX8" fmla="*/ 0 w 1533844"/>
                <a:gd name="connsiteY8" fmla="*/ 766921 h 1533842"/>
                <a:gd name="connsiteX9" fmla="*/ 766922 w 1533844"/>
                <a:gd name="connsiteY9" fmla="*/ 0 h 153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a:noFill/>
            </a:ln>
            <a:effectLst>
              <a:outerShdw blurRad="508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椭圆 34"/>
            <p:cNvSpPr/>
            <p:nvPr>
              <p:custDataLst>
                <p:tags r:id="rId4"/>
              </p:custDataLst>
            </p:nvPr>
          </p:nvSpPr>
          <p:spPr>
            <a:xfrm>
              <a:off x="3252366" y="1606600"/>
              <a:ext cx="1214437" cy="1214437"/>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组合 3"/>
          <p:cNvGrpSpPr/>
          <p:nvPr/>
        </p:nvGrpSpPr>
        <p:grpSpPr>
          <a:xfrm>
            <a:off x="4579516" y="1524050"/>
            <a:ext cx="1376362" cy="1376362"/>
            <a:chOff x="4579516" y="1524050"/>
            <a:chExt cx="1376362" cy="1376362"/>
          </a:xfrm>
        </p:grpSpPr>
        <p:sp>
          <p:nvSpPr>
            <p:cNvPr id="36" name="文本框 7"/>
            <p:cNvSpPr txBox="1"/>
            <p:nvPr>
              <p:custDataLst>
                <p:tags r:id="rId5"/>
              </p:custDataLst>
            </p:nvPr>
          </p:nvSpPr>
          <p:spPr>
            <a:xfrm>
              <a:off x="4958928" y="1922512"/>
              <a:ext cx="985838" cy="957263"/>
            </a:xfrm>
            <a:custGeom>
              <a:avLst/>
              <a:gdLst>
                <a:gd name="connsiteX0" fmla="*/ 244674 w 985397"/>
                <a:gd name="connsiteY0" fmla="*/ 0 h 957294"/>
                <a:gd name="connsiteX1" fmla="*/ 565547 w 985397"/>
                <a:gd name="connsiteY1" fmla="*/ 0 h 957294"/>
                <a:gd name="connsiteX2" fmla="*/ 565547 w 985397"/>
                <a:gd name="connsiteY2" fmla="*/ 3431 h 957294"/>
                <a:gd name="connsiteX3" fmla="*/ 569488 w 985397"/>
                <a:gd name="connsiteY3" fmla="*/ 3431 h 957294"/>
                <a:gd name="connsiteX4" fmla="*/ 569488 w 985397"/>
                <a:gd name="connsiteY4" fmla="*/ 12412 h 957294"/>
                <a:gd name="connsiteX5" fmla="*/ 578469 w 985397"/>
                <a:gd name="connsiteY5" fmla="*/ 12412 h 957294"/>
                <a:gd name="connsiteX6" fmla="*/ 578469 w 985397"/>
                <a:gd name="connsiteY6" fmla="*/ 21392 h 957294"/>
                <a:gd name="connsiteX7" fmla="*/ 587449 w 985397"/>
                <a:gd name="connsiteY7" fmla="*/ 21392 h 957294"/>
                <a:gd name="connsiteX8" fmla="*/ 587449 w 985397"/>
                <a:gd name="connsiteY8" fmla="*/ 30372 h 957294"/>
                <a:gd name="connsiteX9" fmla="*/ 596429 w 985397"/>
                <a:gd name="connsiteY9" fmla="*/ 30372 h 957294"/>
                <a:gd name="connsiteX10" fmla="*/ 596429 w 985397"/>
                <a:gd name="connsiteY10" fmla="*/ 39352 h 957294"/>
                <a:gd name="connsiteX11" fmla="*/ 605409 w 985397"/>
                <a:gd name="connsiteY11" fmla="*/ 39352 h 957294"/>
                <a:gd name="connsiteX12" fmla="*/ 605409 w 985397"/>
                <a:gd name="connsiteY12" fmla="*/ 48333 h 957294"/>
                <a:gd name="connsiteX13" fmla="*/ 614390 w 985397"/>
                <a:gd name="connsiteY13" fmla="*/ 48333 h 957294"/>
                <a:gd name="connsiteX14" fmla="*/ 614390 w 985397"/>
                <a:gd name="connsiteY14" fmla="*/ 57313 h 957294"/>
                <a:gd name="connsiteX15" fmla="*/ 623370 w 985397"/>
                <a:gd name="connsiteY15" fmla="*/ 57313 h 957294"/>
                <a:gd name="connsiteX16" fmla="*/ 623370 w 985397"/>
                <a:gd name="connsiteY16" fmla="*/ 66293 h 957294"/>
                <a:gd name="connsiteX17" fmla="*/ 632350 w 985397"/>
                <a:gd name="connsiteY17" fmla="*/ 66293 h 957294"/>
                <a:gd name="connsiteX18" fmla="*/ 632350 w 985397"/>
                <a:gd name="connsiteY18" fmla="*/ 75273 h 957294"/>
                <a:gd name="connsiteX19" fmla="*/ 641330 w 985397"/>
                <a:gd name="connsiteY19" fmla="*/ 75273 h 957294"/>
                <a:gd name="connsiteX20" fmla="*/ 641330 w 985397"/>
                <a:gd name="connsiteY20" fmla="*/ 84254 h 957294"/>
                <a:gd name="connsiteX21" fmla="*/ 650310 w 985397"/>
                <a:gd name="connsiteY21" fmla="*/ 84254 h 957294"/>
                <a:gd name="connsiteX22" fmla="*/ 650310 w 985397"/>
                <a:gd name="connsiteY22" fmla="*/ 93234 h 957294"/>
                <a:gd name="connsiteX23" fmla="*/ 659291 w 985397"/>
                <a:gd name="connsiteY23" fmla="*/ 93234 h 957294"/>
                <a:gd name="connsiteX24" fmla="*/ 659291 w 985397"/>
                <a:gd name="connsiteY24" fmla="*/ 102214 h 957294"/>
                <a:gd name="connsiteX25" fmla="*/ 668271 w 985397"/>
                <a:gd name="connsiteY25" fmla="*/ 102214 h 957294"/>
                <a:gd name="connsiteX26" fmla="*/ 668271 w 985397"/>
                <a:gd name="connsiteY26" fmla="*/ 111194 h 957294"/>
                <a:gd name="connsiteX27" fmla="*/ 677251 w 985397"/>
                <a:gd name="connsiteY27" fmla="*/ 111194 h 957294"/>
                <a:gd name="connsiteX28" fmla="*/ 677251 w 985397"/>
                <a:gd name="connsiteY28" fmla="*/ 120175 h 957294"/>
                <a:gd name="connsiteX29" fmla="*/ 686231 w 985397"/>
                <a:gd name="connsiteY29" fmla="*/ 120175 h 957294"/>
                <a:gd name="connsiteX30" fmla="*/ 686231 w 985397"/>
                <a:gd name="connsiteY30" fmla="*/ 129155 h 957294"/>
                <a:gd name="connsiteX31" fmla="*/ 695212 w 985397"/>
                <a:gd name="connsiteY31" fmla="*/ 129155 h 957294"/>
                <a:gd name="connsiteX32" fmla="*/ 695212 w 985397"/>
                <a:gd name="connsiteY32" fmla="*/ 138135 h 957294"/>
                <a:gd name="connsiteX33" fmla="*/ 704192 w 985397"/>
                <a:gd name="connsiteY33" fmla="*/ 138135 h 957294"/>
                <a:gd name="connsiteX34" fmla="*/ 704192 w 985397"/>
                <a:gd name="connsiteY34" fmla="*/ 147115 h 957294"/>
                <a:gd name="connsiteX35" fmla="*/ 713172 w 985397"/>
                <a:gd name="connsiteY35" fmla="*/ 147115 h 957294"/>
                <a:gd name="connsiteX36" fmla="*/ 713172 w 985397"/>
                <a:gd name="connsiteY36" fmla="*/ 156096 h 957294"/>
                <a:gd name="connsiteX37" fmla="*/ 722152 w 985397"/>
                <a:gd name="connsiteY37" fmla="*/ 156096 h 957294"/>
                <a:gd name="connsiteX38" fmla="*/ 722152 w 985397"/>
                <a:gd name="connsiteY38" fmla="*/ 165076 h 957294"/>
                <a:gd name="connsiteX39" fmla="*/ 731133 w 985397"/>
                <a:gd name="connsiteY39" fmla="*/ 165076 h 957294"/>
                <a:gd name="connsiteX40" fmla="*/ 731133 w 985397"/>
                <a:gd name="connsiteY40" fmla="*/ 174056 h 957294"/>
                <a:gd name="connsiteX41" fmla="*/ 740113 w 985397"/>
                <a:gd name="connsiteY41" fmla="*/ 174056 h 957294"/>
                <a:gd name="connsiteX42" fmla="*/ 740113 w 985397"/>
                <a:gd name="connsiteY42" fmla="*/ 183036 h 957294"/>
                <a:gd name="connsiteX43" fmla="*/ 749093 w 985397"/>
                <a:gd name="connsiteY43" fmla="*/ 183036 h 957294"/>
                <a:gd name="connsiteX44" fmla="*/ 749093 w 985397"/>
                <a:gd name="connsiteY44" fmla="*/ 192017 h 957294"/>
                <a:gd name="connsiteX45" fmla="*/ 758073 w 985397"/>
                <a:gd name="connsiteY45" fmla="*/ 192017 h 957294"/>
                <a:gd name="connsiteX46" fmla="*/ 758073 w 985397"/>
                <a:gd name="connsiteY46" fmla="*/ 200997 h 957294"/>
                <a:gd name="connsiteX47" fmla="*/ 767054 w 985397"/>
                <a:gd name="connsiteY47" fmla="*/ 200997 h 957294"/>
                <a:gd name="connsiteX48" fmla="*/ 767054 w 985397"/>
                <a:gd name="connsiteY48" fmla="*/ 209977 h 957294"/>
                <a:gd name="connsiteX49" fmla="*/ 776034 w 985397"/>
                <a:gd name="connsiteY49" fmla="*/ 209977 h 957294"/>
                <a:gd name="connsiteX50" fmla="*/ 776034 w 985397"/>
                <a:gd name="connsiteY50" fmla="*/ 218957 h 957294"/>
                <a:gd name="connsiteX51" fmla="*/ 776933 w 985397"/>
                <a:gd name="connsiteY51" fmla="*/ 218957 h 957294"/>
                <a:gd name="connsiteX52" fmla="*/ 781569 w 985397"/>
                <a:gd name="connsiteY52" fmla="*/ 214321 h 957294"/>
                <a:gd name="connsiteX53" fmla="*/ 985397 w 985397"/>
                <a:gd name="connsiteY53" fmla="*/ 418149 h 957294"/>
                <a:gd name="connsiteX54" fmla="*/ 984064 w 985397"/>
                <a:gd name="connsiteY54" fmla="*/ 431375 h 957294"/>
                <a:gd name="connsiteX55" fmla="*/ 577016 w 985397"/>
                <a:gd name="connsiteY55" fmla="*/ 927661 h 957294"/>
                <a:gd name="connsiteX56" fmla="*/ 481555 w 985397"/>
                <a:gd name="connsiteY56" fmla="*/ 957294 h 957294"/>
                <a:gd name="connsiteX57" fmla="*/ 260076 w 985397"/>
                <a:gd name="connsiteY57" fmla="*/ 735815 h 957294"/>
                <a:gd name="connsiteX58" fmla="*/ 261237 w 985397"/>
                <a:gd name="connsiteY58" fmla="*/ 734654 h 957294"/>
                <a:gd name="connsiteX59" fmla="*/ 256668 w 985397"/>
                <a:gd name="connsiteY59" fmla="*/ 726627 h 957294"/>
                <a:gd name="connsiteX60" fmla="*/ 254540 w 985397"/>
                <a:gd name="connsiteY60" fmla="*/ 729685 h 957294"/>
                <a:gd name="connsiteX61" fmla="*/ 247687 w 985397"/>
                <a:gd name="connsiteY61" fmla="*/ 717647 h 957294"/>
                <a:gd name="connsiteX62" fmla="*/ 245560 w 985397"/>
                <a:gd name="connsiteY62" fmla="*/ 720705 h 957294"/>
                <a:gd name="connsiteX63" fmla="*/ 238707 w 985397"/>
                <a:gd name="connsiteY63" fmla="*/ 708666 h 957294"/>
                <a:gd name="connsiteX64" fmla="*/ 236579 w 985397"/>
                <a:gd name="connsiteY64" fmla="*/ 711725 h 957294"/>
                <a:gd name="connsiteX65" fmla="*/ 229726 w 985397"/>
                <a:gd name="connsiteY65" fmla="*/ 699687 h 957294"/>
                <a:gd name="connsiteX66" fmla="*/ 227599 w 985397"/>
                <a:gd name="connsiteY66" fmla="*/ 702744 h 957294"/>
                <a:gd name="connsiteX67" fmla="*/ 220746 w 985397"/>
                <a:gd name="connsiteY67" fmla="*/ 690706 h 957294"/>
                <a:gd name="connsiteX68" fmla="*/ 218619 w 985397"/>
                <a:gd name="connsiteY68" fmla="*/ 693764 h 957294"/>
                <a:gd name="connsiteX69" fmla="*/ 211766 w 985397"/>
                <a:gd name="connsiteY69" fmla="*/ 681726 h 957294"/>
                <a:gd name="connsiteX70" fmla="*/ 209639 w 985397"/>
                <a:gd name="connsiteY70" fmla="*/ 684784 h 957294"/>
                <a:gd name="connsiteX71" fmla="*/ 202786 w 985397"/>
                <a:gd name="connsiteY71" fmla="*/ 672745 h 957294"/>
                <a:gd name="connsiteX72" fmla="*/ 200658 w 985397"/>
                <a:gd name="connsiteY72" fmla="*/ 675804 h 957294"/>
                <a:gd name="connsiteX73" fmla="*/ 193805 w 985397"/>
                <a:gd name="connsiteY73" fmla="*/ 663766 h 957294"/>
                <a:gd name="connsiteX74" fmla="*/ 191678 w 985397"/>
                <a:gd name="connsiteY74" fmla="*/ 666823 h 957294"/>
                <a:gd name="connsiteX75" fmla="*/ 184825 w 985397"/>
                <a:gd name="connsiteY75" fmla="*/ 654785 h 957294"/>
                <a:gd name="connsiteX76" fmla="*/ 182698 w 985397"/>
                <a:gd name="connsiteY76" fmla="*/ 657843 h 957294"/>
                <a:gd name="connsiteX77" fmla="*/ 175845 w 985397"/>
                <a:gd name="connsiteY77" fmla="*/ 645805 h 957294"/>
                <a:gd name="connsiteX78" fmla="*/ 173718 w 985397"/>
                <a:gd name="connsiteY78" fmla="*/ 648863 h 957294"/>
                <a:gd name="connsiteX79" fmla="*/ 166865 w 985397"/>
                <a:gd name="connsiteY79" fmla="*/ 636824 h 957294"/>
                <a:gd name="connsiteX80" fmla="*/ 164737 w 985397"/>
                <a:gd name="connsiteY80" fmla="*/ 639883 h 957294"/>
                <a:gd name="connsiteX81" fmla="*/ 157884 w 985397"/>
                <a:gd name="connsiteY81" fmla="*/ 627845 h 957294"/>
                <a:gd name="connsiteX82" fmla="*/ 155757 w 985397"/>
                <a:gd name="connsiteY82" fmla="*/ 630902 h 957294"/>
                <a:gd name="connsiteX83" fmla="*/ 148904 w 985397"/>
                <a:gd name="connsiteY83" fmla="*/ 618864 h 957294"/>
                <a:gd name="connsiteX84" fmla="*/ 146777 w 985397"/>
                <a:gd name="connsiteY84" fmla="*/ 621922 h 957294"/>
                <a:gd name="connsiteX85" fmla="*/ 139924 w 985397"/>
                <a:gd name="connsiteY85" fmla="*/ 609884 h 957294"/>
                <a:gd name="connsiteX86" fmla="*/ 137797 w 985397"/>
                <a:gd name="connsiteY86" fmla="*/ 612942 h 957294"/>
                <a:gd name="connsiteX87" fmla="*/ 130944 w 985397"/>
                <a:gd name="connsiteY87" fmla="*/ 600903 h 957294"/>
                <a:gd name="connsiteX88" fmla="*/ 128816 w 985397"/>
                <a:gd name="connsiteY88" fmla="*/ 603962 h 957294"/>
                <a:gd name="connsiteX89" fmla="*/ 121963 w 985397"/>
                <a:gd name="connsiteY89" fmla="*/ 591924 h 957294"/>
                <a:gd name="connsiteX90" fmla="*/ 119836 w 985397"/>
                <a:gd name="connsiteY90" fmla="*/ 594981 h 957294"/>
                <a:gd name="connsiteX91" fmla="*/ 112983 w 985397"/>
                <a:gd name="connsiteY91" fmla="*/ 582943 h 957294"/>
                <a:gd name="connsiteX92" fmla="*/ 110856 w 985397"/>
                <a:gd name="connsiteY92" fmla="*/ 586001 h 957294"/>
                <a:gd name="connsiteX93" fmla="*/ 104003 w 985397"/>
                <a:gd name="connsiteY93" fmla="*/ 573963 h 957294"/>
                <a:gd name="connsiteX94" fmla="*/ 101876 w 985397"/>
                <a:gd name="connsiteY94" fmla="*/ 577021 h 957294"/>
                <a:gd name="connsiteX95" fmla="*/ 95023 w 985397"/>
                <a:gd name="connsiteY95" fmla="*/ 564983 h 957294"/>
                <a:gd name="connsiteX96" fmla="*/ 92896 w 985397"/>
                <a:gd name="connsiteY96" fmla="*/ 568041 h 957294"/>
                <a:gd name="connsiteX97" fmla="*/ 86043 w 985397"/>
                <a:gd name="connsiteY97" fmla="*/ 556002 h 957294"/>
                <a:gd name="connsiteX98" fmla="*/ 83915 w 985397"/>
                <a:gd name="connsiteY98" fmla="*/ 559060 h 957294"/>
                <a:gd name="connsiteX99" fmla="*/ 77062 w 985397"/>
                <a:gd name="connsiteY99" fmla="*/ 547022 h 957294"/>
                <a:gd name="connsiteX100" fmla="*/ 74935 w 985397"/>
                <a:gd name="connsiteY100" fmla="*/ 550080 h 957294"/>
                <a:gd name="connsiteX101" fmla="*/ 68082 w 985397"/>
                <a:gd name="connsiteY101" fmla="*/ 538042 h 957294"/>
                <a:gd name="connsiteX102" fmla="*/ 65955 w 985397"/>
                <a:gd name="connsiteY102" fmla="*/ 541100 h 957294"/>
                <a:gd name="connsiteX103" fmla="*/ 59102 w 985397"/>
                <a:gd name="connsiteY103" fmla="*/ 529062 h 957294"/>
                <a:gd name="connsiteX104" fmla="*/ 56975 w 985397"/>
                <a:gd name="connsiteY104" fmla="*/ 532120 h 957294"/>
                <a:gd name="connsiteX105" fmla="*/ 50122 w 985397"/>
                <a:gd name="connsiteY105" fmla="*/ 520081 h 957294"/>
                <a:gd name="connsiteX106" fmla="*/ 47994 w 985397"/>
                <a:gd name="connsiteY106" fmla="*/ 523139 h 957294"/>
                <a:gd name="connsiteX107" fmla="*/ 45146 w 985397"/>
                <a:gd name="connsiteY107" fmla="*/ 518137 h 957294"/>
                <a:gd name="connsiteX108" fmla="*/ 44053 w 985397"/>
                <a:gd name="connsiteY108" fmla="*/ 519708 h 957294"/>
                <a:gd name="connsiteX109" fmla="*/ 0 w 985397"/>
                <a:gd name="connsiteY109" fmla="*/ 442317 h 957294"/>
                <a:gd name="connsiteX110" fmla="*/ 90488 w 985397"/>
                <a:gd name="connsiteY110" fmla="*/ 311050 h 957294"/>
                <a:gd name="connsiteX111" fmla="*/ 11311 w 985397"/>
                <a:gd name="connsiteY111" fmla="*/ 161925 h 957294"/>
                <a:gd name="connsiteX112" fmla="*/ 54938 w 985397"/>
                <a:gd name="connsiteY112" fmla="*/ 141150 h 957294"/>
                <a:gd name="connsiteX113" fmla="*/ 53554 w 985397"/>
                <a:gd name="connsiteY113" fmla="*/ 141150 h 957294"/>
                <a:gd name="connsiteX114" fmla="*/ 53554 w 985397"/>
                <a:gd name="connsiteY114" fmla="*/ 132170 h 957294"/>
                <a:gd name="connsiteX115" fmla="*/ 44574 w 985397"/>
                <a:gd name="connsiteY115" fmla="*/ 132170 h 957294"/>
                <a:gd name="connsiteX116" fmla="*/ 44574 w 985397"/>
                <a:gd name="connsiteY116" fmla="*/ 123190 h 957294"/>
                <a:gd name="connsiteX117" fmla="*/ 35594 w 985397"/>
                <a:gd name="connsiteY117" fmla="*/ 123190 h 957294"/>
                <a:gd name="connsiteX118" fmla="*/ 35594 w 985397"/>
                <a:gd name="connsiteY118" fmla="*/ 114210 h 957294"/>
                <a:gd name="connsiteX119" fmla="*/ 26614 w 985397"/>
                <a:gd name="connsiteY119" fmla="*/ 114210 h 957294"/>
                <a:gd name="connsiteX120" fmla="*/ 26614 w 985397"/>
                <a:gd name="connsiteY120" fmla="*/ 105229 h 957294"/>
                <a:gd name="connsiteX121" fmla="*/ 17633 w 985397"/>
                <a:gd name="connsiteY121" fmla="*/ 105229 h 957294"/>
                <a:gd name="connsiteX122" fmla="*/ 17633 w 985397"/>
                <a:gd name="connsiteY122" fmla="*/ 101798 h 957294"/>
                <a:gd name="connsiteX123" fmla="*/ 13692 w 985397"/>
                <a:gd name="connsiteY123" fmla="*/ 101798 h 957294"/>
                <a:gd name="connsiteX124" fmla="*/ 13692 w 985397"/>
                <a:gd name="connsiteY124" fmla="*/ 26789 h 957294"/>
                <a:gd name="connsiteX125" fmla="*/ 225624 w 985397"/>
                <a:gd name="connsiteY125" fmla="*/ 26789 h 957294"/>
                <a:gd name="connsiteX126" fmla="*/ 225246 w 985397"/>
                <a:gd name="connsiteY126" fmla="*/ 30220 h 957294"/>
                <a:gd name="connsiteX127" fmla="*/ 229565 w 985397"/>
                <a:gd name="connsiteY127" fmla="*/ 30220 h 957294"/>
                <a:gd name="connsiteX128" fmla="*/ 228575 w 985397"/>
                <a:gd name="connsiteY128" fmla="*/ 39201 h 957294"/>
                <a:gd name="connsiteX129" fmla="*/ 238546 w 985397"/>
                <a:gd name="connsiteY129" fmla="*/ 39201 h 957294"/>
                <a:gd name="connsiteX130" fmla="*/ 237556 w 985397"/>
                <a:gd name="connsiteY130" fmla="*/ 48181 h 957294"/>
                <a:gd name="connsiteX131" fmla="*/ 244674 w 985397"/>
                <a:gd name="connsiteY131" fmla="*/ 48181 h 95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85397" h="957294">
                  <a:moveTo>
                    <a:pt x="244674" y="0"/>
                  </a:moveTo>
                  <a:lnTo>
                    <a:pt x="565547" y="0"/>
                  </a:lnTo>
                  <a:lnTo>
                    <a:pt x="565547" y="3431"/>
                  </a:lnTo>
                  <a:lnTo>
                    <a:pt x="569488" y="3431"/>
                  </a:lnTo>
                  <a:lnTo>
                    <a:pt x="569488" y="12412"/>
                  </a:lnTo>
                  <a:lnTo>
                    <a:pt x="578469" y="12412"/>
                  </a:lnTo>
                  <a:lnTo>
                    <a:pt x="578469" y="21392"/>
                  </a:lnTo>
                  <a:lnTo>
                    <a:pt x="587449" y="21392"/>
                  </a:lnTo>
                  <a:lnTo>
                    <a:pt x="587449" y="30372"/>
                  </a:lnTo>
                  <a:lnTo>
                    <a:pt x="596429" y="30372"/>
                  </a:lnTo>
                  <a:lnTo>
                    <a:pt x="596429" y="39352"/>
                  </a:lnTo>
                  <a:lnTo>
                    <a:pt x="605409" y="39352"/>
                  </a:lnTo>
                  <a:lnTo>
                    <a:pt x="605409" y="48333"/>
                  </a:lnTo>
                  <a:lnTo>
                    <a:pt x="614390" y="48333"/>
                  </a:lnTo>
                  <a:lnTo>
                    <a:pt x="614390" y="57313"/>
                  </a:lnTo>
                  <a:lnTo>
                    <a:pt x="623370" y="57313"/>
                  </a:lnTo>
                  <a:lnTo>
                    <a:pt x="623370" y="66293"/>
                  </a:lnTo>
                  <a:lnTo>
                    <a:pt x="632350" y="66293"/>
                  </a:lnTo>
                  <a:lnTo>
                    <a:pt x="632350" y="75273"/>
                  </a:lnTo>
                  <a:lnTo>
                    <a:pt x="641330" y="75273"/>
                  </a:lnTo>
                  <a:lnTo>
                    <a:pt x="641330" y="84254"/>
                  </a:lnTo>
                  <a:lnTo>
                    <a:pt x="650310" y="84254"/>
                  </a:lnTo>
                  <a:lnTo>
                    <a:pt x="650310" y="93234"/>
                  </a:lnTo>
                  <a:lnTo>
                    <a:pt x="659291" y="93234"/>
                  </a:lnTo>
                  <a:lnTo>
                    <a:pt x="659291" y="102214"/>
                  </a:lnTo>
                  <a:lnTo>
                    <a:pt x="668271" y="102214"/>
                  </a:lnTo>
                  <a:lnTo>
                    <a:pt x="668271" y="111194"/>
                  </a:lnTo>
                  <a:lnTo>
                    <a:pt x="677251" y="111194"/>
                  </a:lnTo>
                  <a:lnTo>
                    <a:pt x="677251" y="120175"/>
                  </a:lnTo>
                  <a:lnTo>
                    <a:pt x="686231" y="120175"/>
                  </a:lnTo>
                  <a:lnTo>
                    <a:pt x="686231" y="129155"/>
                  </a:lnTo>
                  <a:lnTo>
                    <a:pt x="695212" y="129155"/>
                  </a:lnTo>
                  <a:lnTo>
                    <a:pt x="695212" y="138135"/>
                  </a:lnTo>
                  <a:lnTo>
                    <a:pt x="704192" y="138135"/>
                  </a:lnTo>
                  <a:lnTo>
                    <a:pt x="704192" y="147115"/>
                  </a:lnTo>
                  <a:lnTo>
                    <a:pt x="713172" y="147115"/>
                  </a:lnTo>
                  <a:lnTo>
                    <a:pt x="713172" y="156096"/>
                  </a:lnTo>
                  <a:lnTo>
                    <a:pt x="722152" y="156096"/>
                  </a:lnTo>
                  <a:lnTo>
                    <a:pt x="722152" y="165076"/>
                  </a:lnTo>
                  <a:lnTo>
                    <a:pt x="731133" y="165076"/>
                  </a:lnTo>
                  <a:lnTo>
                    <a:pt x="731133" y="174056"/>
                  </a:lnTo>
                  <a:lnTo>
                    <a:pt x="740113" y="174056"/>
                  </a:lnTo>
                  <a:lnTo>
                    <a:pt x="740113" y="183036"/>
                  </a:lnTo>
                  <a:lnTo>
                    <a:pt x="749093" y="183036"/>
                  </a:lnTo>
                  <a:lnTo>
                    <a:pt x="749093" y="192017"/>
                  </a:lnTo>
                  <a:lnTo>
                    <a:pt x="758073" y="192017"/>
                  </a:lnTo>
                  <a:lnTo>
                    <a:pt x="758073" y="200997"/>
                  </a:lnTo>
                  <a:lnTo>
                    <a:pt x="767054" y="200997"/>
                  </a:lnTo>
                  <a:lnTo>
                    <a:pt x="767054" y="209977"/>
                  </a:lnTo>
                  <a:lnTo>
                    <a:pt x="776034" y="209977"/>
                  </a:lnTo>
                  <a:lnTo>
                    <a:pt x="776034" y="218957"/>
                  </a:lnTo>
                  <a:lnTo>
                    <a:pt x="776933" y="218957"/>
                  </a:lnTo>
                  <a:lnTo>
                    <a:pt x="781569" y="214321"/>
                  </a:lnTo>
                  <a:lnTo>
                    <a:pt x="985397" y="418149"/>
                  </a:lnTo>
                  <a:lnTo>
                    <a:pt x="984064" y="431375"/>
                  </a:lnTo>
                  <a:cubicBezTo>
                    <a:pt x="938147" y="655767"/>
                    <a:pt x="783212" y="840447"/>
                    <a:pt x="577016" y="927661"/>
                  </a:cubicBezTo>
                  <a:lnTo>
                    <a:pt x="481555" y="957294"/>
                  </a:lnTo>
                  <a:lnTo>
                    <a:pt x="260076" y="735815"/>
                  </a:lnTo>
                  <a:lnTo>
                    <a:pt x="261237" y="734654"/>
                  </a:lnTo>
                  <a:lnTo>
                    <a:pt x="256668" y="726627"/>
                  </a:lnTo>
                  <a:lnTo>
                    <a:pt x="254540" y="729685"/>
                  </a:lnTo>
                  <a:lnTo>
                    <a:pt x="247687" y="717647"/>
                  </a:lnTo>
                  <a:lnTo>
                    <a:pt x="245560" y="720705"/>
                  </a:lnTo>
                  <a:lnTo>
                    <a:pt x="238707" y="708666"/>
                  </a:lnTo>
                  <a:lnTo>
                    <a:pt x="236579" y="711725"/>
                  </a:lnTo>
                  <a:lnTo>
                    <a:pt x="229726" y="699687"/>
                  </a:lnTo>
                  <a:lnTo>
                    <a:pt x="227599" y="702744"/>
                  </a:lnTo>
                  <a:lnTo>
                    <a:pt x="220746" y="690706"/>
                  </a:lnTo>
                  <a:lnTo>
                    <a:pt x="218619" y="693764"/>
                  </a:lnTo>
                  <a:lnTo>
                    <a:pt x="211766" y="681726"/>
                  </a:lnTo>
                  <a:lnTo>
                    <a:pt x="209639" y="684784"/>
                  </a:lnTo>
                  <a:lnTo>
                    <a:pt x="202786" y="672745"/>
                  </a:lnTo>
                  <a:lnTo>
                    <a:pt x="200658" y="675804"/>
                  </a:lnTo>
                  <a:lnTo>
                    <a:pt x="193805" y="663766"/>
                  </a:lnTo>
                  <a:lnTo>
                    <a:pt x="191678" y="666823"/>
                  </a:lnTo>
                  <a:lnTo>
                    <a:pt x="184825" y="654785"/>
                  </a:lnTo>
                  <a:lnTo>
                    <a:pt x="182698" y="657843"/>
                  </a:lnTo>
                  <a:lnTo>
                    <a:pt x="175845" y="645805"/>
                  </a:lnTo>
                  <a:lnTo>
                    <a:pt x="173718" y="648863"/>
                  </a:lnTo>
                  <a:lnTo>
                    <a:pt x="166865" y="636824"/>
                  </a:lnTo>
                  <a:lnTo>
                    <a:pt x="164737" y="639883"/>
                  </a:lnTo>
                  <a:lnTo>
                    <a:pt x="157884" y="627845"/>
                  </a:lnTo>
                  <a:lnTo>
                    <a:pt x="155757" y="630902"/>
                  </a:lnTo>
                  <a:lnTo>
                    <a:pt x="148904" y="618864"/>
                  </a:lnTo>
                  <a:lnTo>
                    <a:pt x="146777" y="621922"/>
                  </a:lnTo>
                  <a:lnTo>
                    <a:pt x="139924" y="609884"/>
                  </a:lnTo>
                  <a:lnTo>
                    <a:pt x="137797" y="612942"/>
                  </a:lnTo>
                  <a:lnTo>
                    <a:pt x="130944" y="600903"/>
                  </a:lnTo>
                  <a:lnTo>
                    <a:pt x="128816" y="603962"/>
                  </a:lnTo>
                  <a:lnTo>
                    <a:pt x="121963" y="591924"/>
                  </a:lnTo>
                  <a:lnTo>
                    <a:pt x="119836" y="594981"/>
                  </a:lnTo>
                  <a:lnTo>
                    <a:pt x="112983" y="582943"/>
                  </a:lnTo>
                  <a:lnTo>
                    <a:pt x="110856" y="586001"/>
                  </a:lnTo>
                  <a:lnTo>
                    <a:pt x="104003" y="573963"/>
                  </a:lnTo>
                  <a:lnTo>
                    <a:pt x="101876" y="577021"/>
                  </a:lnTo>
                  <a:lnTo>
                    <a:pt x="95023" y="564983"/>
                  </a:lnTo>
                  <a:lnTo>
                    <a:pt x="92896" y="568041"/>
                  </a:lnTo>
                  <a:lnTo>
                    <a:pt x="86043" y="556002"/>
                  </a:lnTo>
                  <a:lnTo>
                    <a:pt x="83915" y="559060"/>
                  </a:lnTo>
                  <a:lnTo>
                    <a:pt x="77062" y="547022"/>
                  </a:lnTo>
                  <a:lnTo>
                    <a:pt x="74935" y="550080"/>
                  </a:lnTo>
                  <a:lnTo>
                    <a:pt x="68082" y="538042"/>
                  </a:lnTo>
                  <a:lnTo>
                    <a:pt x="65955" y="541100"/>
                  </a:lnTo>
                  <a:lnTo>
                    <a:pt x="59102" y="529062"/>
                  </a:lnTo>
                  <a:lnTo>
                    <a:pt x="56975" y="532120"/>
                  </a:lnTo>
                  <a:lnTo>
                    <a:pt x="50122" y="520081"/>
                  </a:lnTo>
                  <a:lnTo>
                    <a:pt x="47994" y="523139"/>
                  </a:lnTo>
                  <a:lnTo>
                    <a:pt x="45146" y="518137"/>
                  </a:lnTo>
                  <a:lnTo>
                    <a:pt x="44053" y="519708"/>
                  </a:lnTo>
                  <a:cubicBezTo>
                    <a:pt x="31353" y="494307"/>
                    <a:pt x="16669" y="468511"/>
                    <a:pt x="0" y="442317"/>
                  </a:cubicBezTo>
                  <a:cubicBezTo>
                    <a:pt x="37108" y="400645"/>
                    <a:pt x="67270" y="356890"/>
                    <a:pt x="90488" y="311050"/>
                  </a:cubicBezTo>
                  <a:cubicBezTo>
                    <a:pt x="66080" y="263425"/>
                    <a:pt x="39688" y="213717"/>
                    <a:pt x="11311" y="161925"/>
                  </a:cubicBezTo>
                  <a:lnTo>
                    <a:pt x="54938" y="141150"/>
                  </a:lnTo>
                  <a:lnTo>
                    <a:pt x="53554" y="141150"/>
                  </a:lnTo>
                  <a:lnTo>
                    <a:pt x="53554" y="132170"/>
                  </a:lnTo>
                  <a:lnTo>
                    <a:pt x="44574" y="132170"/>
                  </a:lnTo>
                  <a:lnTo>
                    <a:pt x="44574" y="123190"/>
                  </a:lnTo>
                  <a:lnTo>
                    <a:pt x="35594" y="123190"/>
                  </a:lnTo>
                  <a:lnTo>
                    <a:pt x="35594" y="114210"/>
                  </a:lnTo>
                  <a:lnTo>
                    <a:pt x="26614" y="114210"/>
                  </a:lnTo>
                  <a:lnTo>
                    <a:pt x="26614" y="105229"/>
                  </a:lnTo>
                  <a:lnTo>
                    <a:pt x="17633" y="105229"/>
                  </a:lnTo>
                  <a:lnTo>
                    <a:pt x="17633" y="101798"/>
                  </a:lnTo>
                  <a:lnTo>
                    <a:pt x="13692" y="101798"/>
                  </a:lnTo>
                  <a:lnTo>
                    <a:pt x="13692" y="26789"/>
                  </a:lnTo>
                  <a:lnTo>
                    <a:pt x="225624" y="26789"/>
                  </a:lnTo>
                  <a:lnTo>
                    <a:pt x="225246" y="30220"/>
                  </a:lnTo>
                  <a:lnTo>
                    <a:pt x="229565" y="30220"/>
                  </a:lnTo>
                  <a:lnTo>
                    <a:pt x="228575" y="39201"/>
                  </a:lnTo>
                  <a:lnTo>
                    <a:pt x="238546" y="39201"/>
                  </a:lnTo>
                  <a:lnTo>
                    <a:pt x="237556" y="48181"/>
                  </a:lnTo>
                  <a:lnTo>
                    <a:pt x="244674" y="48181"/>
                  </a:lnTo>
                  <a:close/>
                </a:path>
              </a:pathLst>
            </a:custGeom>
            <a:gradFill>
              <a:gsLst>
                <a:gs pos="0">
                  <a:schemeClr val="accent1">
                    <a:lumMod val="50000"/>
                    <a:alpha val="52000"/>
                  </a:schemeClr>
                </a:gs>
                <a:gs pos="100000">
                  <a:schemeClr val="accent1">
                    <a:lumMod val="50000"/>
                    <a:alpha val="0"/>
                  </a:schemeClr>
                </a:gs>
              </a:gsLst>
              <a:lin ang="2700000" scaled="0"/>
            </a:gradFill>
            <a:ln>
              <a:noFill/>
            </a:ln>
            <a:effectLst/>
          </p:spPr>
          <p:txBody>
            <a:bodyPr/>
            <a:lstStyle>
              <a:defPPr>
                <a:defRPr lang="zh-CN"/>
              </a:defPPr>
              <a:lvl1pPr>
                <a:defRPr sz="4000" b="1">
                  <a:solidFill>
                    <a:schemeClr val="bg1"/>
                  </a:solidFill>
                </a:defRPr>
              </a:lvl1pPr>
            </a:lstStyle>
            <a:p>
              <a:pPr eaLnBrk="1" fontAlgn="auto" hangingPunct="1">
                <a:spcBef>
                  <a:spcPts val="0"/>
                </a:spcBef>
                <a:spcAft>
                  <a:spcPts val="0"/>
                </a:spcAft>
                <a:defRPr/>
              </a:pPr>
              <a:endParaRPr lang="zh-CN" altLang="en-US" dirty="0">
                <a:latin typeface="+mn-lt"/>
                <a:ea typeface="+mn-ea"/>
              </a:endParaRPr>
            </a:p>
          </p:txBody>
        </p:sp>
        <p:sp>
          <p:nvSpPr>
            <p:cNvPr id="37" name="文本框 9"/>
            <p:cNvSpPr/>
            <p:nvPr>
              <p:custDataLst>
                <p:tags r:id="rId6"/>
              </p:custDataLst>
            </p:nvPr>
          </p:nvSpPr>
          <p:spPr bwMode="auto">
            <a:xfrm>
              <a:off x="4958928" y="1922512"/>
              <a:ext cx="603250" cy="566738"/>
            </a:xfrm>
            <a:custGeom>
              <a:avLst/>
              <a:gdLst>
                <a:gd name="T0" fmla="*/ 365522 w 603647"/>
                <a:gd name="T1" fmla="*/ 114300 h 567333"/>
                <a:gd name="T2" fmla="*/ 445889 w 603647"/>
                <a:gd name="T3" fmla="*/ 114300 h 567333"/>
                <a:gd name="T4" fmla="*/ 429518 w 603647"/>
                <a:gd name="T5" fmla="*/ 324445 h 567333"/>
                <a:gd name="T6" fmla="*/ 470297 w 603647"/>
                <a:gd name="T7" fmla="*/ 324445 h 567333"/>
                <a:gd name="T8" fmla="*/ 470297 w 603647"/>
                <a:gd name="T9" fmla="*/ 456009 h 567333"/>
                <a:gd name="T10" fmla="*/ 495300 w 603647"/>
                <a:gd name="T11" fmla="*/ 482798 h 567333"/>
                <a:gd name="T12" fmla="*/ 517624 w 603647"/>
                <a:gd name="T13" fmla="*/ 470594 h 567333"/>
                <a:gd name="T14" fmla="*/ 528638 w 603647"/>
                <a:gd name="T15" fmla="*/ 388143 h 567333"/>
                <a:gd name="T16" fmla="*/ 603647 w 603647"/>
                <a:gd name="T17" fmla="*/ 419695 h 567333"/>
                <a:gd name="T18" fmla="*/ 565547 w 603647"/>
                <a:gd name="T19" fmla="*/ 536823 h 567333"/>
                <a:gd name="T20" fmla="*/ 514350 w 603647"/>
                <a:gd name="T21" fmla="*/ 552450 h 567333"/>
                <a:gd name="T22" fmla="*/ 470297 w 603647"/>
                <a:gd name="T23" fmla="*/ 552450 h 567333"/>
                <a:gd name="T24" fmla="*/ 397074 w 603647"/>
                <a:gd name="T25" fmla="*/ 480417 h 567333"/>
                <a:gd name="T26" fmla="*/ 397074 w 603647"/>
                <a:gd name="T27" fmla="*/ 419397 h 567333"/>
                <a:gd name="T28" fmla="*/ 241697 w 603647"/>
                <a:gd name="T29" fmla="*/ 567333 h 567333"/>
                <a:gd name="T30" fmla="*/ 185738 w 603647"/>
                <a:gd name="T31" fmla="*/ 495300 h 567333"/>
                <a:gd name="T32" fmla="*/ 335161 w 603647"/>
                <a:gd name="T33" fmla="*/ 365522 h 567333"/>
                <a:gd name="T34" fmla="*/ 365522 w 603647"/>
                <a:gd name="T35" fmla="*/ 114300 h 567333"/>
                <a:gd name="T36" fmla="*/ 13692 w 603647"/>
                <a:gd name="T37" fmla="*/ 26789 h 567333"/>
                <a:gd name="T38" fmla="*/ 225624 w 603647"/>
                <a:gd name="T39" fmla="*/ 26789 h 567333"/>
                <a:gd name="T40" fmla="*/ 171450 w 603647"/>
                <a:gd name="T41" fmla="*/ 307776 h 567333"/>
                <a:gd name="T42" fmla="*/ 238720 w 603647"/>
                <a:gd name="T43" fmla="*/ 434578 h 567333"/>
                <a:gd name="T44" fmla="*/ 172641 w 603647"/>
                <a:gd name="T45" fmla="*/ 478631 h 567333"/>
                <a:gd name="T46" fmla="*/ 131862 w 603647"/>
                <a:gd name="T47" fmla="*/ 393501 h 567333"/>
                <a:gd name="T48" fmla="*/ 44053 w 603647"/>
                <a:gd name="T49" fmla="*/ 519708 h 567333"/>
                <a:gd name="T50" fmla="*/ 0 w 603647"/>
                <a:gd name="T51" fmla="*/ 442317 h 567333"/>
                <a:gd name="T52" fmla="*/ 90488 w 603647"/>
                <a:gd name="T53" fmla="*/ 311050 h 567333"/>
                <a:gd name="T54" fmla="*/ 11311 w 603647"/>
                <a:gd name="T55" fmla="*/ 161925 h 567333"/>
                <a:gd name="T56" fmla="*/ 73819 w 603647"/>
                <a:gd name="T57" fmla="*/ 132159 h 567333"/>
                <a:gd name="T58" fmla="*/ 125313 w 603647"/>
                <a:gd name="T59" fmla="*/ 224135 h 567333"/>
                <a:gd name="T60" fmla="*/ 147638 w 603647"/>
                <a:gd name="T61" fmla="*/ 101798 h 567333"/>
                <a:gd name="T62" fmla="*/ 13692 w 603647"/>
                <a:gd name="T63" fmla="*/ 101798 h 567333"/>
                <a:gd name="T64" fmla="*/ 13692 w 603647"/>
                <a:gd name="T65" fmla="*/ 26789 h 567333"/>
                <a:gd name="T66" fmla="*/ 244674 w 603647"/>
                <a:gd name="T67" fmla="*/ 0 h 567333"/>
                <a:gd name="T68" fmla="*/ 565547 w 603647"/>
                <a:gd name="T69" fmla="*/ 0 h 567333"/>
                <a:gd name="T70" fmla="*/ 565547 w 603647"/>
                <a:gd name="T71" fmla="*/ 363140 h 567333"/>
                <a:gd name="T72" fmla="*/ 485775 w 603647"/>
                <a:gd name="T73" fmla="*/ 363140 h 567333"/>
                <a:gd name="T74" fmla="*/ 485775 w 603647"/>
                <a:gd name="T75" fmla="*/ 77390 h 567333"/>
                <a:gd name="T76" fmla="*/ 324445 w 603647"/>
                <a:gd name="T77" fmla="*/ 77390 h 567333"/>
                <a:gd name="T78" fmla="*/ 324445 w 603647"/>
                <a:gd name="T79" fmla="*/ 366712 h 567333"/>
                <a:gd name="T80" fmla="*/ 244674 w 603647"/>
                <a:gd name="T81" fmla="*/ 366712 h 567333"/>
                <a:gd name="T82" fmla="*/ 244674 w 603647"/>
                <a:gd name="T83" fmla="*/ 0 h 567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3647" h="567333">
                  <a:moveTo>
                    <a:pt x="365522" y="114300"/>
                  </a:moveTo>
                  <a:lnTo>
                    <a:pt x="445889" y="114300"/>
                  </a:lnTo>
                  <a:cubicBezTo>
                    <a:pt x="446683" y="198636"/>
                    <a:pt x="441226" y="268684"/>
                    <a:pt x="429518" y="324445"/>
                  </a:cubicBezTo>
                  <a:lnTo>
                    <a:pt x="470297" y="324445"/>
                  </a:lnTo>
                  <a:lnTo>
                    <a:pt x="470297" y="456009"/>
                  </a:lnTo>
                  <a:cubicBezTo>
                    <a:pt x="470297" y="473868"/>
                    <a:pt x="478631" y="482798"/>
                    <a:pt x="495300" y="482798"/>
                  </a:cubicBezTo>
                  <a:cubicBezTo>
                    <a:pt x="506214" y="482798"/>
                    <a:pt x="513656" y="478730"/>
                    <a:pt x="517624" y="470594"/>
                  </a:cubicBezTo>
                  <a:cubicBezTo>
                    <a:pt x="521593" y="462458"/>
                    <a:pt x="525264" y="434975"/>
                    <a:pt x="528638" y="388143"/>
                  </a:cubicBezTo>
                  <a:cubicBezTo>
                    <a:pt x="554831" y="400447"/>
                    <a:pt x="579835" y="410964"/>
                    <a:pt x="603647" y="419695"/>
                  </a:cubicBezTo>
                  <a:cubicBezTo>
                    <a:pt x="594122" y="487362"/>
                    <a:pt x="581422" y="526405"/>
                    <a:pt x="565547" y="536823"/>
                  </a:cubicBezTo>
                  <a:cubicBezTo>
                    <a:pt x="549672" y="547241"/>
                    <a:pt x="532606" y="552450"/>
                    <a:pt x="514350" y="552450"/>
                  </a:cubicBezTo>
                  <a:lnTo>
                    <a:pt x="470297" y="552450"/>
                  </a:lnTo>
                  <a:cubicBezTo>
                    <a:pt x="421481" y="552450"/>
                    <a:pt x="397074" y="528439"/>
                    <a:pt x="397074" y="480417"/>
                  </a:cubicBezTo>
                  <a:lnTo>
                    <a:pt x="397074" y="419397"/>
                  </a:lnTo>
                  <a:cubicBezTo>
                    <a:pt x="366911" y="479325"/>
                    <a:pt x="315119" y="528637"/>
                    <a:pt x="241697" y="567333"/>
                  </a:cubicBezTo>
                  <a:cubicBezTo>
                    <a:pt x="226616" y="545504"/>
                    <a:pt x="207963" y="521493"/>
                    <a:pt x="185738" y="495300"/>
                  </a:cubicBezTo>
                  <a:cubicBezTo>
                    <a:pt x="262731" y="460970"/>
                    <a:pt x="312539" y="417711"/>
                    <a:pt x="335161" y="365522"/>
                  </a:cubicBezTo>
                  <a:cubicBezTo>
                    <a:pt x="357783" y="313333"/>
                    <a:pt x="367903" y="229592"/>
                    <a:pt x="365522" y="114300"/>
                  </a:cubicBezTo>
                  <a:close/>
                  <a:moveTo>
                    <a:pt x="13692" y="26789"/>
                  </a:moveTo>
                  <a:lnTo>
                    <a:pt x="225624" y="26789"/>
                  </a:lnTo>
                  <a:cubicBezTo>
                    <a:pt x="222052" y="129381"/>
                    <a:pt x="203994" y="223043"/>
                    <a:pt x="171450" y="307776"/>
                  </a:cubicBezTo>
                  <a:lnTo>
                    <a:pt x="238720" y="434578"/>
                  </a:lnTo>
                  <a:lnTo>
                    <a:pt x="172641" y="478631"/>
                  </a:lnTo>
                  <a:cubicBezTo>
                    <a:pt x="159941" y="451247"/>
                    <a:pt x="146348" y="422870"/>
                    <a:pt x="131862" y="393501"/>
                  </a:cubicBezTo>
                  <a:cubicBezTo>
                    <a:pt x="107454" y="438547"/>
                    <a:pt x="78184" y="480615"/>
                    <a:pt x="44053" y="519708"/>
                  </a:cubicBezTo>
                  <a:cubicBezTo>
                    <a:pt x="31353" y="494307"/>
                    <a:pt x="16669" y="468511"/>
                    <a:pt x="0" y="442317"/>
                  </a:cubicBezTo>
                  <a:cubicBezTo>
                    <a:pt x="37108" y="400645"/>
                    <a:pt x="67270" y="356890"/>
                    <a:pt x="90488" y="311050"/>
                  </a:cubicBezTo>
                  <a:cubicBezTo>
                    <a:pt x="66080" y="263425"/>
                    <a:pt x="39688" y="213717"/>
                    <a:pt x="11311" y="161925"/>
                  </a:cubicBezTo>
                  <a:lnTo>
                    <a:pt x="73819" y="132159"/>
                  </a:lnTo>
                  <a:lnTo>
                    <a:pt x="125313" y="224135"/>
                  </a:lnTo>
                  <a:cubicBezTo>
                    <a:pt x="137418" y="184844"/>
                    <a:pt x="144859" y="144065"/>
                    <a:pt x="147638" y="101798"/>
                  </a:cubicBezTo>
                  <a:lnTo>
                    <a:pt x="13692" y="101798"/>
                  </a:lnTo>
                  <a:lnTo>
                    <a:pt x="13692" y="26789"/>
                  </a:lnTo>
                  <a:close/>
                  <a:moveTo>
                    <a:pt x="244674" y="0"/>
                  </a:moveTo>
                  <a:lnTo>
                    <a:pt x="565547" y="0"/>
                  </a:lnTo>
                  <a:lnTo>
                    <a:pt x="565547" y="363140"/>
                  </a:lnTo>
                  <a:lnTo>
                    <a:pt x="485775" y="363140"/>
                  </a:lnTo>
                  <a:lnTo>
                    <a:pt x="485775" y="77390"/>
                  </a:lnTo>
                  <a:lnTo>
                    <a:pt x="324445" y="77390"/>
                  </a:lnTo>
                  <a:lnTo>
                    <a:pt x="324445" y="366712"/>
                  </a:lnTo>
                  <a:lnTo>
                    <a:pt x="244674" y="366712"/>
                  </a:lnTo>
                  <a:lnTo>
                    <a:pt x="24467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任意多边形 37"/>
            <p:cNvSpPr/>
            <p:nvPr>
              <p:custDataLst>
                <p:tags r:id="rId7"/>
              </p:custDataLst>
            </p:nvPr>
          </p:nvSpPr>
          <p:spPr>
            <a:xfrm>
              <a:off x="4579516" y="1524050"/>
              <a:ext cx="1376362" cy="1376362"/>
            </a:xfrm>
            <a:custGeom>
              <a:avLst/>
              <a:gdLst>
                <a:gd name="connsiteX0" fmla="*/ 766921 w 1533844"/>
                <a:gd name="connsiteY0" fmla="*/ 180973 h 1533842"/>
                <a:gd name="connsiteX1" fmla="*/ 180974 w 1533844"/>
                <a:gd name="connsiteY1" fmla="*/ 766920 h 1533842"/>
                <a:gd name="connsiteX2" fmla="*/ 766921 w 1533844"/>
                <a:gd name="connsiteY2" fmla="*/ 1352867 h 1533842"/>
                <a:gd name="connsiteX3" fmla="*/ 1352868 w 1533844"/>
                <a:gd name="connsiteY3" fmla="*/ 766920 h 1533842"/>
                <a:gd name="connsiteX4" fmla="*/ 766921 w 1533844"/>
                <a:gd name="connsiteY4" fmla="*/ 180973 h 1533842"/>
                <a:gd name="connsiteX5" fmla="*/ 766922 w 1533844"/>
                <a:gd name="connsiteY5" fmla="*/ 0 h 1533842"/>
                <a:gd name="connsiteX6" fmla="*/ 1533844 w 1533844"/>
                <a:gd name="connsiteY6" fmla="*/ 766921 h 1533842"/>
                <a:gd name="connsiteX7" fmla="*/ 766922 w 1533844"/>
                <a:gd name="connsiteY7" fmla="*/ 1533842 h 1533842"/>
                <a:gd name="connsiteX8" fmla="*/ 0 w 1533844"/>
                <a:gd name="connsiteY8" fmla="*/ 766921 h 1533842"/>
                <a:gd name="connsiteX9" fmla="*/ 766922 w 1533844"/>
                <a:gd name="connsiteY9" fmla="*/ 0 h 153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a:noFill/>
            </a:ln>
            <a:effectLst>
              <a:outerShdw blurRad="508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椭圆 38"/>
            <p:cNvSpPr/>
            <p:nvPr>
              <p:custDataLst>
                <p:tags r:id="rId8"/>
              </p:custDataLst>
            </p:nvPr>
          </p:nvSpPr>
          <p:spPr>
            <a:xfrm>
              <a:off x="4654128" y="1598662"/>
              <a:ext cx="1214438" cy="121443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 name="组合 4"/>
          <p:cNvGrpSpPr/>
          <p:nvPr/>
        </p:nvGrpSpPr>
        <p:grpSpPr>
          <a:xfrm>
            <a:off x="5987628" y="1524050"/>
            <a:ext cx="1376363" cy="1376362"/>
            <a:chOff x="5987628" y="1524050"/>
            <a:chExt cx="1376363" cy="1376362"/>
          </a:xfrm>
        </p:grpSpPr>
        <p:sp>
          <p:nvSpPr>
            <p:cNvPr id="40" name="文本框 12"/>
            <p:cNvSpPr txBox="1"/>
            <p:nvPr>
              <p:custDataLst>
                <p:tags r:id="rId9"/>
              </p:custDataLst>
            </p:nvPr>
          </p:nvSpPr>
          <p:spPr>
            <a:xfrm>
              <a:off x="6381328" y="1909812"/>
              <a:ext cx="969963" cy="955675"/>
            </a:xfrm>
            <a:custGeom>
              <a:avLst/>
              <a:gdLst>
                <a:gd name="connsiteX0" fmla="*/ 547092 w 970228"/>
                <a:gd name="connsiteY0" fmla="*/ 0 h 955344"/>
                <a:gd name="connsiteX1" fmla="*/ 549460 w 970228"/>
                <a:gd name="connsiteY1" fmla="*/ 11951 h 955344"/>
                <a:gd name="connsiteX2" fmla="*/ 553392 w 970228"/>
                <a:gd name="connsiteY2" fmla="*/ 11758 h 955344"/>
                <a:gd name="connsiteX3" fmla="*/ 555241 w 970228"/>
                <a:gd name="connsiteY3" fmla="*/ 21089 h 955344"/>
                <a:gd name="connsiteX4" fmla="*/ 562372 w 970228"/>
                <a:gd name="connsiteY4" fmla="*/ 20739 h 955344"/>
                <a:gd name="connsiteX5" fmla="*/ 564221 w 970228"/>
                <a:gd name="connsiteY5" fmla="*/ 30069 h 955344"/>
                <a:gd name="connsiteX6" fmla="*/ 571353 w 970228"/>
                <a:gd name="connsiteY6" fmla="*/ 29719 h 955344"/>
                <a:gd name="connsiteX7" fmla="*/ 573202 w 970228"/>
                <a:gd name="connsiteY7" fmla="*/ 39049 h 955344"/>
                <a:gd name="connsiteX8" fmla="*/ 580333 w 970228"/>
                <a:gd name="connsiteY8" fmla="*/ 38699 h 955344"/>
                <a:gd name="connsiteX9" fmla="*/ 582182 w 970228"/>
                <a:gd name="connsiteY9" fmla="*/ 48029 h 955344"/>
                <a:gd name="connsiteX10" fmla="*/ 589313 w 970228"/>
                <a:gd name="connsiteY10" fmla="*/ 47679 h 955344"/>
                <a:gd name="connsiteX11" fmla="*/ 591162 w 970228"/>
                <a:gd name="connsiteY11" fmla="*/ 57009 h 955344"/>
                <a:gd name="connsiteX12" fmla="*/ 598293 w 970228"/>
                <a:gd name="connsiteY12" fmla="*/ 56659 h 955344"/>
                <a:gd name="connsiteX13" fmla="*/ 600142 w 970228"/>
                <a:gd name="connsiteY13" fmla="*/ 65990 h 955344"/>
                <a:gd name="connsiteX14" fmla="*/ 607274 w 970228"/>
                <a:gd name="connsiteY14" fmla="*/ 65640 h 955344"/>
                <a:gd name="connsiteX15" fmla="*/ 609123 w 970228"/>
                <a:gd name="connsiteY15" fmla="*/ 74970 h 955344"/>
                <a:gd name="connsiteX16" fmla="*/ 616254 w 970228"/>
                <a:gd name="connsiteY16" fmla="*/ 74620 h 955344"/>
                <a:gd name="connsiteX17" fmla="*/ 618103 w 970228"/>
                <a:gd name="connsiteY17" fmla="*/ 83950 h 955344"/>
                <a:gd name="connsiteX18" fmla="*/ 625234 w 970228"/>
                <a:gd name="connsiteY18" fmla="*/ 83600 h 955344"/>
                <a:gd name="connsiteX19" fmla="*/ 627083 w 970228"/>
                <a:gd name="connsiteY19" fmla="*/ 92931 h 955344"/>
                <a:gd name="connsiteX20" fmla="*/ 634214 w 970228"/>
                <a:gd name="connsiteY20" fmla="*/ 92581 h 955344"/>
                <a:gd name="connsiteX21" fmla="*/ 636063 w 970228"/>
                <a:gd name="connsiteY21" fmla="*/ 101911 h 955344"/>
                <a:gd name="connsiteX22" fmla="*/ 643195 w 970228"/>
                <a:gd name="connsiteY22" fmla="*/ 101561 h 955344"/>
                <a:gd name="connsiteX23" fmla="*/ 645044 w 970228"/>
                <a:gd name="connsiteY23" fmla="*/ 110891 h 955344"/>
                <a:gd name="connsiteX24" fmla="*/ 652175 w 970228"/>
                <a:gd name="connsiteY24" fmla="*/ 110541 h 955344"/>
                <a:gd name="connsiteX25" fmla="*/ 654024 w 970228"/>
                <a:gd name="connsiteY25" fmla="*/ 119871 h 955344"/>
                <a:gd name="connsiteX26" fmla="*/ 661155 w 970228"/>
                <a:gd name="connsiteY26" fmla="*/ 119521 h 955344"/>
                <a:gd name="connsiteX27" fmla="*/ 663004 w 970228"/>
                <a:gd name="connsiteY27" fmla="*/ 128852 h 955344"/>
                <a:gd name="connsiteX28" fmla="*/ 670135 w 970228"/>
                <a:gd name="connsiteY28" fmla="*/ 128502 h 955344"/>
                <a:gd name="connsiteX29" fmla="*/ 671984 w 970228"/>
                <a:gd name="connsiteY29" fmla="*/ 137832 h 955344"/>
                <a:gd name="connsiteX30" fmla="*/ 679116 w 970228"/>
                <a:gd name="connsiteY30" fmla="*/ 137482 h 955344"/>
                <a:gd name="connsiteX31" fmla="*/ 680965 w 970228"/>
                <a:gd name="connsiteY31" fmla="*/ 146812 h 955344"/>
                <a:gd name="connsiteX32" fmla="*/ 688096 w 970228"/>
                <a:gd name="connsiteY32" fmla="*/ 146462 h 955344"/>
                <a:gd name="connsiteX33" fmla="*/ 689945 w 970228"/>
                <a:gd name="connsiteY33" fmla="*/ 155792 h 955344"/>
                <a:gd name="connsiteX34" fmla="*/ 697076 w 970228"/>
                <a:gd name="connsiteY34" fmla="*/ 155442 h 955344"/>
                <a:gd name="connsiteX35" fmla="*/ 698925 w 970228"/>
                <a:gd name="connsiteY35" fmla="*/ 164773 h 955344"/>
                <a:gd name="connsiteX36" fmla="*/ 706056 w 970228"/>
                <a:gd name="connsiteY36" fmla="*/ 164423 h 955344"/>
                <a:gd name="connsiteX37" fmla="*/ 707905 w 970228"/>
                <a:gd name="connsiteY37" fmla="*/ 173753 h 955344"/>
                <a:gd name="connsiteX38" fmla="*/ 715037 w 970228"/>
                <a:gd name="connsiteY38" fmla="*/ 173403 h 955344"/>
                <a:gd name="connsiteX39" fmla="*/ 716886 w 970228"/>
                <a:gd name="connsiteY39" fmla="*/ 182733 h 955344"/>
                <a:gd name="connsiteX40" fmla="*/ 724017 w 970228"/>
                <a:gd name="connsiteY40" fmla="*/ 182383 h 955344"/>
                <a:gd name="connsiteX41" fmla="*/ 725866 w 970228"/>
                <a:gd name="connsiteY41" fmla="*/ 191713 h 955344"/>
                <a:gd name="connsiteX42" fmla="*/ 732997 w 970228"/>
                <a:gd name="connsiteY42" fmla="*/ 191363 h 955344"/>
                <a:gd name="connsiteX43" fmla="*/ 734846 w 970228"/>
                <a:gd name="connsiteY43" fmla="*/ 200694 h 955344"/>
                <a:gd name="connsiteX44" fmla="*/ 741977 w 970228"/>
                <a:gd name="connsiteY44" fmla="*/ 200344 h 955344"/>
                <a:gd name="connsiteX45" fmla="*/ 743826 w 970228"/>
                <a:gd name="connsiteY45" fmla="*/ 209674 h 955344"/>
                <a:gd name="connsiteX46" fmla="*/ 750958 w 970228"/>
                <a:gd name="connsiteY46" fmla="*/ 209324 h 955344"/>
                <a:gd name="connsiteX47" fmla="*/ 752807 w 970228"/>
                <a:gd name="connsiteY47" fmla="*/ 218654 h 955344"/>
                <a:gd name="connsiteX48" fmla="*/ 759938 w 970228"/>
                <a:gd name="connsiteY48" fmla="*/ 218304 h 955344"/>
                <a:gd name="connsiteX49" fmla="*/ 761787 w 970228"/>
                <a:gd name="connsiteY49" fmla="*/ 227634 h 955344"/>
                <a:gd name="connsiteX50" fmla="*/ 768918 w 970228"/>
                <a:gd name="connsiteY50" fmla="*/ 227284 h 955344"/>
                <a:gd name="connsiteX51" fmla="*/ 770767 w 970228"/>
                <a:gd name="connsiteY51" fmla="*/ 236615 h 955344"/>
                <a:gd name="connsiteX52" fmla="*/ 774310 w 970228"/>
                <a:gd name="connsiteY52" fmla="*/ 236441 h 955344"/>
                <a:gd name="connsiteX53" fmla="*/ 775989 w 970228"/>
                <a:gd name="connsiteY53" fmla="*/ 234763 h 955344"/>
                <a:gd name="connsiteX54" fmla="*/ 777510 w 970228"/>
                <a:gd name="connsiteY54" fmla="*/ 236284 h 955344"/>
                <a:gd name="connsiteX55" fmla="*/ 777899 w 970228"/>
                <a:gd name="connsiteY55" fmla="*/ 236265 h 955344"/>
                <a:gd name="connsiteX56" fmla="*/ 778000 w 970228"/>
                <a:gd name="connsiteY56" fmla="*/ 236774 h 955344"/>
                <a:gd name="connsiteX57" fmla="*/ 786490 w 970228"/>
                <a:gd name="connsiteY57" fmla="*/ 245264 h 955344"/>
                <a:gd name="connsiteX58" fmla="*/ 786879 w 970228"/>
                <a:gd name="connsiteY58" fmla="*/ 245245 h 955344"/>
                <a:gd name="connsiteX59" fmla="*/ 786980 w 970228"/>
                <a:gd name="connsiteY59" fmla="*/ 245754 h 955344"/>
                <a:gd name="connsiteX60" fmla="*/ 795470 w 970228"/>
                <a:gd name="connsiteY60" fmla="*/ 254244 h 955344"/>
                <a:gd name="connsiteX61" fmla="*/ 795859 w 970228"/>
                <a:gd name="connsiteY61" fmla="*/ 254225 h 955344"/>
                <a:gd name="connsiteX62" fmla="*/ 795960 w 970228"/>
                <a:gd name="connsiteY62" fmla="*/ 254734 h 955344"/>
                <a:gd name="connsiteX63" fmla="*/ 804450 w 970228"/>
                <a:gd name="connsiteY63" fmla="*/ 263224 h 955344"/>
                <a:gd name="connsiteX64" fmla="*/ 804840 w 970228"/>
                <a:gd name="connsiteY64" fmla="*/ 263205 h 955344"/>
                <a:gd name="connsiteX65" fmla="*/ 804941 w 970228"/>
                <a:gd name="connsiteY65" fmla="*/ 263715 h 955344"/>
                <a:gd name="connsiteX66" fmla="*/ 970228 w 970228"/>
                <a:gd name="connsiteY66" fmla="*/ 429003 h 955344"/>
                <a:gd name="connsiteX67" fmla="*/ 969583 w 970228"/>
                <a:gd name="connsiteY67" fmla="*/ 435405 h 955344"/>
                <a:gd name="connsiteX68" fmla="*/ 562535 w 970228"/>
                <a:gd name="connsiteY68" fmla="*/ 931691 h 955344"/>
                <a:gd name="connsiteX69" fmla="*/ 486336 w 970228"/>
                <a:gd name="connsiteY69" fmla="*/ 955344 h 955344"/>
                <a:gd name="connsiteX70" fmla="*/ 368078 w 970228"/>
                <a:gd name="connsiteY70" fmla="*/ 837086 h 955344"/>
                <a:gd name="connsiteX71" fmla="*/ 363118 w 970228"/>
                <a:gd name="connsiteY71" fmla="*/ 837086 h 955344"/>
                <a:gd name="connsiteX72" fmla="*/ 363118 w 970228"/>
                <a:gd name="connsiteY72" fmla="*/ 832126 h 955344"/>
                <a:gd name="connsiteX73" fmla="*/ 359098 w 970228"/>
                <a:gd name="connsiteY73" fmla="*/ 828106 h 955344"/>
                <a:gd name="connsiteX74" fmla="*/ 354137 w 970228"/>
                <a:gd name="connsiteY74" fmla="*/ 828106 h 955344"/>
                <a:gd name="connsiteX75" fmla="*/ 354137 w 970228"/>
                <a:gd name="connsiteY75" fmla="*/ 823145 h 955344"/>
                <a:gd name="connsiteX76" fmla="*/ 350118 w 970228"/>
                <a:gd name="connsiteY76" fmla="*/ 819126 h 955344"/>
                <a:gd name="connsiteX77" fmla="*/ 345157 w 970228"/>
                <a:gd name="connsiteY77" fmla="*/ 819126 h 955344"/>
                <a:gd name="connsiteX78" fmla="*/ 345157 w 970228"/>
                <a:gd name="connsiteY78" fmla="*/ 814165 h 955344"/>
                <a:gd name="connsiteX79" fmla="*/ 341138 w 970228"/>
                <a:gd name="connsiteY79" fmla="*/ 810146 h 955344"/>
                <a:gd name="connsiteX80" fmla="*/ 336177 w 970228"/>
                <a:gd name="connsiteY80" fmla="*/ 810146 h 955344"/>
                <a:gd name="connsiteX81" fmla="*/ 336177 w 970228"/>
                <a:gd name="connsiteY81" fmla="*/ 805185 h 955344"/>
                <a:gd name="connsiteX82" fmla="*/ 332157 w 970228"/>
                <a:gd name="connsiteY82" fmla="*/ 801165 h 955344"/>
                <a:gd name="connsiteX83" fmla="*/ 327196 w 970228"/>
                <a:gd name="connsiteY83" fmla="*/ 801165 h 955344"/>
                <a:gd name="connsiteX84" fmla="*/ 327196 w 970228"/>
                <a:gd name="connsiteY84" fmla="*/ 796204 h 955344"/>
                <a:gd name="connsiteX85" fmla="*/ 323177 w 970228"/>
                <a:gd name="connsiteY85" fmla="*/ 792185 h 955344"/>
                <a:gd name="connsiteX86" fmla="*/ 318216 w 970228"/>
                <a:gd name="connsiteY86" fmla="*/ 792185 h 955344"/>
                <a:gd name="connsiteX87" fmla="*/ 318216 w 970228"/>
                <a:gd name="connsiteY87" fmla="*/ 787224 h 955344"/>
                <a:gd name="connsiteX88" fmla="*/ 314197 w 970228"/>
                <a:gd name="connsiteY88" fmla="*/ 783205 h 955344"/>
                <a:gd name="connsiteX89" fmla="*/ 309236 w 970228"/>
                <a:gd name="connsiteY89" fmla="*/ 783205 h 955344"/>
                <a:gd name="connsiteX90" fmla="*/ 309236 w 970228"/>
                <a:gd name="connsiteY90" fmla="*/ 778244 h 955344"/>
                <a:gd name="connsiteX91" fmla="*/ 305217 w 970228"/>
                <a:gd name="connsiteY91" fmla="*/ 774225 h 955344"/>
                <a:gd name="connsiteX92" fmla="*/ 300255 w 970228"/>
                <a:gd name="connsiteY92" fmla="*/ 774225 h 955344"/>
                <a:gd name="connsiteX93" fmla="*/ 300255 w 970228"/>
                <a:gd name="connsiteY93" fmla="*/ 769263 h 955344"/>
                <a:gd name="connsiteX94" fmla="*/ 296236 w 970228"/>
                <a:gd name="connsiteY94" fmla="*/ 765244 h 955344"/>
                <a:gd name="connsiteX95" fmla="*/ 291275 w 970228"/>
                <a:gd name="connsiteY95" fmla="*/ 765244 h 955344"/>
                <a:gd name="connsiteX96" fmla="*/ 291275 w 970228"/>
                <a:gd name="connsiteY96" fmla="*/ 760283 h 955344"/>
                <a:gd name="connsiteX97" fmla="*/ 287256 w 970228"/>
                <a:gd name="connsiteY97" fmla="*/ 756264 h 955344"/>
                <a:gd name="connsiteX98" fmla="*/ 282295 w 970228"/>
                <a:gd name="connsiteY98" fmla="*/ 756264 h 955344"/>
                <a:gd name="connsiteX99" fmla="*/ 282295 w 970228"/>
                <a:gd name="connsiteY99" fmla="*/ 751303 h 955344"/>
                <a:gd name="connsiteX100" fmla="*/ 278276 w 970228"/>
                <a:gd name="connsiteY100" fmla="*/ 747284 h 955344"/>
                <a:gd name="connsiteX101" fmla="*/ 273315 w 970228"/>
                <a:gd name="connsiteY101" fmla="*/ 747284 h 955344"/>
                <a:gd name="connsiteX102" fmla="*/ 273315 w 970228"/>
                <a:gd name="connsiteY102" fmla="*/ 742323 h 955344"/>
                <a:gd name="connsiteX103" fmla="*/ 270872 w 970228"/>
                <a:gd name="connsiteY103" fmla="*/ 739879 h 955344"/>
                <a:gd name="connsiteX104" fmla="*/ 272447 w 970228"/>
                <a:gd name="connsiteY104" fmla="*/ 738304 h 955344"/>
                <a:gd name="connsiteX105" fmla="*/ 264334 w 970228"/>
                <a:gd name="connsiteY105" fmla="*/ 738304 h 955344"/>
                <a:gd name="connsiteX106" fmla="*/ 264334 w 970228"/>
                <a:gd name="connsiteY106" fmla="*/ 729323 h 955344"/>
                <a:gd name="connsiteX107" fmla="*/ 255354 w 970228"/>
                <a:gd name="connsiteY107" fmla="*/ 729323 h 955344"/>
                <a:gd name="connsiteX108" fmla="*/ 255354 w 970228"/>
                <a:gd name="connsiteY108" fmla="*/ 720343 h 955344"/>
                <a:gd name="connsiteX109" fmla="*/ 246374 w 970228"/>
                <a:gd name="connsiteY109" fmla="*/ 720343 h 955344"/>
                <a:gd name="connsiteX110" fmla="*/ 246374 w 970228"/>
                <a:gd name="connsiteY110" fmla="*/ 711363 h 955344"/>
                <a:gd name="connsiteX111" fmla="*/ 237394 w 970228"/>
                <a:gd name="connsiteY111" fmla="*/ 711363 h 955344"/>
                <a:gd name="connsiteX112" fmla="*/ 237394 w 970228"/>
                <a:gd name="connsiteY112" fmla="*/ 702383 h 955344"/>
                <a:gd name="connsiteX113" fmla="*/ 228413 w 970228"/>
                <a:gd name="connsiteY113" fmla="*/ 702383 h 955344"/>
                <a:gd name="connsiteX114" fmla="*/ 228413 w 970228"/>
                <a:gd name="connsiteY114" fmla="*/ 693402 h 955344"/>
                <a:gd name="connsiteX115" fmla="*/ 219433 w 970228"/>
                <a:gd name="connsiteY115" fmla="*/ 693402 h 955344"/>
                <a:gd name="connsiteX116" fmla="*/ 219433 w 970228"/>
                <a:gd name="connsiteY116" fmla="*/ 684422 h 955344"/>
                <a:gd name="connsiteX117" fmla="*/ 210453 w 970228"/>
                <a:gd name="connsiteY117" fmla="*/ 684422 h 955344"/>
                <a:gd name="connsiteX118" fmla="*/ 210453 w 970228"/>
                <a:gd name="connsiteY118" fmla="*/ 675442 h 955344"/>
                <a:gd name="connsiteX119" fmla="*/ 201473 w 970228"/>
                <a:gd name="connsiteY119" fmla="*/ 675442 h 955344"/>
                <a:gd name="connsiteX120" fmla="*/ 201473 w 970228"/>
                <a:gd name="connsiteY120" fmla="*/ 666462 h 955344"/>
                <a:gd name="connsiteX121" fmla="*/ 192492 w 970228"/>
                <a:gd name="connsiteY121" fmla="*/ 666462 h 955344"/>
                <a:gd name="connsiteX122" fmla="*/ 192492 w 970228"/>
                <a:gd name="connsiteY122" fmla="*/ 657481 h 955344"/>
                <a:gd name="connsiteX123" fmla="*/ 183512 w 970228"/>
                <a:gd name="connsiteY123" fmla="*/ 657481 h 955344"/>
                <a:gd name="connsiteX124" fmla="*/ 183512 w 970228"/>
                <a:gd name="connsiteY124" fmla="*/ 648501 h 955344"/>
                <a:gd name="connsiteX125" fmla="*/ 174532 w 970228"/>
                <a:gd name="connsiteY125" fmla="*/ 648501 h 955344"/>
                <a:gd name="connsiteX126" fmla="*/ 174532 w 970228"/>
                <a:gd name="connsiteY126" fmla="*/ 639521 h 955344"/>
                <a:gd name="connsiteX127" fmla="*/ 165552 w 970228"/>
                <a:gd name="connsiteY127" fmla="*/ 639521 h 955344"/>
                <a:gd name="connsiteX128" fmla="*/ 165552 w 970228"/>
                <a:gd name="connsiteY128" fmla="*/ 630540 h 955344"/>
                <a:gd name="connsiteX129" fmla="*/ 156571 w 970228"/>
                <a:gd name="connsiteY129" fmla="*/ 630540 h 955344"/>
                <a:gd name="connsiteX130" fmla="*/ 156571 w 970228"/>
                <a:gd name="connsiteY130" fmla="*/ 621560 h 955344"/>
                <a:gd name="connsiteX131" fmla="*/ 147591 w 970228"/>
                <a:gd name="connsiteY131" fmla="*/ 621560 h 955344"/>
                <a:gd name="connsiteX132" fmla="*/ 147591 w 970228"/>
                <a:gd name="connsiteY132" fmla="*/ 612580 h 955344"/>
                <a:gd name="connsiteX133" fmla="*/ 138611 w 970228"/>
                <a:gd name="connsiteY133" fmla="*/ 612580 h 955344"/>
                <a:gd name="connsiteX134" fmla="*/ 138611 w 970228"/>
                <a:gd name="connsiteY134" fmla="*/ 603600 h 955344"/>
                <a:gd name="connsiteX135" fmla="*/ 129631 w 970228"/>
                <a:gd name="connsiteY135" fmla="*/ 603600 h 955344"/>
                <a:gd name="connsiteX136" fmla="*/ 129631 w 970228"/>
                <a:gd name="connsiteY136" fmla="*/ 594620 h 955344"/>
                <a:gd name="connsiteX137" fmla="*/ 120650 w 970228"/>
                <a:gd name="connsiteY137" fmla="*/ 594620 h 955344"/>
                <a:gd name="connsiteX138" fmla="*/ 120650 w 970228"/>
                <a:gd name="connsiteY138" fmla="*/ 585639 h 955344"/>
                <a:gd name="connsiteX139" fmla="*/ 111670 w 970228"/>
                <a:gd name="connsiteY139" fmla="*/ 585639 h 955344"/>
                <a:gd name="connsiteX140" fmla="*/ 111670 w 970228"/>
                <a:gd name="connsiteY140" fmla="*/ 573881 h 955344"/>
                <a:gd name="connsiteX141" fmla="*/ 105370 w 970228"/>
                <a:gd name="connsiteY141" fmla="*/ 573881 h 955344"/>
                <a:gd name="connsiteX142" fmla="*/ 105370 w 970228"/>
                <a:gd name="connsiteY142" fmla="*/ 517640 h 955344"/>
                <a:gd name="connsiteX143" fmla="*/ 101904 w 970228"/>
                <a:gd name="connsiteY143" fmla="*/ 520509 h 955344"/>
                <a:gd name="connsiteX144" fmla="*/ 97190 w 970228"/>
                <a:gd name="connsiteY144" fmla="*/ 507997 h 955344"/>
                <a:gd name="connsiteX145" fmla="*/ 92924 w 970228"/>
                <a:gd name="connsiteY145" fmla="*/ 511529 h 955344"/>
                <a:gd name="connsiteX146" fmla="*/ 88210 w 970228"/>
                <a:gd name="connsiteY146" fmla="*/ 499015 h 955344"/>
                <a:gd name="connsiteX147" fmla="*/ 83943 w 970228"/>
                <a:gd name="connsiteY147" fmla="*/ 502548 h 955344"/>
                <a:gd name="connsiteX148" fmla="*/ 79229 w 970228"/>
                <a:gd name="connsiteY148" fmla="*/ 490036 h 955344"/>
                <a:gd name="connsiteX149" fmla="*/ 74963 w 970228"/>
                <a:gd name="connsiteY149" fmla="*/ 493568 h 955344"/>
                <a:gd name="connsiteX150" fmla="*/ 70249 w 970228"/>
                <a:gd name="connsiteY150" fmla="*/ 481056 h 955344"/>
                <a:gd name="connsiteX151" fmla="*/ 65983 w 970228"/>
                <a:gd name="connsiteY151" fmla="*/ 484588 h 955344"/>
                <a:gd name="connsiteX152" fmla="*/ 61269 w 970228"/>
                <a:gd name="connsiteY152" fmla="*/ 472076 h 955344"/>
                <a:gd name="connsiteX153" fmla="*/ 57003 w 970228"/>
                <a:gd name="connsiteY153" fmla="*/ 475608 h 955344"/>
                <a:gd name="connsiteX154" fmla="*/ 52289 w 970228"/>
                <a:gd name="connsiteY154" fmla="*/ 463095 h 955344"/>
                <a:gd name="connsiteX155" fmla="*/ 48022 w 970228"/>
                <a:gd name="connsiteY155" fmla="*/ 466628 h 955344"/>
                <a:gd name="connsiteX156" fmla="*/ 43308 w 970228"/>
                <a:gd name="connsiteY156" fmla="*/ 454115 h 955344"/>
                <a:gd name="connsiteX157" fmla="*/ 39042 w 970228"/>
                <a:gd name="connsiteY157" fmla="*/ 457647 h 955344"/>
                <a:gd name="connsiteX158" fmla="*/ 34168 w 970228"/>
                <a:gd name="connsiteY158" fmla="*/ 444709 h 955344"/>
                <a:gd name="connsiteX159" fmla="*/ 32742 w 970228"/>
                <a:gd name="connsiteY159" fmla="*/ 445889 h 955344"/>
                <a:gd name="connsiteX160" fmla="*/ 0 w 970228"/>
                <a:gd name="connsiteY160" fmla="*/ 358973 h 955344"/>
                <a:gd name="connsiteX161" fmla="*/ 70948 w 970228"/>
                <a:gd name="connsiteY161" fmla="*/ 308060 h 955344"/>
                <a:gd name="connsiteX162" fmla="*/ 70948 w 970228"/>
                <a:gd name="connsiteY162" fmla="*/ 302574 h 955344"/>
                <a:gd name="connsiteX163" fmla="*/ 61968 w 970228"/>
                <a:gd name="connsiteY163" fmla="*/ 302574 h 955344"/>
                <a:gd name="connsiteX164" fmla="*/ 61968 w 970228"/>
                <a:gd name="connsiteY164" fmla="*/ 293593 h 955344"/>
                <a:gd name="connsiteX165" fmla="*/ 52987 w 970228"/>
                <a:gd name="connsiteY165" fmla="*/ 293593 h 955344"/>
                <a:gd name="connsiteX166" fmla="*/ 52987 w 970228"/>
                <a:gd name="connsiteY166" fmla="*/ 284613 h 955344"/>
                <a:gd name="connsiteX167" fmla="*/ 44007 w 970228"/>
                <a:gd name="connsiteY167" fmla="*/ 284613 h 955344"/>
                <a:gd name="connsiteX168" fmla="*/ 44007 w 970228"/>
                <a:gd name="connsiteY168" fmla="*/ 275633 h 955344"/>
                <a:gd name="connsiteX169" fmla="*/ 35027 w 970228"/>
                <a:gd name="connsiteY169" fmla="*/ 275633 h 955344"/>
                <a:gd name="connsiteX170" fmla="*/ 35027 w 970228"/>
                <a:gd name="connsiteY170" fmla="*/ 266653 h 955344"/>
                <a:gd name="connsiteX171" fmla="*/ 26047 w 970228"/>
                <a:gd name="connsiteY171" fmla="*/ 266653 h 955344"/>
                <a:gd name="connsiteX172" fmla="*/ 26047 w 970228"/>
                <a:gd name="connsiteY172" fmla="*/ 257673 h 955344"/>
                <a:gd name="connsiteX173" fmla="*/ 17066 w 970228"/>
                <a:gd name="connsiteY173" fmla="*/ 257673 h 955344"/>
                <a:gd name="connsiteX174" fmla="*/ 17066 w 970228"/>
                <a:gd name="connsiteY174" fmla="*/ 248692 h 955344"/>
                <a:gd name="connsiteX175" fmla="*/ 8086 w 970228"/>
                <a:gd name="connsiteY175" fmla="*/ 248692 h 955344"/>
                <a:gd name="connsiteX176" fmla="*/ 8086 w 970228"/>
                <a:gd name="connsiteY176" fmla="*/ 236934 h 955344"/>
                <a:gd name="connsiteX177" fmla="*/ 1786 w 970228"/>
                <a:gd name="connsiteY177" fmla="*/ 236934 h 955344"/>
                <a:gd name="connsiteX178" fmla="*/ 1786 w 970228"/>
                <a:gd name="connsiteY178" fmla="*/ 182761 h 955344"/>
                <a:gd name="connsiteX179" fmla="*/ 80270 w 970228"/>
                <a:gd name="connsiteY179" fmla="*/ 182761 h 955344"/>
                <a:gd name="connsiteX180" fmla="*/ 80270 w 970228"/>
                <a:gd name="connsiteY180" fmla="*/ 182119 h 955344"/>
                <a:gd name="connsiteX181" fmla="*/ 71290 w 970228"/>
                <a:gd name="connsiteY181" fmla="*/ 182119 h 955344"/>
                <a:gd name="connsiteX182" fmla="*/ 71290 w 970228"/>
                <a:gd name="connsiteY182" fmla="*/ 173139 h 955344"/>
                <a:gd name="connsiteX183" fmla="*/ 62309 w 970228"/>
                <a:gd name="connsiteY183" fmla="*/ 173139 h 955344"/>
                <a:gd name="connsiteX184" fmla="*/ 62309 w 970228"/>
                <a:gd name="connsiteY184" fmla="*/ 164158 h 955344"/>
                <a:gd name="connsiteX185" fmla="*/ 53329 w 970228"/>
                <a:gd name="connsiteY185" fmla="*/ 164158 h 955344"/>
                <a:gd name="connsiteX186" fmla="*/ 53329 w 970228"/>
                <a:gd name="connsiteY186" fmla="*/ 152400 h 955344"/>
                <a:gd name="connsiteX187" fmla="*/ 47029 w 970228"/>
                <a:gd name="connsiteY187" fmla="*/ 152400 h 955344"/>
                <a:gd name="connsiteX188" fmla="*/ 47029 w 970228"/>
                <a:gd name="connsiteY188" fmla="*/ 101203 h 955344"/>
                <a:gd name="connsiteX189" fmla="*/ 64960 w 970228"/>
                <a:gd name="connsiteY189" fmla="*/ 101203 h 955344"/>
                <a:gd name="connsiteX190" fmla="*/ 64562 w 970228"/>
                <a:gd name="connsiteY190" fmla="*/ 98546 h 955344"/>
                <a:gd name="connsiteX191" fmla="*/ 56951 w 970228"/>
                <a:gd name="connsiteY191" fmla="*/ 98725 h 955344"/>
                <a:gd name="connsiteX192" fmla="*/ 55581 w 970228"/>
                <a:gd name="connsiteY192" fmla="*/ 89565 h 955344"/>
                <a:gd name="connsiteX193" fmla="*/ 47971 w 970228"/>
                <a:gd name="connsiteY193" fmla="*/ 89744 h 955344"/>
                <a:gd name="connsiteX194" fmla="*/ 46197 w 970228"/>
                <a:gd name="connsiteY194" fmla="*/ 77879 h 955344"/>
                <a:gd name="connsiteX195" fmla="*/ 41671 w 970228"/>
                <a:gd name="connsiteY195" fmla="*/ 77986 h 955344"/>
                <a:gd name="connsiteX196" fmla="*/ 32146 w 970228"/>
                <a:gd name="connsiteY196" fmla="*/ 14287 h 955344"/>
                <a:gd name="connsiteX197" fmla="*/ 547092 w 970228"/>
                <a:gd name="connsiteY197" fmla="*/ 0 h 95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970228" h="955344">
                  <a:moveTo>
                    <a:pt x="547092" y="0"/>
                  </a:moveTo>
                  <a:lnTo>
                    <a:pt x="549460" y="11951"/>
                  </a:lnTo>
                  <a:lnTo>
                    <a:pt x="553392" y="11758"/>
                  </a:lnTo>
                  <a:lnTo>
                    <a:pt x="555241" y="21089"/>
                  </a:lnTo>
                  <a:lnTo>
                    <a:pt x="562372" y="20739"/>
                  </a:lnTo>
                  <a:lnTo>
                    <a:pt x="564221" y="30069"/>
                  </a:lnTo>
                  <a:lnTo>
                    <a:pt x="571353" y="29719"/>
                  </a:lnTo>
                  <a:lnTo>
                    <a:pt x="573202" y="39049"/>
                  </a:lnTo>
                  <a:lnTo>
                    <a:pt x="580333" y="38699"/>
                  </a:lnTo>
                  <a:lnTo>
                    <a:pt x="582182" y="48029"/>
                  </a:lnTo>
                  <a:lnTo>
                    <a:pt x="589313" y="47679"/>
                  </a:lnTo>
                  <a:lnTo>
                    <a:pt x="591162" y="57009"/>
                  </a:lnTo>
                  <a:lnTo>
                    <a:pt x="598293" y="56659"/>
                  </a:lnTo>
                  <a:lnTo>
                    <a:pt x="600142" y="65990"/>
                  </a:lnTo>
                  <a:lnTo>
                    <a:pt x="607274" y="65640"/>
                  </a:lnTo>
                  <a:lnTo>
                    <a:pt x="609123" y="74970"/>
                  </a:lnTo>
                  <a:lnTo>
                    <a:pt x="616254" y="74620"/>
                  </a:lnTo>
                  <a:lnTo>
                    <a:pt x="618103" y="83950"/>
                  </a:lnTo>
                  <a:lnTo>
                    <a:pt x="625234" y="83600"/>
                  </a:lnTo>
                  <a:lnTo>
                    <a:pt x="627083" y="92931"/>
                  </a:lnTo>
                  <a:lnTo>
                    <a:pt x="634214" y="92581"/>
                  </a:lnTo>
                  <a:lnTo>
                    <a:pt x="636063" y="101911"/>
                  </a:lnTo>
                  <a:lnTo>
                    <a:pt x="643195" y="101561"/>
                  </a:lnTo>
                  <a:lnTo>
                    <a:pt x="645044" y="110891"/>
                  </a:lnTo>
                  <a:lnTo>
                    <a:pt x="652175" y="110541"/>
                  </a:lnTo>
                  <a:lnTo>
                    <a:pt x="654024" y="119871"/>
                  </a:lnTo>
                  <a:lnTo>
                    <a:pt x="661155" y="119521"/>
                  </a:lnTo>
                  <a:lnTo>
                    <a:pt x="663004" y="128852"/>
                  </a:lnTo>
                  <a:lnTo>
                    <a:pt x="670135" y="128502"/>
                  </a:lnTo>
                  <a:lnTo>
                    <a:pt x="671984" y="137832"/>
                  </a:lnTo>
                  <a:lnTo>
                    <a:pt x="679116" y="137482"/>
                  </a:lnTo>
                  <a:lnTo>
                    <a:pt x="680965" y="146812"/>
                  </a:lnTo>
                  <a:lnTo>
                    <a:pt x="688096" y="146462"/>
                  </a:lnTo>
                  <a:lnTo>
                    <a:pt x="689945" y="155792"/>
                  </a:lnTo>
                  <a:lnTo>
                    <a:pt x="697076" y="155442"/>
                  </a:lnTo>
                  <a:lnTo>
                    <a:pt x="698925" y="164773"/>
                  </a:lnTo>
                  <a:lnTo>
                    <a:pt x="706056" y="164423"/>
                  </a:lnTo>
                  <a:lnTo>
                    <a:pt x="707905" y="173753"/>
                  </a:lnTo>
                  <a:lnTo>
                    <a:pt x="715037" y="173403"/>
                  </a:lnTo>
                  <a:lnTo>
                    <a:pt x="716886" y="182733"/>
                  </a:lnTo>
                  <a:lnTo>
                    <a:pt x="724017" y="182383"/>
                  </a:lnTo>
                  <a:lnTo>
                    <a:pt x="725866" y="191713"/>
                  </a:lnTo>
                  <a:lnTo>
                    <a:pt x="732997" y="191363"/>
                  </a:lnTo>
                  <a:lnTo>
                    <a:pt x="734846" y="200694"/>
                  </a:lnTo>
                  <a:lnTo>
                    <a:pt x="741977" y="200344"/>
                  </a:lnTo>
                  <a:lnTo>
                    <a:pt x="743826" y="209674"/>
                  </a:lnTo>
                  <a:lnTo>
                    <a:pt x="750958" y="209324"/>
                  </a:lnTo>
                  <a:lnTo>
                    <a:pt x="752807" y="218654"/>
                  </a:lnTo>
                  <a:lnTo>
                    <a:pt x="759938" y="218304"/>
                  </a:lnTo>
                  <a:lnTo>
                    <a:pt x="761787" y="227634"/>
                  </a:lnTo>
                  <a:lnTo>
                    <a:pt x="768918" y="227284"/>
                  </a:lnTo>
                  <a:lnTo>
                    <a:pt x="770767" y="236615"/>
                  </a:lnTo>
                  <a:lnTo>
                    <a:pt x="774310" y="236441"/>
                  </a:lnTo>
                  <a:lnTo>
                    <a:pt x="775989" y="234763"/>
                  </a:lnTo>
                  <a:lnTo>
                    <a:pt x="777510" y="236284"/>
                  </a:lnTo>
                  <a:lnTo>
                    <a:pt x="777899" y="236265"/>
                  </a:lnTo>
                  <a:lnTo>
                    <a:pt x="778000" y="236774"/>
                  </a:lnTo>
                  <a:lnTo>
                    <a:pt x="786490" y="245264"/>
                  </a:lnTo>
                  <a:lnTo>
                    <a:pt x="786879" y="245245"/>
                  </a:lnTo>
                  <a:lnTo>
                    <a:pt x="786980" y="245754"/>
                  </a:lnTo>
                  <a:lnTo>
                    <a:pt x="795470" y="254244"/>
                  </a:lnTo>
                  <a:lnTo>
                    <a:pt x="795859" y="254225"/>
                  </a:lnTo>
                  <a:lnTo>
                    <a:pt x="795960" y="254734"/>
                  </a:lnTo>
                  <a:lnTo>
                    <a:pt x="804450" y="263224"/>
                  </a:lnTo>
                  <a:lnTo>
                    <a:pt x="804840" y="263205"/>
                  </a:lnTo>
                  <a:lnTo>
                    <a:pt x="804941" y="263715"/>
                  </a:lnTo>
                  <a:lnTo>
                    <a:pt x="970228" y="429003"/>
                  </a:lnTo>
                  <a:lnTo>
                    <a:pt x="969583" y="435405"/>
                  </a:lnTo>
                  <a:cubicBezTo>
                    <a:pt x="923666" y="659797"/>
                    <a:pt x="768731" y="844477"/>
                    <a:pt x="562535" y="931691"/>
                  </a:cubicBezTo>
                  <a:lnTo>
                    <a:pt x="486336" y="955344"/>
                  </a:lnTo>
                  <a:lnTo>
                    <a:pt x="368078" y="837086"/>
                  </a:lnTo>
                  <a:lnTo>
                    <a:pt x="363118" y="837086"/>
                  </a:lnTo>
                  <a:lnTo>
                    <a:pt x="363118" y="832126"/>
                  </a:lnTo>
                  <a:lnTo>
                    <a:pt x="359098" y="828106"/>
                  </a:lnTo>
                  <a:lnTo>
                    <a:pt x="354137" y="828106"/>
                  </a:lnTo>
                  <a:lnTo>
                    <a:pt x="354137" y="823145"/>
                  </a:lnTo>
                  <a:lnTo>
                    <a:pt x="350118" y="819126"/>
                  </a:lnTo>
                  <a:lnTo>
                    <a:pt x="345157" y="819126"/>
                  </a:lnTo>
                  <a:lnTo>
                    <a:pt x="345157" y="814165"/>
                  </a:lnTo>
                  <a:lnTo>
                    <a:pt x="341138" y="810146"/>
                  </a:lnTo>
                  <a:lnTo>
                    <a:pt x="336177" y="810146"/>
                  </a:lnTo>
                  <a:lnTo>
                    <a:pt x="336177" y="805185"/>
                  </a:lnTo>
                  <a:lnTo>
                    <a:pt x="332157" y="801165"/>
                  </a:lnTo>
                  <a:lnTo>
                    <a:pt x="327196" y="801165"/>
                  </a:lnTo>
                  <a:lnTo>
                    <a:pt x="327196" y="796204"/>
                  </a:lnTo>
                  <a:lnTo>
                    <a:pt x="323177" y="792185"/>
                  </a:lnTo>
                  <a:lnTo>
                    <a:pt x="318216" y="792185"/>
                  </a:lnTo>
                  <a:lnTo>
                    <a:pt x="318216" y="787224"/>
                  </a:lnTo>
                  <a:lnTo>
                    <a:pt x="314197" y="783205"/>
                  </a:lnTo>
                  <a:lnTo>
                    <a:pt x="309236" y="783205"/>
                  </a:lnTo>
                  <a:lnTo>
                    <a:pt x="309236" y="778244"/>
                  </a:lnTo>
                  <a:lnTo>
                    <a:pt x="305217" y="774225"/>
                  </a:lnTo>
                  <a:lnTo>
                    <a:pt x="300255" y="774225"/>
                  </a:lnTo>
                  <a:lnTo>
                    <a:pt x="300255" y="769263"/>
                  </a:lnTo>
                  <a:lnTo>
                    <a:pt x="296236" y="765244"/>
                  </a:lnTo>
                  <a:lnTo>
                    <a:pt x="291275" y="765244"/>
                  </a:lnTo>
                  <a:lnTo>
                    <a:pt x="291275" y="760283"/>
                  </a:lnTo>
                  <a:lnTo>
                    <a:pt x="287256" y="756264"/>
                  </a:lnTo>
                  <a:lnTo>
                    <a:pt x="282295" y="756264"/>
                  </a:lnTo>
                  <a:lnTo>
                    <a:pt x="282295" y="751303"/>
                  </a:lnTo>
                  <a:lnTo>
                    <a:pt x="278276" y="747284"/>
                  </a:lnTo>
                  <a:lnTo>
                    <a:pt x="273315" y="747284"/>
                  </a:lnTo>
                  <a:lnTo>
                    <a:pt x="273315" y="742323"/>
                  </a:lnTo>
                  <a:lnTo>
                    <a:pt x="270872" y="739879"/>
                  </a:lnTo>
                  <a:lnTo>
                    <a:pt x="272447" y="738304"/>
                  </a:lnTo>
                  <a:lnTo>
                    <a:pt x="264334" y="738304"/>
                  </a:lnTo>
                  <a:lnTo>
                    <a:pt x="264334" y="729323"/>
                  </a:lnTo>
                  <a:lnTo>
                    <a:pt x="255354" y="729323"/>
                  </a:lnTo>
                  <a:lnTo>
                    <a:pt x="255354" y="720343"/>
                  </a:lnTo>
                  <a:lnTo>
                    <a:pt x="246374" y="720343"/>
                  </a:lnTo>
                  <a:lnTo>
                    <a:pt x="246374" y="711363"/>
                  </a:lnTo>
                  <a:lnTo>
                    <a:pt x="237394" y="711363"/>
                  </a:lnTo>
                  <a:lnTo>
                    <a:pt x="237394" y="702383"/>
                  </a:lnTo>
                  <a:lnTo>
                    <a:pt x="228413" y="702383"/>
                  </a:lnTo>
                  <a:lnTo>
                    <a:pt x="228413" y="693402"/>
                  </a:lnTo>
                  <a:lnTo>
                    <a:pt x="219433" y="693402"/>
                  </a:lnTo>
                  <a:lnTo>
                    <a:pt x="219433" y="684422"/>
                  </a:lnTo>
                  <a:lnTo>
                    <a:pt x="210453" y="684422"/>
                  </a:lnTo>
                  <a:lnTo>
                    <a:pt x="210453" y="675442"/>
                  </a:lnTo>
                  <a:lnTo>
                    <a:pt x="201473" y="675442"/>
                  </a:lnTo>
                  <a:lnTo>
                    <a:pt x="201473" y="666462"/>
                  </a:lnTo>
                  <a:lnTo>
                    <a:pt x="192492" y="666462"/>
                  </a:lnTo>
                  <a:lnTo>
                    <a:pt x="192492" y="657481"/>
                  </a:lnTo>
                  <a:lnTo>
                    <a:pt x="183512" y="657481"/>
                  </a:lnTo>
                  <a:lnTo>
                    <a:pt x="183512" y="648501"/>
                  </a:lnTo>
                  <a:lnTo>
                    <a:pt x="174532" y="648501"/>
                  </a:lnTo>
                  <a:lnTo>
                    <a:pt x="174532" y="639521"/>
                  </a:lnTo>
                  <a:lnTo>
                    <a:pt x="165552" y="639521"/>
                  </a:lnTo>
                  <a:lnTo>
                    <a:pt x="165552" y="630540"/>
                  </a:lnTo>
                  <a:lnTo>
                    <a:pt x="156571" y="630540"/>
                  </a:lnTo>
                  <a:lnTo>
                    <a:pt x="156571" y="621560"/>
                  </a:lnTo>
                  <a:lnTo>
                    <a:pt x="147591" y="621560"/>
                  </a:lnTo>
                  <a:lnTo>
                    <a:pt x="147591" y="612580"/>
                  </a:lnTo>
                  <a:lnTo>
                    <a:pt x="138611" y="612580"/>
                  </a:lnTo>
                  <a:lnTo>
                    <a:pt x="138611" y="603600"/>
                  </a:lnTo>
                  <a:lnTo>
                    <a:pt x="129631" y="603600"/>
                  </a:lnTo>
                  <a:lnTo>
                    <a:pt x="129631" y="594620"/>
                  </a:lnTo>
                  <a:lnTo>
                    <a:pt x="120650" y="594620"/>
                  </a:lnTo>
                  <a:lnTo>
                    <a:pt x="120650" y="585639"/>
                  </a:lnTo>
                  <a:lnTo>
                    <a:pt x="111670" y="585639"/>
                  </a:lnTo>
                  <a:lnTo>
                    <a:pt x="111670" y="573881"/>
                  </a:lnTo>
                  <a:lnTo>
                    <a:pt x="105370" y="573881"/>
                  </a:lnTo>
                  <a:lnTo>
                    <a:pt x="105370" y="517640"/>
                  </a:lnTo>
                  <a:lnTo>
                    <a:pt x="101904" y="520509"/>
                  </a:lnTo>
                  <a:lnTo>
                    <a:pt x="97190" y="507997"/>
                  </a:lnTo>
                  <a:lnTo>
                    <a:pt x="92924" y="511529"/>
                  </a:lnTo>
                  <a:lnTo>
                    <a:pt x="88210" y="499015"/>
                  </a:lnTo>
                  <a:lnTo>
                    <a:pt x="83943" y="502548"/>
                  </a:lnTo>
                  <a:lnTo>
                    <a:pt x="79229" y="490036"/>
                  </a:lnTo>
                  <a:lnTo>
                    <a:pt x="74963" y="493568"/>
                  </a:lnTo>
                  <a:lnTo>
                    <a:pt x="70249" y="481056"/>
                  </a:lnTo>
                  <a:lnTo>
                    <a:pt x="65983" y="484588"/>
                  </a:lnTo>
                  <a:lnTo>
                    <a:pt x="61269" y="472076"/>
                  </a:lnTo>
                  <a:lnTo>
                    <a:pt x="57003" y="475608"/>
                  </a:lnTo>
                  <a:lnTo>
                    <a:pt x="52289" y="463095"/>
                  </a:lnTo>
                  <a:lnTo>
                    <a:pt x="48022" y="466628"/>
                  </a:lnTo>
                  <a:lnTo>
                    <a:pt x="43308" y="454115"/>
                  </a:lnTo>
                  <a:lnTo>
                    <a:pt x="39042" y="457647"/>
                  </a:lnTo>
                  <a:lnTo>
                    <a:pt x="34168" y="444709"/>
                  </a:lnTo>
                  <a:lnTo>
                    <a:pt x="32742" y="445889"/>
                  </a:lnTo>
                  <a:cubicBezTo>
                    <a:pt x="23217" y="415329"/>
                    <a:pt x="12303" y="386357"/>
                    <a:pt x="0" y="358973"/>
                  </a:cubicBezTo>
                  <a:lnTo>
                    <a:pt x="70948" y="308060"/>
                  </a:lnTo>
                  <a:lnTo>
                    <a:pt x="70948" y="302574"/>
                  </a:lnTo>
                  <a:lnTo>
                    <a:pt x="61968" y="302574"/>
                  </a:lnTo>
                  <a:lnTo>
                    <a:pt x="61968" y="293593"/>
                  </a:lnTo>
                  <a:lnTo>
                    <a:pt x="52987" y="293593"/>
                  </a:lnTo>
                  <a:lnTo>
                    <a:pt x="52987" y="284613"/>
                  </a:lnTo>
                  <a:lnTo>
                    <a:pt x="44007" y="284613"/>
                  </a:lnTo>
                  <a:lnTo>
                    <a:pt x="44007" y="275633"/>
                  </a:lnTo>
                  <a:lnTo>
                    <a:pt x="35027" y="275633"/>
                  </a:lnTo>
                  <a:lnTo>
                    <a:pt x="35027" y="266653"/>
                  </a:lnTo>
                  <a:lnTo>
                    <a:pt x="26047" y="266653"/>
                  </a:lnTo>
                  <a:lnTo>
                    <a:pt x="26047" y="257673"/>
                  </a:lnTo>
                  <a:lnTo>
                    <a:pt x="17066" y="257673"/>
                  </a:lnTo>
                  <a:lnTo>
                    <a:pt x="17066" y="248692"/>
                  </a:lnTo>
                  <a:lnTo>
                    <a:pt x="8086" y="248692"/>
                  </a:lnTo>
                  <a:lnTo>
                    <a:pt x="8086" y="236934"/>
                  </a:lnTo>
                  <a:lnTo>
                    <a:pt x="1786" y="236934"/>
                  </a:lnTo>
                  <a:lnTo>
                    <a:pt x="1786" y="182761"/>
                  </a:lnTo>
                  <a:lnTo>
                    <a:pt x="80270" y="182761"/>
                  </a:lnTo>
                  <a:lnTo>
                    <a:pt x="80270" y="182119"/>
                  </a:lnTo>
                  <a:lnTo>
                    <a:pt x="71290" y="182119"/>
                  </a:lnTo>
                  <a:lnTo>
                    <a:pt x="71290" y="173139"/>
                  </a:lnTo>
                  <a:lnTo>
                    <a:pt x="62309" y="173139"/>
                  </a:lnTo>
                  <a:lnTo>
                    <a:pt x="62309" y="164158"/>
                  </a:lnTo>
                  <a:lnTo>
                    <a:pt x="53329" y="164158"/>
                  </a:lnTo>
                  <a:lnTo>
                    <a:pt x="53329" y="152400"/>
                  </a:lnTo>
                  <a:lnTo>
                    <a:pt x="47029" y="152400"/>
                  </a:lnTo>
                  <a:lnTo>
                    <a:pt x="47029" y="101203"/>
                  </a:lnTo>
                  <a:lnTo>
                    <a:pt x="64960" y="101203"/>
                  </a:lnTo>
                  <a:lnTo>
                    <a:pt x="64562" y="98546"/>
                  </a:lnTo>
                  <a:lnTo>
                    <a:pt x="56951" y="98725"/>
                  </a:lnTo>
                  <a:lnTo>
                    <a:pt x="55581" y="89565"/>
                  </a:lnTo>
                  <a:lnTo>
                    <a:pt x="47971" y="89744"/>
                  </a:lnTo>
                  <a:lnTo>
                    <a:pt x="46197" y="77879"/>
                  </a:lnTo>
                  <a:lnTo>
                    <a:pt x="41671" y="77986"/>
                  </a:lnTo>
                  <a:cubicBezTo>
                    <a:pt x="39290" y="55364"/>
                    <a:pt x="36115" y="34131"/>
                    <a:pt x="32146" y="14287"/>
                  </a:cubicBezTo>
                  <a:cubicBezTo>
                    <a:pt x="230584" y="13097"/>
                    <a:pt x="402232" y="8334"/>
                    <a:pt x="547092" y="0"/>
                  </a:cubicBezTo>
                  <a:close/>
                </a:path>
              </a:pathLst>
            </a:custGeom>
            <a:gradFill>
              <a:gsLst>
                <a:gs pos="0">
                  <a:schemeClr val="accent1">
                    <a:lumMod val="50000"/>
                    <a:alpha val="52000"/>
                  </a:schemeClr>
                </a:gs>
                <a:gs pos="100000">
                  <a:schemeClr val="accent1">
                    <a:lumMod val="50000"/>
                    <a:alpha val="0"/>
                  </a:schemeClr>
                </a:gs>
              </a:gsLst>
              <a:lin ang="2700000" scaled="0"/>
            </a:gradFill>
            <a:ln>
              <a:noFill/>
            </a:ln>
            <a:effectLst/>
          </p:spPr>
          <p:txBody>
            <a:bodyPr/>
            <a:lstStyle>
              <a:defPPr>
                <a:defRPr lang="zh-CN"/>
              </a:defPPr>
              <a:lvl1pPr>
                <a:defRPr sz="4000" b="1">
                  <a:solidFill>
                    <a:schemeClr val="bg1"/>
                  </a:solidFill>
                </a:defRPr>
              </a:lvl1pPr>
            </a:lstStyle>
            <a:p>
              <a:pPr eaLnBrk="1" fontAlgn="auto" hangingPunct="1">
                <a:spcBef>
                  <a:spcPts val="0"/>
                </a:spcBef>
                <a:spcAft>
                  <a:spcPts val="0"/>
                </a:spcAft>
                <a:defRPr/>
              </a:pPr>
              <a:endParaRPr lang="zh-CN" altLang="en-US" dirty="0">
                <a:latin typeface="+mn-lt"/>
                <a:ea typeface="+mn-ea"/>
              </a:endParaRPr>
            </a:p>
          </p:txBody>
        </p:sp>
        <p:sp>
          <p:nvSpPr>
            <p:cNvPr id="41" name="文本框 13"/>
            <p:cNvSpPr/>
            <p:nvPr>
              <p:custDataLst>
                <p:tags r:id="rId10"/>
              </p:custDataLst>
            </p:nvPr>
          </p:nvSpPr>
          <p:spPr bwMode="auto">
            <a:xfrm>
              <a:off x="6381328" y="1909812"/>
              <a:ext cx="588963" cy="574675"/>
            </a:xfrm>
            <a:custGeom>
              <a:avLst/>
              <a:gdLst>
                <a:gd name="T0" fmla="*/ 186928 w 589954"/>
                <a:gd name="T1" fmla="*/ 464343 h 573881"/>
                <a:gd name="T2" fmla="*/ 186928 w 589954"/>
                <a:gd name="T3" fmla="*/ 495300 h 573881"/>
                <a:gd name="T4" fmla="*/ 449460 w 589954"/>
                <a:gd name="T5" fmla="*/ 495300 h 573881"/>
                <a:gd name="T6" fmla="*/ 449460 w 589954"/>
                <a:gd name="T7" fmla="*/ 464343 h 573881"/>
                <a:gd name="T8" fmla="*/ 186928 w 589954"/>
                <a:gd name="T9" fmla="*/ 464343 h 573881"/>
                <a:gd name="T10" fmla="*/ 186928 w 589954"/>
                <a:gd name="T11" fmla="*/ 392311 h 573881"/>
                <a:gd name="T12" fmla="*/ 186928 w 589954"/>
                <a:gd name="T13" fmla="*/ 422672 h 573881"/>
                <a:gd name="T14" fmla="*/ 449460 w 589954"/>
                <a:gd name="T15" fmla="*/ 422672 h 573881"/>
                <a:gd name="T16" fmla="*/ 449460 w 589954"/>
                <a:gd name="T17" fmla="*/ 392311 h 573881"/>
                <a:gd name="T18" fmla="*/ 186928 w 589954"/>
                <a:gd name="T19" fmla="*/ 392311 h 573881"/>
                <a:gd name="T20" fmla="*/ 186928 w 589954"/>
                <a:gd name="T21" fmla="*/ 320278 h 573881"/>
                <a:gd name="T22" fmla="*/ 186928 w 589954"/>
                <a:gd name="T23" fmla="*/ 350639 h 573881"/>
                <a:gd name="T24" fmla="*/ 449460 w 589954"/>
                <a:gd name="T25" fmla="*/ 350639 h 573881"/>
                <a:gd name="T26" fmla="*/ 449460 w 589954"/>
                <a:gd name="T27" fmla="*/ 320278 h 573881"/>
                <a:gd name="T28" fmla="*/ 186928 w 589954"/>
                <a:gd name="T29" fmla="*/ 320278 h 573881"/>
                <a:gd name="T30" fmla="*/ 547092 w 589954"/>
                <a:gd name="T31" fmla="*/ 0 h 573881"/>
                <a:gd name="T32" fmla="*/ 559593 w 589954"/>
                <a:gd name="T33" fmla="*/ 63103 h 573881"/>
                <a:gd name="T34" fmla="*/ 317896 w 589954"/>
                <a:gd name="T35" fmla="*/ 71139 h 573881"/>
                <a:gd name="T36" fmla="*/ 307181 w 589954"/>
                <a:gd name="T37" fmla="*/ 101203 h 573881"/>
                <a:gd name="T38" fmla="*/ 544710 w 589954"/>
                <a:gd name="T39" fmla="*/ 101203 h 573881"/>
                <a:gd name="T40" fmla="*/ 544710 w 589954"/>
                <a:gd name="T41" fmla="*/ 152400 h 573881"/>
                <a:gd name="T42" fmla="*/ 284857 w 589954"/>
                <a:gd name="T43" fmla="*/ 152400 h 573881"/>
                <a:gd name="T44" fmla="*/ 269081 w 589954"/>
                <a:gd name="T45" fmla="*/ 182761 h 573881"/>
                <a:gd name="T46" fmla="*/ 589954 w 589954"/>
                <a:gd name="T47" fmla="*/ 182761 h 573881"/>
                <a:gd name="T48" fmla="*/ 589954 w 589954"/>
                <a:gd name="T49" fmla="*/ 236934 h 573881"/>
                <a:gd name="T50" fmla="*/ 236041 w 589954"/>
                <a:gd name="T51" fmla="*/ 236934 h 573881"/>
                <a:gd name="T52" fmla="*/ 216396 w 589954"/>
                <a:gd name="T53" fmla="*/ 264318 h 573881"/>
                <a:gd name="T54" fmla="*/ 531018 w 589954"/>
                <a:gd name="T55" fmla="*/ 264318 h 573881"/>
                <a:gd name="T56" fmla="*/ 531018 w 589954"/>
                <a:gd name="T57" fmla="*/ 573881 h 573881"/>
                <a:gd name="T58" fmla="*/ 449460 w 589954"/>
                <a:gd name="T59" fmla="*/ 573881 h 573881"/>
                <a:gd name="T60" fmla="*/ 449460 w 589954"/>
                <a:gd name="T61" fmla="*/ 551259 h 573881"/>
                <a:gd name="T62" fmla="*/ 186928 w 589954"/>
                <a:gd name="T63" fmla="*/ 551259 h 573881"/>
                <a:gd name="T64" fmla="*/ 186928 w 589954"/>
                <a:gd name="T65" fmla="*/ 573881 h 573881"/>
                <a:gd name="T66" fmla="*/ 105370 w 589954"/>
                <a:gd name="T67" fmla="*/ 573881 h 573881"/>
                <a:gd name="T68" fmla="*/ 105370 w 589954"/>
                <a:gd name="T69" fmla="*/ 385762 h 573881"/>
                <a:gd name="T70" fmla="*/ 32742 w 589954"/>
                <a:gd name="T71" fmla="*/ 445889 h 573881"/>
                <a:gd name="T72" fmla="*/ 0 w 589954"/>
                <a:gd name="T73" fmla="*/ 358973 h 573881"/>
                <a:gd name="T74" fmla="*/ 144363 w 589954"/>
                <a:gd name="T75" fmla="*/ 236934 h 573881"/>
                <a:gd name="T76" fmla="*/ 1786 w 589954"/>
                <a:gd name="T77" fmla="*/ 236934 h 573881"/>
                <a:gd name="T78" fmla="*/ 1786 w 589954"/>
                <a:gd name="T79" fmla="*/ 182761 h 573881"/>
                <a:gd name="T80" fmla="*/ 183356 w 589954"/>
                <a:gd name="T81" fmla="*/ 182761 h 573881"/>
                <a:gd name="T82" fmla="*/ 200322 w 589954"/>
                <a:gd name="T83" fmla="*/ 152400 h 573881"/>
                <a:gd name="T84" fmla="*/ 47029 w 589954"/>
                <a:gd name="T85" fmla="*/ 152400 h 573881"/>
                <a:gd name="T86" fmla="*/ 47029 w 589954"/>
                <a:gd name="T87" fmla="*/ 101203 h 573881"/>
                <a:gd name="T88" fmla="*/ 222349 w 589954"/>
                <a:gd name="T89" fmla="*/ 101203 h 573881"/>
                <a:gd name="T90" fmla="*/ 231278 w 589954"/>
                <a:gd name="T91" fmla="*/ 73521 h 573881"/>
                <a:gd name="T92" fmla="*/ 41671 w 589954"/>
                <a:gd name="T93" fmla="*/ 77986 h 573881"/>
                <a:gd name="T94" fmla="*/ 32146 w 589954"/>
                <a:gd name="T95" fmla="*/ 14287 h 573881"/>
                <a:gd name="T96" fmla="*/ 547092 w 589954"/>
                <a:gd name="T97" fmla="*/ 0 h 573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9954" h="573881">
                  <a:moveTo>
                    <a:pt x="186928" y="464343"/>
                  </a:moveTo>
                  <a:lnTo>
                    <a:pt x="186928" y="495300"/>
                  </a:lnTo>
                  <a:lnTo>
                    <a:pt x="449460" y="495300"/>
                  </a:lnTo>
                  <a:lnTo>
                    <a:pt x="449460" y="464343"/>
                  </a:lnTo>
                  <a:lnTo>
                    <a:pt x="186928" y="464343"/>
                  </a:lnTo>
                  <a:close/>
                  <a:moveTo>
                    <a:pt x="186928" y="392311"/>
                  </a:moveTo>
                  <a:lnTo>
                    <a:pt x="186928" y="422672"/>
                  </a:lnTo>
                  <a:lnTo>
                    <a:pt x="449460" y="422672"/>
                  </a:lnTo>
                  <a:lnTo>
                    <a:pt x="449460" y="392311"/>
                  </a:lnTo>
                  <a:lnTo>
                    <a:pt x="186928" y="392311"/>
                  </a:lnTo>
                  <a:close/>
                  <a:moveTo>
                    <a:pt x="186928" y="320278"/>
                  </a:moveTo>
                  <a:lnTo>
                    <a:pt x="186928" y="350639"/>
                  </a:lnTo>
                  <a:lnTo>
                    <a:pt x="449460" y="350639"/>
                  </a:lnTo>
                  <a:lnTo>
                    <a:pt x="449460" y="320278"/>
                  </a:lnTo>
                  <a:lnTo>
                    <a:pt x="186928" y="320278"/>
                  </a:lnTo>
                  <a:close/>
                  <a:moveTo>
                    <a:pt x="547092" y="0"/>
                  </a:moveTo>
                  <a:lnTo>
                    <a:pt x="559593" y="63103"/>
                  </a:lnTo>
                  <a:lnTo>
                    <a:pt x="317896" y="71139"/>
                  </a:lnTo>
                  <a:cubicBezTo>
                    <a:pt x="314523" y="81260"/>
                    <a:pt x="310951" y="91281"/>
                    <a:pt x="307181" y="101203"/>
                  </a:cubicBezTo>
                  <a:lnTo>
                    <a:pt x="544710" y="101203"/>
                  </a:lnTo>
                  <a:lnTo>
                    <a:pt x="544710" y="152400"/>
                  </a:lnTo>
                  <a:lnTo>
                    <a:pt x="284857" y="152400"/>
                  </a:lnTo>
                  <a:cubicBezTo>
                    <a:pt x="279896" y="162718"/>
                    <a:pt x="274637" y="172839"/>
                    <a:pt x="269081" y="182761"/>
                  </a:cubicBezTo>
                  <a:lnTo>
                    <a:pt x="589954" y="182761"/>
                  </a:lnTo>
                  <a:lnTo>
                    <a:pt x="589954" y="236934"/>
                  </a:lnTo>
                  <a:lnTo>
                    <a:pt x="236041" y="236934"/>
                  </a:lnTo>
                  <a:cubicBezTo>
                    <a:pt x="229691" y="246261"/>
                    <a:pt x="223143" y="255389"/>
                    <a:pt x="216396" y="264318"/>
                  </a:cubicBezTo>
                  <a:lnTo>
                    <a:pt x="531018" y="264318"/>
                  </a:lnTo>
                  <a:lnTo>
                    <a:pt x="531018" y="573881"/>
                  </a:lnTo>
                  <a:lnTo>
                    <a:pt x="449460" y="573881"/>
                  </a:lnTo>
                  <a:lnTo>
                    <a:pt x="449460" y="551259"/>
                  </a:lnTo>
                  <a:lnTo>
                    <a:pt x="186928" y="551259"/>
                  </a:lnTo>
                  <a:lnTo>
                    <a:pt x="186928" y="573881"/>
                  </a:lnTo>
                  <a:lnTo>
                    <a:pt x="105370" y="573881"/>
                  </a:lnTo>
                  <a:lnTo>
                    <a:pt x="105370" y="385762"/>
                  </a:lnTo>
                  <a:cubicBezTo>
                    <a:pt x="82748" y="406400"/>
                    <a:pt x="58539" y="426442"/>
                    <a:pt x="32742" y="445889"/>
                  </a:cubicBezTo>
                  <a:cubicBezTo>
                    <a:pt x="23217" y="415329"/>
                    <a:pt x="12303" y="386357"/>
                    <a:pt x="0" y="358973"/>
                  </a:cubicBezTo>
                  <a:cubicBezTo>
                    <a:pt x="58340" y="323254"/>
                    <a:pt x="106461" y="282575"/>
                    <a:pt x="144363" y="236934"/>
                  </a:cubicBezTo>
                  <a:lnTo>
                    <a:pt x="1786" y="236934"/>
                  </a:lnTo>
                  <a:lnTo>
                    <a:pt x="1786" y="182761"/>
                  </a:lnTo>
                  <a:lnTo>
                    <a:pt x="183356" y="182761"/>
                  </a:lnTo>
                  <a:cubicBezTo>
                    <a:pt x="189309" y="172839"/>
                    <a:pt x="194964" y="162718"/>
                    <a:pt x="200322" y="152400"/>
                  </a:cubicBezTo>
                  <a:lnTo>
                    <a:pt x="47029" y="152400"/>
                  </a:lnTo>
                  <a:lnTo>
                    <a:pt x="47029" y="101203"/>
                  </a:lnTo>
                  <a:lnTo>
                    <a:pt x="222349" y="101203"/>
                  </a:lnTo>
                  <a:cubicBezTo>
                    <a:pt x="225722" y="92075"/>
                    <a:pt x="228699" y="82847"/>
                    <a:pt x="231278" y="73521"/>
                  </a:cubicBezTo>
                  <a:lnTo>
                    <a:pt x="41671" y="77986"/>
                  </a:lnTo>
                  <a:cubicBezTo>
                    <a:pt x="39290" y="55364"/>
                    <a:pt x="36115" y="34131"/>
                    <a:pt x="32146" y="14287"/>
                  </a:cubicBezTo>
                  <a:cubicBezTo>
                    <a:pt x="230584" y="13097"/>
                    <a:pt x="402232" y="8334"/>
                    <a:pt x="54709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任意多边形 41"/>
            <p:cNvSpPr/>
            <p:nvPr>
              <p:custDataLst>
                <p:tags r:id="rId11"/>
              </p:custDataLst>
            </p:nvPr>
          </p:nvSpPr>
          <p:spPr>
            <a:xfrm>
              <a:off x="5987628" y="1524050"/>
              <a:ext cx="1376363" cy="1376362"/>
            </a:xfrm>
            <a:custGeom>
              <a:avLst/>
              <a:gdLst>
                <a:gd name="connsiteX0" fmla="*/ 766921 w 1533844"/>
                <a:gd name="connsiteY0" fmla="*/ 180973 h 1533842"/>
                <a:gd name="connsiteX1" fmla="*/ 180974 w 1533844"/>
                <a:gd name="connsiteY1" fmla="*/ 766920 h 1533842"/>
                <a:gd name="connsiteX2" fmla="*/ 766921 w 1533844"/>
                <a:gd name="connsiteY2" fmla="*/ 1352867 h 1533842"/>
                <a:gd name="connsiteX3" fmla="*/ 1352868 w 1533844"/>
                <a:gd name="connsiteY3" fmla="*/ 766920 h 1533842"/>
                <a:gd name="connsiteX4" fmla="*/ 766921 w 1533844"/>
                <a:gd name="connsiteY4" fmla="*/ 180973 h 1533842"/>
                <a:gd name="connsiteX5" fmla="*/ 766922 w 1533844"/>
                <a:gd name="connsiteY5" fmla="*/ 0 h 1533842"/>
                <a:gd name="connsiteX6" fmla="*/ 1533844 w 1533844"/>
                <a:gd name="connsiteY6" fmla="*/ 766921 h 1533842"/>
                <a:gd name="connsiteX7" fmla="*/ 766922 w 1533844"/>
                <a:gd name="connsiteY7" fmla="*/ 1533842 h 1533842"/>
                <a:gd name="connsiteX8" fmla="*/ 0 w 1533844"/>
                <a:gd name="connsiteY8" fmla="*/ 766921 h 1533842"/>
                <a:gd name="connsiteX9" fmla="*/ 766922 w 1533844"/>
                <a:gd name="connsiteY9" fmla="*/ 0 h 153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a:noFill/>
            </a:ln>
            <a:effectLst>
              <a:outerShdw blurRad="508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椭圆 42"/>
            <p:cNvSpPr/>
            <p:nvPr>
              <p:custDataLst>
                <p:tags r:id="rId12"/>
              </p:custDataLst>
            </p:nvPr>
          </p:nvSpPr>
          <p:spPr>
            <a:xfrm>
              <a:off x="6068591" y="1598662"/>
              <a:ext cx="1214437" cy="121443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 name="组合 1"/>
          <p:cNvGrpSpPr/>
          <p:nvPr/>
        </p:nvGrpSpPr>
        <p:grpSpPr>
          <a:xfrm>
            <a:off x="1761703" y="1522462"/>
            <a:ext cx="1377950" cy="1379538"/>
            <a:chOff x="1761703" y="1522462"/>
            <a:chExt cx="1377950" cy="1379538"/>
          </a:xfrm>
        </p:grpSpPr>
        <p:sp>
          <p:nvSpPr>
            <p:cNvPr id="44" name="任意多边形 43"/>
            <p:cNvSpPr>
              <a:spLocks noChangeAspect="1"/>
            </p:cNvSpPr>
            <p:nvPr>
              <p:custDataLst>
                <p:tags r:id="rId13"/>
              </p:custDataLst>
            </p:nvPr>
          </p:nvSpPr>
          <p:spPr>
            <a:xfrm>
              <a:off x="2152228" y="1932037"/>
              <a:ext cx="969963" cy="969963"/>
            </a:xfrm>
            <a:custGeom>
              <a:avLst/>
              <a:gdLst>
                <a:gd name="connsiteX0" fmla="*/ 157193 w 970530"/>
                <a:gd name="connsiteY0" fmla="*/ 238654 h 968938"/>
                <a:gd name="connsiteX1" fmla="*/ 154926 w 970530"/>
                <a:gd name="connsiteY1" fmla="*/ 240047 h 968938"/>
                <a:gd name="connsiteX2" fmla="*/ 158049 w 970530"/>
                <a:gd name="connsiteY2" fmla="*/ 240047 h 968938"/>
                <a:gd name="connsiteX3" fmla="*/ 152692 w 970530"/>
                <a:gd name="connsiteY3" fmla="*/ 236963 h 968938"/>
                <a:gd name="connsiteX4" fmla="*/ 152692 w 970530"/>
                <a:gd name="connsiteY4" fmla="*/ 240047 h 968938"/>
                <a:gd name="connsiteX5" fmla="*/ 154587 w 970530"/>
                <a:gd name="connsiteY5" fmla="*/ 240047 h 968938"/>
                <a:gd name="connsiteX6" fmla="*/ 148213 w 970530"/>
                <a:gd name="connsiteY6" fmla="*/ 229675 h 968938"/>
                <a:gd name="connsiteX7" fmla="*/ 145947 w 970530"/>
                <a:gd name="connsiteY7" fmla="*/ 231066 h 968938"/>
                <a:gd name="connsiteX8" fmla="*/ 149068 w 970530"/>
                <a:gd name="connsiteY8" fmla="*/ 231066 h 968938"/>
                <a:gd name="connsiteX9" fmla="*/ 143712 w 970530"/>
                <a:gd name="connsiteY9" fmla="*/ 227983 h 968938"/>
                <a:gd name="connsiteX10" fmla="*/ 143712 w 970530"/>
                <a:gd name="connsiteY10" fmla="*/ 231066 h 968938"/>
                <a:gd name="connsiteX11" fmla="*/ 145606 w 970530"/>
                <a:gd name="connsiteY11" fmla="*/ 231066 h 968938"/>
                <a:gd name="connsiteX12" fmla="*/ 139233 w 970530"/>
                <a:gd name="connsiteY12" fmla="*/ 220695 h 968938"/>
                <a:gd name="connsiteX13" fmla="*/ 136967 w 970530"/>
                <a:gd name="connsiteY13" fmla="*/ 222086 h 968938"/>
                <a:gd name="connsiteX14" fmla="*/ 140088 w 970530"/>
                <a:gd name="connsiteY14" fmla="*/ 222086 h 968938"/>
                <a:gd name="connsiteX15" fmla="*/ 134732 w 970530"/>
                <a:gd name="connsiteY15" fmla="*/ 219003 h 968938"/>
                <a:gd name="connsiteX16" fmla="*/ 134732 w 970530"/>
                <a:gd name="connsiteY16" fmla="*/ 222086 h 968938"/>
                <a:gd name="connsiteX17" fmla="*/ 136626 w 970530"/>
                <a:gd name="connsiteY17" fmla="*/ 222086 h 968938"/>
                <a:gd name="connsiteX18" fmla="*/ 130253 w 970530"/>
                <a:gd name="connsiteY18" fmla="*/ 211715 h 968938"/>
                <a:gd name="connsiteX19" fmla="*/ 127987 w 970530"/>
                <a:gd name="connsiteY19" fmla="*/ 213106 h 968938"/>
                <a:gd name="connsiteX20" fmla="*/ 131108 w 970530"/>
                <a:gd name="connsiteY20" fmla="*/ 213106 h 968938"/>
                <a:gd name="connsiteX21" fmla="*/ 125752 w 970530"/>
                <a:gd name="connsiteY21" fmla="*/ 210023 h 968938"/>
                <a:gd name="connsiteX22" fmla="*/ 125752 w 970530"/>
                <a:gd name="connsiteY22" fmla="*/ 213106 h 968938"/>
                <a:gd name="connsiteX23" fmla="*/ 127646 w 970530"/>
                <a:gd name="connsiteY23" fmla="*/ 213106 h 968938"/>
                <a:gd name="connsiteX24" fmla="*/ 121272 w 970530"/>
                <a:gd name="connsiteY24" fmla="*/ 202733 h 968938"/>
                <a:gd name="connsiteX25" fmla="*/ 119005 w 970530"/>
                <a:gd name="connsiteY25" fmla="*/ 204126 h 968938"/>
                <a:gd name="connsiteX26" fmla="*/ 122128 w 970530"/>
                <a:gd name="connsiteY26" fmla="*/ 204126 h 968938"/>
                <a:gd name="connsiteX27" fmla="*/ 116771 w 970530"/>
                <a:gd name="connsiteY27" fmla="*/ 201042 h 968938"/>
                <a:gd name="connsiteX28" fmla="*/ 116771 w 970530"/>
                <a:gd name="connsiteY28" fmla="*/ 204126 h 968938"/>
                <a:gd name="connsiteX29" fmla="*/ 118666 w 970530"/>
                <a:gd name="connsiteY29" fmla="*/ 204126 h 968938"/>
                <a:gd name="connsiteX30" fmla="*/ 112292 w 970530"/>
                <a:gd name="connsiteY30" fmla="*/ 193754 h 968938"/>
                <a:gd name="connsiteX31" fmla="*/ 111919 w 970530"/>
                <a:gd name="connsiteY31" fmla="*/ 193983 h 968938"/>
                <a:gd name="connsiteX32" fmla="*/ 111919 w 970530"/>
                <a:gd name="connsiteY32" fmla="*/ 195145 h 968938"/>
                <a:gd name="connsiteX33" fmla="*/ 113147 w 970530"/>
                <a:gd name="connsiteY33" fmla="*/ 195145 h 968938"/>
                <a:gd name="connsiteX34" fmla="*/ 233958 w 970530"/>
                <a:gd name="connsiteY34" fmla="*/ 0 h 968938"/>
                <a:gd name="connsiteX35" fmla="*/ 320874 w 970530"/>
                <a:gd name="connsiteY35" fmla="*/ 8930 h 968938"/>
                <a:gd name="connsiteX36" fmla="*/ 315034 w 970530"/>
                <a:gd name="connsiteY36" fmla="*/ 21406 h 968938"/>
                <a:gd name="connsiteX37" fmla="*/ 325726 w 970530"/>
                <a:gd name="connsiteY37" fmla="*/ 22505 h 968938"/>
                <a:gd name="connsiteX38" fmla="*/ 322127 w 970530"/>
                <a:gd name="connsiteY38" fmla="*/ 30193 h 968938"/>
                <a:gd name="connsiteX39" fmla="*/ 334707 w 970530"/>
                <a:gd name="connsiteY39" fmla="*/ 31486 h 968938"/>
                <a:gd name="connsiteX40" fmla="*/ 331109 w 970530"/>
                <a:gd name="connsiteY40" fmla="*/ 39174 h 968938"/>
                <a:gd name="connsiteX41" fmla="*/ 343687 w 970530"/>
                <a:gd name="connsiteY41" fmla="*/ 40466 h 968938"/>
                <a:gd name="connsiteX42" fmla="*/ 340089 w 970530"/>
                <a:gd name="connsiteY42" fmla="*/ 48154 h 968938"/>
                <a:gd name="connsiteX43" fmla="*/ 352667 w 970530"/>
                <a:gd name="connsiteY43" fmla="*/ 49446 h 968938"/>
                <a:gd name="connsiteX44" fmla="*/ 349069 w 970530"/>
                <a:gd name="connsiteY44" fmla="*/ 57134 h 968938"/>
                <a:gd name="connsiteX45" fmla="*/ 361647 w 970530"/>
                <a:gd name="connsiteY45" fmla="*/ 58426 h 968938"/>
                <a:gd name="connsiteX46" fmla="*/ 358622 w 970530"/>
                <a:gd name="connsiteY46" fmla="*/ 64889 h 968938"/>
                <a:gd name="connsiteX47" fmla="*/ 370285 w 970530"/>
                <a:gd name="connsiteY47" fmla="*/ 64889 h 968938"/>
                <a:gd name="connsiteX48" fmla="*/ 370285 w 970530"/>
                <a:gd name="connsiteY48" fmla="*/ 67372 h 968938"/>
                <a:gd name="connsiteX49" fmla="*/ 370628 w 970530"/>
                <a:gd name="connsiteY49" fmla="*/ 67407 h 968938"/>
                <a:gd name="connsiteX50" fmla="*/ 370285 w 970530"/>
                <a:gd name="connsiteY50" fmla="*/ 68140 h 968938"/>
                <a:gd name="connsiteX51" fmla="*/ 370285 w 970530"/>
                <a:gd name="connsiteY51" fmla="*/ 75429 h 968938"/>
                <a:gd name="connsiteX52" fmla="*/ 379608 w 970530"/>
                <a:gd name="connsiteY52" fmla="*/ 76387 h 968938"/>
                <a:gd name="connsiteX53" fmla="*/ 376010 w 970530"/>
                <a:gd name="connsiteY53" fmla="*/ 84075 h 968938"/>
                <a:gd name="connsiteX54" fmla="*/ 388588 w 970530"/>
                <a:gd name="connsiteY54" fmla="*/ 85367 h 968938"/>
                <a:gd name="connsiteX55" fmla="*/ 384990 w 970530"/>
                <a:gd name="connsiteY55" fmla="*/ 93055 h 968938"/>
                <a:gd name="connsiteX56" fmla="*/ 397568 w 970530"/>
                <a:gd name="connsiteY56" fmla="*/ 94347 h 968938"/>
                <a:gd name="connsiteX57" fmla="*/ 393969 w 970530"/>
                <a:gd name="connsiteY57" fmla="*/ 102035 h 968938"/>
                <a:gd name="connsiteX58" fmla="*/ 406549 w 970530"/>
                <a:gd name="connsiteY58" fmla="*/ 103328 h 968938"/>
                <a:gd name="connsiteX59" fmla="*/ 402951 w 970530"/>
                <a:gd name="connsiteY59" fmla="*/ 111015 h 968938"/>
                <a:gd name="connsiteX60" fmla="*/ 415529 w 970530"/>
                <a:gd name="connsiteY60" fmla="*/ 112308 h 968938"/>
                <a:gd name="connsiteX61" fmla="*/ 413482 w 970530"/>
                <a:gd name="connsiteY61" fmla="*/ 116681 h 968938"/>
                <a:gd name="connsiteX62" fmla="*/ 478036 w 970530"/>
                <a:gd name="connsiteY62" fmla="*/ 116681 h 968938"/>
                <a:gd name="connsiteX63" fmla="*/ 478036 w 970530"/>
                <a:gd name="connsiteY63" fmla="*/ 10120 h 968938"/>
                <a:gd name="connsiteX64" fmla="*/ 551260 w 970530"/>
                <a:gd name="connsiteY64" fmla="*/ 10120 h 968938"/>
                <a:gd name="connsiteX65" fmla="*/ 551260 w 970530"/>
                <a:gd name="connsiteY65" fmla="*/ 23695 h 968938"/>
                <a:gd name="connsiteX66" fmla="*/ 556112 w 970530"/>
                <a:gd name="connsiteY66" fmla="*/ 23695 h 968938"/>
                <a:gd name="connsiteX67" fmla="*/ 556112 w 970530"/>
                <a:gd name="connsiteY67" fmla="*/ 32676 h 968938"/>
                <a:gd name="connsiteX68" fmla="*/ 565093 w 970530"/>
                <a:gd name="connsiteY68" fmla="*/ 32676 h 968938"/>
                <a:gd name="connsiteX69" fmla="*/ 565093 w 970530"/>
                <a:gd name="connsiteY69" fmla="*/ 41656 h 968938"/>
                <a:gd name="connsiteX70" fmla="*/ 574073 w 970530"/>
                <a:gd name="connsiteY70" fmla="*/ 41656 h 968938"/>
                <a:gd name="connsiteX71" fmla="*/ 574073 w 970530"/>
                <a:gd name="connsiteY71" fmla="*/ 50636 h 968938"/>
                <a:gd name="connsiteX72" fmla="*/ 583053 w 970530"/>
                <a:gd name="connsiteY72" fmla="*/ 50636 h 968938"/>
                <a:gd name="connsiteX73" fmla="*/ 583053 w 970530"/>
                <a:gd name="connsiteY73" fmla="*/ 59616 h 968938"/>
                <a:gd name="connsiteX74" fmla="*/ 592033 w 970530"/>
                <a:gd name="connsiteY74" fmla="*/ 59616 h 968938"/>
                <a:gd name="connsiteX75" fmla="*/ 592033 w 970530"/>
                <a:gd name="connsiteY75" fmla="*/ 68597 h 968938"/>
                <a:gd name="connsiteX76" fmla="*/ 601014 w 970530"/>
                <a:gd name="connsiteY76" fmla="*/ 68597 h 968938"/>
                <a:gd name="connsiteX77" fmla="*/ 601014 w 970530"/>
                <a:gd name="connsiteY77" fmla="*/ 77577 h 968938"/>
                <a:gd name="connsiteX78" fmla="*/ 609994 w 970530"/>
                <a:gd name="connsiteY78" fmla="*/ 77577 h 968938"/>
                <a:gd name="connsiteX79" fmla="*/ 609994 w 970530"/>
                <a:gd name="connsiteY79" fmla="*/ 86557 h 968938"/>
                <a:gd name="connsiteX80" fmla="*/ 618974 w 970530"/>
                <a:gd name="connsiteY80" fmla="*/ 86557 h 968938"/>
                <a:gd name="connsiteX81" fmla="*/ 618974 w 970530"/>
                <a:gd name="connsiteY81" fmla="*/ 95537 h 968938"/>
                <a:gd name="connsiteX82" fmla="*/ 627954 w 970530"/>
                <a:gd name="connsiteY82" fmla="*/ 95537 h 968938"/>
                <a:gd name="connsiteX83" fmla="*/ 627954 w 970530"/>
                <a:gd name="connsiteY83" fmla="*/ 104518 h 968938"/>
                <a:gd name="connsiteX84" fmla="*/ 636935 w 970530"/>
                <a:gd name="connsiteY84" fmla="*/ 104518 h 968938"/>
                <a:gd name="connsiteX85" fmla="*/ 636935 w 970530"/>
                <a:gd name="connsiteY85" fmla="*/ 113498 h 968938"/>
                <a:gd name="connsiteX86" fmla="*/ 645915 w 970530"/>
                <a:gd name="connsiteY86" fmla="*/ 113498 h 968938"/>
                <a:gd name="connsiteX87" fmla="*/ 645915 w 970530"/>
                <a:gd name="connsiteY87" fmla="*/ 122478 h 968938"/>
                <a:gd name="connsiteX88" fmla="*/ 654895 w 970530"/>
                <a:gd name="connsiteY88" fmla="*/ 122478 h 968938"/>
                <a:gd name="connsiteX89" fmla="*/ 654895 w 970530"/>
                <a:gd name="connsiteY89" fmla="*/ 131458 h 968938"/>
                <a:gd name="connsiteX90" fmla="*/ 663875 w 970530"/>
                <a:gd name="connsiteY90" fmla="*/ 131458 h 968938"/>
                <a:gd name="connsiteX91" fmla="*/ 663875 w 970530"/>
                <a:gd name="connsiteY91" fmla="*/ 140439 h 968938"/>
                <a:gd name="connsiteX92" fmla="*/ 672856 w 970530"/>
                <a:gd name="connsiteY92" fmla="*/ 140439 h 968938"/>
                <a:gd name="connsiteX93" fmla="*/ 672856 w 970530"/>
                <a:gd name="connsiteY93" fmla="*/ 149419 h 968938"/>
                <a:gd name="connsiteX94" fmla="*/ 681836 w 970530"/>
                <a:gd name="connsiteY94" fmla="*/ 149419 h 968938"/>
                <a:gd name="connsiteX95" fmla="*/ 681836 w 970530"/>
                <a:gd name="connsiteY95" fmla="*/ 158399 h 968938"/>
                <a:gd name="connsiteX96" fmla="*/ 690816 w 970530"/>
                <a:gd name="connsiteY96" fmla="*/ 158399 h 968938"/>
                <a:gd name="connsiteX97" fmla="*/ 690816 w 970530"/>
                <a:gd name="connsiteY97" fmla="*/ 167379 h 968938"/>
                <a:gd name="connsiteX98" fmla="*/ 699796 w 970530"/>
                <a:gd name="connsiteY98" fmla="*/ 167379 h 968938"/>
                <a:gd name="connsiteX99" fmla="*/ 699796 w 970530"/>
                <a:gd name="connsiteY99" fmla="*/ 176360 h 968938"/>
                <a:gd name="connsiteX100" fmla="*/ 708777 w 970530"/>
                <a:gd name="connsiteY100" fmla="*/ 176360 h 968938"/>
                <a:gd name="connsiteX101" fmla="*/ 708777 w 970530"/>
                <a:gd name="connsiteY101" fmla="*/ 185340 h 968938"/>
                <a:gd name="connsiteX102" fmla="*/ 717757 w 970530"/>
                <a:gd name="connsiteY102" fmla="*/ 185340 h 968938"/>
                <a:gd name="connsiteX103" fmla="*/ 717757 w 970530"/>
                <a:gd name="connsiteY103" fmla="*/ 194320 h 968938"/>
                <a:gd name="connsiteX104" fmla="*/ 726737 w 970530"/>
                <a:gd name="connsiteY104" fmla="*/ 194320 h 968938"/>
                <a:gd name="connsiteX105" fmla="*/ 726737 w 970530"/>
                <a:gd name="connsiteY105" fmla="*/ 203300 h 968938"/>
                <a:gd name="connsiteX106" fmla="*/ 735717 w 970530"/>
                <a:gd name="connsiteY106" fmla="*/ 203300 h 968938"/>
                <a:gd name="connsiteX107" fmla="*/ 735717 w 970530"/>
                <a:gd name="connsiteY107" fmla="*/ 212280 h 968938"/>
                <a:gd name="connsiteX108" fmla="*/ 744697 w 970530"/>
                <a:gd name="connsiteY108" fmla="*/ 212280 h 968938"/>
                <a:gd name="connsiteX109" fmla="*/ 744697 w 970530"/>
                <a:gd name="connsiteY109" fmla="*/ 221261 h 968938"/>
                <a:gd name="connsiteX110" fmla="*/ 753678 w 970530"/>
                <a:gd name="connsiteY110" fmla="*/ 221261 h 968938"/>
                <a:gd name="connsiteX111" fmla="*/ 753678 w 970530"/>
                <a:gd name="connsiteY111" fmla="*/ 230241 h 968938"/>
                <a:gd name="connsiteX112" fmla="*/ 762658 w 970530"/>
                <a:gd name="connsiteY112" fmla="*/ 230241 h 968938"/>
                <a:gd name="connsiteX113" fmla="*/ 762658 w 970530"/>
                <a:gd name="connsiteY113" fmla="*/ 239221 h 968938"/>
                <a:gd name="connsiteX114" fmla="*/ 771638 w 970530"/>
                <a:gd name="connsiteY114" fmla="*/ 239221 h 968938"/>
                <a:gd name="connsiteX115" fmla="*/ 771638 w 970530"/>
                <a:gd name="connsiteY115" fmla="*/ 248202 h 968938"/>
                <a:gd name="connsiteX116" fmla="*/ 780619 w 970530"/>
                <a:gd name="connsiteY116" fmla="*/ 248202 h 968938"/>
                <a:gd name="connsiteX117" fmla="*/ 780619 w 970530"/>
                <a:gd name="connsiteY117" fmla="*/ 256174 h 968938"/>
                <a:gd name="connsiteX118" fmla="*/ 781627 w 970530"/>
                <a:gd name="connsiteY118" fmla="*/ 257182 h 968938"/>
                <a:gd name="connsiteX119" fmla="*/ 789599 w 970530"/>
                <a:gd name="connsiteY119" fmla="*/ 257182 h 968938"/>
                <a:gd name="connsiteX120" fmla="*/ 789599 w 970530"/>
                <a:gd name="connsiteY120" fmla="*/ 265154 h 968938"/>
                <a:gd name="connsiteX121" fmla="*/ 790607 w 970530"/>
                <a:gd name="connsiteY121" fmla="*/ 266162 h 968938"/>
                <a:gd name="connsiteX122" fmla="*/ 798579 w 970530"/>
                <a:gd name="connsiteY122" fmla="*/ 266162 h 968938"/>
                <a:gd name="connsiteX123" fmla="*/ 798579 w 970530"/>
                <a:gd name="connsiteY123" fmla="*/ 274134 h 968938"/>
                <a:gd name="connsiteX124" fmla="*/ 799588 w 970530"/>
                <a:gd name="connsiteY124" fmla="*/ 275143 h 968938"/>
                <a:gd name="connsiteX125" fmla="*/ 807560 w 970530"/>
                <a:gd name="connsiteY125" fmla="*/ 275143 h 968938"/>
                <a:gd name="connsiteX126" fmla="*/ 807560 w 970530"/>
                <a:gd name="connsiteY126" fmla="*/ 283115 h 968938"/>
                <a:gd name="connsiteX127" fmla="*/ 970530 w 970530"/>
                <a:gd name="connsiteY127" fmla="*/ 446085 h 968938"/>
                <a:gd name="connsiteX128" fmla="*/ 934646 w 970530"/>
                <a:gd name="connsiteY128" fmla="*/ 561686 h 968938"/>
                <a:gd name="connsiteX129" fmla="*/ 438360 w 970530"/>
                <a:gd name="connsiteY129" fmla="*/ 968734 h 968938"/>
                <a:gd name="connsiteX130" fmla="*/ 436340 w 970530"/>
                <a:gd name="connsiteY130" fmla="*/ 968938 h 968938"/>
                <a:gd name="connsiteX131" fmla="*/ 246591 w 970530"/>
                <a:gd name="connsiteY131" fmla="*/ 779189 h 968938"/>
                <a:gd name="connsiteX132" fmla="*/ 248087 w 970530"/>
                <a:gd name="connsiteY132" fmla="*/ 777693 h 968938"/>
                <a:gd name="connsiteX133" fmla="*/ 240094 w 970530"/>
                <a:gd name="connsiteY133" fmla="*/ 768036 h 968938"/>
                <a:gd name="connsiteX134" fmla="*/ 239176 w 970530"/>
                <a:gd name="connsiteY134" fmla="*/ 768797 h 968938"/>
                <a:gd name="connsiteX135" fmla="*/ 231114 w 970530"/>
                <a:gd name="connsiteY135" fmla="*/ 759056 h 968938"/>
                <a:gd name="connsiteX136" fmla="*/ 230196 w 970530"/>
                <a:gd name="connsiteY136" fmla="*/ 759817 h 968938"/>
                <a:gd name="connsiteX137" fmla="*/ 222134 w 970530"/>
                <a:gd name="connsiteY137" fmla="*/ 750076 h 968938"/>
                <a:gd name="connsiteX138" fmla="*/ 221216 w 970530"/>
                <a:gd name="connsiteY138" fmla="*/ 750837 h 968938"/>
                <a:gd name="connsiteX139" fmla="*/ 213153 w 970530"/>
                <a:gd name="connsiteY139" fmla="*/ 741094 h 968938"/>
                <a:gd name="connsiteX140" fmla="*/ 212235 w 970530"/>
                <a:gd name="connsiteY140" fmla="*/ 741856 h 968938"/>
                <a:gd name="connsiteX141" fmla="*/ 204173 w 970530"/>
                <a:gd name="connsiteY141" fmla="*/ 732115 h 968938"/>
                <a:gd name="connsiteX142" fmla="*/ 203255 w 970530"/>
                <a:gd name="connsiteY142" fmla="*/ 732876 h 968938"/>
                <a:gd name="connsiteX143" fmla="*/ 195193 w 970530"/>
                <a:gd name="connsiteY143" fmla="*/ 723135 h 968938"/>
                <a:gd name="connsiteX144" fmla="*/ 194275 w 970530"/>
                <a:gd name="connsiteY144" fmla="*/ 723896 h 968938"/>
                <a:gd name="connsiteX145" fmla="*/ 186213 w 970530"/>
                <a:gd name="connsiteY145" fmla="*/ 714155 h 968938"/>
                <a:gd name="connsiteX146" fmla="*/ 185295 w 970530"/>
                <a:gd name="connsiteY146" fmla="*/ 714916 h 968938"/>
                <a:gd name="connsiteX147" fmla="*/ 177232 w 970530"/>
                <a:gd name="connsiteY147" fmla="*/ 705173 h 968938"/>
                <a:gd name="connsiteX148" fmla="*/ 176314 w 970530"/>
                <a:gd name="connsiteY148" fmla="*/ 705935 h 968938"/>
                <a:gd name="connsiteX149" fmla="*/ 168252 w 970530"/>
                <a:gd name="connsiteY149" fmla="*/ 696194 h 968938"/>
                <a:gd name="connsiteX150" fmla="*/ 167334 w 970530"/>
                <a:gd name="connsiteY150" fmla="*/ 696955 h 968938"/>
                <a:gd name="connsiteX151" fmla="*/ 159272 w 970530"/>
                <a:gd name="connsiteY151" fmla="*/ 687214 h 968938"/>
                <a:gd name="connsiteX152" fmla="*/ 158354 w 970530"/>
                <a:gd name="connsiteY152" fmla="*/ 687975 h 968938"/>
                <a:gd name="connsiteX153" fmla="*/ 150292 w 970530"/>
                <a:gd name="connsiteY153" fmla="*/ 678234 h 968938"/>
                <a:gd name="connsiteX154" fmla="*/ 149374 w 970530"/>
                <a:gd name="connsiteY154" fmla="*/ 678995 h 968938"/>
                <a:gd name="connsiteX155" fmla="*/ 141311 w 970530"/>
                <a:gd name="connsiteY155" fmla="*/ 669252 h 968938"/>
                <a:gd name="connsiteX156" fmla="*/ 140393 w 970530"/>
                <a:gd name="connsiteY156" fmla="*/ 670014 h 968938"/>
                <a:gd name="connsiteX157" fmla="*/ 132331 w 970530"/>
                <a:gd name="connsiteY157" fmla="*/ 660273 h 968938"/>
                <a:gd name="connsiteX158" fmla="*/ 131413 w 970530"/>
                <a:gd name="connsiteY158" fmla="*/ 661034 h 968938"/>
                <a:gd name="connsiteX159" fmla="*/ 123351 w 970530"/>
                <a:gd name="connsiteY159" fmla="*/ 651293 h 968938"/>
                <a:gd name="connsiteX160" fmla="*/ 122433 w 970530"/>
                <a:gd name="connsiteY160" fmla="*/ 652054 h 968938"/>
                <a:gd name="connsiteX161" fmla="*/ 114371 w 970530"/>
                <a:gd name="connsiteY161" fmla="*/ 642313 h 968938"/>
                <a:gd name="connsiteX162" fmla="*/ 113453 w 970530"/>
                <a:gd name="connsiteY162" fmla="*/ 643074 h 968938"/>
                <a:gd name="connsiteX163" fmla="*/ 105390 w 970530"/>
                <a:gd name="connsiteY163" fmla="*/ 633331 h 968938"/>
                <a:gd name="connsiteX164" fmla="*/ 104472 w 970530"/>
                <a:gd name="connsiteY164" fmla="*/ 634093 h 968938"/>
                <a:gd name="connsiteX165" fmla="*/ 96410 w 970530"/>
                <a:gd name="connsiteY165" fmla="*/ 624352 h 968938"/>
                <a:gd name="connsiteX166" fmla="*/ 95492 w 970530"/>
                <a:gd name="connsiteY166" fmla="*/ 625113 h 968938"/>
                <a:gd name="connsiteX167" fmla="*/ 87430 w 970530"/>
                <a:gd name="connsiteY167" fmla="*/ 615372 h 968938"/>
                <a:gd name="connsiteX168" fmla="*/ 86512 w 970530"/>
                <a:gd name="connsiteY168" fmla="*/ 616133 h 968938"/>
                <a:gd name="connsiteX169" fmla="*/ 78450 w 970530"/>
                <a:gd name="connsiteY169" fmla="*/ 606392 h 968938"/>
                <a:gd name="connsiteX170" fmla="*/ 77532 w 970530"/>
                <a:gd name="connsiteY170" fmla="*/ 607153 h 968938"/>
                <a:gd name="connsiteX171" fmla="*/ 69469 w 970530"/>
                <a:gd name="connsiteY171" fmla="*/ 597410 h 968938"/>
                <a:gd name="connsiteX172" fmla="*/ 68551 w 970530"/>
                <a:gd name="connsiteY172" fmla="*/ 598172 h 968938"/>
                <a:gd name="connsiteX173" fmla="*/ 25688 w 970530"/>
                <a:gd name="connsiteY173" fmla="*/ 546380 h 968938"/>
                <a:gd name="connsiteX174" fmla="*/ 28430 w 970530"/>
                <a:gd name="connsiteY174" fmla="*/ 541981 h 968938"/>
                <a:gd name="connsiteX175" fmla="*/ 20836 w 970530"/>
                <a:gd name="connsiteY175" fmla="*/ 532805 h 968938"/>
                <a:gd name="connsiteX176" fmla="*/ 39886 w 970530"/>
                <a:gd name="connsiteY176" fmla="*/ 482798 h 968938"/>
                <a:gd name="connsiteX177" fmla="*/ 39886 w 970530"/>
                <a:gd name="connsiteY177" fmla="*/ 299477 h 968938"/>
                <a:gd name="connsiteX178" fmla="*/ 31793 w 970530"/>
                <a:gd name="connsiteY178" fmla="*/ 299477 h 968938"/>
                <a:gd name="connsiteX179" fmla="*/ 31793 w 970530"/>
                <a:gd name="connsiteY179" fmla="*/ 290497 h 968938"/>
                <a:gd name="connsiteX180" fmla="*/ 22813 w 970530"/>
                <a:gd name="connsiteY180" fmla="*/ 290497 h 968938"/>
                <a:gd name="connsiteX181" fmla="*/ 22813 w 970530"/>
                <a:gd name="connsiteY181" fmla="*/ 281517 h 968938"/>
                <a:gd name="connsiteX182" fmla="*/ 13833 w 970530"/>
                <a:gd name="connsiteY182" fmla="*/ 281517 h 968938"/>
                <a:gd name="connsiteX183" fmla="*/ 13833 w 970530"/>
                <a:gd name="connsiteY183" fmla="*/ 272536 h 968938"/>
                <a:gd name="connsiteX184" fmla="*/ 4852 w 970530"/>
                <a:gd name="connsiteY184" fmla="*/ 272536 h 968938"/>
                <a:gd name="connsiteX185" fmla="*/ 4852 w 970530"/>
                <a:gd name="connsiteY185" fmla="*/ 258961 h 968938"/>
                <a:gd name="connsiteX186" fmla="*/ 0 w 970530"/>
                <a:gd name="connsiteY186" fmla="*/ 258961 h 968938"/>
                <a:gd name="connsiteX187" fmla="*/ 0 w 970530"/>
                <a:gd name="connsiteY187" fmla="*/ 181570 h 968938"/>
                <a:gd name="connsiteX188" fmla="*/ 97882 w 970530"/>
                <a:gd name="connsiteY188" fmla="*/ 181570 h 968938"/>
                <a:gd name="connsiteX189" fmla="*/ 94332 w 970530"/>
                <a:gd name="connsiteY189" fmla="*/ 175794 h 968938"/>
                <a:gd name="connsiteX190" fmla="*/ 91819 w 970530"/>
                <a:gd name="connsiteY190" fmla="*/ 177337 h 968938"/>
                <a:gd name="connsiteX191" fmla="*/ 85351 w 970530"/>
                <a:gd name="connsiteY191" fmla="*/ 166812 h 968938"/>
                <a:gd name="connsiteX192" fmla="*/ 82838 w 970530"/>
                <a:gd name="connsiteY192" fmla="*/ 168356 h 968938"/>
                <a:gd name="connsiteX193" fmla="*/ 17354 w 970530"/>
                <a:gd name="connsiteY193" fmla="*/ 61795 h 968938"/>
                <a:gd name="connsiteX194" fmla="*/ 19904 w 970530"/>
                <a:gd name="connsiteY194" fmla="*/ 60265 h 968938"/>
                <a:gd name="connsiteX195" fmla="*/ 12502 w 970530"/>
                <a:gd name="connsiteY195" fmla="*/ 48220 h 968938"/>
                <a:gd name="connsiteX196" fmla="*/ 75010 w 970530"/>
                <a:gd name="connsiteY196" fmla="*/ 10716 h 968938"/>
                <a:gd name="connsiteX197" fmla="*/ 97120 w 970530"/>
                <a:gd name="connsiteY197" fmla="*/ 42673 h 968938"/>
                <a:gd name="connsiteX198" fmla="*/ 97823 w 970530"/>
                <a:gd name="connsiteY198" fmla="*/ 42252 h 968938"/>
                <a:gd name="connsiteX199" fmla="*/ 104847 w 970530"/>
                <a:gd name="connsiteY199" fmla="*/ 52405 h 968938"/>
                <a:gd name="connsiteX200" fmla="*/ 106803 w 970530"/>
                <a:gd name="connsiteY200" fmla="*/ 51232 h 968938"/>
                <a:gd name="connsiteX201" fmla="*/ 113827 w 970530"/>
                <a:gd name="connsiteY201" fmla="*/ 61385 h 968938"/>
                <a:gd name="connsiteX202" fmla="*/ 115783 w 970530"/>
                <a:gd name="connsiteY202" fmla="*/ 60212 h 968938"/>
                <a:gd name="connsiteX203" fmla="*/ 122808 w 970530"/>
                <a:gd name="connsiteY203" fmla="*/ 70366 h 968938"/>
                <a:gd name="connsiteX204" fmla="*/ 124764 w 970530"/>
                <a:gd name="connsiteY204" fmla="*/ 69193 h 968938"/>
                <a:gd name="connsiteX205" fmla="*/ 131788 w 970530"/>
                <a:gd name="connsiteY205" fmla="*/ 79346 h 968938"/>
                <a:gd name="connsiteX206" fmla="*/ 133744 w 970530"/>
                <a:gd name="connsiteY206" fmla="*/ 78173 h 968938"/>
                <a:gd name="connsiteX207" fmla="*/ 140768 w 970530"/>
                <a:gd name="connsiteY207" fmla="*/ 88326 h 968938"/>
                <a:gd name="connsiteX208" fmla="*/ 142724 w 970530"/>
                <a:gd name="connsiteY208" fmla="*/ 87153 h 968938"/>
                <a:gd name="connsiteX209" fmla="*/ 149748 w 970530"/>
                <a:gd name="connsiteY209" fmla="*/ 97306 h 968938"/>
                <a:gd name="connsiteX210" fmla="*/ 151704 w 970530"/>
                <a:gd name="connsiteY210" fmla="*/ 96133 h 968938"/>
                <a:gd name="connsiteX211" fmla="*/ 158729 w 970530"/>
                <a:gd name="connsiteY211" fmla="*/ 106287 h 968938"/>
                <a:gd name="connsiteX212" fmla="*/ 160685 w 970530"/>
                <a:gd name="connsiteY212" fmla="*/ 105114 h 968938"/>
                <a:gd name="connsiteX213" fmla="*/ 160735 w 970530"/>
                <a:gd name="connsiteY213" fmla="*/ 105186 h 968938"/>
                <a:gd name="connsiteX214" fmla="*/ 160735 w 970530"/>
                <a:gd name="connsiteY214" fmla="*/ 64889 h 968938"/>
                <a:gd name="connsiteX215" fmla="*/ 216396 w 970530"/>
                <a:gd name="connsiteY215" fmla="*/ 64889 h 968938"/>
                <a:gd name="connsiteX216" fmla="*/ 233958 w 970530"/>
                <a:gd name="connsiteY216" fmla="*/ 0 h 96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970530" h="968938">
                  <a:moveTo>
                    <a:pt x="157193" y="238654"/>
                  </a:moveTo>
                  <a:lnTo>
                    <a:pt x="154926" y="240047"/>
                  </a:lnTo>
                  <a:lnTo>
                    <a:pt x="158049" y="240047"/>
                  </a:lnTo>
                  <a:close/>
                  <a:moveTo>
                    <a:pt x="152692" y="236963"/>
                  </a:moveTo>
                  <a:lnTo>
                    <a:pt x="152692" y="240047"/>
                  </a:lnTo>
                  <a:lnTo>
                    <a:pt x="154587" y="240047"/>
                  </a:lnTo>
                  <a:close/>
                  <a:moveTo>
                    <a:pt x="148213" y="229675"/>
                  </a:moveTo>
                  <a:lnTo>
                    <a:pt x="145947" y="231066"/>
                  </a:lnTo>
                  <a:lnTo>
                    <a:pt x="149068" y="231066"/>
                  </a:lnTo>
                  <a:close/>
                  <a:moveTo>
                    <a:pt x="143712" y="227983"/>
                  </a:moveTo>
                  <a:lnTo>
                    <a:pt x="143712" y="231066"/>
                  </a:lnTo>
                  <a:lnTo>
                    <a:pt x="145606" y="231066"/>
                  </a:lnTo>
                  <a:close/>
                  <a:moveTo>
                    <a:pt x="139233" y="220695"/>
                  </a:moveTo>
                  <a:lnTo>
                    <a:pt x="136967" y="222086"/>
                  </a:lnTo>
                  <a:lnTo>
                    <a:pt x="140088" y="222086"/>
                  </a:lnTo>
                  <a:close/>
                  <a:moveTo>
                    <a:pt x="134732" y="219003"/>
                  </a:moveTo>
                  <a:lnTo>
                    <a:pt x="134732" y="222086"/>
                  </a:lnTo>
                  <a:lnTo>
                    <a:pt x="136626" y="222086"/>
                  </a:lnTo>
                  <a:close/>
                  <a:moveTo>
                    <a:pt x="130253" y="211715"/>
                  </a:moveTo>
                  <a:lnTo>
                    <a:pt x="127987" y="213106"/>
                  </a:lnTo>
                  <a:lnTo>
                    <a:pt x="131108" y="213106"/>
                  </a:lnTo>
                  <a:close/>
                  <a:moveTo>
                    <a:pt x="125752" y="210023"/>
                  </a:moveTo>
                  <a:lnTo>
                    <a:pt x="125752" y="213106"/>
                  </a:lnTo>
                  <a:lnTo>
                    <a:pt x="127646" y="213106"/>
                  </a:lnTo>
                  <a:close/>
                  <a:moveTo>
                    <a:pt x="121272" y="202733"/>
                  </a:moveTo>
                  <a:lnTo>
                    <a:pt x="119005" y="204126"/>
                  </a:lnTo>
                  <a:lnTo>
                    <a:pt x="122128" y="204126"/>
                  </a:lnTo>
                  <a:close/>
                  <a:moveTo>
                    <a:pt x="116771" y="201042"/>
                  </a:moveTo>
                  <a:lnTo>
                    <a:pt x="116771" y="204126"/>
                  </a:lnTo>
                  <a:lnTo>
                    <a:pt x="118666" y="204126"/>
                  </a:lnTo>
                  <a:close/>
                  <a:moveTo>
                    <a:pt x="112292" y="193754"/>
                  </a:moveTo>
                  <a:lnTo>
                    <a:pt x="111919" y="193983"/>
                  </a:lnTo>
                  <a:lnTo>
                    <a:pt x="111919" y="195145"/>
                  </a:lnTo>
                  <a:lnTo>
                    <a:pt x="113147" y="195145"/>
                  </a:lnTo>
                  <a:close/>
                  <a:moveTo>
                    <a:pt x="233958" y="0"/>
                  </a:moveTo>
                  <a:lnTo>
                    <a:pt x="320874" y="8930"/>
                  </a:lnTo>
                  <a:lnTo>
                    <a:pt x="315034" y="21406"/>
                  </a:lnTo>
                  <a:lnTo>
                    <a:pt x="325726" y="22505"/>
                  </a:lnTo>
                  <a:lnTo>
                    <a:pt x="322127" y="30193"/>
                  </a:lnTo>
                  <a:lnTo>
                    <a:pt x="334707" y="31486"/>
                  </a:lnTo>
                  <a:lnTo>
                    <a:pt x="331109" y="39174"/>
                  </a:lnTo>
                  <a:lnTo>
                    <a:pt x="343687" y="40466"/>
                  </a:lnTo>
                  <a:lnTo>
                    <a:pt x="340089" y="48154"/>
                  </a:lnTo>
                  <a:lnTo>
                    <a:pt x="352667" y="49446"/>
                  </a:lnTo>
                  <a:lnTo>
                    <a:pt x="349069" y="57134"/>
                  </a:lnTo>
                  <a:lnTo>
                    <a:pt x="361647" y="58426"/>
                  </a:lnTo>
                  <a:lnTo>
                    <a:pt x="358622" y="64889"/>
                  </a:lnTo>
                  <a:lnTo>
                    <a:pt x="370285" y="64889"/>
                  </a:lnTo>
                  <a:lnTo>
                    <a:pt x="370285" y="67372"/>
                  </a:lnTo>
                  <a:lnTo>
                    <a:pt x="370628" y="67407"/>
                  </a:lnTo>
                  <a:lnTo>
                    <a:pt x="370285" y="68140"/>
                  </a:lnTo>
                  <a:lnTo>
                    <a:pt x="370285" y="75429"/>
                  </a:lnTo>
                  <a:lnTo>
                    <a:pt x="379608" y="76387"/>
                  </a:lnTo>
                  <a:lnTo>
                    <a:pt x="376010" y="84075"/>
                  </a:lnTo>
                  <a:lnTo>
                    <a:pt x="388588" y="85367"/>
                  </a:lnTo>
                  <a:lnTo>
                    <a:pt x="384990" y="93055"/>
                  </a:lnTo>
                  <a:lnTo>
                    <a:pt x="397568" y="94347"/>
                  </a:lnTo>
                  <a:lnTo>
                    <a:pt x="393969" y="102035"/>
                  </a:lnTo>
                  <a:lnTo>
                    <a:pt x="406549" y="103328"/>
                  </a:lnTo>
                  <a:lnTo>
                    <a:pt x="402951" y="111015"/>
                  </a:lnTo>
                  <a:lnTo>
                    <a:pt x="415529" y="112308"/>
                  </a:lnTo>
                  <a:lnTo>
                    <a:pt x="413482" y="116681"/>
                  </a:lnTo>
                  <a:lnTo>
                    <a:pt x="478036" y="116681"/>
                  </a:lnTo>
                  <a:lnTo>
                    <a:pt x="478036" y="10120"/>
                  </a:lnTo>
                  <a:lnTo>
                    <a:pt x="551260" y="10120"/>
                  </a:lnTo>
                  <a:lnTo>
                    <a:pt x="551260" y="23695"/>
                  </a:lnTo>
                  <a:lnTo>
                    <a:pt x="556112" y="23695"/>
                  </a:lnTo>
                  <a:lnTo>
                    <a:pt x="556112" y="32676"/>
                  </a:lnTo>
                  <a:lnTo>
                    <a:pt x="565093" y="32676"/>
                  </a:lnTo>
                  <a:lnTo>
                    <a:pt x="565093" y="41656"/>
                  </a:lnTo>
                  <a:lnTo>
                    <a:pt x="574073" y="41656"/>
                  </a:lnTo>
                  <a:lnTo>
                    <a:pt x="574073" y="50636"/>
                  </a:lnTo>
                  <a:lnTo>
                    <a:pt x="583053" y="50636"/>
                  </a:lnTo>
                  <a:lnTo>
                    <a:pt x="583053" y="59616"/>
                  </a:lnTo>
                  <a:lnTo>
                    <a:pt x="592033" y="59616"/>
                  </a:lnTo>
                  <a:lnTo>
                    <a:pt x="592033" y="68597"/>
                  </a:lnTo>
                  <a:lnTo>
                    <a:pt x="601014" y="68597"/>
                  </a:lnTo>
                  <a:lnTo>
                    <a:pt x="601014" y="77577"/>
                  </a:lnTo>
                  <a:lnTo>
                    <a:pt x="609994" y="77577"/>
                  </a:lnTo>
                  <a:lnTo>
                    <a:pt x="609994" y="86557"/>
                  </a:lnTo>
                  <a:lnTo>
                    <a:pt x="618974" y="86557"/>
                  </a:lnTo>
                  <a:lnTo>
                    <a:pt x="618974" y="95537"/>
                  </a:lnTo>
                  <a:lnTo>
                    <a:pt x="627954" y="95537"/>
                  </a:lnTo>
                  <a:lnTo>
                    <a:pt x="627954" y="104518"/>
                  </a:lnTo>
                  <a:lnTo>
                    <a:pt x="636935" y="104518"/>
                  </a:lnTo>
                  <a:lnTo>
                    <a:pt x="636935" y="113498"/>
                  </a:lnTo>
                  <a:lnTo>
                    <a:pt x="645915" y="113498"/>
                  </a:lnTo>
                  <a:lnTo>
                    <a:pt x="645915" y="122478"/>
                  </a:lnTo>
                  <a:lnTo>
                    <a:pt x="654895" y="122478"/>
                  </a:lnTo>
                  <a:lnTo>
                    <a:pt x="654895" y="131458"/>
                  </a:lnTo>
                  <a:lnTo>
                    <a:pt x="663875" y="131458"/>
                  </a:lnTo>
                  <a:lnTo>
                    <a:pt x="663875" y="140439"/>
                  </a:lnTo>
                  <a:lnTo>
                    <a:pt x="672856" y="140439"/>
                  </a:lnTo>
                  <a:lnTo>
                    <a:pt x="672856" y="149419"/>
                  </a:lnTo>
                  <a:lnTo>
                    <a:pt x="681836" y="149419"/>
                  </a:lnTo>
                  <a:lnTo>
                    <a:pt x="681836" y="158399"/>
                  </a:lnTo>
                  <a:lnTo>
                    <a:pt x="690816" y="158399"/>
                  </a:lnTo>
                  <a:lnTo>
                    <a:pt x="690816" y="167379"/>
                  </a:lnTo>
                  <a:lnTo>
                    <a:pt x="699796" y="167379"/>
                  </a:lnTo>
                  <a:lnTo>
                    <a:pt x="699796" y="176360"/>
                  </a:lnTo>
                  <a:lnTo>
                    <a:pt x="708777" y="176360"/>
                  </a:lnTo>
                  <a:lnTo>
                    <a:pt x="708777" y="185340"/>
                  </a:lnTo>
                  <a:lnTo>
                    <a:pt x="717757" y="185340"/>
                  </a:lnTo>
                  <a:lnTo>
                    <a:pt x="717757" y="194320"/>
                  </a:lnTo>
                  <a:lnTo>
                    <a:pt x="726737" y="194320"/>
                  </a:lnTo>
                  <a:lnTo>
                    <a:pt x="726737" y="203300"/>
                  </a:lnTo>
                  <a:lnTo>
                    <a:pt x="735717" y="203300"/>
                  </a:lnTo>
                  <a:lnTo>
                    <a:pt x="735717" y="212280"/>
                  </a:lnTo>
                  <a:lnTo>
                    <a:pt x="744697" y="212280"/>
                  </a:lnTo>
                  <a:lnTo>
                    <a:pt x="744697" y="221261"/>
                  </a:lnTo>
                  <a:lnTo>
                    <a:pt x="753678" y="221261"/>
                  </a:lnTo>
                  <a:lnTo>
                    <a:pt x="753678" y="230241"/>
                  </a:lnTo>
                  <a:lnTo>
                    <a:pt x="762658" y="230241"/>
                  </a:lnTo>
                  <a:lnTo>
                    <a:pt x="762658" y="239221"/>
                  </a:lnTo>
                  <a:lnTo>
                    <a:pt x="771638" y="239221"/>
                  </a:lnTo>
                  <a:lnTo>
                    <a:pt x="771638" y="248202"/>
                  </a:lnTo>
                  <a:lnTo>
                    <a:pt x="780619" y="248202"/>
                  </a:lnTo>
                  <a:lnTo>
                    <a:pt x="780619" y="256174"/>
                  </a:lnTo>
                  <a:lnTo>
                    <a:pt x="781627" y="257182"/>
                  </a:lnTo>
                  <a:lnTo>
                    <a:pt x="789599" y="257182"/>
                  </a:lnTo>
                  <a:lnTo>
                    <a:pt x="789599" y="265154"/>
                  </a:lnTo>
                  <a:lnTo>
                    <a:pt x="790607" y="266162"/>
                  </a:lnTo>
                  <a:lnTo>
                    <a:pt x="798579" y="266162"/>
                  </a:lnTo>
                  <a:lnTo>
                    <a:pt x="798579" y="274134"/>
                  </a:lnTo>
                  <a:lnTo>
                    <a:pt x="799588" y="275143"/>
                  </a:lnTo>
                  <a:lnTo>
                    <a:pt x="807560" y="275143"/>
                  </a:lnTo>
                  <a:lnTo>
                    <a:pt x="807560" y="283115"/>
                  </a:lnTo>
                  <a:lnTo>
                    <a:pt x="970530" y="446085"/>
                  </a:lnTo>
                  <a:lnTo>
                    <a:pt x="934646" y="561686"/>
                  </a:lnTo>
                  <a:cubicBezTo>
                    <a:pt x="847432" y="767882"/>
                    <a:pt x="662752" y="922817"/>
                    <a:pt x="438360" y="968734"/>
                  </a:cubicBezTo>
                  <a:lnTo>
                    <a:pt x="436340" y="968938"/>
                  </a:lnTo>
                  <a:lnTo>
                    <a:pt x="246591" y="779189"/>
                  </a:lnTo>
                  <a:lnTo>
                    <a:pt x="248087" y="777693"/>
                  </a:lnTo>
                  <a:lnTo>
                    <a:pt x="240094" y="768036"/>
                  </a:lnTo>
                  <a:lnTo>
                    <a:pt x="239176" y="768797"/>
                  </a:lnTo>
                  <a:lnTo>
                    <a:pt x="231114" y="759056"/>
                  </a:lnTo>
                  <a:lnTo>
                    <a:pt x="230196" y="759817"/>
                  </a:lnTo>
                  <a:lnTo>
                    <a:pt x="222134" y="750076"/>
                  </a:lnTo>
                  <a:lnTo>
                    <a:pt x="221216" y="750837"/>
                  </a:lnTo>
                  <a:lnTo>
                    <a:pt x="213153" y="741094"/>
                  </a:lnTo>
                  <a:lnTo>
                    <a:pt x="212235" y="741856"/>
                  </a:lnTo>
                  <a:lnTo>
                    <a:pt x="204173" y="732115"/>
                  </a:lnTo>
                  <a:lnTo>
                    <a:pt x="203255" y="732876"/>
                  </a:lnTo>
                  <a:lnTo>
                    <a:pt x="195193" y="723135"/>
                  </a:lnTo>
                  <a:lnTo>
                    <a:pt x="194275" y="723896"/>
                  </a:lnTo>
                  <a:lnTo>
                    <a:pt x="186213" y="714155"/>
                  </a:lnTo>
                  <a:lnTo>
                    <a:pt x="185295" y="714916"/>
                  </a:lnTo>
                  <a:lnTo>
                    <a:pt x="177232" y="705173"/>
                  </a:lnTo>
                  <a:lnTo>
                    <a:pt x="176314" y="705935"/>
                  </a:lnTo>
                  <a:lnTo>
                    <a:pt x="168252" y="696194"/>
                  </a:lnTo>
                  <a:lnTo>
                    <a:pt x="167334" y="696955"/>
                  </a:lnTo>
                  <a:lnTo>
                    <a:pt x="159272" y="687214"/>
                  </a:lnTo>
                  <a:lnTo>
                    <a:pt x="158354" y="687975"/>
                  </a:lnTo>
                  <a:lnTo>
                    <a:pt x="150292" y="678234"/>
                  </a:lnTo>
                  <a:lnTo>
                    <a:pt x="149374" y="678995"/>
                  </a:lnTo>
                  <a:lnTo>
                    <a:pt x="141311" y="669252"/>
                  </a:lnTo>
                  <a:lnTo>
                    <a:pt x="140393" y="670014"/>
                  </a:lnTo>
                  <a:lnTo>
                    <a:pt x="132331" y="660273"/>
                  </a:lnTo>
                  <a:lnTo>
                    <a:pt x="131413" y="661034"/>
                  </a:lnTo>
                  <a:lnTo>
                    <a:pt x="123351" y="651293"/>
                  </a:lnTo>
                  <a:lnTo>
                    <a:pt x="122433" y="652054"/>
                  </a:lnTo>
                  <a:lnTo>
                    <a:pt x="114371" y="642313"/>
                  </a:lnTo>
                  <a:lnTo>
                    <a:pt x="113453" y="643074"/>
                  </a:lnTo>
                  <a:lnTo>
                    <a:pt x="105390" y="633331"/>
                  </a:lnTo>
                  <a:lnTo>
                    <a:pt x="104472" y="634093"/>
                  </a:lnTo>
                  <a:lnTo>
                    <a:pt x="96410" y="624352"/>
                  </a:lnTo>
                  <a:lnTo>
                    <a:pt x="95492" y="625113"/>
                  </a:lnTo>
                  <a:lnTo>
                    <a:pt x="87430" y="615372"/>
                  </a:lnTo>
                  <a:lnTo>
                    <a:pt x="86512" y="616133"/>
                  </a:lnTo>
                  <a:lnTo>
                    <a:pt x="78450" y="606392"/>
                  </a:lnTo>
                  <a:lnTo>
                    <a:pt x="77532" y="607153"/>
                  </a:lnTo>
                  <a:lnTo>
                    <a:pt x="69469" y="597410"/>
                  </a:lnTo>
                  <a:lnTo>
                    <a:pt x="68551" y="598172"/>
                  </a:lnTo>
                  <a:lnTo>
                    <a:pt x="25688" y="546380"/>
                  </a:lnTo>
                  <a:lnTo>
                    <a:pt x="28430" y="541981"/>
                  </a:lnTo>
                  <a:lnTo>
                    <a:pt x="20836" y="532805"/>
                  </a:lnTo>
                  <a:cubicBezTo>
                    <a:pt x="33536" y="518914"/>
                    <a:pt x="39886" y="502245"/>
                    <a:pt x="39886" y="482798"/>
                  </a:cubicBezTo>
                  <a:lnTo>
                    <a:pt x="39886" y="299477"/>
                  </a:lnTo>
                  <a:lnTo>
                    <a:pt x="31793" y="299477"/>
                  </a:lnTo>
                  <a:lnTo>
                    <a:pt x="31793" y="290497"/>
                  </a:lnTo>
                  <a:lnTo>
                    <a:pt x="22813" y="290497"/>
                  </a:lnTo>
                  <a:lnTo>
                    <a:pt x="22813" y="281517"/>
                  </a:lnTo>
                  <a:lnTo>
                    <a:pt x="13833" y="281517"/>
                  </a:lnTo>
                  <a:lnTo>
                    <a:pt x="13833" y="272536"/>
                  </a:lnTo>
                  <a:lnTo>
                    <a:pt x="4852" y="272536"/>
                  </a:lnTo>
                  <a:lnTo>
                    <a:pt x="4852" y="258961"/>
                  </a:lnTo>
                  <a:lnTo>
                    <a:pt x="0" y="258961"/>
                  </a:lnTo>
                  <a:lnTo>
                    <a:pt x="0" y="181570"/>
                  </a:lnTo>
                  <a:lnTo>
                    <a:pt x="97882" y="181570"/>
                  </a:lnTo>
                  <a:lnTo>
                    <a:pt x="94332" y="175794"/>
                  </a:lnTo>
                  <a:lnTo>
                    <a:pt x="91819" y="177337"/>
                  </a:lnTo>
                  <a:lnTo>
                    <a:pt x="85351" y="166812"/>
                  </a:lnTo>
                  <a:lnTo>
                    <a:pt x="82838" y="168356"/>
                  </a:lnTo>
                  <a:cubicBezTo>
                    <a:pt x="62201" y="129859"/>
                    <a:pt x="40372" y="94339"/>
                    <a:pt x="17354" y="61795"/>
                  </a:cubicBezTo>
                  <a:lnTo>
                    <a:pt x="19904" y="60265"/>
                  </a:lnTo>
                  <a:lnTo>
                    <a:pt x="12502" y="48220"/>
                  </a:lnTo>
                  <a:lnTo>
                    <a:pt x="75010" y="10716"/>
                  </a:lnTo>
                  <a:lnTo>
                    <a:pt x="97120" y="42673"/>
                  </a:lnTo>
                  <a:lnTo>
                    <a:pt x="97823" y="42252"/>
                  </a:lnTo>
                  <a:lnTo>
                    <a:pt x="104847" y="52405"/>
                  </a:lnTo>
                  <a:lnTo>
                    <a:pt x="106803" y="51232"/>
                  </a:lnTo>
                  <a:lnTo>
                    <a:pt x="113827" y="61385"/>
                  </a:lnTo>
                  <a:lnTo>
                    <a:pt x="115783" y="60212"/>
                  </a:lnTo>
                  <a:lnTo>
                    <a:pt x="122808" y="70366"/>
                  </a:lnTo>
                  <a:lnTo>
                    <a:pt x="124764" y="69193"/>
                  </a:lnTo>
                  <a:lnTo>
                    <a:pt x="131788" y="79346"/>
                  </a:lnTo>
                  <a:lnTo>
                    <a:pt x="133744" y="78173"/>
                  </a:lnTo>
                  <a:lnTo>
                    <a:pt x="140768" y="88326"/>
                  </a:lnTo>
                  <a:lnTo>
                    <a:pt x="142724" y="87153"/>
                  </a:lnTo>
                  <a:lnTo>
                    <a:pt x="149748" y="97306"/>
                  </a:lnTo>
                  <a:lnTo>
                    <a:pt x="151704" y="96133"/>
                  </a:lnTo>
                  <a:lnTo>
                    <a:pt x="158729" y="106287"/>
                  </a:lnTo>
                  <a:lnTo>
                    <a:pt x="160685" y="105114"/>
                  </a:lnTo>
                  <a:lnTo>
                    <a:pt x="160735" y="105186"/>
                  </a:lnTo>
                  <a:lnTo>
                    <a:pt x="160735" y="64889"/>
                  </a:lnTo>
                  <a:lnTo>
                    <a:pt x="216396" y="64889"/>
                  </a:lnTo>
                  <a:cubicBezTo>
                    <a:pt x="222746" y="44847"/>
                    <a:pt x="228600" y="23217"/>
                    <a:pt x="233958" y="0"/>
                  </a:cubicBezTo>
                  <a:close/>
                </a:path>
              </a:pathLst>
            </a:custGeom>
            <a:gradFill>
              <a:gsLst>
                <a:gs pos="0">
                  <a:schemeClr val="accent1">
                    <a:lumMod val="50000"/>
                    <a:alpha val="52000"/>
                  </a:schemeClr>
                </a:gs>
                <a:gs pos="100000">
                  <a:schemeClr val="accent1">
                    <a:lumMod val="50000"/>
                    <a:alpha val="0"/>
                  </a:schemeClr>
                </a:gs>
              </a:gsLst>
              <a:lin ang="2700000" scaled="0"/>
            </a:gradFill>
            <a:ln>
              <a:noFill/>
            </a:ln>
            <a:effectLst/>
          </p:spPr>
          <p:txBody>
            <a:bodyPr/>
            <a:lstStyle/>
            <a:p>
              <a:pPr eaLnBrk="1" fontAlgn="auto" hangingPunct="1">
                <a:spcBef>
                  <a:spcPts val="0"/>
                </a:spcBef>
                <a:spcAft>
                  <a:spcPts val="0"/>
                </a:spcAft>
                <a:defRPr/>
              </a:pPr>
              <a:endParaRPr lang="zh-CN" altLang="en-US" sz="4000" b="1">
                <a:solidFill>
                  <a:schemeClr val="bg1"/>
                </a:solidFill>
                <a:latin typeface="+mn-lt"/>
                <a:ea typeface="+mn-ea"/>
              </a:endParaRPr>
            </a:p>
          </p:txBody>
        </p:sp>
        <p:sp>
          <p:nvSpPr>
            <p:cNvPr id="45" name="文本框 34"/>
            <p:cNvSpPr txBox="1"/>
            <p:nvPr>
              <p:custDataLst>
                <p:tags r:id="rId14"/>
              </p:custDataLst>
            </p:nvPr>
          </p:nvSpPr>
          <p:spPr>
            <a:xfrm>
              <a:off x="2149053" y="1932037"/>
              <a:ext cx="590550" cy="587375"/>
            </a:xfrm>
            <a:custGeom>
              <a:avLst/>
              <a:gdLst/>
              <a:ahLst/>
              <a:cxnLst/>
              <a:rect l="l" t="t" r="r" b="b"/>
              <a:pathLst>
                <a:path w="591741" h="586680">
                  <a:moveTo>
                    <a:pt x="232172" y="300633"/>
                  </a:moveTo>
                  <a:lnTo>
                    <a:pt x="232172" y="336352"/>
                  </a:lnTo>
                  <a:lnTo>
                    <a:pt x="298847" y="336352"/>
                  </a:lnTo>
                  <a:lnTo>
                    <a:pt x="298847" y="300633"/>
                  </a:lnTo>
                  <a:close/>
                  <a:moveTo>
                    <a:pt x="232172" y="213717"/>
                  </a:moveTo>
                  <a:lnTo>
                    <a:pt x="232172" y="249436"/>
                  </a:lnTo>
                  <a:lnTo>
                    <a:pt x="298847" y="249436"/>
                  </a:lnTo>
                  <a:lnTo>
                    <a:pt x="298847" y="213717"/>
                  </a:lnTo>
                  <a:close/>
                  <a:moveTo>
                    <a:pt x="232172" y="126802"/>
                  </a:moveTo>
                  <a:lnTo>
                    <a:pt x="232172" y="162520"/>
                  </a:lnTo>
                  <a:lnTo>
                    <a:pt x="298847" y="162520"/>
                  </a:lnTo>
                  <a:lnTo>
                    <a:pt x="298847" y="126802"/>
                  </a:lnTo>
                  <a:close/>
                  <a:moveTo>
                    <a:pt x="75010" y="10716"/>
                  </a:moveTo>
                  <a:cubicBezTo>
                    <a:pt x="101600" y="46037"/>
                    <a:pt x="125214" y="80169"/>
                    <a:pt x="145852" y="113109"/>
                  </a:cubicBezTo>
                  <a:cubicBezTo>
                    <a:pt x="124024" y="126206"/>
                    <a:pt x="101402" y="140097"/>
                    <a:pt x="77986" y="154781"/>
                  </a:cubicBezTo>
                  <a:cubicBezTo>
                    <a:pt x="57349" y="116284"/>
                    <a:pt x="35520" y="80764"/>
                    <a:pt x="12502" y="48220"/>
                  </a:cubicBezTo>
                  <a:close/>
                  <a:moveTo>
                    <a:pt x="478036" y="10120"/>
                  </a:moveTo>
                  <a:lnTo>
                    <a:pt x="551260" y="10120"/>
                  </a:lnTo>
                  <a:lnTo>
                    <a:pt x="551260" y="116681"/>
                  </a:lnTo>
                  <a:lnTo>
                    <a:pt x="591741" y="116681"/>
                  </a:lnTo>
                  <a:lnTo>
                    <a:pt x="591741" y="193477"/>
                  </a:lnTo>
                  <a:lnTo>
                    <a:pt x="551260" y="193477"/>
                  </a:lnTo>
                  <a:lnTo>
                    <a:pt x="551260" y="490538"/>
                  </a:lnTo>
                  <a:cubicBezTo>
                    <a:pt x="551260" y="520105"/>
                    <a:pt x="545604" y="542578"/>
                    <a:pt x="534293" y="557957"/>
                  </a:cubicBezTo>
                  <a:cubicBezTo>
                    <a:pt x="522982" y="573336"/>
                    <a:pt x="507008" y="581670"/>
                    <a:pt x="486370" y="582960"/>
                  </a:cubicBezTo>
                  <a:cubicBezTo>
                    <a:pt x="465733" y="584250"/>
                    <a:pt x="439539" y="584994"/>
                    <a:pt x="407789" y="585192"/>
                  </a:cubicBezTo>
                  <a:cubicBezTo>
                    <a:pt x="404614" y="558602"/>
                    <a:pt x="399653" y="533003"/>
                    <a:pt x="392906" y="508397"/>
                  </a:cubicBezTo>
                  <a:cubicBezTo>
                    <a:pt x="410766" y="509588"/>
                    <a:pt x="429022" y="510183"/>
                    <a:pt x="447675" y="510183"/>
                  </a:cubicBezTo>
                  <a:cubicBezTo>
                    <a:pt x="467916" y="510183"/>
                    <a:pt x="478036" y="499269"/>
                    <a:pt x="478036" y="477441"/>
                  </a:cubicBezTo>
                  <a:lnTo>
                    <a:pt x="478036" y="193477"/>
                  </a:lnTo>
                  <a:lnTo>
                    <a:pt x="383977" y="193477"/>
                  </a:lnTo>
                  <a:lnTo>
                    <a:pt x="383977" y="116681"/>
                  </a:lnTo>
                  <a:lnTo>
                    <a:pt x="478036" y="116681"/>
                  </a:lnTo>
                  <a:close/>
                  <a:moveTo>
                    <a:pt x="233958" y="0"/>
                  </a:moveTo>
                  <a:lnTo>
                    <a:pt x="320874" y="8930"/>
                  </a:lnTo>
                  <a:cubicBezTo>
                    <a:pt x="312539" y="27384"/>
                    <a:pt x="303808" y="46037"/>
                    <a:pt x="294680" y="64889"/>
                  </a:cubicBezTo>
                  <a:lnTo>
                    <a:pt x="370285" y="64889"/>
                  </a:lnTo>
                  <a:lnTo>
                    <a:pt x="370285" y="255091"/>
                  </a:lnTo>
                  <a:lnTo>
                    <a:pt x="426839" y="234553"/>
                  </a:lnTo>
                  <a:cubicBezTo>
                    <a:pt x="448667" y="288925"/>
                    <a:pt x="464939" y="336153"/>
                    <a:pt x="475655" y="376237"/>
                  </a:cubicBezTo>
                  <a:lnTo>
                    <a:pt x="410170" y="398859"/>
                  </a:lnTo>
                  <a:cubicBezTo>
                    <a:pt x="398463" y="357386"/>
                    <a:pt x="385167" y="314127"/>
                    <a:pt x="370285" y="269081"/>
                  </a:cubicBezTo>
                  <a:lnTo>
                    <a:pt x="370285" y="504825"/>
                  </a:lnTo>
                  <a:cubicBezTo>
                    <a:pt x="370285" y="531614"/>
                    <a:pt x="364976" y="551755"/>
                    <a:pt x="354360" y="565249"/>
                  </a:cubicBezTo>
                  <a:cubicBezTo>
                    <a:pt x="343743" y="578743"/>
                    <a:pt x="328811" y="585688"/>
                    <a:pt x="309563" y="586085"/>
                  </a:cubicBezTo>
                  <a:cubicBezTo>
                    <a:pt x="290314" y="586482"/>
                    <a:pt x="266105" y="586680"/>
                    <a:pt x="236935" y="586680"/>
                  </a:cubicBezTo>
                  <a:cubicBezTo>
                    <a:pt x="233363" y="563066"/>
                    <a:pt x="228799" y="539353"/>
                    <a:pt x="223242" y="515541"/>
                  </a:cubicBezTo>
                  <a:cubicBezTo>
                    <a:pt x="245070" y="518319"/>
                    <a:pt x="262136" y="519708"/>
                    <a:pt x="274439" y="519708"/>
                  </a:cubicBezTo>
                  <a:cubicBezTo>
                    <a:pt x="290711" y="519708"/>
                    <a:pt x="298847" y="510778"/>
                    <a:pt x="298847" y="492919"/>
                  </a:cubicBezTo>
                  <a:lnTo>
                    <a:pt x="298847" y="439936"/>
                  </a:lnTo>
                  <a:cubicBezTo>
                    <a:pt x="257969" y="484188"/>
                    <a:pt x="214511" y="520303"/>
                    <a:pt x="168474" y="548283"/>
                  </a:cubicBezTo>
                  <a:cubicBezTo>
                    <a:pt x="162322" y="539155"/>
                    <a:pt x="155178" y="529729"/>
                    <a:pt x="147042" y="520005"/>
                  </a:cubicBezTo>
                  <a:cubicBezTo>
                    <a:pt x="113308" y="543421"/>
                    <a:pt x="85527" y="564952"/>
                    <a:pt x="63699" y="584597"/>
                  </a:cubicBezTo>
                  <a:lnTo>
                    <a:pt x="20836" y="532805"/>
                  </a:lnTo>
                  <a:cubicBezTo>
                    <a:pt x="33536" y="518914"/>
                    <a:pt x="39886" y="502245"/>
                    <a:pt x="39886" y="482798"/>
                  </a:cubicBezTo>
                  <a:lnTo>
                    <a:pt x="39886" y="258961"/>
                  </a:lnTo>
                  <a:lnTo>
                    <a:pt x="0" y="258961"/>
                  </a:lnTo>
                  <a:lnTo>
                    <a:pt x="0" y="181570"/>
                  </a:lnTo>
                  <a:lnTo>
                    <a:pt x="111919" y="181570"/>
                  </a:lnTo>
                  <a:lnTo>
                    <a:pt x="111919" y="451842"/>
                  </a:lnTo>
                  <a:cubicBezTo>
                    <a:pt x="117872" y="447477"/>
                    <a:pt x="134144" y="436959"/>
                    <a:pt x="160735" y="420291"/>
                  </a:cubicBezTo>
                  <a:cubicBezTo>
                    <a:pt x="161925" y="436563"/>
                    <a:pt x="163314" y="451842"/>
                    <a:pt x="164902" y="466130"/>
                  </a:cubicBezTo>
                  <a:cubicBezTo>
                    <a:pt x="197247" y="446881"/>
                    <a:pt x="228104" y="424259"/>
                    <a:pt x="257473" y="398264"/>
                  </a:cubicBezTo>
                  <a:lnTo>
                    <a:pt x="133945" y="398264"/>
                  </a:lnTo>
                  <a:lnTo>
                    <a:pt x="133945" y="336352"/>
                  </a:lnTo>
                  <a:lnTo>
                    <a:pt x="160735" y="336352"/>
                  </a:lnTo>
                  <a:lnTo>
                    <a:pt x="160735" y="64889"/>
                  </a:lnTo>
                  <a:lnTo>
                    <a:pt x="216396" y="64889"/>
                  </a:lnTo>
                  <a:cubicBezTo>
                    <a:pt x="222746" y="44847"/>
                    <a:pt x="228600" y="23217"/>
                    <a:pt x="233958" y="0"/>
                  </a:cubicBezTo>
                  <a:close/>
                </a:path>
              </a:pathLst>
            </a:custGeom>
            <a:solidFill>
              <a:srgbClr val="FFFFFF"/>
            </a:solidFill>
            <a:ln>
              <a:noFill/>
            </a:ln>
            <a:effectLst/>
          </p:spPr>
          <p:txBody>
            <a:bodyPr/>
            <a:lstStyle/>
            <a:p>
              <a:pPr eaLnBrk="1" fontAlgn="auto" hangingPunct="1">
                <a:spcBef>
                  <a:spcPts val="0"/>
                </a:spcBef>
                <a:spcAft>
                  <a:spcPts val="0"/>
                </a:spcAft>
                <a:defRPr/>
              </a:pPr>
              <a:endParaRPr lang="zh-CN" altLang="en-US" sz="4800" b="1" dirty="0">
                <a:solidFill>
                  <a:srgbClr val="FFFFFF"/>
                </a:solidFill>
                <a:latin typeface="+mn-ea"/>
                <a:ea typeface="+mn-ea"/>
              </a:endParaRPr>
            </a:p>
          </p:txBody>
        </p:sp>
        <p:sp>
          <p:nvSpPr>
            <p:cNvPr id="46" name="任意多边形 45"/>
            <p:cNvSpPr/>
            <p:nvPr>
              <p:custDataLst>
                <p:tags r:id="rId15"/>
              </p:custDataLst>
            </p:nvPr>
          </p:nvSpPr>
          <p:spPr>
            <a:xfrm>
              <a:off x="1761703" y="1522462"/>
              <a:ext cx="1377950" cy="1377950"/>
            </a:xfrm>
            <a:custGeom>
              <a:avLst/>
              <a:gdLst>
                <a:gd name="connsiteX0" fmla="*/ 766921 w 1533844"/>
                <a:gd name="connsiteY0" fmla="*/ 180973 h 1533842"/>
                <a:gd name="connsiteX1" fmla="*/ 180974 w 1533844"/>
                <a:gd name="connsiteY1" fmla="*/ 766920 h 1533842"/>
                <a:gd name="connsiteX2" fmla="*/ 766921 w 1533844"/>
                <a:gd name="connsiteY2" fmla="*/ 1352867 h 1533842"/>
                <a:gd name="connsiteX3" fmla="*/ 1352868 w 1533844"/>
                <a:gd name="connsiteY3" fmla="*/ 766920 h 1533842"/>
                <a:gd name="connsiteX4" fmla="*/ 766921 w 1533844"/>
                <a:gd name="connsiteY4" fmla="*/ 180973 h 1533842"/>
                <a:gd name="connsiteX5" fmla="*/ 766922 w 1533844"/>
                <a:gd name="connsiteY5" fmla="*/ 0 h 1533842"/>
                <a:gd name="connsiteX6" fmla="*/ 1533844 w 1533844"/>
                <a:gd name="connsiteY6" fmla="*/ 766921 h 1533842"/>
                <a:gd name="connsiteX7" fmla="*/ 766922 w 1533844"/>
                <a:gd name="connsiteY7" fmla="*/ 1533842 h 1533842"/>
                <a:gd name="connsiteX8" fmla="*/ 0 w 1533844"/>
                <a:gd name="connsiteY8" fmla="*/ 766921 h 1533842"/>
                <a:gd name="connsiteX9" fmla="*/ 766922 w 1533844"/>
                <a:gd name="connsiteY9" fmla="*/ 0 h 153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844" h="1533842">
                  <a:moveTo>
                    <a:pt x="766921" y="180973"/>
                  </a:moveTo>
                  <a:cubicBezTo>
                    <a:pt x="443311" y="180973"/>
                    <a:pt x="180974" y="443310"/>
                    <a:pt x="180974" y="766920"/>
                  </a:cubicBezTo>
                  <a:cubicBezTo>
                    <a:pt x="180974" y="1090530"/>
                    <a:pt x="443311" y="1352867"/>
                    <a:pt x="766921" y="1352867"/>
                  </a:cubicBezTo>
                  <a:cubicBezTo>
                    <a:pt x="1090531" y="1352867"/>
                    <a:pt x="1352868" y="1090530"/>
                    <a:pt x="1352868" y="766920"/>
                  </a:cubicBezTo>
                  <a:cubicBezTo>
                    <a:pt x="1352868" y="443310"/>
                    <a:pt x="1090531" y="180973"/>
                    <a:pt x="766921" y="180973"/>
                  </a:cubicBezTo>
                  <a:close/>
                  <a:moveTo>
                    <a:pt x="766922" y="0"/>
                  </a:moveTo>
                  <a:cubicBezTo>
                    <a:pt x="1190481" y="0"/>
                    <a:pt x="1533844" y="343362"/>
                    <a:pt x="1533844" y="766921"/>
                  </a:cubicBezTo>
                  <a:cubicBezTo>
                    <a:pt x="1533844" y="1190480"/>
                    <a:pt x="1190481" y="1533842"/>
                    <a:pt x="766922" y="1533842"/>
                  </a:cubicBezTo>
                  <a:cubicBezTo>
                    <a:pt x="343363" y="1533842"/>
                    <a:pt x="0" y="1190480"/>
                    <a:pt x="0" y="766921"/>
                  </a:cubicBezTo>
                  <a:cubicBezTo>
                    <a:pt x="0" y="343362"/>
                    <a:pt x="343363" y="0"/>
                    <a:pt x="766922" y="0"/>
                  </a:cubicBezTo>
                  <a:close/>
                </a:path>
              </a:pathLst>
            </a:custGeom>
            <a:solidFill>
              <a:srgbClr val="FFFFFF"/>
            </a:solidFill>
            <a:ln>
              <a:noFill/>
            </a:ln>
            <a:effectLst>
              <a:outerShdw blurRad="508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椭圆 46"/>
            <p:cNvSpPr/>
            <p:nvPr>
              <p:custDataLst>
                <p:tags r:id="rId16"/>
              </p:custDataLst>
            </p:nvPr>
          </p:nvSpPr>
          <p:spPr>
            <a:xfrm>
              <a:off x="1842666" y="1606600"/>
              <a:ext cx="1216025" cy="1214437"/>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cxnSp>
        <p:nvCxnSpPr>
          <p:cNvPr id="48" name="直接连接符 47"/>
          <p:cNvCxnSpPr/>
          <p:nvPr>
            <p:custDataLst>
              <p:tags r:id="rId17"/>
            </p:custDataLst>
          </p:nvPr>
        </p:nvCxnSpPr>
        <p:spPr>
          <a:xfrm>
            <a:off x="1842666" y="3579862"/>
            <a:ext cx="5500687"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文本框 27"/>
          <p:cNvSpPr txBox="1"/>
          <p:nvPr>
            <p:custDataLst>
              <p:tags r:id="rId18"/>
            </p:custDataLst>
          </p:nvPr>
        </p:nvSpPr>
        <p:spPr>
          <a:xfrm>
            <a:off x="1782341" y="3175050"/>
            <a:ext cx="5741987" cy="400050"/>
          </a:xfrm>
          <a:prstGeom prst="rect">
            <a:avLst/>
          </a:prstGeom>
          <a:noFill/>
        </p:spPr>
        <p:txBody>
          <a:bodyPr>
            <a:spAutoFit/>
          </a:bodyPr>
          <a:lstStyle/>
          <a:p>
            <a:pPr algn="ctr" eaLnBrk="1" fontAlgn="auto" hangingPunct="1">
              <a:spcBef>
                <a:spcPts val="0"/>
              </a:spcBef>
              <a:spcAft>
                <a:spcPts val="0"/>
              </a:spcAft>
              <a:defRPr/>
            </a:pPr>
            <a:r>
              <a:rPr lang="en-US" altLang="zh-CN" sz="2000" spc="150" dirty="0">
                <a:solidFill>
                  <a:srgbClr val="FFFFFF"/>
                </a:solidFill>
                <a:latin typeface="Algerian" panose="04020705040A02060702" pitchFamily="82" charset="0"/>
                <a:ea typeface="+mn-ea"/>
              </a:rPr>
              <a:t>THANK YOU FOR YOUR ATTENTION!</a:t>
            </a:r>
            <a:endParaRPr lang="en-US" altLang="zh-CN" sz="2000" spc="150" dirty="0">
              <a:solidFill>
                <a:srgbClr val="FFFFFF"/>
              </a:solidFill>
              <a:latin typeface="Algerian" panose="04020705040A02060702" pitchFamily="82" charset="0"/>
              <a:ea typeface="+mn-ea"/>
            </a:endParaRPr>
          </a:p>
        </p:txBody>
      </p:sp>
      <p:cxnSp>
        <p:nvCxnSpPr>
          <p:cNvPr id="50" name="直接连接符 49"/>
          <p:cNvCxnSpPr/>
          <p:nvPr>
            <p:custDataLst>
              <p:tags r:id="rId19"/>
            </p:custDataLst>
          </p:nvPr>
        </p:nvCxnSpPr>
        <p:spPr>
          <a:xfrm>
            <a:off x="1842666" y="3156000"/>
            <a:ext cx="5500687"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60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2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4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nodeType="withEffect">
                                  <p:stCondLst>
                                    <p:cond delay="60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childTnLst>
                          </p:cTn>
                        </p:par>
                        <p:par>
                          <p:cTn id="73" fill="hold">
                            <p:stCondLst>
                              <p:cond delay="2500"/>
                            </p:stCondLst>
                            <p:childTnLst>
                              <p:par>
                                <p:cTn id="74" presetID="22" presetClass="entr" presetSubtype="2"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500"/>
                                        <p:tgtEl>
                                          <p:spTgt spid="48"/>
                                        </p:tgtEl>
                                      </p:cBhvr>
                                    </p:animEffect>
                                  </p:childTnLst>
                                </p:cTn>
                              </p:par>
                            </p:childTnLst>
                          </p:cTn>
                        </p:par>
                        <p:par>
                          <p:cTn id="77" fill="hold">
                            <p:stCondLst>
                              <p:cond delay="3000"/>
                            </p:stCondLst>
                            <p:childTnLst>
                              <p:par>
                                <p:cTn id="78" presetID="14" presetClass="entr" presetSubtype="10"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randombar(horizontal)">
                                      <p:cBhvr>
                                        <p:cTn id="8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511310" y="138718"/>
            <a:ext cx="254852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1.1 </a:t>
            </a:r>
            <a:r>
              <a:rPr lang="zh-CN" altLang="en-US" sz="2800" b="0" i="0" dirty="0">
                <a:latin typeface="方正楷体简体" panose="02010601030101010101" pitchFamily="2" charset="-122"/>
                <a:ea typeface="方正楷体简体" panose="02010601030101010101" pitchFamily="2" charset="-122"/>
              </a:rPr>
              <a:t>公司简介</a:t>
            </a:r>
            <a:endParaRPr lang="zh-CN" altLang="en-US" sz="2800" b="0" i="0" dirty="0">
              <a:latin typeface="方正楷体简体" panose="02010601030101010101" pitchFamily="2" charset="-122"/>
              <a:ea typeface="方正楷体简体" panose="02010601030101010101" pitchFamily="2" charset="-122"/>
            </a:endParaRPr>
          </a:p>
        </p:txBody>
      </p:sp>
      <p:sp>
        <p:nvSpPr>
          <p:cNvPr id="24" name="文本框 1"/>
          <p:cNvSpPr>
            <a:spLocks noChangeArrowheads="1"/>
          </p:cNvSpPr>
          <p:nvPr/>
        </p:nvSpPr>
        <p:spPr bwMode="auto">
          <a:xfrm>
            <a:off x="26482" y="482369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1</a:t>
            </a:r>
            <a:endParaRPr lang="zh-CN" altLang="en-US" b="0" dirty="0">
              <a:solidFill>
                <a:schemeClr val="bg1"/>
              </a:solidFill>
            </a:endParaRPr>
          </a:p>
        </p:txBody>
      </p:sp>
      <p:grpSp>
        <p:nvGrpSpPr>
          <p:cNvPr id="25" name="组合 8"/>
          <p:cNvGrpSpPr/>
          <p:nvPr/>
        </p:nvGrpSpPr>
        <p:grpSpPr bwMode="auto">
          <a:xfrm>
            <a:off x="8662987" y="4880373"/>
            <a:ext cx="223838" cy="225028"/>
            <a:chOff x="0" y="0"/>
            <a:chExt cx="299785" cy="299785"/>
          </a:xfrm>
        </p:grpSpPr>
        <p:sp>
          <p:nvSpPr>
            <p:cNvPr id="26" name="椭圆 4"/>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右箭头 5"/>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8" name="组合 12"/>
          <p:cNvGrpSpPr/>
          <p:nvPr/>
        </p:nvGrpSpPr>
        <p:grpSpPr bwMode="auto">
          <a:xfrm flipH="1">
            <a:off x="8291512" y="4880373"/>
            <a:ext cx="225029" cy="225028"/>
            <a:chOff x="0" y="0"/>
            <a:chExt cx="299785" cy="299785"/>
          </a:xfrm>
        </p:grpSpPr>
        <p:sp>
          <p:nvSpPr>
            <p:cNvPr id="29" name="椭圆 13"/>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右箭头 14"/>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32" name="组合 31"/>
          <p:cNvGrpSpPr/>
          <p:nvPr/>
        </p:nvGrpSpPr>
        <p:grpSpPr>
          <a:xfrm>
            <a:off x="484584" y="1349358"/>
            <a:ext cx="3413744" cy="2419350"/>
            <a:chOff x="484584" y="1349358"/>
            <a:chExt cx="3413744" cy="2419350"/>
          </a:xfrm>
        </p:grpSpPr>
        <p:sp>
          <p:nvSpPr>
            <p:cNvPr id="33" name="矩形 47"/>
            <p:cNvSpPr>
              <a:spLocks noChangeArrowheads="1"/>
            </p:cNvSpPr>
            <p:nvPr/>
          </p:nvSpPr>
          <p:spPr bwMode="auto">
            <a:xfrm>
              <a:off x="484584" y="1349358"/>
              <a:ext cx="3413744" cy="2419350"/>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34" name="Picture 2" descr="http://www.elaphye.net/imgs/12-11-20-195781843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4584" y="1444250"/>
              <a:ext cx="3408045" cy="221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sp>
        <p:nvSpPr>
          <p:cNvPr id="35" name="直接连接符 21"/>
          <p:cNvSpPr>
            <a:spLocks noChangeShapeType="1"/>
          </p:cNvSpPr>
          <p:nvPr/>
        </p:nvSpPr>
        <p:spPr bwMode="auto">
          <a:xfrm>
            <a:off x="4155281" y="1301354"/>
            <a:ext cx="0" cy="2426494"/>
          </a:xfrm>
          <a:prstGeom prst="line">
            <a:avLst/>
          </a:prstGeom>
          <a:noFill/>
          <a:ln w="6350" cap="flat" cmpd="sng">
            <a:solidFill>
              <a:srgbClr val="E74C2E"/>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7" name="文本框 24"/>
          <p:cNvSpPr>
            <a:spLocks noChangeArrowheads="1"/>
          </p:cNvSpPr>
          <p:nvPr/>
        </p:nvSpPr>
        <p:spPr bwMode="auto">
          <a:xfrm>
            <a:off x="4380635" y="1153762"/>
            <a:ext cx="4349353"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en-US" sz="1400" b="0" dirty="0">
                <a:solidFill>
                  <a:schemeClr val="tx1">
                    <a:lumMod val="65000"/>
                    <a:lumOff val="35000"/>
                  </a:schemeClr>
                </a:solidFill>
                <a:latin typeface="微软雅黑" panose="020B0503020204020204" charset="-122"/>
                <a:ea typeface="微软雅黑" panose="020B0503020204020204" charset="-122"/>
              </a:rPr>
              <a:t> 某某科技发展公司是全球领先的综合通信解决方案提供商。公司将为全球160多个国家和地区的电信运营商和企业网客户提供创新技术与产品解决方案，让全世界用户享有语音、数据、多媒体、无线宽带等全方位沟通。公司成立于</a:t>
            </a:r>
            <a:r>
              <a:rPr lang="en-US" altLang="zh-CN" sz="1400" b="0" dirty="0">
                <a:solidFill>
                  <a:schemeClr val="tx1">
                    <a:lumMod val="65000"/>
                    <a:lumOff val="35000"/>
                  </a:schemeClr>
                </a:solidFill>
                <a:latin typeface="微软雅黑" panose="020B0503020204020204" charset="-122"/>
                <a:ea typeface="微软雅黑" panose="020B0503020204020204" charset="-122"/>
              </a:rPr>
              <a:t>2013</a:t>
            </a:r>
            <a:r>
              <a:rPr lang="zh-CN" altLang="en-US" sz="1400" b="0" dirty="0">
                <a:solidFill>
                  <a:schemeClr val="tx1">
                    <a:lumMod val="65000"/>
                    <a:lumOff val="35000"/>
                  </a:schemeClr>
                </a:solidFill>
                <a:latin typeface="微软雅黑" panose="020B0503020204020204" charset="-122"/>
                <a:ea typeface="微软雅黑" panose="020B0503020204020204" charset="-122"/>
              </a:rPr>
              <a:t>年，未来将在香港和深圳两地上市，是中国最大的通信设备上市公司。</a:t>
            </a:r>
            <a:endParaRPr lang="zh-CN" altLang="en-US" sz="1400" b="0" dirty="0">
              <a:solidFill>
                <a:schemeClr val="tx1">
                  <a:lumMod val="65000"/>
                  <a:lumOff val="35000"/>
                </a:schemeClr>
              </a:solidFill>
              <a:latin typeface="微软雅黑" panose="020B0503020204020204" charset="-122"/>
              <a:ea typeface="微软雅黑" panose="020B0503020204020204" charset="-122"/>
            </a:endParaRPr>
          </a:p>
          <a:p>
            <a:pPr algn="just">
              <a:lnSpc>
                <a:spcPct val="150000"/>
              </a:lnSpc>
            </a:pPr>
            <a:r>
              <a:rPr lang="zh-CN" altLang="en-US" sz="1400" b="0" dirty="0">
                <a:solidFill>
                  <a:schemeClr val="tx1">
                    <a:lumMod val="65000"/>
                    <a:lumOff val="35000"/>
                  </a:schemeClr>
                </a:solidFill>
                <a:latin typeface="微软雅黑" panose="020B0503020204020204" charset="-122"/>
                <a:ea typeface="微软雅黑" panose="020B0503020204020204" charset="-122"/>
              </a:rPr>
              <a:t>       某某公司是全球领先的综合通信解决方案提供商。公司将为全球160多个国家和地区的电信运营商和企业网客户提供创新技术与产品解决方案。</a:t>
            </a:r>
            <a:endParaRPr lang="zh-CN" altLang="en-US" sz="1400" b="0" dirty="0"/>
          </a:p>
        </p:txBody>
      </p:sp>
      <p:grpSp>
        <p:nvGrpSpPr>
          <p:cNvPr id="38" name="组合 10"/>
          <p:cNvGrpSpPr/>
          <p:nvPr/>
        </p:nvGrpSpPr>
        <p:grpSpPr bwMode="auto">
          <a:xfrm>
            <a:off x="542926" y="3108723"/>
            <a:ext cx="964406" cy="392906"/>
            <a:chOff x="0" y="0"/>
            <a:chExt cx="1286771" cy="523783"/>
          </a:xfrm>
        </p:grpSpPr>
        <p:sp>
          <p:nvSpPr>
            <p:cNvPr id="39" name="矩形 50"/>
            <p:cNvSpPr>
              <a:spLocks noChangeArrowheads="1"/>
            </p:cNvSpPr>
            <p:nvPr/>
          </p:nvSpPr>
          <p:spPr bwMode="auto">
            <a:xfrm>
              <a:off x="0" y="0"/>
              <a:ext cx="1286771" cy="523783"/>
            </a:xfrm>
            <a:prstGeom prst="rect">
              <a:avLst/>
            </a:prstGeom>
            <a:solidFill>
              <a:srgbClr val="222A35">
                <a:alpha val="2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200">
                <a:solidFill>
                  <a:srgbClr val="FFFFFF"/>
                </a:solidFill>
                <a:latin typeface="宋体" panose="02010600030101010101" pitchFamily="2" charset="-122"/>
                <a:sym typeface="宋体" panose="02010600030101010101" pitchFamily="2" charset="-122"/>
              </a:endParaRPr>
            </a:p>
          </p:txBody>
        </p:sp>
        <p:sp>
          <p:nvSpPr>
            <p:cNvPr id="40" name="文本框 52"/>
            <p:cNvSpPr>
              <a:spLocks noChangeArrowheads="1"/>
            </p:cNvSpPr>
            <p:nvPr/>
          </p:nvSpPr>
          <p:spPr bwMode="auto">
            <a:xfrm>
              <a:off x="102026" y="76352"/>
              <a:ext cx="1184745" cy="3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bg1"/>
                  </a:solidFill>
                  <a:latin typeface="微软雅黑" panose="020B0503020204020204" charset="-122"/>
                  <a:ea typeface="微软雅黑" panose="020B0503020204020204" charset="-122"/>
                  <a:sym typeface="微软雅黑" panose="020B0503020204020204" charset="-122"/>
                </a:rPr>
                <a:t>图片位置</a:t>
              </a:r>
              <a:endParaRPr lang="zh-CN" altLang="en-US" sz="1200" dirty="0"/>
            </a:p>
          </p:txBody>
        </p:sp>
      </p:grpSp>
    </p:spTree>
  </p:cSld>
  <p:clrMapOvr>
    <a:masterClrMapping/>
  </p:clrMapOvr>
  <mc:AlternateContent xmlns:mc="http://schemas.openxmlformats.org/markup-compatibility/2006">
    <mc:Choice xmlns:p14="http://schemas.microsoft.com/office/powerpoint/2010/main" Requires="p14">
      <p:transition spd="slow" p14:dur="1600" advClick="0" advTm="15000">
        <p:blinds dir="vert"/>
      </p:transition>
    </mc:Choice>
    <mc:Fallback>
      <p:transition spd="slow" advClick="0" advTm="1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p:cBhvr>
                                        <p:cTn id="16" dur="500"/>
                                        <p:tgtEl>
                                          <p:spTgt spid="35"/>
                                        </p:tgtEl>
                                      </p:cBhvr>
                                    </p:animEffec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p:cBhvr>
                                        <p:cTn id="20" dur="500"/>
                                        <p:tgtEl>
                                          <p:spTgt spid="38"/>
                                        </p:tgtEl>
                                      </p:cBhvr>
                                    </p:animEffect>
                                  </p:childTnLst>
                                </p:cTn>
                              </p:par>
                            </p:childTnLst>
                          </p:cTn>
                        </p:par>
                        <p:par>
                          <p:cTn id="21" fill="hold">
                            <p:stCondLst>
                              <p:cond delay="2500"/>
                            </p:stCondLst>
                            <p:childTnLst>
                              <p:par>
                                <p:cTn id="22" presetID="52" presetClass="entr" presetSubtype="0" fill="hold" grpId="0" nodeType="afterEffect">
                                  <p:stCondLst>
                                    <p:cond delay="0"/>
                                  </p:stCondLst>
                                  <p:iterate type="lt">
                                    <p:tmPct val="2885"/>
                                  </p:iterate>
                                  <p:childTnLst>
                                    <p:set>
                                      <p:cBhvr>
                                        <p:cTn id="23" dur="1" fill="hold">
                                          <p:stCondLst>
                                            <p:cond delay="0"/>
                                          </p:stCondLst>
                                        </p:cTn>
                                        <p:tgtEl>
                                          <p:spTgt spid="37"/>
                                        </p:tgtEl>
                                        <p:attrNameLst>
                                          <p:attrName>style.visibility</p:attrName>
                                        </p:attrNameLst>
                                      </p:cBhvr>
                                      <p:to>
                                        <p:strVal val="visible"/>
                                      </p:to>
                                    </p:set>
                                    <p:animScale>
                                      <p:cBhvr>
                                        <p:cTn id="24"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37"/>
                                        </p:tgtEl>
                                        <p:attrNameLst>
                                          <p:attrName>ppt_x</p:attrName>
                                          <p:attrName>ppt_y</p:attrName>
                                        </p:attrNameLst>
                                      </p:cBhvr>
                                      <p:rCtr x="0" y="0"/>
                                    </p:animMotion>
                                    <p:animEffect>
                                      <p:cBhvr>
                                        <p:cTn id="2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5" grpId="0" animBg="1"/>
      <p:bldP spid="37"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5"/>
          <p:cNvSpPr txBox="1">
            <a:spLocks noChangeArrowheads="1"/>
          </p:cNvSpPr>
          <p:nvPr/>
        </p:nvSpPr>
        <p:spPr bwMode="auto">
          <a:xfrm>
            <a:off x="583318" y="138718"/>
            <a:ext cx="254852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1.2 </a:t>
            </a:r>
            <a:r>
              <a:rPr lang="zh-CN" altLang="en-US" sz="2800" b="0" i="0" dirty="0">
                <a:latin typeface="方正楷体简体" panose="02010601030101010101" pitchFamily="2" charset="-122"/>
                <a:ea typeface="方正楷体简体" panose="02010601030101010101" pitchFamily="2" charset="-122"/>
              </a:rPr>
              <a:t>团队介绍</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16" name="组合 34"/>
          <p:cNvGrpSpPr/>
          <p:nvPr/>
        </p:nvGrpSpPr>
        <p:grpSpPr bwMode="auto">
          <a:xfrm>
            <a:off x="8662987" y="4880373"/>
            <a:ext cx="223838" cy="225028"/>
            <a:chOff x="0" y="0"/>
            <a:chExt cx="299785" cy="299785"/>
          </a:xfrm>
        </p:grpSpPr>
        <p:sp>
          <p:nvSpPr>
            <p:cNvPr id="17"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8" name="右箭头 41"/>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19" name="组合 42"/>
          <p:cNvGrpSpPr/>
          <p:nvPr/>
        </p:nvGrpSpPr>
        <p:grpSpPr bwMode="auto">
          <a:xfrm flipH="1">
            <a:off x="8291512" y="4880373"/>
            <a:ext cx="225029" cy="225028"/>
            <a:chOff x="0" y="0"/>
            <a:chExt cx="299785" cy="299785"/>
          </a:xfrm>
        </p:grpSpPr>
        <p:sp>
          <p:nvSpPr>
            <p:cNvPr id="20" name="椭圆 43"/>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21" name="右箭头 44"/>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22" name="文本框 45"/>
          <p:cNvSpPr>
            <a:spLocks noChangeArrowheads="1"/>
          </p:cNvSpPr>
          <p:nvPr/>
        </p:nvSpPr>
        <p:spPr bwMode="auto">
          <a:xfrm>
            <a:off x="26482" y="483131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1</a:t>
            </a:r>
            <a:endParaRPr lang="zh-CN" altLang="en-US" b="0" dirty="0">
              <a:solidFill>
                <a:schemeClr val="bg1"/>
              </a:solidFill>
            </a:endParaRPr>
          </a:p>
        </p:txBody>
      </p:sp>
      <p:pic>
        <p:nvPicPr>
          <p:cNvPr id="36" name="Picture 4" descr="F:\360云盘\02-个人资料\！PPT图片及版面资源\06-PPT精选插图\03-人物\2012020816581075107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15167" y="1433776"/>
            <a:ext cx="4163060" cy="2771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 name="TextBox 36"/>
          <p:cNvSpPr txBox="1"/>
          <p:nvPr/>
        </p:nvSpPr>
        <p:spPr>
          <a:xfrm>
            <a:off x="453866" y="1631826"/>
            <a:ext cx="3767614" cy="2879956"/>
          </a:xfrm>
          <a:prstGeom prst="rect">
            <a:avLst/>
          </a:prstGeom>
          <a:noFill/>
        </p:spPr>
        <p:txBody>
          <a:bodyPr wrap="square" lIns="0" tIns="0" rIns="0" bIns="0" rtlCol="0">
            <a:spAutoFit/>
          </a:bodyPr>
          <a:lstStyle/>
          <a:p>
            <a:pPr algn="just">
              <a:lnSpc>
                <a:spcPct val="150000"/>
              </a:lnSpc>
            </a:pPr>
            <a:r>
              <a:rPr lang="zh-CN" altLang="en-US" sz="1050" b="0" dirty="0" smtClean="0">
                <a:solidFill>
                  <a:schemeClr val="tx1">
                    <a:lumMod val="75000"/>
                    <a:lumOff val="25000"/>
                  </a:schemeClr>
                </a:solidFill>
                <a:latin typeface="微软雅黑" panose="020B0503020204020204" charset="-122"/>
                <a:ea typeface="微软雅黑" panose="020B0503020204020204" charset="-122"/>
              </a:rPr>
              <a:t>       团队</a:t>
            </a:r>
            <a:r>
              <a:rPr lang="zh-CN" altLang="en-US" sz="1050" b="0" dirty="0">
                <a:solidFill>
                  <a:schemeClr val="tx1">
                    <a:lumMod val="75000"/>
                    <a:lumOff val="25000"/>
                  </a:schemeClr>
                </a:solidFill>
                <a:latin typeface="微软雅黑" panose="020B0503020204020204" charset="-122"/>
                <a:ea typeface="微软雅黑" panose="020B0503020204020204" charset="-122"/>
              </a:rPr>
              <a:t>是指拥有共同目标，并且具有不同能力的一小群人有意识的协调行为或力的系统</a:t>
            </a:r>
            <a:r>
              <a:rPr lang="zh-CN" altLang="en-US" sz="1050" b="0" dirty="0" smtClean="0">
                <a:solidFill>
                  <a:schemeClr val="tx1">
                    <a:lumMod val="75000"/>
                    <a:lumOff val="25000"/>
                  </a:schemeClr>
                </a:solidFill>
                <a:latin typeface="微软雅黑" panose="020B0503020204020204" charset="-122"/>
                <a:ea typeface="微软雅黑" panose="020B0503020204020204" charset="-122"/>
              </a:rPr>
              <a:t>，这</a:t>
            </a:r>
            <a:r>
              <a:rPr lang="zh-CN" altLang="en-US" sz="1050" b="0" dirty="0">
                <a:solidFill>
                  <a:schemeClr val="tx1">
                    <a:lumMod val="75000"/>
                    <a:lumOff val="25000"/>
                  </a:schemeClr>
                </a:solidFill>
                <a:latin typeface="微软雅黑" panose="020B0503020204020204" charset="-122"/>
                <a:ea typeface="微软雅黑" panose="020B0503020204020204" charset="-122"/>
              </a:rPr>
              <a:t>群人就如同人的五官一样，共同协作维持一个人的生存，缺一不可</a:t>
            </a:r>
            <a:r>
              <a:rPr lang="zh-CN" altLang="en-US" sz="1050" b="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050" b="0" dirty="0" smtClean="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1050" b="0" dirty="0" smtClean="0">
                <a:solidFill>
                  <a:schemeClr val="tx1">
                    <a:lumMod val="75000"/>
                    <a:lumOff val="25000"/>
                  </a:schemeClr>
                </a:solidFill>
                <a:latin typeface="微软雅黑" panose="020B0503020204020204" charset="-122"/>
                <a:ea typeface="微软雅黑" panose="020B0503020204020204" charset="-122"/>
              </a:rPr>
              <a:t>       我们</a:t>
            </a:r>
            <a:r>
              <a:rPr lang="zh-CN" altLang="en-US" sz="1050" b="0" dirty="0">
                <a:solidFill>
                  <a:schemeClr val="tx1">
                    <a:lumMod val="75000"/>
                    <a:lumOff val="25000"/>
                  </a:schemeClr>
                </a:solidFill>
                <a:latin typeface="微软雅黑" panose="020B0503020204020204" charset="-122"/>
                <a:ea typeface="微软雅黑" panose="020B0503020204020204" charset="-122"/>
              </a:rPr>
              <a:t>是一支专业的团队。我们的成员拥有多年的信息安全专业技术背景，来自国内知名安全公司的一线骨干</a:t>
            </a:r>
            <a:r>
              <a:rPr lang="zh-CN" altLang="en-US" sz="1050" b="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050" b="0" dirty="0" smtClean="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1050" b="0" dirty="0" smtClean="0">
                <a:solidFill>
                  <a:schemeClr val="tx1">
                    <a:lumMod val="75000"/>
                    <a:lumOff val="25000"/>
                  </a:schemeClr>
                </a:solidFill>
                <a:latin typeface="微软雅黑" panose="020B0503020204020204" charset="-122"/>
                <a:ea typeface="微软雅黑" panose="020B0503020204020204" charset="-122"/>
              </a:rPr>
              <a:t>       我们</a:t>
            </a:r>
            <a:r>
              <a:rPr lang="zh-CN" altLang="en-US" sz="1050" b="0" dirty="0">
                <a:solidFill>
                  <a:schemeClr val="tx1">
                    <a:lumMod val="75000"/>
                    <a:lumOff val="25000"/>
                  </a:schemeClr>
                </a:solidFill>
                <a:latin typeface="微软雅黑" panose="020B0503020204020204" charset="-122"/>
                <a:ea typeface="微软雅黑" panose="020B0503020204020204" charset="-122"/>
              </a:rPr>
              <a:t>是一支年轻的团队。我们的平均年龄仅有</a:t>
            </a:r>
            <a:r>
              <a:rPr lang="en-US" altLang="zh-CN" sz="1050" b="0" dirty="0">
                <a:solidFill>
                  <a:schemeClr val="tx1">
                    <a:lumMod val="75000"/>
                    <a:lumOff val="25000"/>
                  </a:schemeClr>
                </a:solidFill>
                <a:latin typeface="微软雅黑" panose="020B0503020204020204" charset="-122"/>
                <a:ea typeface="微软雅黑" panose="020B0503020204020204" charset="-122"/>
              </a:rPr>
              <a:t>26</a:t>
            </a:r>
            <a:r>
              <a:rPr lang="zh-CN" altLang="en-US" sz="1050" b="0" dirty="0">
                <a:solidFill>
                  <a:schemeClr val="tx1">
                    <a:lumMod val="75000"/>
                    <a:lumOff val="25000"/>
                  </a:schemeClr>
                </a:solidFill>
                <a:latin typeface="微软雅黑" panose="020B0503020204020204" charset="-122"/>
                <a:ea typeface="微软雅黑" panose="020B0503020204020204" charset="-122"/>
              </a:rPr>
              <a:t>岁，充满了朝气和创新精神</a:t>
            </a:r>
            <a:r>
              <a:rPr lang="zh-CN" altLang="en-US" sz="1050" b="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050" b="0" dirty="0" smtClean="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1050" b="0" dirty="0" smtClean="0">
                <a:solidFill>
                  <a:schemeClr val="tx1">
                    <a:lumMod val="75000"/>
                    <a:lumOff val="25000"/>
                  </a:schemeClr>
                </a:solidFill>
                <a:latin typeface="微软雅黑" panose="020B0503020204020204" charset="-122"/>
                <a:ea typeface="微软雅黑" panose="020B0503020204020204" charset="-122"/>
              </a:rPr>
              <a:t>       我们</a:t>
            </a:r>
            <a:r>
              <a:rPr lang="zh-CN" altLang="en-US" sz="1050" b="0" dirty="0">
                <a:solidFill>
                  <a:schemeClr val="tx1">
                    <a:lumMod val="75000"/>
                    <a:lumOff val="25000"/>
                  </a:schemeClr>
                </a:solidFill>
                <a:latin typeface="微软雅黑" panose="020B0503020204020204" charset="-122"/>
                <a:ea typeface="微软雅黑" panose="020B0503020204020204" charset="-122"/>
              </a:rPr>
              <a:t>是一支专注的团队。我们坚信，安全的品牌源自客户的信任。只有专注，才能做好安全</a:t>
            </a:r>
            <a:r>
              <a:rPr lang="zh-CN" altLang="en-US" sz="1050" b="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050" b="0" dirty="0" smtClean="0">
              <a:solidFill>
                <a:schemeClr val="tx1">
                  <a:lumMod val="75000"/>
                  <a:lumOff val="25000"/>
                </a:schemeClr>
              </a:solidFill>
              <a:latin typeface="微软雅黑" panose="020B0503020204020204" charset="-122"/>
              <a:ea typeface="微软雅黑" panose="020B0503020204020204" charset="-122"/>
            </a:endParaRPr>
          </a:p>
          <a:p>
            <a:pPr algn="just">
              <a:lnSpc>
                <a:spcPct val="150000"/>
              </a:lnSpc>
            </a:pPr>
            <a:r>
              <a:rPr lang="zh-CN" altLang="en-US" sz="1050" b="0" dirty="0" smtClean="0">
                <a:solidFill>
                  <a:schemeClr val="tx1">
                    <a:lumMod val="75000"/>
                    <a:lumOff val="25000"/>
                  </a:schemeClr>
                </a:solidFill>
                <a:latin typeface="微软雅黑" panose="020B0503020204020204" charset="-122"/>
                <a:ea typeface="微软雅黑" panose="020B0503020204020204" charset="-122"/>
              </a:rPr>
              <a:t>       我们</a:t>
            </a:r>
            <a:r>
              <a:rPr lang="zh-CN" altLang="en-US" sz="1050" b="0" dirty="0">
                <a:solidFill>
                  <a:schemeClr val="tx1">
                    <a:lumMod val="75000"/>
                    <a:lumOff val="25000"/>
                  </a:schemeClr>
                </a:solidFill>
                <a:latin typeface="微软雅黑" panose="020B0503020204020204" charset="-122"/>
                <a:ea typeface="微软雅黑" panose="020B0503020204020204" charset="-122"/>
              </a:rPr>
              <a:t>是一支有梦想的团队。我们来自五湖四海，因为一个共同的梦想：做一家真正优秀的信息安全企业，为客户提供最可靠的互联网安全防护。</a:t>
            </a:r>
            <a:endParaRPr lang="zh-CN" altLang="en-US" sz="1050" b="0" dirty="0">
              <a:solidFill>
                <a:schemeClr val="tx1">
                  <a:lumMod val="75000"/>
                  <a:lumOff val="25000"/>
                </a:schemeClr>
              </a:solidFill>
              <a:latin typeface="微软雅黑" panose="020B0503020204020204" charset="-122"/>
              <a:ea typeface="微软雅黑" panose="020B0503020204020204" charset="-122"/>
            </a:endParaRPr>
          </a:p>
        </p:txBody>
      </p:sp>
      <p:sp>
        <p:nvSpPr>
          <p:cNvPr id="38" name="Rectangle 51"/>
          <p:cNvSpPr/>
          <p:nvPr/>
        </p:nvSpPr>
        <p:spPr>
          <a:xfrm>
            <a:off x="449296" y="1514434"/>
            <a:ext cx="2420705" cy="708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b="0">
              <a:solidFill>
                <a:prstClr val="white"/>
              </a:solidFill>
            </a:endParaRPr>
          </a:p>
        </p:txBody>
      </p:sp>
      <p:sp>
        <p:nvSpPr>
          <p:cNvPr id="39" name="TextBox 54"/>
          <p:cNvSpPr txBox="1"/>
          <p:nvPr/>
        </p:nvSpPr>
        <p:spPr>
          <a:xfrm>
            <a:off x="465782" y="1101429"/>
            <a:ext cx="2423530" cy="392415"/>
          </a:xfrm>
          <a:prstGeom prst="rect">
            <a:avLst/>
          </a:prstGeom>
          <a:noFill/>
        </p:spPr>
        <p:txBody>
          <a:bodyPr wrap="square" lIns="68580" tIns="34290" rIns="68580" bIns="34290" rtlCol="0">
            <a:spAutoFit/>
          </a:bodyPr>
          <a:lstStyle/>
          <a:p>
            <a:r>
              <a:rPr lang="zh-CN" altLang="en-US" sz="2100" b="0" dirty="0">
                <a:solidFill>
                  <a:schemeClr val="accent5">
                    <a:lumMod val="10000"/>
                  </a:schemeClr>
                </a:solidFill>
                <a:latin typeface="微软雅黑" panose="020B0503020204020204" charset="-122"/>
                <a:ea typeface="微软雅黑" panose="020B0503020204020204" charset="-122"/>
              </a:rPr>
              <a:t>单击此处添加标题</a:t>
            </a:r>
            <a:endParaRPr lang="zh-CN" altLang="en-US" sz="2100" b="0" dirty="0">
              <a:solidFill>
                <a:schemeClr val="accent5">
                  <a:lumMod val="1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flip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1000"/>
                                        <p:tgtEl>
                                          <p:spTgt spid="12"/>
                                        </p:tgtEl>
                                      </p:cBhvr>
                                    </p:animEffect>
                                  </p:childTnLst>
                                </p:cTn>
                              </p:par>
                            </p:childTnLst>
                          </p:cTn>
                        </p:par>
                        <p:par>
                          <p:cTn id="8" fill="hold">
                            <p:stCondLst>
                              <p:cond delay="1000"/>
                            </p:stCondLst>
                            <p:childTnLst>
                              <p:par>
                                <p:cTn id="9" presetID="2" presetClass="entr" presetSubtype="8" decel="10000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ppt_x</p:attrName>
                                        </p:attrNameLst>
                                      </p:cBhvr>
                                      <p:tavLst>
                                        <p:tav tm="0">
                                          <p:val>
                                            <p:strVal val="0-#ppt_w/2"/>
                                          </p:val>
                                        </p:tav>
                                        <p:tav tm="100000">
                                          <p:val>
                                            <p:strVal val="#ppt_x"/>
                                          </p:val>
                                        </p:tav>
                                      </p:tavLst>
                                    </p:anim>
                                    <p:anim calcmode="lin" valueType="num">
                                      <p:cBhvr>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9" presetClass="entr" presetSubtype="0" decel="10000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 calcmode="lin" valueType="num">
                                      <p:cBhvr>
                                        <p:cTn id="18" dur="500" fill="hold"/>
                                        <p:tgtEl>
                                          <p:spTgt spid="39"/>
                                        </p:tgtEl>
                                        <p:attrNameLst>
                                          <p:attrName>style.rotation</p:attrName>
                                        </p:attrNameLst>
                                      </p:cBhvr>
                                      <p:tavLst>
                                        <p:tav tm="0">
                                          <p:val>
                                            <p:fltVal val="360"/>
                                          </p:val>
                                        </p:tav>
                                        <p:tav tm="100000">
                                          <p:val>
                                            <p:fltVal val="0"/>
                                          </p:val>
                                        </p:tav>
                                      </p:tavLst>
                                    </p:anim>
                                    <p:animEffect transition="in" filter="fade">
                                      <p:cBhvr>
                                        <p:cTn id="19" dur="500"/>
                                        <p:tgtEl>
                                          <p:spTgt spid="39"/>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 calcmode="lin" valueType="num">
                                      <p:cBhvr>
                                        <p:cTn id="24" dur="500" fill="hold"/>
                                        <p:tgtEl>
                                          <p:spTgt spid="38"/>
                                        </p:tgtEl>
                                        <p:attrNameLst>
                                          <p:attrName>style.rotation</p:attrName>
                                        </p:attrNameLst>
                                      </p:cBhvr>
                                      <p:tavLst>
                                        <p:tav tm="0">
                                          <p:val>
                                            <p:fltVal val="360"/>
                                          </p:val>
                                        </p:tav>
                                        <p:tav tm="100000">
                                          <p:val>
                                            <p:fltVal val="0"/>
                                          </p:val>
                                        </p:tav>
                                      </p:tavLst>
                                    </p:anim>
                                    <p:animEffect transition="in" filter="fade">
                                      <p:cBhvr>
                                        <p:cTn id="25" dur="500"/>
                                        <p:tgtEl>
                                          <p:spTgt spid="38"/>
                                        </p:tgtEl>
                                      </p:cBhvr>
                                    </p:animEffect>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 calcmode="lin" valueType="num">
                                      <p:cBhvr additive="base">
                                        <p:cTn id="29"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7">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00"/>
                                  </p:stCondLst>
                                  <p:childTnLst>
                                    <p:set>
                                      <p:cBhvr>
                                        <p:cTn id="32" dur="1" fill="hold">
                                          <p:stCondLst>
                                            <p:cond delay="0"/>
                                          </p:stCondLst>
                                        </p:cTn>
                                        <p:tgtEl>
                                          <p:spTgt spid="37">
                                            <p:txEl>
                                              <p:pRg st="1" end="1"/>
                                            </p:txEl>
                                          </p:spTgt>
                                        </p:tgtEl>
                                        <p:attrNameLst>
                                          <p:attrName>style.visibility</p:attrName>
                                        </p:attrNameLst>
                                      </p:cBhvr>
                                      <p:to>
                                        <p:strVal val="visible"/>
                                      </p:to>
                                    </p:set>
                                    <p:anim calcmode="lin" valueType="num">
                                      <p:cBhvr additive="base">
                                        <p:cTn id="33" dur="500" fill="hold"/>
                                        <p:tgtEl>
                                          <p:spTgt spid="37">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7">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37">
                                            <p:txEl>
                                              <p:pRg st="2" end="2"/>
                                            </p:txEl>
                                          </p:spTgt>
                                        </p:tgtEl>
                                        <p:attrNameLst>
                                          <p:attrName>style.visibility</p:attrName>
                                        </p:attrNameLst>
                                      </p:cBhvr>
                                      <p:to>
                                        <p:strVal val="visible"/>
                                      </p:to>
                                    </p:set>
                                    <p:anim calcmode="lin" valueType="num">
                                      <p:cBhvr additive="base">
                                        <p:cTn id="37" dur="500" fill="hold"/>
                                        <p:tgtEl>
                                          <p:spTgt spid="37">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7">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300"/>
                                  </p:stCondLst>
                                  <p:childTnLst>
                                    <p:set>
                                      <p:cBhvr>
                                        <p:cTn id="40" dur="1" fill="hold">
                                          <p:stCondLst>
                                            <p:cond delay="0"/>
                                          </p:stCondLst>
                                        </p:cTn>
                                        <p:tgtEl>
                                          <p:spTgt spid="37">
                                            <p:txEl>
                                              <p:pRg st="3" end="3"/>
                                            </p:txEl>
                                          </p:spTgt>
                                        </p:tgtEl>
                                        <p:attrNameLst>
                                          <p:attrName>style.visibility</p:attrName>
                                        </p:attrNameLst>
                                      </p:cBhvr>
                                      <p:to>
                                        <p:strVal val="visible"/>
                                      </p:to>
                                    </p:set>
                                    <p:anim calcmode="lin" valueType="num">
                                      <p:cBhvr additive="base">
                                        <p:cTn id="41" dur="500" fill="hold"/>
                                        <p:tgtEl>
                                          <p:spTgt spid="37">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7">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400"/>
                                  </p:stCondLst>
                                  <p:childTnLst>
                                    <p:set>
                                      <p:cBhvr>
                                        <p:cTn id="44" dur="1" fill="hold">
                                          <p:stCondLst>
                                            <p:cond delay="0"/>
                                          </p:stCondLst>
                                        </p:cTn>
                                        <p:tgtEl>
                                          <p:spTgt spid="37">
                                            <p:txEl>
                                              <p:pRg st="4" end="4"/>
                                            </p:txEl>
                                          </p:spTgt>
                                        </p:tgtEl>
                                        <p:attrNameLst>
                                          <p:attrName>style.visibility</p:attrName>
                                        </p:attrNameLst>
                                      </p:cBhvr>
                                      <p:to>
                                        <p:strVal val="visible"/>
                                      </p:to>
                                    </p:set>
                                    <p:anim calcmode="lin" valueType="num">
                                      <p:cBhvr additive="base">
                                        <p:cTn id="45" dur="500" fill="hold"/>
                                        <p:tgtEl>
                                          <p:spTgt spid="37">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build="p"/>
      <p:bldP spid="38"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55"/>
          <p:cNvSpPr txBox="1">
            <a:spLocks noChangeArrowheads="1"/>
          </p:cNvSpPr>
          <p:nvPr/>
        </p:nvSpPr>
        <p:spPr bwMode="auto">
          <a:xfrm>
            <a:off x="583318" y="138718"/>
            <a:ext cx="254852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1.3 </a:t>
            </a:r>
            <a:r>
              <a:rPr lang="zh-CN" altLang="en-US" sz="2800" b="0" i="0" dirty="0">
                <a:latin typeface="方正楷体简体" panose="02010601030101010101" pitchFamily="2" charset="-122"/>
                <a:ea typeface="方正楷体简体" panose="02010601030101010101" pitchFamily="2" charset="-122"/>
              </a:rPr>
              <a:t>项目成员</a:t>
            </a:r>
            <a:endParaRPr lang="zh-CN" altLang="en-US" sz="2800" b="0" i="0" dirty="0">
              <a:latin typeface="方正楷体简体" panose="02010601030101010101" pitchFamily="2" charset="-122"/>
              <a:ea typeface="方正楷体简体" panose="02010601030101010101" pitchFamily="2" charset="-122"/>
            </a:endParaRPr>
          </a:p>
        </p:txBody>
      </p:sp>
      <p:pic>
        <p:nvPicPr>
          <p:cNvPr id="18" name="Picture 2"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l="41018" r="41123" b="61079"/>
          <a:stretch>
            <a:fillRect/>
          </a:stretch>
        </p:blipFill>
        <p:spPr bwMode="auto">
          <a:xfrm>
            <a:off x="3256856" y="1610282"/>
            <a:ext cx="1071233" cy="9357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4"/>
          <p:cNvSpPr/>
          <p:nvPr/>
        </p:nvSpPr>
        <p:spPr bwMode="auto">
          <a:xfrm>
            <a:off x="1862668" y="1577268"/>
            <a:ext cx="1220449" cy="1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无名氏</a:t>
            </a:r>
            <a:endParaRPr 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高级项目经理</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lnSpc>
                <a:spcPct val="125000"/>
              </a:lnSpc>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此处添加详细文本描述，建议与标题相关并符合整体语言风格</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sp>
        <p:nvSpPr>
          <p:cNvPr id="20" name="Rectangle 4"/>
          <p:cNvSpPr/>
          <p:nvPr/>
        </p:nvSpPr>
        <p:spPr bwMode="auto">
          <a:xfrm>
            <a:off x="4401943" y="1577268"/>
            <a:ext cx="1220449" cy="1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无名氏</a:t>
            </a:r>
            <a:endParaRPr 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高级项目经理</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lnSpc>
                <a:spcPct val="125000"/>
              </a:lnSpc>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此处添加详细文本描述，建议与标题相关并符合整体语言风格</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sp>
        <p:nvSpPr>
          <p:cNvPr id="21" name="Rectangle 4"/>
          <p:cNvSpPr/>
          <p:nvPr/>
        </p:nvSpPr>
        <p:spPr bwMode="auto">
          <a:xfrm>
            <a:off x="6941219" y="1577268"/>
            <a:ext cx="1220449" cy="1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无名氏</a:t>
            </a:r>
            <a:endParaRPr 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高级项目经理</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lnSpc>
                <a:spcPct val="125000"/>
              </a:lnSpc>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此处添加详细文本描述，建议与标题相关并符合整体语言风格</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sp>
        <p:nvSpPr>
          <p:cNvPr id="22" name="Rectangle 4"/>
          <p:cNvSpPr/>
          <p:nvPr/>
        </p:nvSpPr>
        <p:spPr bwMode="auto">
          <a:xfrm>
            <a:off x="1862668" y="3076782"/>
            <a:ext cx="1220449" cy="1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无名氏</a:t>
            </a:r>
            <a:endParaRPr 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高级项目经理</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lnSpc>
                <a:spcPct val="125000"/>
              </a:lnSpc>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此处添加详细文本描述，建议与标题相关并符合整体语言风格</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sp>
        <p:nvSpPr>
          <p:cNvPr id="23" name="Rectangle 4"/>
          <p:cNvSpPr/>
          <p:nvPr/>
        </p:nvSpPr>
        <p:spPr bwMode="auto">
          <a:xfrm>
            <a:off x="4401943" y="3076782"/>
            <a:ext cx="1220449" cy="1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无名氏</a:t>
            </a:r>
            <a:endParaRPr 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高级项目经理</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lnSpc>
                <a:spcPct val="125000"/>
              </a:lnSpc>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此处添加详细文本描述，建议与标题相关并符合整体语言风格</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sp>
        <p:nvSpPr>
          <p:cNvPr id="24" name="Rectangle 4"/>
          <p:cNvSpPr/>
          <p:nvPr/>
        </p:nvSpPr>
        <p:spPr bwMode="auto">
          <a:xfrm>
            <a:off x="6941219" y="3076782"/>
            <a:ext cx="1220449" cy="110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无名氏</a:t>
            </a:r>
            <a:endParaRPr lang="en-US" sz="16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高级项目经理</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spcBef>
                <a:spcPct val="0"/>
              </a:spcBef>
              <a:spcAft>
                <a:spcPct val="0"/>
              </a:spcAft>
            </a:pP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a:p>
            <a:pPr fontAlgn="base">
              <a:lnSpc>
                <a:spcPct val="125000"/>
              </a:lnSpc>
              <a:spcBef>
                <a:spcPct val="0"/>
              </a:spcBef>
              <a:spcAft>
                <a:spcPct val="0"/>
              </a:spcAft>
            </a:pPr>
            <a:r>
              <a:rPr lang="zh-CN" alt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rPr>
              <a:t>此处添加详细文本描述，建议与标题相关并符合整体语言风格</a:t>
            </a:r>
            <a:endParaRPr lang="en-US" sz="800" b="0" dirty="0">
              <a:solidFill>
                <a:srgbClr val="000000"/>
              </a:solidFill>
              <a:latin typeface="微软雅黑" panose="020B0503020204020204" charset="-122"/>
              <a:ea typeface="微软雅黑" panose="020B0503020204020204" charset="-122"/>
              <a:cs typeface="Lato Light" panose="020F0502020204030203" charset="0"/>
              <a:sym typeface="Lato Light" panose="020F0502020204030203" charset="0"/>
            </a:endParaRPr>
          </a:p>
        </p:txBody>
      </p:sp>
      <p:pic>
        <p:nvPicPr>
          <p:cNvPr id="25" name="Picture 4"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l="84034" b="60121"/>
          <a:stretch>
            <a:fillRect/>
          </a:stretch>
        </p:blipFill>
        <p:spPr bwMode="auto">
          <a:xfrm>
            <a:off x="5837031" y="1610282"/>
            <a:ext cx="957666" cy="9587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t="60963" r="84139"/>
          <a:stretch>
            <a:fillRect/>
          </a:stretch>
        </p:blipFill>
        <p:spPr bwMode="auto">
          <a:xfrm>
            <a:off x="796547" y="3075932"/>
            <a:ext cx="951367" cy="9385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l="41786" t="61442" r="41315"/>
          <a:stretch>
            <a:fillRect/>
          </a:stretch>
        </p:blipFill>
        <p:spPr bwMode="auto">
          <a:xfrm>
            <a:off x="3302930" y="3087454"/>
            <a:ext cx="1013640" cy="9269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l="83842" t="60484"/>
          <a:stretch>
            <a:fillRect/>
          </a:stretch>
        </p:blipFill>
        <p:spPr bwMode="auto">
          <a:xfrm>
            <a:off x="5825512" y="3064412"/>
            <a:ext cx="969185" cy="9500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Users\Administrator\Desktop\图片5.png"/>
          <p:cNvPicPr>
            <a:picLocks noChangeAspect="1" noChangeArrowheads="1"/>
          </p:cNvPicPr>
          <p:nvPr/>
        </p:nvPicPr>
        <p:blipFill rotWithShape="1">
          <a:blip r:embed="rId1">
            <a:extLst>
              <a:ext uri="{28A0092B-C50C-407E-A947-70E740481C1C}">
                <a14:useLocalDpi xmlns:a14="http://schemas.microsoft.com/office/drawing/2010/main" val="0"/>
              </a:ext>
            </a:extLst>
          </a:blip>
          <a:srcRect r="83563" b="60121"/>
          <a:stretch>
            <a:fillRect/>
          </a:stretch>
        </p:blipFill>
        <p:spPr bwMode="auto">
          <a:xfrm>
            <a:off x="796546" y="1610282"/>
            <a:ext cx="985923" cy="95875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30"/>
          <p:cNvGrpSpPr/>
          <p:nvPr/>
        </p:nvGrpSpPr>
        <p:grpSpPr bwMode="auto">
          <a:xfrm>
            <a:off x="8662987" y="4880373"/>
            <a:ext cx="223838" cy="225028"/>
            <a:chOff x="0" y="0"/>
            <a:chExt cx="299785" cy="299785"/>
          </a:xfrm>
        </p:grpSpPr>
        <p:sp>
          <p:nvSpPr>
            <p:cNvPr id="31"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33" name="组合 37"/>
          <p:cNvGrpSpPr/>
          <p:nvPr/>
        </p:nvGrpSpPr>
        <p:grpSpPr bwMode="auto">
          <a:xfrm flipH="1">
            <a:off x="8291512" y="4880373"/>
            <a:ext cx="225029" cy="225028"/>
            <a:chOff x="0" y="0"/>
            <a:chExt cx="299785" cy="299785"/>
          </a:xfrm>
        </p:grpSpPr>
        <p:sp>
          <p:nvSpPr>
            <p:cNvPr id="34"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5"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36"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1</a:t>
            </a:r>
            <a:endParaRPr lang="zh-CN" altLang="en-US" b="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100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4)">
                                      <p:cBhvr>
                                        <p:cTn id="7" dur="1000"/>
                                        <p:tgtEl>
                                          <p:spTgt spid="5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4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6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8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 Box 55"/>
          <p:cNvSpPr txBox="1">
            <a:spLocks noChangeArrowheads="1"/>
          </p:cNvSpPr>
          <p:nvPr/>
        </p:nvSpPr>
        <p:spPr bwMode="auto">
          <a:xfrm>
            <a:off x="583318" y="138718"/>
            <a:ext cx="254852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1.4 </a:t>
            </a:r>
            <a:r>
              <a:rPr lang="zh-CN" altLang="en-US" sz="2800" b="0" i="0" dirty="0">
                <a:latin typeface="方正楷体简体" panose="02010601030101010101" pitchFamily="2" charset="-122"/>
                <a:ea typeface="方正楷体简体" panose="02010601030101010101" pitchFamily="2" charset="-122"/>
              </a:rPr>
              <a:t>核心成员</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159" name="组合 30"/>
          <p:cNvGrpSpPr/>
          <p:nvPr/>
        </p:nvGrpSpPr>
        <p:grpSpPr bwMode="auto">
          <a:xfrm>
            <a:off x="8662987" y="4880373"/>
            <a:ext cx="223838" cy="225028"/>
            <a:chOff x="0" y="0"/>
            <a:chExt cx="299785" cy="299785"/>
          </a:xfrm>
        </p:grpSpPr>
        <p:sp>
          <p:nvSpPr>
            <p:cNvPr id="160"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61"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162" name="组合 37"/>
          <p:cNvGrpSpPr/>
          <p:nvPr/>
        </p:nvGrpSpPr>
        <p:grpSpPr bwMode="auto">
          <a:xfrm flipH="1">
            <a:off x="8291512" y="4880373"/>
            <a:ext cx="225029" cy="225028"/>
            <a:chOff x="0" y="0"/>
            <a:chExt cx="299785" cy="299785"/>
          </a:xfrm>
        </p:grpSpPr>
        <p:sp>
          <p:nvSpPr>
            <p:cNvPr id="163"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164"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165"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1</a:t>
            </a:r>
            <a:endParaRPr lang="zh-CN" altLang="en-US" b="0" dirty="0">
              <a:solidFill>
                <a:schemeClr val="bg1"/>
              </a:solidFill>
            </a:endParaRPr>
          </a:p>
        </p:txBody>
      </p:sp>
      <p:sp>
        <p:nvSpPr>
          <p:cNvPr id="166" name="Oval 12"/>
          <p:cNvSpPr>
            <a:spLocks noChangeArrowheads="1"/>
          </p:cNvSpPr>
          <p:nvPr/>
        </p:nvSpPr>
        <p:spPr bwMode="auto">
          <a:xfrm>
            <a:off x="985155" y="990896"/>
            <a:ext cx="1581417" cy="1589964"/>
          </a:xfrm>
          <a:prstGeom prst="ellipse">
            <a:avLst/>
          </a:prstGeom>
          <a:solidFill>
            <a:schemeClr val="accent1">
              <a:lumMod val="20000"/>
              <a:lumOff val="80000"/>
            </a:schemeClr>
          </a:solidFill>
          <a:ln>
            <a:noFill/>
          </a:ln>
        </p:spPr>
        <p:txBody>
          <a:bodyPr vert="horz" wrap="square" lIns="68562" tIns="34281" rIns="68562" bIns="34281" numCol="1" anchor="t" anchorCtr="0" compatLnSpc="1"/>
          <a:lstStyle/>
          <a:p>
            <a:endParaRPr lang="zh-CN" altLang="en-US" sz="1200" b="0"/>
          </a:p>
        </p:txBody>
      </p:sp>
      <p:sp>
        <p:nvSpPr>
          <p:cNvPr id="167" name="Oval 13"/>
          <p:cNvSpPr>
            <a:spLocks noChangeArrowheads="1"/>
          </p:cNvSpPr>
          <p:nvPr/>
        </p:nvSpPr>
        <p:spPr bwMode="auto">
          <a:xfrm>
            <a:off x="1078297" y="1084734"/>
            <a:ext cx="1395135" cy="1402288"/>
          </a:xfrm>
          <a:prstGeom prst="ellipse">
            <a:avLst/>
          </a:prstGeom>
          <a:blipFill>
            <a:blip r:embed="rId1"/>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sz="1200" b="0"/>
          </a:p>
        </p:txBody>
      </p:sp>
      <p:sp>
        <p:nvSpPr>
          <p:cNvPr id="168" name="矩形 7"/>
          <p:cNvSpPr>
            <a:spLocks noChangeArrowheads="1"/>
          </p:cNvSpPr>
          <p:nvPr/>
        </p:nvSpPr>
        <p:spPr bwMode="auto">
          <a:xfrm>
            <a:off x="663944" y="2926840"/>
            <a:ext cx="2223838" cy="238509"/>
          </a:xfrm>
          <a:prstGeom prst="rect">
            <a:avLst/>
          </a:prstGeom>
          <a:solidFill>
            <a:schemeClr val="bg1">
              <a:lumMod val="85000"/>
            </a:schemeClr>
          </a:solidFill>
          <a:ln>
            <a:noFill/>
          </a:ln>
        </p:spPr>
        <p:txBody>
          <a:bodyPr wrap="square" lIns="68562" tIns="34281" rIns="68562" bIns="34281">
            <a:spAutoFit/>
          </a:bodyPr>
          <a:lstStyle/>
          <a:p>
            <a:pPr algn="ctr"/>
            <a:r>
              <a:rPr lang="zh-CN" altLang="en-US" sz="1100" b="0" dirty="0">
                <a:solidFill>
                  <a:schemeClr val="accent2"/>
                </a:solidFill>
                <a:latin typeface="微软雅黑" panose="020B0503020204020204" charset="-122"/>
                <a:ea typeface="微软雅黑" panose="020B0503020204020204" charset="-122"/>
              </a:rPr>
              <a:t>公司市场部经理，团队运营总监</a:t>
            </a:r>
            <a:endParaRPr lang="zh-CN" altLang="en-US" sz="1100" b="0" dirty="0">
              <a:solidFill>
                <a:schemeClr val="accent2"/>
              </a:solidFill>
              <a:latin typeface="微软雅黑" panose="020B0503020204020204" charset="-122"/>
              <a:ea typeface="微软雅黑" panose="020B0503020204020204" charset="-122"/>
            </a:endParaRPr>
          </a:p>
        </p:txBody>
      </p:sp>
      <p:sp>
        <p:nvSpPr>
          <p:cNvPr id="169" name="矩形 9"/>
          <p:cNvSpPr>
            <a:spLocks noChangeArrowheads="1"/>
          </p:cNvSpPr>
          <p:nvPr/>
        </p:nvSpPr>
        <p:spPr bwMode="auto">
          <a:xfrm>
            <a:off x="1190565" y="2582907"/>
            <a:ext cx="1155356"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pPr algn="ctr"/>
            <a:r>
              <a:rPr lang="zh-CN" altLang="en-US" sz="1200" b="0" dirty="0" smtClean="0">
                <a:solidFill>
                  <a:schemeClr val="accent1"/>
                </a:solidFill>
                <a:latin typeface="微软雅黑" panose="020B0503020204020204" charset="-122"/>
                <a:ea typeface="微软雅黑" panose="020B0503020204020204" charset="-122"/>
              </a:rPr>
              <a:t>安  妮</a:t>
            </a:r>
            <a:endParaRPr lang="zh-CN" altLang="en-US" sz="1200" b="0" dirty="0">
              <a:solidFill>
                <a:schemeClr val="accent1"/>
              </a:solidFill>
              <a:latin typeface="微软雅黑" panose="020B0503020204020204" charset="-122"/>
              <a:ea typeface="微软雅黑" panose="020B0503020204020204" charset="-122"/>
            </a:endParaRPr>
          </a:p>
        </p:txBody>
      </p:sp>
      <p:sp>
        <p:nvSpPr>
          <p:cNvPr id="170" name="TextBox 169"/>
          <p:cNvSpPr txBox="1"/>
          <p:nvPr/>
        </p:nvSpPr>
        <p:spPr>
          <a:xfrm>
            <a:off x="574962" y="3287070"/>
            <a:ext cx="2448355" cy="1361893"/>
          </a:xfrm>
          <a:prstGeom prst="rect">
            <a:avLst/>
          </a:prstGeom>
          <a:noFill/>
        </p:spPr>
        <p:txBody>
          <a:bodyPr wrap="square" lIns="68562" tIns="34281" rIns="68562" bIns="34281">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just"/>
            <a:r>
              <a:rPr lang="zh-CN" altLang="en-US" sz="1200" b="0" dirty="0" smtClean="0">
                <a:solidFill>
                  <a:schemeClr val="accent5">
                    <a:lumMod val="10000"/>
                  </a:schemeClr>
                </a:solidFill>
              </a:rPr>
              <a:t>长江工商学院研究生，有十余年行业经验，是某领域领军人物。</a:t>
            </a:r>
            <a:r>
              <a:rPr lang="en-US" altLang="zh-CN" sz="1200" b="0" dirty="0" smtClean="0">
                <a:solidFill>
                  <a:schemeClr val="accent5">
                    <a:lumMod val="10000"/>
                  </a:schemeClr>
                </a:solidFill>
              </a:rPr>
              <a:t>1992</a:t>
            </a:r>
            <a:r>
              <a:rPr lang="zh-CN" altLang="en-US" sz="1200" b="0" dirty="0" smtClean="0">
                <a:solidFill>
                  <a:schemeClr val="accent5">
                    <a:lumMod val="10000"/>
                  </a:schemeClr>
                </a:solidFill>
              </a:rPr>
              <a:t>年在某公司担任中层管理；</a:t>
            </a:r>
            <a:r>
              <a:rPr lang="en-US" altLang="zh-CN" sz="1200" b="0" dirty="0" smtClean="0">
                <a:solidFill>
                  <a:schemeClr val="accent5">
                    <a:lumMod val="10000"/>
                  </a:schemeClr>
                </a:solidFill>
              </a:rPr>
              <a:t>2003</a:t>
            </a:r>
            <a:r>
              <a:rPr lang="zh-CN" altLang="en-US" sz="1200" b="0" dirty="0" smtClean="0">
                <a:solidFill>
                  <a:schemeClr val="accent5">
                    <a:lumMod val="10000"/>
                  </a:schemeClr>
                </a:solidFill>
              </a:rPr>
              <a:t>年任某公司执</a:t>
            </a:r>
            <a:r>
              <a:rPr lang="en-US" altLang="zh-CN" sz="1200" b="0" dirty="0" smtClean="0">
                <a:solidFill>
                  <a:schemeClr val="accent5">
                    <a:lumMod val="10000"/>
                  </a:schemeClr>
                </a:solidFill>
              </a:rPr>
              <a:t>COO</a:t>
            </a:r>
            <a:r>
              <a:rPr lang="zh-CN" altLang="en-US" sz="1200" b="0" dirty="0" smtClean="0">
                <a:solidFill>
                  <a:schemeClr val="accent5">
                    <a:lumMod val="10000"/>
                  </a:schemeClr>
                </a:solidFill>
              </a:rPr>
              <a:t>；</a:t>
            </a:r>
            <a:r>
              <a:rPr lang="en-US" altLang="zh-CN" sz="1200" b="0" dirty="0" smtClean="0">
                <a:solidFill>
                  <a:schemeClr val="accent5">
                    <a:lumMod val="10000"/>
                  </a:schemeClr>
                </a:solidFill>
              </a:rPr>
              <a:t>2007</a:t>
            </a:r>
            <a:r>
              <a:rPr lang="zh-CN" altLang="en-US" sz="1200" b="0" dirty="0" smtClean="0">
                <a:solidFill>
                  <a:schemeClr val="accent5">
                    <a:lumMod val="10000"/>
                  </a:schemeClr>
                </a:solidFill>
              </a:rPr>
              <a:t>年担任某公司执行总裁。曾于</a:t>
            </a:r>
            <a:r>
              <a:rPr lang="en-US" altLang="zh-CN" sz="1200" b="0" dirty="0" smtClean="0">
                <a:solidFill>
                  <a:schemeClr val="accent5">
                    <a:lumMod val="10000"/>
                  </a:schemeClr>
                </a:solidFill>
              </a:rPr>
              <a:t>2006</a:t>
            </a:r>
            <a:r>
              <a:rPr lang="zh-CN" altLang="en-US" sz="1200" b="0" dirty="0" smtClean="0">
                <a:solidFill>
                  <a:schemeClr val="accent5">
                    <a:lumMod val="10000"/>
                  </a:schemeClr>
                </a:solidFill>
              </a:rPr>
              <a:t>年、</a:t>
            </a:r>
            <a:r>
              <a:rPr lang="en-US" altLang="zh-CN" sz="1200" b="0" dirty="0" smtClean="0">
                <a:solidFill>
                  <a:schemeClr val="accent5">
                    <a:lumMod val="10000"/>
                  </a:schemeClr>
                </a:solidFill>
              </a:rPr>
              <a:t>2008</a:t>
            </a:r>
            <a:r>
              <a:rPr lang="zh-CN" altLang="en-US" sz="1200" b="0" dirty="0" smtClean="0">
                <a:solidFill>
                  <a:schemeClr val="accent5">
                    <a:lumMod val="10000"/>
                  </a:schemeClr>
                </a:solidFill>
              </a:rPr>
              <a:t>年、</a:t>
            </a:r>
            <a:r>
              <a:rPr lang="en-US" altLang="zh-CN" sz="1200" b="0" dirty="0" smtClean="0">
                <a:solidFill>
                  <a:schemeClr val="accent5">
                    <a:lumMod val="10000"/>
                  </a:schemeClr>
                </a:solidFill>
              </a:rPr>
              <a:t>2012</a:t>
            </a:r>
            <a:r>
              <a:rPr lang="zh-CN" altLang="en-US" sz="1200" b="0" dirty="0" smtClean="0">
                <a:solidFill>
                  <a:schemeClr val="accent5">
                    <a:lumMod val="10000"/>
                  </a:schemeClr>
                </a:solidFill>
              </a:rPr>
              <a:t>年分别获得某某奖项。</a:t>
            </a:r>
            <a:endParaRPr lang="zh-CN" altLang="en-US" sz="1200" b="0" dirty="0">
              <a:solidFill>
                <a:schemeClr val="accent5">
                  <a:lumMod val="10000"/>
                </a:schemeClr>
              </a:solidFill>
            </a:endParaRPr>
          </a:p>
        </p:txBody>
      </p:sp>
      <p:sp>
        <p:nvSpPr>
          <p:cNvPr id="171" name="Oval 12"/>
          <p:cNvSpPr>
            <a:spLocks noChangeArrowheads="1"/>
          </p:cNvSpPr>
          <p:nvPr/>
        </p:nvSpPr>
        <p:spPr bwMode="auto">
          <a:xfrm>
            <a:off x="3665892" y="990896"/>
            <a:ext cx="1581417" cy="1589964"/>
          </a:xfrm>
          <a:prstGeom prst="ellipse">
            <a:avLst/>
          </a:prstGeom>
          <a:solidFill>
            <a:schemeClr val="accent1">
              <a:lumMod val="20000"/>
              <a:lumOff val="80000"/>
            </a:schemeClr>
          </a:solidFill>
          <a:ln>
            <a:noFill/>
          </a:ln>
        </p:spPr>
        <p:txBody>
          <a:bodyPr vert="horz" wrap="square" lIns="68562" tIns="34281" rIns="68562" bIns="34281" numCol="1" anchor="t" anchorCtr="0" compatLnSpc="1"/>
          <a:lstStyle/>
          <a:p>
            <a:endParaRPr lang="zh-CN" altLang="en-US" sz="1200" b="0"/>
          </a:p>
        </p:txBody>
      </p:sp>
      <p:sp>
        <p:nvSpPr>
          <p:cNvPr id="172" name="Oval 13"/>
          <p:cNvSpPr>
            <a:spLocks noChangeArrowheads="1"/>
          </p:cNvSpPr>
          <p:nvPr/>
        </p:nvSpPr>
        <p:spPr bwMode="auto">
          <a:xfrm>
            <a:off x="3759034" y="1084734"/>
            <a:ext cx="1395135" cy="1402288"/>
          </a:xfrm>
          <a:prstGeom prst="ellipse">
            <a:avLst/>
          </a:prstGeom>
          <a:blipFill>
            <a:blip r:embed="rId2"/>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sz="1200" b="0"/>
          </a:p>
        </p:txBody>
      </p:sp>
      <p:sp>
        <p:nvSpPr>
          <p:cNvPr id="173" name="矩形 7"/>
          <p:cNvSpPr>
            <a:spLocks noChangeArrowheads="1"/>
          </p:cNvSpPr>
          <p:nvPr/>
        </p:nvSpPr>
        <p:spPr bwMode="auto">
          <a:xfrm>
            <a:off x="3344682" y="2926840"/>
            <a:ext cx="2223838" cy="238509"/>
          </a:xfrm>
          <a:prstGeom prst="rect">
            <a:avLst/>
          </a:prstGeom>
          <a:solidFill>
            <a:schemeClr val="bg1">
              <a:lumMod val="85000"/>
            </a:schemeClr>
          </a:solidFill>
          <a:ln>
            <a:noFill/>
          </a:ln>
        </p:spPr>
        <p:txBody>
          <a:bodyPr wrap="square" lIns="68562" tIns="34281" rIns="68562" bIns="34281">
            <a:spAutoFit/>
          </a:bodyPr>
          <a:lstStyle/>
          <a:p>
            <a:pPr algn="ctr"/>
            <a:r>
              <a:rPr lang="zh-CN" altLang="en-US" sz="1100" b="0" dirty="0">
                <a:solidFill>
                  <a:schemeClr val="accent2"/>
                </a:solidFill>
                <a:latin typeface="微软雅黑" panose="020B0503020204020204" charset="-122"/>
                <a:ea typeface="微软雅黑" panose="020B0503020204020204" charset="-122"/>
              </a:rPr>
              <a:t>公司副工程师，团队生产经理</a:t>
            </a:r>
            <a:endParaRPr lang="zh-CN" altLang="en-US" sz="1100" b="0" dirty="0">
              <a:solidFill>
                <a:schemeClr val="accent2"/>
              </a:solidFill>
              <a:latin typeface="微软雅黑" panose="020B0503020204020204" charset="-122"/>
              <a:ea typeface="微软雅黑" panose="020B0503020204020204" charset="-122"/>
            </a:endParaRPr>
          </a:p>
        </p:txBody>
      </p:sp>
      <p:sp>
        <p:nvSpPr>
          <p:cNvPr id="174" name="矩形 9"/>
          <p:cNvSpPr>
            <a:spLocks noChangeArrowheads="1"/>
          </p:cNvSpPr>
          <p:nvPr/>
        </p:nvSpPr>
        <p:spPr bwMode="auto">
          <a:xfrm>
            <a:off x="3878922" y="2582907"/>
            <a:ext cx="1155356"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pPr algn="ctr"/>
            <a:r>
              <a:rPr lang="zh-CN" altLang="en-US" sz="1200" b="0" dirty="0">
                <a:solidFill>
                  <a:schemeClr val="accent1"/>
                </a:solidFill>
                <a:latin typeface="微软雅黑" panose="020B0503020204020204" charset="-122"/>
                <a:ea typeface="微软雅黑" panose="020B0503020204020204" charset="-122"/>
              </a:rPr>
              <a:t>李斯特</a:t>
            </a:r>
            <a:endParaRPr lang="zh-CN" altLang="en-US" sz="1200" b="0" dirty="0">
              <a:solidFill>
                <a:schemeClr val="accent1"/>
              </a:solidFill>
              <a:latin typeface="微软雅黑" panose="020B0503020204020204" charset="-122"/>
              <a:ea typeface="微软雅黑" panose="020B0503020204020204" charset="-122"/>
            </a:endParaRPr>
          </a:p>
        </p:txBody>
      </p:sp>
      <p:sp>
        <p:nvSpPr>
          <p:cNvPr id="175" name="TextBox 174"/>
          <p:cNvSpPr txBox="1"/>
          <p:nvPr/>
        </p:nvSpPr>
        <p:spPr>
          <a:xfrm>
            <a:off x="3255700" y="3309930"/>
            <a:ext cx="2448355" cy="1361893"/>
          </a:xfrm>
          <a:prstGeom prst="rect">
            <a:avLst/>
          </a:prstGeom>
          <a:noFill/>
        </p:spPr>
        <p:txBody>
          <a:bodyPr wrap="square" lIns="68562" tIns="34281" rIns="68562" bIns="34281">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just"/>
            <a:r>
              <a:rPr lang="zh-CN" altLang="en-US" sz="1200" b="0" dirty="0" smtClean="0">
                <a:solidFill>
                  <a:schemeClr val="accent5">
                    <a:lumMod val="10000"/>
                  </a:schemeClr>
                </a:solidFill>
              </a:rPr>
              <a:t>长江工商学院研究生，有十余年行业经验，是某领域领军人物。</a:t>
            </a:r>
            <a:r>
              <a:rPr lang="en-US" altLang="zh-CN" sz="1200" b="0" dirty="0" smtClean="0">
                <a:solidFill>
                  <a:schemeClr val="accent5">
                    <a:lumMod val="10000"/>
                  </a:schemeClr>
                </a:solidFill>
              </a:rPr>
              <a:t>1992</a:t>
            </a:r>
            <a:r>
              <a:rPr lang="zh-CN" altLang="en-US" sz="1200" b="0" dirty="0" smtClean="0">
                <a:solidFill>
                  <a:schemeClr val="accent5">
                    <a:lumMod val="10000"/>
                  </a:schemeClr>
                </a:solidFill>
              </a:rPr>
              <a:t>年在某公司担任中层管理；</a:t>
            </a:r>
            <a:r>
              <a:rPr lang="en-US" altLang="zh-CN" sz="1200" b="0" dirty="0" smtClean="0">
                <a:solidFill>
                  <a:schemeClr val="accent5">
                    <a:lumMod val="10000"/>
                  </a:schemeClr>
                </a:solidFill>
              </a:rPr>
              <a:t>2003</a:t>
            </a:r>
            <a:r>
              <a:rPr lang="zh-CN" altLang="en-US" sz="1200" b="0" dirty="0" smtClean="0">
                <a:solidFill>
                  <a:schemeClr val="accent5">
                    <a:lumMod val="10000"/>
                  </a:schemeClr>
                </a:solidFill>
              </a:rPr>
              <a:t>年任某公司执</a:t>
            </a:r>
            <a:r>
              <a:rPr lang="en-US" altLang="zh-CN" sz="1200" b="0" dirty="0" smtClean="0">
                <a:solidFill>
                  <a:schemeClr val="accent5">
                    <a:lumMod val="10000"/>
                  </a:schemeClr>
                </a:solidFill>
              </a:rPr>
              <a:t>COO</a:t>
            </a:r>
            <a:r>
              <a:rPr lang="zh-CN" altLang="en-US" sz="1200" b="0" dirty="0" smtClean="0">
                <a:solidFill>
                  <a:schemeClr val="accent5">
                    <a:lumMod val="10000"/>
                  </a:schemeClr>
                </a:solidFill>
              </a:rPr>
              <a:t>；</a:t>
            </a:r>
            <a:r>
              <a:rPr lang="en-US" altLang="zh-CN" sz="1200" b="0" dirty="0" smtClean="0">
                <a:solidFill>
                  <a:schemeClr val="accent5">
                    <a:lumMod val="10000"/>
                  </a:schemeClr>
                </a:solidFill>
              </a:rPr>
              <a:t>2007</a:t>
            </a:r>
            <a:r>
              <a:rPr lang="zh-CN" altLang="en-US" sz="1200" b="0" dirty="0" smtClean="0">
                <a:solidFill>
                  <a:schemeClr val="accent5">
                    <a:lumMod val="10000"/>
                  </a:schemeClr>
                </a:solidFill>
              </a:rPr>
              <a:t>年担任某公司执行总裁。曾于</a:t>
            </a:r>
            <a:r>
              <a:rPr lang="en-US" altLang="zh-CN" sz="1200" b="0" dirty="0" smtClean="0">
                <a:solidFill>
                  <a:schemeClr val="accent5">
                    <a:lumMod val="10000"/>
                  </a:schemeClr>
                </a:solidFill>
              </a:rPr>
              <a:t>2006</a:t>
            </a:r>
            <a:r>
              <a:rPr lang="zh-CN" altLang="en-US" sz="1200" b="0" dirty="0" smtClean="0">
                <a:solidFill>
                  <a:schemeClr val="accent5">
                    <a:lumMod val="10000"/>
                  </a:schemeClr>
                </a:solidFill>
              </a:rPr>
              <a:t>年、</a:t>
            </a:r>
            <a:r>
              <a:rPr lang="en-US" altLang="zh-CN" sz="1200" b="0" dirty="0" smtClean="0">
                <a:solidFill>
                  <a:schemeClr val="accent5">
                    <a:lumMod val="10000"/>
                  </a:schemeClr>
                </a:solidFill>
              </a:rPr>
              <a:t>2008</a:t>
            </a:r>
            <a:r>
              <a:rPr lang="zh-CN" altLang="en-US" sz="1200" b="0" dirty="0" smtClean="0">
                <a:solidFill>
                  <a:schemeClr val="accent5">
                    <a:lumMod val="10000"/>
                  </a:schemeClr>
                </a:solidFill>
              </a:rPr>
              <a:t>年、</a:t>
            </a:r>
            <a:r>
              <a:rPr lang="en-US" altLang="zh-CN" sz="1200" b="0" dirty="0" smtClean="0">
                <a:solidFill>
                  <a:schemeClr val="accent5">
                    <a:lumMod val="10000"/>
                  </a:schemeClr>
                </a:solidFill>
              </a:rPr>
              <a:t>2012</a:t>
            </a:r>
            <a:r>
              <a:rPr lang="zh-CN" altLang="en-US" sz="1200" b="0" dirty="0" smtClean="0">
                <a:solidFill>
                  <a:schemeClr val="accent5">
                    <a:lumMod val="10000"/>
                  </a:schemeClr>
                </a:solidFill>
              </a:rPr>
              <a:t>年分别获得某某奖项。</a:t>
            </a:r>
            <a:endParaRPr lang="zh-CN" altLang="en-US" sz="1200" b="0" dirty="0">
              <a:solidFill>
                <a:schemeClr val="accent5">
                  <a:lumMod val="10000"/>
                </a:schemeClr>
              </a:solidFill>
            </a:endParaRPr>
          </a:p>
        </p:txBody>
      </p:sp>
      <p:sp>
        <p:nvSpPr>
          <p:cNvPr id="176" name="Oval 12"/>
          <p:cNvSpPr>
            <a:spLocks noChangeArrowheads="1"/>
          </p:cNvSpPr>
          <p:nvPr/>
        </p:nvSpPr>
        <p:spPr bwMode="auto">
          <a:xfrm>
            <a:off x="6356862" y="990896"/>
            <a:ext cx="1581417" cy="1589964"/>
          </a:xfrm>
          <a:prstGeom prst="ellipse">
            <a:avLst/>
          </a:prstGeom>
          <a:solidFill>
            <a:schemeClr val="accent1">
              <a:lumMod val="20000"/>
              <a:lumOff val="80000"/>
            </a:schemeClr>
          </a:solidFill>
          <a:ln>
            <a:noFill/>
          </a:ln>
        </p:spPr>
        <p:txBody>
          <a:bodyPr vert="horz" wrap="square" lIns="68562" tIns="34281" rIns="68562" bIns="34281" numCol="1" anchor="t" anchorCtr="0" compatLnSpc="1"/>
          <a:lstStyle/>
          <a:p>
            <a:endParaRPr lang="zh-CN" altLang="en-US" sz="1200" b="0"/>
          </a:p>
        </p:txBody>
      </p:sp>
      <p:sp>
        <p:nvSpPr>
          <p:cNvPr id="177" name="Oval 13"/>
          <p:cNvSpPr>
            <a:spLocks noChangeArrowheads="1"/>
          </p:cNvSpPr>
          <p:nvPr/>
        </p:nvSpPr>
        <p:spPr bwMode="auto">
          <a:xfrm>
            <a:off x="6450004" y="1084734"/>
            <a:ext cx="1395135" cy="1402288"/>
          </a:xfrm>
          <a:prstGeom prst="ellipse">
            <a:avLst/>
          </a:prstGeom>
          <a:blipFill>
            <a:blip r:embed="rId3"/>
            <a:stretch>
              <a:fillRect/>
            </a:stretch>
          </a:blipFill>
          <a:ln w="10" cap="flat">
            <a:solidFill>
              <a:srgbClr val="C1C0C3"/>
            </a:solidFill>
            <a:prstDash val="solid"/>
            <a:miter lim="800000"/>
          </a:ln>
        </p:spPr>
        <p:txBody>
          <a:bodyPr vert="horz" wrap="square" lIns="68562" tIns="34281" rIns="68562" bIns="34281" numCol="1" anchor="t" anchorCtr="0" compatLnSpc="1"/>
          <a:lstStyle/>
          <a:p>
            <a:endParaRPr lang="zh-CN" altLang="en-US" sz="1200" b="0"/>
          </a:p>
        </p:txBody>
      </p:sp>
      <p:sp>
        <p:nvSpPr>
          <p:cNvPr id="178" name="矩形 7"/>
          <p:cNvSpPr>
            <a:spLocks noChangeArrowheads="1"/>
          </p:cNvSpPr>
          <p:nvPr/>
        </p:nvSpPr>
        <p:spPr bwMode="auto">
          <a:xfrm>
            <a:off x="6035651" y="2926840"/>
            <a:ext cx="2223838" cy="238509"/>
          </a:xfrm>
          <a:prstGeom prst="rect">
            <a:avLst/>
          </a:prstGeom>
          <a:solidFill>
            <a:schemeClr val="bg1">
              <a:lumMod val="85000"/>
            </a:schemeClr>
          </a:solidFill>
          <a:ln>
            <a:noFill/>
          </a:ln>
        </p:spPr>
        <p:txBody>
          <a:bodyPr wrap="square" lIns="68562" tIns="34281" rIns="68562" bIns="34281">
            <a:spAutoFit/>
          </a:bodyPr>
          <a:lstStyle/>
          <a:p>
            <a:pPr algn="ctr"/>
            <a:r>
              <a:rPr lang="zh-CN" altLang="en-US" sz="1100" b="0" dirty="0">
                <a:solidFill>
                  <a:schemeClr val="accent2"/>
                </a:solidFill>
                <a:latin typeface="微软雅黑" panose="020B0503020204020204" charset="-122"/>
                <a:ea typeface="微软雅黑" panose="020B0503020204020204" charset="-122"/>
              </a:rPr>
              <a:t>公司总会计师，团队财务总监</a:t>
            </a:r>
            <a:endParaRPr lang="zh-CN" altLang="en-US" sz="1100" b="0" dirty="0">
              <a:solidFill>
                <a:schemeClr val="accent2"/>
              </a:solidFill>
              <a:latin typeface="微软雅黑" panose="020B0503020204020204" charset="-122"/>
              <a:ea typeface="微软雅黑" panose="020B0503020204020204" charset="-122"/>
            </a:endParaRPr>
          </a:p>
        </p:txBody>
      </p:sp>
      <p:sp>
        <p:nvSpPr>
          <p:cNvPr id="179" name="矩形 9"/>
          <p:cNvSpPr>
            <a:spLocks noChangeArrowheads="1"/>
          </p:cNvSpPr>
          <p:nvPr/>
        </p:nvSpPr>
        <p:spPr bwMode="auto">
          <a:xfrm>
            <a:off x="6569892" y="2582907"/>
            <a:ext cx="1155356"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pPr algn="ctr"/>
            <a:r>
              <a:rPr lang="zh-CN" altLang="en-US" sz="1200" b="0" dirty="0">
                <a:solidFill>
                  <a:schemeClr val="accent1"/>
                </a:solidFill>
                <a:latin typeface="微软雅黑" panose="020B0503020204020204" charset="-122"/>
                <a:ea typeface="微软雅黑" panose="020B0503020204020204" charset="-122"/>
              </a:rPr>
              <a:t>张子蓝</a:t>
            </a:r>
            <a:endParaRPr lang="zh-CN" altLang="en-US" sz="1200" b="0" dirty="0">
              <a:solidFill>
                <a:schemeClr val="accent1"/>
              </a:solidFill>
              <a:latin typeface="微软雅黑" panose="020B0503020204020204" charset="-122"/>
              <a:ea typeface="微软雅黑" panose="020B0503020204020204" charset="-122"/>
            </a:endParaRPr>
          </a:p>
        </p:txBody>
      </p:sp>
      <p:sp>
        <p:nvSpPr>
          <p:cNvPr id="180" name="TextBox 179"/>
          <p:cNvSpPr txBox="1"/>
          <p:nvPr/>
        </p:nvSpPr>
        <p:spPr>
          <a:xfrm>
            <a:off x="5946669" y="3302310"/>
            <a:ext cx="2448355" cy="1361893"/>
          </a:xfrm>
          <a:prstGeom prst="rect">
            <a:avLst/>
          </a:prstGeom>
          <a:noFill/>
        </p:spPr>
        <p:txBody>
          <a:bodyPr wrap="square" lIns="68562" tIns="34281" rIns="68562" bIns="34281">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algn="just"/>
            <a:r>
              <a:rPr lang="zh-CN" altLang="en-US" sz="1200" b="0" dirty="0" smtClean="0">
                <a:solidFill>
                  <a:schemeClr val="accent5">
                    <a:lumMod val="10000"/>
                  </a:schemeClr>
                </a:solidFill>
              </a:rPr>
              <a:t>长江工商学院研究生，有十余年行业经验，是某领域领军人物。</a:t>
            </a:r>
            <a:r>
              <a:rPr lang="en-US" altLang="zh-CN" sz="1200" b="0" dirty="0" smtClean="0">
                <a:solidFill>
                  <a:schemeClr val="accent5">
                    <a:lumMod val="10000"/>
                  </a:schemeClr>
                </a:solidFill>
              </a:rPr>
              <a:t>1992</a:t>
            </a:r>
            <a:r>
              <a:rPr lang="zh-CN" altLang="en-US" sz="1200" b="0" dirty="0" smtClean="0">
                <a:solidFill>
                  <a:schemeClr val="accent5">
                    <a:lumMod val="10000"/>
                  </a:schemeClr>
                </a:solidFill>
              </a:rPr>
              <a:t>年在某公司担任中层管理；</a:t>
            </a:r>
            <a:r>
              <a:rPr lang="en-US" altLang="zh-CN" sz="1200" b="0" dirty="0" smtClean="0">
                <a:solidFill>
                  <a:schemeClr val="accent5">
                    <a:lumMod val="10000"/>
                  </a:schemeClr>
                </a:solidFill>
              </a:rPr>
              <a:t>2003</a:t>
            </a:r>
            <a:r>
              <a:rPr lang="zh-CN" altLang="en-US" sz="1200" b="0" dirty="0" smtClean="0">
                <a:solidFill>
                  <a:schemeClr val="accent5">
                    <a:lumMod val="10000"/>
                  </a:schemeClr>
                </a:solidFill>
              </a:rPr>
              <a:t>年任某公司执</a:t>
            </a:r>
            <a:r>
              <a:rPr lang="en-US" altLang="zh-CN" sz="1200" b="0" dirty="0" smtClean="0">
                <a:solidFill>
                  <a:schemeClr val="accent5">
                    <a:lumMod val="10000"/>
                  </a:schemeClr>
                </a:solidFill>
              </a:rPr>
              <a:t>COO</a:t>
            </a:r>
            <a:r>
              <a:rPr lang="zh-CN" altLang="en-US" sz="1200" b="0" dirty="0" smtClean="0">
                <a:solidFill>
                  <a:schemeClr val="accent5">
                    <a:lumMod val="10000"/>
                  </a:schemeClr>
                </a:solidFill>
              </a:rPr>
              <a:t>；</a:t>
            </a:r>
            <a:r>
              <a:rPr lang="en-US" altLang="zh-CN" sz="1200" b="0" dirty="0" smtClean="0">
                <a:solidFill>
                  <a:schemeClr val="accent5">
                    <a:lumMod val="10000"/>
                  </a:schemeClr>
                </a:solidFill>
              </a:rPr>
              <a:t>2007</a:t>
            </a:r>
            <a:r>
              <a:rPr lang="zh-CN" altLang="en-US" sz="1200" b="0" dirty="0" smtClean="0">
                <a:solidFill>
                  <a:schemeClr val="accent5">
                    <a:lumMod val="10000"/>
                  </a:schemeClr>
                </a:solidFill>
              </a:rPr>
              <a:t>年担任某公司执行总裁。曾于</a:t>
            </a:r>
            <a:r>
              <a:rPr lang="en-US" altLang="zh-CN" sz="1200" b="0" dirty="0" smtClean="0">
                <a:solidFill>
                  <a:schemeClr val="accent5">
                    <a:lumMod val="10000"/>
                  </a:schemeClr>
                </a:solidFill>
              </a:rPr>
              <a:t>2006</a:t>
            </a:r>
            <a:r>
              <a:rPr lang="zh-CN" altLang="en-US" sz="1200" b="0" dirty="0" smtClean="0">
                <a:solidFill>
                  <a:schemeClr val="accent5">
                    <a:lumMod val="10000"/>
                  </a:schemeClr>
                </a:solidFill>
              </a:rPr>
              <a:t>年、</a:t>
            </a:r>
            <a:r>
              <a:rPr lang="en-US" altLang="zh-CN" sz="1200" b="0" dirty="0" smtClean="0">
                <a:solidFill>
                  <a:schemeClr val="accent5">
                    <a:lumMod val="10000"/>
                  </a:schemeClr>
                </a:solidFill>
              </a:rPr>
              <a:t>2008</a:t>
            </a:r>
            <a:r>
              <a:rPr lang="zh-CN" altLang="en-US" sz="1200" b="0" dirty="0" smtClean="0">
                <a:solidFill>
                  <a:schemeClr val="accent5">
                    <a:lumMod val="10000"/>
                  </a:schemeClr>
                </a:solidFill>
              </a:rPr>
              <a:t>年、</a:t>
            </a:r>
            <a:r>
              <a:rPr lang="en-US" altLang="zh-CN" sz="1200" b="0" dirty="0" smtClean="0">
                <a:solidFill>
                  <a:schemeClr val="accent5">
                    <a:lumMod val="10000"/>
                  </a:schemeClr>
                </a:solidFill>
              </a:rPr>
              <a:t>2012</a:t>
            </a:r>
            <a:r>
              <a:rPr lang="zh-CN" altLang="en-US" sz="1200" b="0" dirty="0" smtClean="0">
                <a:solidFill>
                  <a:schemeClr val="accent5">
                    <a:lumMod val="10000"/>
                  </a:schemeClr>
                </a:solidFill>
              </a:rPr>
              <a:t>年分别获得某某奖项。</a:t>
            </a:r>
            <a:endParaRPr lang="zh-CN" altLang="en-US" sz="1200" b="0" dirty="0">
              <a:solidFill>
                <a:schemeClr val="accent5">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0">
        <p14:prism isInverted="1"/>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heel(4)">
                                      <p:cBhvr>
                                        <p:cTn id="7" dur="1000"/>
                                        <p:tgtEl>
                                          <p:spTgt spid="158"/>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Scale>
                                      <p:cBhvr>
                                        <p:cTn id="11" dur="1000" decel="50000" fill="hold">
                                          <p:stCondLst>
                                            <p:cond delay="0"/>
                                          </p:stCondLst>
                                        </p:cTn>
                                        <p:tgtEl>
                                          <p:spTgt spid="1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66"/>
                                        </p:tgtEl>
                                        <p:attrNameLst>
                                          <p:attrName>ppt_x</p:attrName>
                                          <p:attrName>ppt_y</p:attrName>
                                        </p:attrNameLst>
                                      </p:cBhvr>
                                    </p:animMotion>
                                    <p:animEffect transition="in" filter="fade">
                                      <p:cBhvr>
                                        <p:cTn id="13" dur="1000"/>
                                        <p:tgtEl>
                                          <p:spTgt spid="166"/>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67"/>
                                        </p:tgtEl>
                                        <p:attrNameLst>
                                          <p:attrName>style.visibility</p:attrName>
                                        </p:attrNameLst>
                                      </p:cBhvr>
                                      <p:to>
                                        <p:strVal val="visible"/>
                                      </p:to>
                                    </p:set>
                                    <p:animScale>
                                      <p:cBhvr>
                                        <p:cTn id="16" dur="1000" decel="50000" fill="hold">
                                          <p:stCondLst>
                                            <p:cond delay="0"/>
                                          </p:stCondLst>
                                        </p:cTn>
                                        <p:tgtEl>
                                          <p:spTgt spid="1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67"/>
                                        </p:tgtEl>
                                        <p:attrNameLst>
                                          <p:attrName>ppt_x</p:attrName>
                                          <p:attrName>ppt_y</p:attrName>
                                        </p:attrNameLst>
                                      </p:cBhvr>
                                    </p:animMotion>
                                    <p:animEffect transition="in" filter="fade">
                                      <p:cBhvr>
                                        <p:cTn id="18" dur="1000"/>
                                        <p:tgtEl>
                                          <p:spTgt spid="167"/>
                                        </p:tgtEl>
                                      </p:cBhvr>
                                    </p:animEffect>
                                  </p:childTnLst>
                                </p:cTn>
                              </p:par>
                              <p:par>
                                <p:cTn id="19" presetID="52" presetClass="entr" presetSubtype="0" fill="hold" grpId="0" nodeType="withEffect">
                                  <p:stCondLst>
                                    <p:cond delay="200"/>
                                  </p:stCondLst>
                                  <p:childTnLst>
                                    <p:set>
                                      <p:cBhvr>
                                        <p:cTn id="20" dur="1" fill="hold">
                                          <p:stCondLst>
                                            <p:cond delay="0"/>
                                          </p:stCondLst>
                                        </p:cTn>
                                        <p:tgtEl>
                                          <p:spTgt spid="171"/>
                                        </p:tgtEl>
                                        <p:attrNameLst>
                                          <p:attrName>style.visibility</p:attrName>
                                        </p:attrNameLst>
                                      </p:cBhvr>
                                      <p:to>
                                        <p:strVal val="visible"/>
                                      </p:to>
                                    </p:set>
                                    <p:animScale>
                                      <p:cBhvr>
                                        <p:cTn id="21" dur="1000" decel="50000" fill="hold">
                                          <p:stCondLst>
                                            <p:cond delay="0"/>
                                          </p:stCondLst>
                                        </p:cTn>
                                        <p:tgtEl>
                                          <p:spTgt spid="1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71"/>
                                        </p:tgtEl>
                                        <p:attrNameLst>
                                          <p:attrName>ppt_x</p:attrName>
                                          <p:attrName>ppt_y</p:attrName>
                                        </p:attrNameLst>
                                      </p:cBhvr>
                                    </p:animMotion>
                                    <p:animEffect transition="in" filter="fade">
                                      <p:cBhvr>
                                        <p:cTn id="23" dur="1000"/>
                                        <p:tgtEl>
                                          <p:spTgt spid="171"/>
                                        </p:tgtEl>
                                      </p:cBhvr>
                                    </p:animEffect>
                                  </p:childTnLst>
                                </p:cTn>
                              </p:par>
                              <p:par>
                                <p:cTn id="24" presetID="52" presetClass="entr" presetSubtype="0" fill="hold" grpId="0" nodeType="withEffect">
                                  <p:stCondLst>
                                    <p:cond delay="200"/>
                                  </p:stCondLst>
                                  <p:childTnLst>
                                    <p:set>
                                      <p:cBhvr>
                                        <p:cTn id="25" dur="1" fill="hold">
                                          <p:stCondLst>
                                            <p:cond delay="0"/>
                                          </p:stCondLst>
                                        </p:cTn>
                                        <p:tgtEl>
                                          <p:spTgt spid="172"/>
                                        </p:tgtEl>
                                        <p:attrNameLst>
                                          <p:attrName>style.visibility</p:attrName>
                                        </p:attrNameLst>
                                      </p:cBhvr>
                                      <p:to>
                                        <p:strVal val="visible"/>
                                      </p:to>
                                    </p:set>
                                    <p:animScale>
                                      <p:cBhvr>
                                        <p:cTn id="26" dur="1000" decel="50000" fill="hold">
                                          <p:stCondLst>
                                            <p:cond delay="0"/>
                                          </p:stCondLst>
                                        </p:cTn>
                                        <p:tgtEl>
                                          <p:spTgt spid="1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72"/>
                                        </p:tgtEl>
                                        <p:attrNameLst>
                                          <p:attrName>ppt_x</p:attrName>
                                          <p:attrName>ppt_y</p:attrName>
                                        </p:attrNameLst>
                                      </p:cBhvr>
                                    </p:animMotion>
                                    <p:animEffect transition="in" filter="fade">
                                      <p:cBhvr>
                                        <p:cTn id="28" dur="1000"/>
                                        <p:tgtEl>
                                          <p:spTgt spid="172"/>
                                        </p:tgtEl>
                                      </p:cBhvr>
                                    </p:animEffect>
                                  </p:childTnLst>
                                </p:cTn>
                              </p:par>
                              <p:par>
                                <p:cTn id="29" presetID="52" presetClass="entr" presetSubtype="0" fill="hold" grpId="0" nodeType="withEffect">
                                  <p:stCondLst>
                                    <p:cond delay="400"/>
                                  </p:stCondLst>
                                  <p:childTnLst>
                                    <p:set>
                                      <p:cBhvr>
                                        <p:cTn id="30" dur="1" fill="hold">
                                          <p:stCondLst>
                                            <p:cond delay="0"/>
                                          </p:stCondLst>
                                        </p:cTn>
                                        <p:tgtEl>
                                          <p:spTgt spid="176"/>
                                        </p:tgtEl>
                                        <p:attrNameLst>
                                          <p:attrName>style.visibility</p:attrName>
                                        </p:attrNameLst>
                                      </p:cBhvr>
                                      <p:to>
                                        <p:strVal val="visible"/>
                                      </p:to>
                                    </p:set>
                                    <p:animScale>
                                      <p:cBhvr>
                                        <p:cTn id="31" dur="1000" decel="50000" fill="hold">
                                          <p:stCondLst>
                                            <p:cond delay="0"/>
                                          </p:stCondLst>
                                        </p:cTn>
                                        <p:tgtEl>
                                          <p:spTgt spid="1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76"/>
                                        </p:tgtEl>
                                        <p:attrNameLst>
                                          <p:attrName>ppt_x</p:attrName>
                                          <p:attrName>ppt_y</p:attrName>
                                        </p:attrNameLst>
                                      </p:cBhvr>
                                    </p:animMotion>
                                    <p:animEffect transition="in" filter="fade">
                                      <p:cBhvr>
                                        <p:cTn id="33" dur="1000"/>
                                        <p:tgtEl>
                                          <p:spTgt spid="176"/>
                                        </p:tgtEl>
                                      </p:cBhvr>
                                    </p:animEffect>
                                  </p:childTnLst>
                                </p:cTn>
                              </p:par>
                              <p:par>
                                <p:cTn id="34" presetID="52" presetClass="entr" presetSubtype="0" fill="hold" grpId="0" nodeType="withEffect">
                                  <p:stCondLst>
                                    <p:cond delay="400"/>
                                  </p:stCondLst>
                                  <p:childTnLst>
                                    <p:set>
                                      <p:cBhvr>
                                        <p:cTn id="35" dur="1" fill="hold">
                                          <p:stCondLst>
                                            <p:cond delay="0"/>
                                          </p:stCondLst>
                                        </p:cTn>
                                        <p:tgtEl>
                                          <p:spTgt spid="177"/>
                                        </p:tgtEl>
                                        <p:attrNameLst>
                                          <p:attrName>style.visibility</p:attrName>
                                        </p:attrNameLst>
                                      </p:cBhvr>
                                      <p:to>
                                        <p:strVal val="visible"/>
                                      </p:to>
                                    </p:set>
                                    <p:animScale>
                                      <p:cBhvr>
                                        <p:cTn id="36" dur="1000" decel="50000" fill="hold">
                                          <p:stCondLst>
                                            <p:cond delay="0"/>
                                          </p:stCondLst>
                                        </p:cTn>
                                        <p:tgtEl>
                                          <p:spTgt spid="1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77"/>
                                        </p:tgtEl>
                                        <p:attrNameLst>
                                          <p:attrName>ppt_x</p:attrName>
                                          <p:attrName>ppt_y</p:attrName>
                                        </p:attrNameLst>
                                      </p:cBhvr>
                                    </p:animMotion>
                                    <p:animEffect transition="in" filter="fade">
                                      <p:cBhvr>
                                        <p:cTn id="38" dur="1000"/>
                                        <p:tgtEl>
                                          <p:spTgt spid="177"/>
                                        </p:tgtEl>
                                      </p:cBhvr>
                                    </p:animEffect>
                                  </p:childTnLst>
                                </p:cTn>
                              </p:par>
                            </p:childTnLst>
                          </p:cTn>
                        </p:par>
                        <p:par>
                          <p:cTn id="39" fill="hold">
                            <p:stCondLst>
                              <p:cond delay="2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169"/>
                                        </p:tgtEl>
                                        <p:attrNameLst>
                                          <p:attrName>style.visibility</p:attrName>
                                        </p:attrNameLst>
                                      </p:cBhvr>
                                      <p:to>
                                        <p:strVal val="visible"/>
                                      </p:to>
                                    </p:set>
                                    <p:anim by="(-#ppt_w*2)" calcmode="lin" valueType="num">
                                      <p:cBhvr rctx="PPT">
                                        <p:cTn id="42" dur="500" autoRev="1" fill="hold">
                                          <p:stCondLst>
                                            <p:cond delay="0"/>
                                          </p:stCondLst>
                                        </p:cTn>
                                        <p:tgtEl>
                                          <p:spTgt spid="169"/>
                                        </p:tgtEl>
                                        <p:attrNameLst>
                                          <p:attrName>ppt_w</p:attrName>
                                        </p:attrNameLst>
                                      </p:cBhvr>
                                    </p:anim>
                                    <p:anim by="(#ppt_w*0.50)" calcmode="lin" valueType="num">
                                      <p:cBhvr>
                                        <p:cTn id="43" dur="500" decel="50000" autoRev="1" fill="hold">
                                          <p:stCondLst>
                                            <p:cond delay="0"/>
                                          </p:stCondLst>
                                        </p:cTn>
                                        <p:tgtEl>
                                          <p:spTgt spid="169"/>
                                        </p:tgtEl>
                                        <p:attrNameLst>
                                          <p:attrName>ppt_x</p:attrName>
                                        </p:attrNameLst>
                                      </p:cBhvr>
                                    </p:anim>
                                    <p:anim from="(-#ppt_h/2)" to="(#ppt_y)" calcmode="lin" valueType="num">
                                      <p:cBhvr>
                                        <p:cTn id="44" dur="1000" fill="hold">
                                          <p:stCondLst>
                                            <p:cond delay="0"/>
                                          </p:stCondLst>
                                        </p:cTn>
                                        <p:tgtEl>
                                          <p:spTgt spid="169"/>
                                        </p:tgtEl>
                                        <p:attrNameLst>
                                          <p:attrName>ppt_y</p:attrName>
                                        </p:attrNameLst>
                                      </p:cBhvr>
                                    </p:anim>
                                    <p:animRot by="21600000">
                                      <p:cBhvr>
                                        <p:cTn id="45" dur="1000" fill="hold">
                                          <p:stCondLst>
                                            <p:cond delay="0"/>
                                          </p:stCondLst>
                                        </p:cTn>
                                        <p:tgtEl>
                                          <p:spTgt spid="169"/>
                                        </p:tgtEl>
                                        <p:attrNameLst>
                                          <p:attrName>r</p:attrName>
                                        </p:attrNameLst>
                                      </p:cBhvr>
                                    </p:animRot>
                                  </p:childTnLst>
                                </p:cTn>
                              </p:par>
                            </p:childTnLst>
                          </p:cTn>
                        </p:par>
                        <p:par>
                          <p:cTn id="46" fill="hold">
                            <p:stCondLst>
                              <p:cond delay="3699"/>
                            </p:stCondLst>
                            <p:childTnLst>
                              <p:par>
                                <p:cTn id="47" presetID="22" presetClass="entr" presetSubtype="1" fill="hold" grpId="0" nodeType="after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wipe(up)">
                                      <p:cBhvr>
                                        <p:cTn id="49" dur="500"/>
                                        <p:tgtEl>
                                          <p:spTgt spid="168"/>
                                        </p:tgtEl>
                                      </p:cBhvr>
                                    </p:animEffect>
                                  </p:childTnLst>
                                </p:cTn>
                              </p:par>
                            </p:childTnLst>
                          </p:cTn>
                        </p:par>
                        <p:par>
                          <p:cTn id="50" fill="hold">
                            <p:stCondLst>
                              <p:cond delay="4199"/>
                            </p:stCondLst>
                            <p:childTnLst>
                              <p:par>
                                <p:cTn id="51" presetID="22" presetClass="entr" presetSubtype="1" fill="hold" grpId="0" nodeType="afterEffect">
                                  <p:stCondLst>
                                    <p:cond delay="0"/>
                                  </p:stCondLst>
                                  <p:childTnLst>
                                    <p:set>
                                      <p:cBhvr>
                                        <p:cTn id="52" dur="1" fill="hold">
                                          <p:stCondLst>
                                            <p:cond delay="0"/>
                                          </p:stCondLst>
                                        </p:cTn>
                                        <p:tgtEl>
                                          <p:spTgt spid="170"/>
                                        </p:tgtEl>
                                        <p:attrNameLst>
                                          <p:attrName>style.visibility</p:attrName>
                                        </p:attrNameLst>
                                      </p:cBhvr>
                                      <p:to>
                                        <p:strVal val="visible"/>
                                      </p:to>
                                    </p:set>
                                    <p:animEffect transition="in" filter="wipe(up)">
                                      <p:cBhvr>
                                        <p:cTn id="53" dur="500"/>
                                        <p:tgtEl>
                                          <p:spTgt spid="170"/>
                                        </p:tgtEl>
                                      </p:cBhvr>
                                    </p:animEffect>
                                  </p:childTnLst>
                                </p:cTn>
                              </p:par>
                            </p:childTnLst>
                          </p:cTn>
                        </p:par>
                        <p:par>
                          <p:cTn id="54" fill="hold">
                            <p:stCondLst>
                              <p:cond delay="4699"/>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74"/>
                                        </p:tgtEl>
                                        <p:attrNameLst>
                                          <p:attrName>style.visibility</p:attrName>
                                        </p:attrNameLst>
                                      </p:cBhvr>
                                      <p:to>
                                        <p:strVal val="visible"/>
                                      </p:to>
                                    </p:set>
                                    <p:anim by="(-#ppt_w*2)" calcmode="lin" valueType="num">
                                      <p:cBhvr rctx="PPT">
                                        <p:cTn id="57" dur="500" autoRev="1" fill="hold">
                                          <p:stCondLst>
                                            <p:cond delay="0"/>
                                          </p:stCondLst>
                                        </p:cTn>
                                        <p:tgtEl>
                                          <p:spTgt spid="174"/>
                                        </p:tgtEl>
                                        <p:attrNameLst>
                                          <p:attrName>ppt_w</p:attrName>
                                        </p:attrNameLst>
                                      </p:cBhvr>
                                    </p:anim>
                                    <p:anim by="(#ppt_w*0.50)" calcmode="lin" valueType="num">
                                      <p:cBhvr>
                                        <p:cTn id="58" dur="500" decel="50000" autoRev="1" fill="hold">
                                          <p:stCondLst>
                                            <p:cond delay="0"/>
                                          </p:stCondLst>
                                        </p:cTn>
                                        <p:tgtEl>
                                          <p:spTgt spid="174"/>
                                        </p:tgtEl>
                                        <p:attrNameLst>
                                          <p:attrName>ppt_x</p:attrName>
                                        </p:attrNameLst>
                                      </p:cBhvr>
                                    </p:anim>
                                    <p:anim from="(-#ppt_h/2)" to="(#ppt_y)" calcmode="lin" valueType="num">
                                      <p:cBhvr>
                                        <p:cTn id="59" dur="1000" fill="hold">
                                          <p:stCondLst>
                                            <p:cond delay="0"/>
                                          </p:stCondLst>
                                        </p:cTn>
                                        <p:tgtEl>
                                          <p:spTgt spid="174"/>
                                        </p:tgtEl>
                                        <p:attrNameLst>
                                          <p:attrName>ppt_y</p:attrName>
                                        </p:attrNameLst>
                                      </p:cBhvr>
                                    </p:anim>
                                    <p:animRot by="21600000">
                                      <p:cBhvr>
                                        <p:cTn id="60" dur="1000" fill="hold">
                                          <p:stCondLst>
                                            <p:cond delay="0"/>
                                          </p:stCondLst>
                                        </p:cTn>
                                        <p:tgtEl>
                                          <p:spTgt spid="174"/>
                                        </p:tgtEl>
                                        <p:attrNameLst>
                                          <p:attrName>r</p:attrName>
                                        </p:attrNameLst>
                                      </p:cBhvr>
                                    </p:animRot>
                                  </p:childTnLst>
                                </p:cTn>
                              </p:par>
                            </p:childTnLst>
                          </p:cTn>
                        </p:par>
                        <p:par>
                          <p:cTn id="61" fill="hold">
                            <p:stCondLst>
                              <p:cond delay="5900"/>
                            </p:stCondLst>
                            <p:childTnLst>
                              <p:par>
                                <p:cTn id="62" presetID="22" presetClass="entr" presetSubtype="1" fill="hold" grpId="0" nodeType="afterEffect">
                                  <p:stCondLst>
                                    <p:cond delay="0"/>
                                  </p:stCondLst>
                                  <p:childTnLst>
                                    <p:set>
                                      <p:cBhvr>
                                        <p:cTn id="63" dur="1" fill="hold">
                                          <p:stCondLst>
                                            <p:cond delay="0"/>
                                          </p:stCondLst>
                                        </p:cTn>
                                        <p:tgtEl>
                                          <p:spTgt spid="173"/>
                                        </p:tgtEl>
                                        <p:attrNameLst>
                                          <p:attrName>style.visibility</p:attrName>
                                        </p:attrNameLst>
                                      </p:cBhvr>
                                      <p:to>
                                        <p:strVal val="visible"/>
                                      </p:to>
                                    </p:set>
                                    <p:animEffect transition="in" filter="wipe(up)">
                                      <p:cBhvr>
                                        <p:cTn id="64" dur="500"/>
                                        <p:tgtEl>
                                          <p:spTgt spid="173"/>
                                        </p:tgtEl>
                                      </p:cBhvr>
                                    </p:animEffect>
                                  </p:childTnLst>
                                </p:cTn>
                              </p:par>
                            </p:childTnLst>
                          </p:cTn>
                        </p:par>
                        <p:par>
                          <p:cTn id="65" fill="hold">
                            <p:stCondLst>
                              <p:cond delay="6400"/>
                            </p:stCondLst>
                            <p:childTnLst>
                              <p:par>
                                <p:cTn id="66" presetID="22" presetClass="entr" presetSubtype="1" fill="hold" grpId="0" nodeType="afterEffect">
                                  <p:stCondLst>
                                    <p:cond delay="0"/>
                                  </p:stCondLst>
                                  <p:childTnLst>
                                    <p:set>
                                      <p:cBhvr>
                                        <p:cTn id="67" dur="1" fill="hold">
                                          <p:stCondLst>
                                            <p:cond delay="0"/>
                                          </p:stCondLst>
                                        </p:cTn>
                                        <p:tgtEl>
                                          <p:spTgt spid="175"/>
                                        </p:tgtEl>
                                        <p:attrNameLst>
                                          <p:attrName>style.visibility</p:attrName>
                                        </p:attrNameLst>
                                      </p:cBhvr>
                                      <p:to>
                                        <p:strVal val="visible"/>
                                      </p:to>
                                    </p:set>
                                    <p:animEffect transition="in" filter="wipe(up)">
                                      <p:cBhvr>
                                        <p:cTn id="68" dur="500"/>
                                        <p:tgtEl>
                                          <p:spTgt spid="175"/>
                                        </p:tgtEl>
                                      </p:cBhvr>
                                    </p:animEffect>
                                  </p:childTnLst>
                                </p:cTn>
                              </p:par>
                            </p:childTnLst>
                          </p:cTn>
                        </p:par>
                        <p:par>
                          <p:cTn id="69" fill="hold">
                            <p:stCondLst>
                              <p:cond delay="690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179"/>
                                        </p:tgtEl>
                                        <p:attrNameLst>
                                          <p:attrName>style.visibility</p:attrName>
                                        </p:attrNameLst>
                                      </p:cBhvr>
                                      <p:to>
                                        <p:strVal val="visible"/>
                                      </p:to>
                                    </p:set>
                                    <p:anim by="(-#ppt_w*2)" calcmode="lin" valueType="num">
                                      <p:cBhvr rctx="PPT">
                                        <p:cTn id="72" dur="500" autoRev="1" fill="hold">
                                          <p:stCondLst>
                                            <p:cond delay="0"/>
                                          </p:stCondLst>
                                        </p:cTn>
                                        <p:tgtEl>
                                          <p:spTgt spid="179"/>
                                        </p:tgtEl>
                                        <p:attrNameLst>
                                          <p:attrName>ppt_w</p:attrName>
                                        </p:attrNameLst>
                                      </p:cBhvr>
                                    </p:anim>
                                    <p:anim by="(#ppt_w*0.50)" calcmode="lin" valueType="num">
                                      <p:cBhvr>
                                        <p:cTn id="73" dur="500" decel="50000" autoRev="1" fill="hold">
                                          <p:stCondLst>
                                            <p:cond delay="0"/>
                                          </p:stCondLst>
                                        </p:cTn>
                                        <p:tgtEl>
                                          <p:spTgt spid="179"/>
                                        </p:tgtEl>
                                        <p:attrNameLst>
                                          <p:attrName>ppt_x</p:attrName>
                                        </p:attrNameLst>
                                      </p:cBhvr>
                                    </p:anim>
                                    <p:anim from="(-#ppt_h/2)" to="(#ppt_y)" calcmode="lin" valueType="num">
                                      <p:cBhvr>
                                        <p:cTn id="74" dur="1000" fill="hold">
                                          <p:stCondLst>
                                            <p:cond delay="0"/>
                                          </p:stCondLst>
                                        </p:cTn>
                                        <p:tgtEl>
                                          <p:spTgt spid="179"/>
                                        </p:tgtEl>
                                        <p:attrNameLst>
                                          <p:attrName>ppt_y</p:attrName>
                                        </p:attrNameLst>
                                      </p:cBhvr>
                                    </p:anim>
                                    <p:animRot by="21600000">
                                      <p:cBhvr>
                                        <p:cTn id="75" dur="1000" fill="hold">
                                          <p:stCondLst>
                                            <p:cond delay="0"/>
                                          </p:stCondLst>
                                        </p:cTn>
                                        <p:tgtEl>
                                          <p:spTgt spid="179"/>
                                        </p:tgtEl>
                                        <p:attrNameLst>
                                          <p:attrName>r</p:attrName>
                                        </p:attrNameLst>
                                      </p:cBhvr>
                                    </p:animRot>
                                  </p:childTnLst>
                                </p:cTn>
                              </p:par>
                            </p:childTnLst>
                          </p:cTn>
                        </p:par>
                        <p:par>
                          <p:cTn id="76" fill="hold">
                            <p:stCondLst>
                              <p:cond delay="8100"/>
                            </p:stCondLst>
                            <p:childTnLst>
                              <p:par>
                                <p:cTn id="77" presetID="22" presetClass="entr" presetSubtype="1" fill="hold" grpId="0" nodeType="afterEffect">
                                  <p:stCondLst>
                                    <p:cond delay="0"/>
                                  </p:stCondLst>
                                  <p:childTnLst>
                                    <p:set>
                                      <p:cBhvr>
                                        <p:cTn id="78" dur="1" fill="hold">
                                          <p:stCondLst>
                                            <p:cond delay="0"/>
                                          </p:stCondLst>
                                        </p:cTn>
                                        <p:tgtEl>
                                          <p:spTgt spid="178"/>
                                        </p:tgtEl>
                                        <p:attrNameLst>
                                          <p:attrName>style.visibility</p:attrName>
                                        </p:attrNameLst>
                                      </p:cBhvr>
                                      <p:to>
                                        <p:strVal val="visible"/>
                                      </p:to>
                                    </p:set>
                                    <p:animEffect transition="in" filter="wipe(up)">
                                      <p:cBhvr>
                                        <p:cTn id="79" dur="500"/>
                                        <p:tgtEl>
                                          <p:spTgt spid="178"/>
                                        </p:tgtEl>
                                      </p:cBhvr>
                                    </p:animEffect>
                                  </p:childTnLst>
                                </p:cTn>
                              </p:par>
                            </p:childTnLst>
                          </p:cTn>
                        </p:par>
                        <p:par>
                          <p:cTn id="80" fill="hold">
                            <p:stCondLst>
                              <p:cond delay="8600"/>
                            </p:stCondLst>
                            <p:childTnLst>
                              <p:par>
                                <p:cTn id="81" presetID="22" presetClass="entr" presetSubtype="1" fill="hold" grpId="0" nodeType="afterEffect">
                                  <p:stCondLst>
                                    <p:cond delay="0"/>
                                  </p:stCondLst>
                                  <p:childTnLst>
                                    <p:set>
                                      <p:cBhvr>
                                        <p:cTn id="82" dur="1" fill="hold">
                                          <p:stCondLst>
                                            <p:cond delay="0"/>
                                          </p:stCondLst>
                                        </p:cTn>
                                        <p:tgtEl>
                                          <p:spTgt spid="180"/>
                                        </p:tgtEl>
                                        <p:attrNameLst>
                                          <p:attrName>style.visibility</p:attrName>
                                        </p:attrNameLst>
                                      </p:cBhvr>
                                      <p:to>
                                        <p:strVal val="visible"/>
                                      </p:to>
                                    </p:set>
                                    <p:animEffect transition="in" filter="wipe(up)">
                                      <p:cBhvr>
                                        <p:cTn id="83"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66" grpId="0" animBg="1"/>
      <p:bldP spid="167" grpId="0" animBg="1"/>
      <p:bldP spid="168" grpId="0" animBg="1"/>
      <p:bldP spid="169" grpId="0"/>
      <p:bldP spid="170" grpId="0"/>
      <p:bldP spid="171" grpId="0" animBg="1"/>
      <p:bldP spid="172" grpId="0" animBg="1"/>
      <p:bldP spid="173" grpId="0" animBg="1"/>
      <p:bldP spid="174" grpId="0"/>
      <p:bldP spid="175" grpId="0"/>
      <p:bldP spid="176" grpId="0" animBg="1"/>
      <p:bldP spid="177" grpId="0" animBg="1"/>
      <p:bldP spid="178" grpId="0" animBg="1"/>
      <p:bldP spid="179" grpId="0"/>
      <p:bldP spid="1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583318" y="138718"/>
            <a:ext cx="2548522"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1.5 </a:t>
            </a:r>
            <a:r>
              <a:rPr lang="zh-CN" altLang="en-US" sz="2800" b="0" i="0" dirty="0">
                <a:latin typeface="方正楷体简体" panose="02010601030101010101" pitchFamily="2" charset="-122"/>
                <a:ea typeface="方正楷体简体" panose="02010601030101010101" pitchFamily="2" charset="-122"/>
              </a:rPr>
              <a:t>组织架构</a:t>
            </a:r>
            <a:endParaRPr lang="zh-CN" altLang="en-US" sz="2800" b="0" i="0" dirty="0">
              <a:latin typeface="方正楷体简体" panose="02010601030101010101" pitchFamily="2" charset="-122"/>
              <a:ea typeface="方正楷体简体" panose="02010601030101010101" pitchFamily="2" charset="-122"/>
            </a:endParaRPr>
          </a:p>
        </p:txBody>
      </p:sp>
      <p:grpSp>
        <p:nvGrpSpPr>
          <p:cNvPr id="32" name="组合 30"/>
          <p:cNvGrpSpPr/>
          <p:nvPr/>
        </p:nvGrpSpPr>
        <p:grpSpPr bwMode="auto">
          <a:xfrm>
            <a:off x="8662987" y="4880373"/>
            <a:ext cx="223838" cy="225028"/>
            <a:chOff x="0" y="0"/>
            <a:chExt cx="299785" cy="299785"/>
          </a:xfrm>
        </p:grpSpPr>
        <p:sp>
          <p:nvSpPr>
            <p:cNvPr id="35"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44"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45" name="组合 37"/>
          <p:cNvGrpSpPr/>
          <p:nvPr/>
        </p:nvGrpSpPr>
        <p:grpSpPr bwMode="auto">
          <a:xfrm flipH="1">
            <a:off x="8291512" y="4880373"/>
            <a:ext cx="225029" cy="225028"/>
            <a:chOff x="0" y="0"/>
            <a:chExt cx="299785" cy="299785"/>
          </a:xfrm>
        </p:grpSpPr>
        <p:sp>
          <p:nvSpPr>
            <p:cNvPr id="46"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47"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48"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1</a:t>
            </a:r>
            <a:endParaRPr lang="zh-CN" altLang="en-US" b="0" dirty="0">
              <a:solidFill>
                <a:schemeClr val="bg1"/>
              </a:solidFill>
            </a:endParaRPr>
          </a:p>
        </p:txBody>
      </p:sp>
      <p:sp>
        <p:nvSpPr>
          <p:cNvPr id="49" name="Line 104"/>
          <p:cNvSpPr>
            <a:spLocks noChangeShapeType="1"/>
          </p:cNvSpPr>
          <p:nvPr/>
        </p:nvSpPr>
        <p:spPr bwMode="auto">
          <a:xfrm>
            <a:off x="4766591" y="1154430"/>
            <a:ext cx="0" cy="253604"/>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b="0">
              <a:solidFill>
                <a:schemeClr val="bg1"/>
              </a:solidFill>
            </a:endParaRPr>
          </a:p>
        </p:txBody>
      </p:sp>
      <p:sp>
        <p:nvSpPr>
          <p:cNvPr id="50" name="Line 105"/>
          <p:cNvSpPr>
            <a:spLocks noChangeShapeType="1"/>
          </p:cNvSpPr>
          <p:nvPr/>
        </p:nvSpPr>
        <p:spPr bwMode="auto">
          <a:xfrm>
            <a:off x="4766591" y="1824752"/>
            <a:ext cx="0" cy="352425"/>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sz="1600" b="0">
              <a:solidFill>
                <a:schemeClr val="bg1"/>
              </a:solidFill>
            </a:endParaRPr>
          </a:p>
        </p:txBody>
      </p:sp>
      <p:grpSp>
        <p:nvGrpSpPr>
          <p:cNvPr id="51" name="组合 50"/>
          <p:cNvGrpSpPr/>
          <p:nvPr/>
        </p:nvGrpSpPr>
        <p:grpSpPr>
          <a:xfrm>
            <a:off x="1424622" y="2000965"/>
            <a:ext cx="5855587" cy="572691"/>
            <a:chOff x="1900238" y="2728913"/>
            <a:chExt cx="7810500" cy="763588"/>
          </a:xfrm>
        </p:grpSpPr>
        <p:sp>
          <p:nvSpPr>
            <p:cNvPr id="52" name="Line 106"/>
            <p:cNvSpPr>
              <a:spLocks noChangeShapeType="1"/>
            </p:cNvSpPr>
            <p:nvPr/>
          </p:nvSpPr>
          <p:spPr bwMode="auto">
            <a:xfrm flipH="1">
              <a:off x="1900238" y="2728913"/>
              <a:ext cx="7810500" cy="0"/>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53" name="Line 107"/>
            <p:cNvSpPr>
              <a:spLocks noChangeShapeType="1"/>
            </p:cNvSpPr>
            <p:nvPr/>
          </p:nvSpPr>
          <p:spPr bwMode="auto">
            <a:xfrm>
              <a:off x="9709151" y="2728913"/>
              <a:ext cx="0" cy="234950"/>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54" name="Line 108"/>
            <p:cNvSpPr>
              <a:spLocks noChangeShapeType="1"/>
            </p:cNvSpPr>
            <p:nvPr/>
          </p:nvSpPr>
          <p:spPr bwMode="auto">
            <a:xfrm>
              <a:off x="3675063" y="2728913"/>
              <a:ext cx="0" cy="763588"/>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55" name="Line 109"/>
            <p:cNvSpPr>
              <a:spLocks noChangeShapeType="1"/>
            </p:cNvSpPr>
            <p:nvPr/>
          </p:nvSpPr>
          <p:spPr bwMode="auto">
            <a:xfrm>
              <a:off x="3244851" y="2728913"/>
              <a:ext cx="0" cy="763588"/>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56" name="Line 110"/>
            <p:cNvSpPr>
              <a:spLocks noChangeShapeType="1"/>
            </p:cNvSpPr>
            <p:nvPr/>
          </p:nvSpPr>
          <p:spPr bwMode="auto">
            <a:xfrm>
              <a:off x="2792413" y="2728913"/>
              <a:ext cx="0" cy="763588"/>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57" name="Line 111"/>
            <p:cNvSpPr>
              <a:spLocks noChangeShapeType="1"/>
            </p:cNvSpPr>
            <p:nvPr/>
          </p:nvSpPr>
          <p:spPr bwMode="auto">
            <a:xfrm>
              <a:off x="2332038" y="2728913"/>
              <a:ext cx="0" cy="763588"/>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58" name="Line 112"/>
            <p:cNvSpPr>
              <a:spLocks noChangeShapeType="1"/>
            </p:cNvSpPr>
            <p:nvPr/>
          </p:nvSpPr>
          <p:spPr bwMode="auto">
            <a:xfrm>
              <a:off x="1901826" y="2728913"/>
              <a:ext cx="0" cy="163513"/>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grpSp>
      <p:grpSp>
        <p:nvGrpSpPr>
          <p:cNvPr id="59" name="组合 58"/>
          <p:cNvGrpSpPr/>
          <p:nvPr/>
        </p:nvGrpSpPr>
        <p:grpSpPr>
          <a:xfrm>
            <a:off x="3777569" y="2412921"/>
            <a:ext cx="1854269" cy="317897"/>
            <a:chOff x="5038726" y="3278188"/>
            <a:chExt cx="2473325" cy="423862"/>
          </a:xfrm>
        </p:grpSpPr>
        <p:sp>
          <p:nvSpPr>
            <p:cNvPr id="60" name="Line 116"/>
            <p:cNvSpPr>
              <a:spLocks noChangeShapeType="1"/>
            </p:cNvSpPr>
            <p:nvPr/>
          </p:nvSpPr>
          <p:spPr bwMode="auto">
            <a:xfrm>
              <a:off x="7508876" y="3486150"/>
              <a:ext cx="0" cy="215900"/>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61" name="Line 117"/>
            <p:cNvSpPr>
              <a:spLocks noChangeShapeType="1"/>
            </p:cNvSpPr>
            <p:nvPr/>
          </p:nvSpPr>
          <p:spPr bwMode="auto">
            <a:xfrm>
              <a:off x="5038726" y="3486150"/>
              <a:ext cx="0" cy="215900"/>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62" name="Line 118"/>
            <p:cNvSpPr>
              <a:spLocks noChangeShapeType="1"/>
            </p:cNvSpPr>
            <p:nvPr/>
          </p:nvSpPr>
          <p:spPr bwMode="auto">
            <a:xfrm flipH="1">
              <a:off x="5040313" y="3492500"/>
              <a:ext cx="2471738" cy="0"/>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63" name="Line 119"/>
            <p:cNvSpPr>
              <a:spLocks noChangeShapeType="1"/>
            </p:cNvSpPr>
            <p:nvPr/>
          </p:nvSpPr>
          <p:spPr bwMode="auto">
            <a:xfrm>
              <a:off x="6357938" y="3278188"/>
              <a:ext cx="0" cy="214313"/>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grpSp>
      <p:grpSp>
        <p:nvGrpSpPr>
          <p:cNvPr id="64" name="组合 63"/>
          <p:cNvGrpSpPr/>
          <p:nvPr/>
        </p:nvGrpSpPr>
        <p:grpSpPr>
          <a:xfrm>
            <a:off x="3027768" y="3427334"/>
            <a:ext cx="1510313" cy="288131"/>
            <a:chOff x="4038601" y="4630738"/>
            <a:chExt cx="2014538" cy="384175"/>
          </a:xfrm>
          <a:solidFill>
            <a:schemeClr val="tx1"/>
          </a:solidFill>
        </p:grpSpPr>
        <p:sp>
          <p:nvSpPr>
            <p:cNvPr id="65" name="Line 114"/>
            <p:cNvSpPr>
              <a:spLocks noChangeShapeType="1"/>
            </p:cNvSpPr>
            <p:nvPr/>
          </p:nvSpPr>
          <p:spPr bwMode="auto">
            <a:xfrm>
              <a:off x="5046663" y="4630738"/>
              <a:ext cx="0" cy="384175"/>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66" name="Line 120"/>
            <p:cNvSpPr>
              <a:spLocks noChangeShapeType="1"/>
            </p:cNvSpPr>
            <p:nvPr/>
          </p:nvSpPr>
          <p:spPr bwMode="auto">
            <a:xfrm flipH="1">
              <a:off x="4038601" y="4824413"/>
              <a:ext cx="2014538" cy="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67" name="Line 121"/>
            <p:cNvSpPr>
              <a:spLocks noChangeShapeType="1"/>
            </p:cNvSpPr>
            <p:nvPr/>
          </p:nvSpPr>
          <p:spPr bwMode="auto">
            <a:xfrm>
              <a:off x="4043363" y="4818063"/>
              <a:ext cx="0" cy="19685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68" name="Line 122"/>
            <p:cNvSpPr>
              <a:spLocks noChangeShapeType="1"/>
            </p:cNvSpPr>
            <p:nvPr/>
          </p:nvSpPr>
          <p:spPr bwMode="auto">
            <a:xfrm>
              <a:off x="4548188" y="4818063"/>
              <a:ext cx="0" cy="19685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69" name="Line 123"/>
            <p:cNvSpPr>
              <a:spLocks noChangeShapeType="1"/>
            </p:cNvSpPr>
            <p:nvPr/>
          </p:nvSpPr>
          <p:spPr bwMode="auto">
            <a:xfrm>
              <a:off x="5554663" y="4818063"/>
              <a:ext cx="0" cy="19685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70" name="Line 124"/>
            <p:cNvSpPr>
              <a:spLocks noChangeShapeType="1"/>
            </p:cNvSpPr>
            <p:nvPr/>
          </p:nvSpPr>
          <p:spPr bwMode="auto">
            <a:xfrm>
              <a:off x="6053138" y="4818063"/>
              <a:ext cx="0" cy="19685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grpSp>
      <p:grpSp>
        <p:nvGrpSpPr>
          <p:cNvPr id="71" name="组合 70"/>
          <p:cNvGrpSpPr/>
          <p:nvPr/>
        </p:nvGrpSpPr>
        <p:grpSpPr>
          <a:xfrm>
            <a:off x="5209331" y="3427334"/>
            <a:ext cx="830732" cy="288131"/>
            <a:chOff x="6948488" y="4630738"/>
            <a:chExt cx="1108075" cy="384175"/>
          </a:xfrm>
          <a:solidFill>
            <a:schemeClr val="tx1"/>
          </a:solidFill>
        </p:grpSpPr>
        <p:sp>
          <p:nvSpPr>
            <p:cNvPr id="72" name="Line 115"/>
            <p:cNvSpPr>
              <a:spLocks noChangeShapeType="1"/>
            </p:cNvSpPr>
            <p:nvPr/>
          </p:nvSpPr>
          <p:spPr bwMode="auto">
            <a:xfrm>
              <a:off x="7508876" y="4630738"/>
              <a:ext cx="0" cy="384175"/>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73" name="Line 125"/>
            <p:cNvSpPr>
              <a:spLocks noChangeShapeType="1"/>
            </p:cNvSpPr>
            <p:nvPr/>
          </p:nvSpPr>
          <p:spPr bwMode="auto">
            <a:xfrm flipH="1">
              <a:off x="6948488" y="4824413"/>
              <a:ext cx="1108075" cy="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74" name="Line 126"/>
            <p:cNvSpPr>
              <a:spLocks noChangeShapeType="1"/>
            </p:cNvSpPr>
            <p:nvPr/>
          </p:nvSpPr>
          <p:spPr bwMode="auto">
            <a:xfrm>
              <a:off x="6948488" y="4818063"/>
              <a:ext cx="0" cy="19685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75" name="Line 127"/>
            <p:cNvSpPr>
              <a:spLocks noChangeShapeType="1"/>
            </p:cNvSpPr>
            <p:nvPr/>
          </p:nvSpPr>
          <p:spPr bwMode="auto">
            <a:xfrm>
              <a:off x="8056563" y="4818063"/>
              <a:ext cx="0" cy="19685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grpSp>
      <p:grpSp>
        <p:nvGrpSpPr>
          <p:cNvPr id="76" name="组合 75"/>
          <p:cNvGrpSpPr/>
          <p:nvPr/>
        </p:nvGrpSpPr>
        <p:grpSpPr>
          <a:xfrm>
            <a:off x="6750589" y="2412921"/>
            <a:ext cx="1004495" cy="314325"/>
            <a:chOff x="9004301" y="3278188"/>
            <a:chExt cx="1339850" cy="419100"/>
          </a:xfrm>
        </p:grpSpPr>
        <p:sp>
          <p:nvSpPr>
            <p:cNvPr id="77" name="Line 128"/>
            <p:cNvSpPr>
              <a:spLocks noChangeShapeType="1"/>
            </p:cNvSpPr>
            <p:nvPr/>
          </p:nvSpPr>
          <p:spPr bwMode="auto">
            <a:xfrm>
              <a:off x="9702801" y="3278188"/>
              <a:ext cx="0" cy="417513"/>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78" name="Line 129"/>
            <p:cNvSpPr>
              <a:spLocks noChangeShapeType="1"/>
            </p:cNvSpPr>
            <p:nvPr/>
          </p:nvSpPr>
          <p:spPr bwMode="auto">
            <a:xfrm flipH="1">
              <a:off x="9004301" y="3492500"/>
              <a:ext cx="1339850" cy="0"/>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79" name="Line 130"/>
            <p:cNvSpPr>
              <a:spLocks noChangeShapeType="1"/>
            </p:cNvSpPr>
            <p:nvPr/>
          </p:nvSpPr>
          <p:spPr bwMode="auto">
            <a:xfrm>
              <a:off x="9005888" y="3487738"/>
              <a:ext cx="0" cy="209550"/>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sp>
          <p:nvSpPr>
            <p:cNvPr id="80" name="Line 131"/>
            <p:cNvSpPr>
              <a:spLocks noChangeShapeType="1"/>
            </p:cNvSpPr>
            <p:nvPr/>
          </p:nvSpPr>
          <p:spPr bwMode="auto">
            <a:xfrm>
              <a:off x="10334626" y="3487738"/>
              <a:ext cx="0" cy="209550"/>
            </a:xfrm>
            <a:prstGeom prst="line">
              <a:avLst/>
            </a:prstGeom>
            <a:noFill/>
            <a:ln w="12700" cap="flat">
              <a:solidFill>
                <a:schemeClr val="accent5">
                  <a:lumMod val="1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600" b="0">
                <a:solidFill>
                  <a:schemeClr val="bg1"/>
                </a:solidFill>
              </a:endParaRPr>
            </a:p>
          </p:txBody>
        </p:sp>
      </p:grpSp>
      <p:sp>
        <p:nvSpPr>
          <p:cNvPr id="81" name="Line 132"/>
          <p:cNvSpPr>
            <a:spLocks noChangeShapeType="1"/>
          </p:cNvSpPr>
          <p:nvPr/>
        </p:nvSpPr>
        <p:spPr bwMode="auto">
          <a:xfrm flipH="1">
            <a:off x="4104862" y="1311593"/>
            <a:ext cx="1413910" cy="0"/>
          </a:xfrm>
          <a:prstGeom prst="line">
            <a:avLst/>
          </a:prstGeom>
          <a:noFill/>
          <a:ln w="12700" cap="flat">
            <a:solidFill>
              <a:schemeClr val="accent5">
                <a:lumMod val="10000"/>
              </a:schemeClr>
            </a:solidFill>
            <a:prstDash val="dash"/>
            <a:miter lim="800000"/>
          </a:ln>
          <a:extLst>
            <a:ext uri="{909E8E84-426E-40DD-AFC4-6F175D3DCCD1}">
              <a14:hiddenFill xmlns:a14="http://schemas.microsoft.com/office/drawing/2010/main">
                <a:noFill/>
              </a14:hiddenFill>
            </a:ext>
          </a:extLst>
        </p:spPr>
        <p:txBody>
          <a:bodyPr vert="horz" wrap="square" lIns="68562" tIns="34281" rIns="68562" bIns="34281" numCol="1" anchor="t" anchorCtr="0" compatLnSpc="1"/>
          <a:lstStyle/>
          <a:p>
            <a:endParaRPr lang="zh-CN" altLang="en-US" b="0">
              <a:solidFill>
                <a:schemeClr val="bg1"/>
              </a:solidFill>
            </a:endParaRPr>
          </a:p>
        </p:txBody>
      </p:sp>
      <p:grpSp>
        <p:nvGrpSpPr>
          <p:cNvPr id="82" name="组合 81"/>
          <p:cNvGrpSpPr/>
          <p:nvPr/>
        </p:nvGrpSpPr>
        <p:grpSpPr>
          <a:xfrm>
            <a:off x="1227055" y="3282078"/>
            <a:ext cx="371330" cy="446485"/>
            <a:chOff x="1636713" y="4437063"/>
            <a:chExt cx="495300" cy="595313"/>
          </a:xfrm>
          <a:solidFill>
            <a:schemeClr val="tx1"/>
          </a:solidFill>
        </p:grpSpPr>
        <p:sp>
          <p:nvSpPr>
            <p:cNvPr id="83" name="Line 133"/>
            <p:cNvSpPr>
              <a:spLocks noChangeShapeType="1"/>
            </p:cNvSpPr>
            <p:nvPr/>
          </p:nvSpPr>
          <p:spPr bwMode="auto">
            <a:xfrm>
              <a:off x="1901826" y="4437063"/>
              <a:ext cx="0" cy="382588"/>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84" name="Line 134"/>
            <p:cNvSpPr>
              <a:spLocks noChangeShapeType="1"/>
            </p:cNvSpPr>
            <p:nvPr/>
          </p:nvSpPr>
          <p:spPr bwMode="auto">
            <a:xfrm flipH="1">
              <a:off x="1636713" y="4824413"/>
              <a:ext cx="493713" cy="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85" name="Line 135"/>
            <p:cNvSpPr>
              <a:spLocks noChangeShapeType="1"/>
            </p:cNvSpPr>
            <p:nvPr/>
          </p:nvSpPr>
          <p:spPr bwMode="auto">
            <a:xfrm>
              <a:off x="1639888" y="4824413"/>
              <a:ext cx="0" cy="207963"/>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86" name="Line 136"/>
            <p:cNvSpPr>
              <a:spLocks noChangeShapeType="1"/>
            </p:cNvSpPr>
            <p:nvPr/>
          </p:nvSpPr>
          <p:spPr bwMode="auto">
            <a:xfrm>
              <a:off x="2132013" y="4824413"/>
              <a:ext cx="0" cy="207963"/>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grpSp>
      <p:grpSp>
        <p:nvGrpSpPr>
          <p:cNvPr id="87" name="组合 86"/>
          <p:cNvGrpSpPr/>
          <p:nvPr/>
        </p:nvGrpSpPr>
        <p:grpSpPr>
          <a:xfrm>
            <a:off x="2244643" y="3282078"/>
            <a:ext cx="371330" cy="446485"/>
            <a:chOff x="2994026" y="4437063"/>
            <a:chExt cx="495300" cy="595313"/>
          </a:xfrm>
          <a:solidFill>
            <a:schemeClr val="tx1"/>
          </a:solidFill>
        </p:grpSpPr>
        <p:sp>
          <p:nvSpPr>
            <p:cNvPr id="88" name="Line 137"/>
            <p:cNvSpPr>
              <a:spLocks noChangeShapeType="1"/>
            </p:cNvSpPr>
            <p:nvPr/>
          </p:nvSpPr>
          <p:spPr bwMode="auto">
            <a:xfrm>
              <a:off x="3257551" y="4437063"/>
              <a:ext cx="0" cy="382588"/>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89" name="Line 138"/>
            <p:cNvSpPr>
              <a:spLocks noChangeShapeType="1"/>
            </p:cNvSpPr>
            <p:nvPr/>
          </p:nvSpPr>
          <p:spPr bwMode="auto">
            <a:xfrm flipH="1">
              <a:off x="2994026" y="4824413"/>
              <a:ext cx="492125" cy="0"/>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90" name="Line 139"/>
            <p:cNvSpPr>
              <a:spLocks noChangeShapeType="1"/>
            </p:cNvSpPr>
            <p:nvPr/>
          </p:nvSpPr>
          <p:spPr bwMode="auto">
            <a:xfrm>
              <a:off x="2997201" y="4824413"/>
              <a:ext cx="0" cy="207963"/>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91" name="Line 140"/>
            <p:cNvSpPr>
              <a:spLocks noChangeShapeType="1"/>
            </p:cNvSpPr>
            <p:nvPr/>
          </p:nvSpPr>
          <p:spPr bwMode="auto">
            <a:xfrm>
              <a:off x="3489326" y="4824413"/>
              <a:ext cx="0" cy="207963"/>
            </a:xfrm>
            <a:prstGeom prst="line">
              <a:avLst/>
            </a:prstGeom>
            <a:grpFill/>
            <a:ln w="12700" cap="flat">
              <a:solidFill>
                <a:schemeClr val="accent5">
                  <a:lumMod val="10000"/>
                </a:schemeClr>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grpSp>
      <p:grpSp>
        <p:nvGrpSpPr>
          <p:cNvPr id="92" name="组合 91"/>
          <p:cNvGrpSpPr/>
          <p:nvPr/>
        </p:nvGrpSpPr>
        <p:grpSpPr>
          <a:xfrm>
            <a:off x="4298859" y="731733"/>
            <a:ext cx="941417" cy="399857"/>
            <a:chOff x="5734051" y="889000"/>
            <a:chExt cx="1255713" cy="709613"/>
          </a:xfrm>
          <a:solidFill>
            <a:schemeClr val="bg2"/>
          </a:solidFill>
        </p:grpSpPr>
        <p:sp>
          <p:nvSpPr>
            <p:cNvPr id="93"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schemeClr val="accent2"/>
                </a:solidFill>
              </a:endParaRPr>
            </a:p>
          </p:txBody>
        </p:sp>
        <p:sp>
          <p:nvSpPr>
            <p:cNvPr id="94"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b="0" dirty="0" smtClean="0">
                  <a:solidFill>
                    <a:schemeClr val="bg1"/>
                  </a:solidFill>
                  <a:latin typeface="+mn-ea"/>
                  <a:ea typeface="+mn-ea"/>
                </a:rPr>
                <a:t>董事会</a:t>
              </a:r>
              <a:endParaRPr lang="zh-CN" altLang="en-US" b="0" dirty="0">
                <a:solidFill>
                  <a:schemeClr val="bg1"/>
                </a:solidFill>
                <a:latin typeface="+mn-ea"/>
                <a:ea typeface="+mn-ea"/>
              </a:endParaRPr>
            </a:p>
          </p:txBody>
        </p:sp>
      </p:grpSp>
      <p:grpSp>
        <p:nvGrpSpPr>
          <p:cNvPr id="95" name="组合 94"/>
          <p:cNvGrpSpPr/>
          <p:nvPr/>
        </p:nvGrpSpPr>
        <p:grpSpPr>
          <a:xfrm>
            <a:off x="2825441" y="1141333"/>
            <a:ext cx="1278232" cy="357188"/>
            <a:chOff x="3768726" y="1582738"/>
            <a:chExt cx="1704975" cy="476250"/>
          </a:xfrm>
          <a:solidFill>
            <a:schemeClr val="tx1"/>
          </a:solidFill>
        </p:grpSpPr>
        <p:sp>
          <p:nvSpPr>
            <p:cNvPr id="96"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schemeClr val="bg1"/>
                </a:solidFill>
              </a:endParaRPr>
            </a:p>
          </p:txBody>
        </p:sp>
        <p:sp>
          <p:nvSpPr>
            <p:cNvPr id="97"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200" b="0" dirty="0">
                  <a:solidFill>
                    <a:schemeClr val="bg1"/>
                  </a:solidFill>
                  <a:latin typeface="+mn-ea"/>
                  <a:ea typeface="+mn-ea"/>
                </a:rPr>
                <a:t>特许授权合作伙伴</a:t>
              </a:r>
              <a:endParaRPr lang="zh-CN" altLang="en-US" sz="1200" b="0" dirty="0">
                <a:solidFill>
                  <a:schemeClr val="bg1"/>
                </a:solidFill>
                <a:latin typeface="+mn-ea"/>
                <a:ea typeface="+mn-ea"/>
              </a:endParaRPr>
            </a:p>
          </p:txBody>
        </p:sp>
      </p:grpSp>
      <p:grpSp>
        <p:nvGrpSpPr>
          <p:cNvPr id="98" name="组合 97"/>
          <p:cNvGrpSpPr/>
          <p:nvPr/>
        </p:nvGrpSpPr>
        <p:grpSpPr>
          <a:xfrm>
            <a:off x="5529485" y="1141333"/>
            <a:ext cx="1278232" cy="357188"/>
            <a:chOff x="7375526" y="1582738"/>
            <a:chExt cx="1704975" cy="476250"/>
          </a:xfrm>
          <a:solidFill>
            <a:schemeClr val="tx1"/>
          </a:solidFill>
        </p:grpSpPr>
        <p:sp>
          <p:nvSpPr>
            <p:cNvPr id="99"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schemeClr val="bg1"/>
                </a:solidFill>
              </a:endParaRPr>
            </a:p>
          </p:txBody>
        </p:sp>
        <p:sp>
          <p:nvSpPr>
            <p:cNvPr id="100"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b="0" dirty="0">
                  <a:solidFill>
                    <a:schemeClr val="bg1"/>
                  </a:solidFill>
                  <a:latin typeface="+mn-ea"/>
                  <a:ea typeface="+mn-ea"/>
                </a:rPr>
                <a:t>法务部</a:t>
              </a:r>
              <a:endParaRPr lang="zh-CN" altLang="en-US" sz="1200" b="0" dirty="0">
                <a:solidFill>
                  <a:schemeClr val="bg1"/>
                </a:solidFill>
                <a:latin typeface="+mn-ea"/>
                <a:ea typeface="+mn-ea"/>
              </a:endParaRPr>
            </a:p>
          </p:txBody>
        </p:sp>
      </p:grpSp>
      <p:grpSp>
        <p:nvGrpSpPr>
          <p:cNvPr id="101" name="组合 100"/>
          <p:cNvGrpSpPr/>
          <p:nvPr/>
        </p:nvGrpSpPr>
        <p:grpSpPr>
          <a:xfrm>
            <a:off x="4389307" y="1444841"/>
            <a:ext cx="742660" cy="315771"/>
            <a:chOff x="5854696" y="1987414"/>
            <a:chExt cx="990600" cy="421028"/>
          </a:xfrm>
          <a:solidFill>
            <a:schemeClr val="tx1"/>
          </a:solidFill>
        </p:grpSpPr>
        <p:sp>
          <p:nvSpPr>
            <p:cNvPr id="102" name="Freeform 77"/>
            <p:cNvSpPr/>
            <p:nvPr/>
          </p:nvSpPr>
          <p:spPr bwMode="auto">
            <a:xfrm>
              <a:off x="5854696" y="1987414"/>
              <a:ext cx="990600" cy="42102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0">
                <a:solidFill>
                  <a:schemeClr val="bg1"/>
                </a:solidFill>
              </a:endParaRPr>
            </a:p>
          </p:txBody>
        </p:sp>
        <p:sp>
          <p:nvSpPr>
            <p:cNvPr id="103"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b="0" dirty="0" smtClean="0">
                  <a:solidFill>
                    <a:schemeClr val="bg1"/>
                  </a:solidFill>
                  <a:latin typeface="+mn-ea"/>
                  <a:ea typeface="+mn-ea"/>
                </a:rPr>
                <a:t>总经理</a:t>
              </a:r>
              <a:endParaRPr lang="zh-CN" altLang="en-US" b="0" dirty="0">
                <a:solidFill>
                  <a:schemeClr val="bg1"/>
                </a:solidFill>
                <a:latin typeface="+mn-ea"/>
                <a:ea typeface="+mn-ea"/>
              </a:endParaRPr>
            </a:p>
          </p:txBody>
        </p:sp>
      </p:grpSp>
      <p:grpSp>
        <p:nvGrpSpPr>
          <p:cNvPr id="104" name="组合 103"/>
          <p:cNvGrpSpPr/>
          <p:nvPr/>
        </p:nvGrpSpPr>
        <p:grpSpPr>
          <a:xfrm>
            <a:off x="1194922" y="2120028"/>
            <a:ext cx="471303" cy="327422"/>
            <a:chOff x="1593851" y="2887663"/>
            <a:chExt cx="628650" cy="436563"/>
          </a:xfrm>
          <a:solidFill>
            <a:srgbClr val="00B0F0"/>
          </a:solidFill>
        </p:grpSpPr>
        <p:sp>
          <p:nvSpPr>
            <p:cNvPr id="105"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grp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06"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900" b="0" dirty="0">
                  <a:solidFill>
                    <a:schemeClr val="bg1"/>
                  </a:solidFill>
                  <a:latin typeface="+mn-ea"/>
                  <a:ea typeface="+mn-ea"/>
                </a:rPr>
                <a:t>市场部</a:t>
              </a:r>
              <a:endParaRPr lang="en-US" altLang="zh-CN" sz="900" b="0" dirty="0">
                <a:solidFill>
                  <a:schemeClr val="bg1"/>
                </a:solidFill>
                <a:latin typeface="+mn-ea"/>
                <a:ea typeface="+mn-ea"/>
              </a:endParaRPr>
            </a:p>
            <a:p>
              <a:pPr algn="ctr"/>
              <a:r>
                <a:rPr lang="zh-CN" altLang="en-US" sz="900" b="0" dirty="0">
                  <a:solidFill>
                    <a:schemeClr val="bg1"/>
                  </a:solidFill>
                  <a:latin typeface="+mn-ea"/>
                  <a:ea typeface="+mn-ea"/>
                </a:rPr>
                <a:t>经理</a:t>
              </a:r>
              <a:endParaRPr lang="zh-CN" altLang="en-US" sz="900" b="0" dirty="0">
                <a:solidFill>
                  <a:schemeClr val="bg1"/>
                </a:solidFill>
                <a:latin typeface="+mn-ea"/>
                <a:ea typeface="+mn-ea"/>
              </a:endParaRPr>
            </a:p>
          </p:txBody>
        </p:sp>
      </p:grpSp>
      <p:grpSp>
        <p:nvGrpSpPr>
          <p:cNvPr id="107" name="组合 106"/>
          <p:cNvGrpSpPr/>
          <p:nvPr/>
        </p:nvGrpSpPr>
        <p:grpSpPr>
          <a:xfrm>
            <a:off x="4016791" y="2180749"/>
            <a:ext cx="1373445" cy="238457"/>
            <a:chOff x="5357813" y="2968625"/>
            <a:chExt cx="1831975" cy="317942"/>
          </a:xfrm>
        </p:grpSpPr>
        <p:sp>
          <p:nvSpPr>
            <p:cNvPr id="108"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09"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900" b="0" dirty="0">
                  <a:solidFill>
                    <a:schemeClr val="bg1"/>
                  </a:solidFill>
                  <a:latin typeface="+mn-ea"/>
                  <a:ea typeface="+mn-ea"/>
                </a:rPr>
                <a:t>某某公司</a:t>
              </a:r>
              <a:endParaRPr lang="zh-CN" altLang="en-US" sz="900" b="0" dirty="0">
                <a:solidFill>
                  <a:schemeClr val="bg1"/>
                </a:solidFill>
                <a:latin typeface="+mn-ea"/>
                <a:ea typeface="+mn-ea"/>
              </a:endParaRPr>
            </a:p>
          </p:txBody>
        </p:sp>
      </p:grpSp>
      <p:grpSp>
        <p:nvGrpSpPr>
          <p:cNvPr id="110" name="组合 109"/>
          <p:cNvGrpSpPr/>
          <p:nvPr/>
        </p:nvGrpSpPr>
        <p:grpSpPr>
          <a:xfrm>
            <a:off x="6581586" y="2180749"/>
            <a:ext cx="1374635" cy="238457"/>
            <a:chOff x="8778876" y="2968625"/>
            <a:chExt cx="1833563" cy="317942"/>
          </a:xfrm>
        </p:grpSpPr>
        <p:sp>
          <p:nvSpPr>
            <p:cNvPr id="111"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12" name="Rectangle 15"/>
            <p:cNvSpPr>
              <a:spLocks noChangeArrowheads="1"/>
            </p:cNvSpPr>
            <p:nvPr/>
          </p:nvSpPr>
          <p:spPr bwMode="auto">
            <a:xfrm>
              <a:off x="8820969" y="2969036"/>
              <a:ext cx="1706513" cy="317531"/>
            </a:xfrm>
            <a:prstGeom prst="rect">
              <a:avLst/>
            </a:prstGeom>
            <a:solidFill>
              <a:srgbClr val="00B0F0"/>
            </a:solidFill>
            <a:ln>
              <a:noFill/>
            </a:ln>
            <a:effectLst/>
          </p:spPr>
          <p:txBody>
            <a:bodyPr wrap="none" anchor="ctr"/>
            <a:lstStyle/>
            <a:p>
              <a:pPr algn="ctr"/>
              <a:r>
                <a:rPr lang="en-US" altLang="zh-CN" sz="900" b="0" dirty="0">
                  <a:solidFill>
                    <a:schemeClr val="bg1"/>
                  </a:solidFill>
                  <a:latin typeface="+mn-ea"/>
                  <a:ea typeface="+mn-ea"/>
                </a:rPr>
                <a:t>XXX</a:t>
              </a:r>
              <a:r>
                <a:rPr lang="zh-CN" altLang="en-US" sz="900" b="0" dirty="0">
                  <a:solidFill>
                    <a:schemeClr val="bg1"/>
                  </a:solidFill>
                  <a:latin typeface="+mn-ea"/>
                  <a:ea typeface="+mn-ea"/>
                </a:rPr>
                <a:t>科技有限公司</a:t>
              </a:r>
              <a:endParaRPr lang="zh-CN" altLang="en-US" sz="900" b="0" dirty="0">
                <a:solidFill>
                  <a:schemeClr val="bg1"/>
                </a:solidFill>
                <a:latin typeface="+mn-ea"/>
                <a:ea typeface="+mn-ea"/>
              </a:endParaRPr>
            </a:p>
          </p:txBody>
        </p:sp>
      </p:grpSp>
      <p:grpSp>
        <p:nvGrpSpPr>
          <p:cNvPr id="113" name="组合 112"/>
          <p:cNvGrpSpPr/>
          <p:nvPr/>
        </p:nvGrpSpPr>
        <p:grpSpPr>
          <a:xfrm>
            <a:off x="1278444" y="2447449"/>
            <a:ext cx="323165" cy="832247"/>
            <a:chOff x="1705256" y="3324225"/>
            <a:chExt cx="431055" cy="1109663"/>
          </a:xfrm>
          <a:solidFill>
            <a:schemeClr val="tx1"/>
          </a:solidFill>
        </p:grpSpPr>
        <p:sp>
          <p:nvSpPr>
            <p:cNvPr id="114"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15" name="Line 113"/>
            <p:cNvSpPr>
              <a:spLocks noChangeShapeType="1"/>
            </p:cNvSpPr>
            <p:nvPr/>
          </p:nvSpPr>
          <p:spPr bwMode="auto">
            <a:xfrm>
              <a:off x="1901826" y="3324225"/>
              <a:ext cx="0" cy="174625"/>
            </a:xfrm>
            <a:prstGeom prst="line">
              <a:avLst/>
            </a:prstGeom>
            <a:grpFill/>
            <a:ln w="12700" cap="flat">
              <a:solidFill>
                <a:schemeClr val="accent1"/>
              </a:solidFill>
              <a:prstDash val="solid"/>
              <a:miter lim="800000"/>
            </a:ln>
          </p:spPr>
          <p:txBody>
            <a:bodyPr vert="horz" wrap="square" lIns="91440" tIns="45720" rIns="91440" bIns="45720" numCol="1" anchor="t" anchorCtr="0" compatLnSpc="1"/>
            <a:lstStyle/>
            <a:p>
              <a:endParaRPr lang="zh-CN" altLang="en-US" sz="1600" b="0">
                <a:solidFill>
                  <a:schemeClr val="bg1"/>
                </a:solidFill>
              </a:endParaRPr>
            </a:p>
          </p:txBody>
        </p:sp>
        <p:sp>
          <p:nvSpPr>
            <p:cNvPr id="116" name="TextBox 115"/>
            <p:cNvSpPr txBox="1"/>
            <p:nvPr/>
          </p:nvSpPr>
          <p:spPr>
            <a:xfrm>
              <a:off x="1705256" y="3554682"/>
              <a:ext cx="431055" cy="584776"/>
            </a:xfrm>
            <a:prstGeom prst="rect">
              <a:avLst/>
            </a:prstGeom>
            <a:noFill/>
          </p:spPr>
          <p:txBody>
            <a:bodyPr vert="eaVert" wrap="none" rtlCol="0">
              <a:spAutoFit/>
            </a:bodyPr>
            <a:lstStyle/>
            <a:p>
              <a:r>
                <a:rPr lang="zh-CN" altLang="en-US" sz="900" b="0" dirty="0">
                  <a:solidFill>
                    <a:schemeClr val="bg1"/>
                  </a:solidFill>
                  <a:latin typeface="+mn-ea"/>
                  <a:ea typeface="+mn-ea"/>
                </a:rPr>
                <a:t>市场部</a:t>
              </a:r>
              <a:endParaRPr lang="zh-CN" altLang="en-US" sz="900" b="0" dirty="0">
                <a:solidFill>
                  <a:schemeClr val="bg1"/>
                </a:solidFill>
                <a:latin typeface="+mn-ea"/>
                <a:ea typeface="+mn-ea"/>
              </a:endParaRPr>
            </a:p>
          </p:txBody>
        </p:sp>
      </p:grpSp>
      <p:grpSp>
        <p:nvGrpSpPr>
          <p:cNvPr id="117" name="组合 116"/>
          <p:cNvGrpSpPr/>
          <p:nvPr/>
        </p:nvGrpSpPr>
        <p:grpSpPr>
          <a:xfrm>
            <a:off x="1618159" y="2574846"/>
            <a:ext cx="323165" cy="704850"/>
            <a:chOff x="2158386" y="3494088"/>
            <a:chExt cx="431055" cy="939800"/>
          </a:xfrm>
          <a:solidFill>
            <a:schemeClr val="tx1"/>
          </a:solidFill>
        </p:grpSpPr>
        <p:sp>
          <p:nvSpPr>
            <p:cNvPr id="118"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19" name="TextBox 118"/>
            <p:cNvSpPr txBox="1"/>
            <p:nvPr/>
          </p:nvSpPr>
          <p:spPr>
            <a:xfrm>
              <a:off x="2158386" y="3554683"/>
              <a:ext cx="431055" cy="584776"/>
            </a:xfrm>
            <a:prstGeom prst="rect">
              <a:avLst/>
            </a:prstGeom>
            <a:noFill/>
          </p:spPr>
          <p:txBody>
            <a:bodyPr vert="eaVert" wrap="none" rtlCol="0">
              <a:spAutoFit/>
            </a:bodyPr>
            <a:lstStyle/>
            <a:p>
              <a:r>
                <a:rPr lang="zh-CN" altLang="en-US" sz="900" b="0" dirty="0">
                  <a:solidFill>
                    <a:schemeClr val="bg1"/>
                  </a:solidFill>
                  <a:latin typeface="+mn-ea"/>
                  <a:ea typeface="+mn-ea"/>
                </a:rPr>
                <a:t>品质部</a:t>
              </a:r>
              <a:endParaRPr lang="zh-CN" altLang="en-US" sz="900" b="0" dirty="0">
                <a:solidFill>
                  <a:schemeClr val="bg1"/>
                </a:solidFill>
                <a:latin typeface="+mn-ea"/>
                <a:ea typeface="+mn-ea"/>
              </a:endParaRPr>
            </a:p>
          </p:txBody>
        </p:sp>
      </p:grpSp>
      <p:grpSp>
        <p:nvGrpSpPr>
          <p:cNvPr id="120" name="组合 119"/>
          <p:cNvGrpSpPr/>
          <p:nvPr/>
        </p:nvGrpSpPr>
        <p:grpSpPr>
          <a:xfrm>
            <a:off x="1954459" y="2574846"/>
            <a:ext cx="323165" cy="704850"/>
            <a:chOff x="2606960" y="3494088"/>
            <a:chExt cx="431055" cy="939800"/>
          </a:xfrm>
          <a:solidFill>
            <a:schemeClr val="tx1"/>
          </a:solidFill>
        </p:grpSpPr>
        <p:sp>
          <p:nvSpPr>
            <p:cNvPr id="121"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22" name="TextBox 121"/>
            <p:cNvSpPr txBox="1"/>
            <p:nvPr/>
          </p:nvSpPr>
          <p:spPr>
            <a:xfrm>
              <a:off x="2606960" y="3554683"/>
              <a:ext cx="431055" cy="584776"/>
            </a:xfrm>
            <a:prstGeom prst="rect">
              <a:avLst/>
            </a:prstGeom>
            <a:noFill/>
          </p:spPr>
          <p:txBody>
            <a:bodyPr vert="eaVert" wrap="none" rtlCol="0">
              <a:spAutoFit/>
            </a:bodyPr>
            <a:lstStyle/>
            <a:p>
              <a:r>
                <a:rPr lang="zh-CN" altLang="en-US" sz="900" b="0" dirty="0">
                  <a:solidFill>
                    <a:schemeClr val="bg1"/>
                  </a:solidFill>
                  <a:latin typeface="+mn-ea"/>
                  <a:ea typeface="+mn-ea"/>
                </a:rPr>
                <a:t>采购部</a:t>
              </a:r>
              <a:endParaRPr lang="zh-CN" altLang="en-US" sz="900" b="0" dirty="0">
                <a:solidFill>
                  <a:schemeClr val="bg1"/>
                </a:solidFill>
                <a:latin typeface="+mn-ea"/>
                <a:ea typeface="+mn-ea"/>
              </a:endParaRPr>
            </a:p>
          </p:txBody>
        </p:sp>
      </p:grpSp>
      <p:grpSp>
        <p:nvGrpSpPr>
          <p:cNvPr id="123" name="组合 122"/>
          <p:cNvGrpSpPr/>
          <p:nvPr/>
        </p:nvGrpSpPr>
        <p:grpSpPr>
          <a:xfrm>
            <a:off x="2293815" y="2574846"/>
            <a:ext cx="323165" cy="704850"/>
            <a:chOff x="3059611" y="3494088"/>
            <a:chExt cx="431055" cy="939800"/>
          </a:xfrm>
          <a:solidFill>
            <a:schemeClr val="tx1"/>
          </a:solidFill>
        </p:grpSpPr>
        <p:sp>
          <p:nvSpPr>
            <p:cNvPr id="124"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25" name="TextBox 124"/>
            <p:cNvSpPr txBox="1"/>
            <p:nvPr/>
          </p:nvSpPr>
          <p:spPr>
            <a:xfrm>
              <a:off x="3059611" y="3554683"/>
              <a:ext cx="431055" cy="584776"/>
            </a:xfrm>
            <a:prstGeom prst="rect">
              <a:avLst/>
            </a:prstGeom>
            <a:noFill/>
          </p:spPr>
          <p:txBody>
            <a:bodyPr vert="eaVert" wrap="none" rtlCol="0">
              <a:spAutoFit/>
            </a:bodyPr>
            <a:lstStyle/>
            <a:p>
              <a:r>
                <a:rPr lang="zh-CN" altLang="en-US" sz="900" b="0" dirty="0">
                  <a:solidFill>
                    <a:schemeClr val="bg1"/>
                  </a:solidFill>
                  <a:latin typeface="+mn-ea"/>
                  <a:ea typeface="+mn-ea"/>
                </a:rPr>
                <a:t>综合部</a:t>
              </a:r>
              <a:endParaRPr lang="zh-CN" altLang="en-US" sz="900" b="0" dirty="0">
                <a:solidFill>
                  <a:schemeClr val="bg1"/>
                </a:solidFill>
                <a:latin typeface="+mn-ea"/>
                <a:ea typeface="+mn-ea"/>
              </a:endParaRPr>
            </a:p>
          </p:txBody>
        </p:sp>
      </p:grpSp>
      <p:grpSp>
        <p:nvGrpSpPr>
          <p:cNvPr id="126" name="组合 125"/>
          <p:cNvGrpSpPr/>
          <p:nvPr/>
        </p:nvGrpSpPr>
        <p:grpSpPr>
          <a:xfrm>
            <a:off x="2620589" y="2574846"/>
            <a:ext cx="323165" cy="704850"/>
            <a:chOff x="3495480" y="3494088"/>
            <a:chExt cx="431055" cy="939800"/>
          </a:xfrm>
          <a:solidFill>
            <a:schemeClr val="tx1"/>
          </a:solidFill>
        </p:grpSpPr>
        <p:sp>
          <p:nvSpPr>
            <p:cNvPr id="127"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28" name="TextBox 127"/>
            <p:cNvSpPr txBox="1"/>
            <p:nvPr/>
          </p:nvSpPr>
          <p:spPr>
            <a:xfrm>
              <a:off x="3495480" y="3554683"/>
              <a:ext cx="431055" cy="584776"/>
            </a:xfrm>
            <a:prstGeom prst="rect">
              <a:avLst/>
            </a:prstGeom>
            <a:noFill/>
          </p:spPr>
          <p:txBody>
            <a:bodyPr vert="eaVert" wrap="none" rtlCol="0">
              <a:spAutoFit/>
            </a:bodyPr>
            <a:lstStyle/>
            <a:p>
              <a:r>
                <a:rPr lang="zh-CN" altLang="en-US" sz="900" b="0" dirty="0">
                  <a:solidFill>
                    <a:schemeClr val="bg1"/>
                  </a:solidFill>
                  <a:latin typeface="+mn-ea"/>
                  <a:ea typeface="+mn-ea"/>
                </a:rPr>
                <a:t>财务部</a:t>
              </a:r>
              <a:endParaRPr lang="zh-CN" altLang="en-US" sz="900" b="0" dirty="0">
                <a:solidFill>
                  <a:schemeClr val="bg1"/>
                </a:solidFill>
                <a:latin typeface="+mn-ea"/>
                <a:ea typeface="+mn-ea"/>
              </a:endParaRPr>
            </a:p>
          </p:txBody>
        </p:sp>
      </p:grpSp>
      <p:grpSp>
        <p:nvGrpSpPr>
          <p:cNvPr id="129" name="组合 128"/>
          <p:cNvGrpSpPr/>
          <p:nvPr/>
        </p:nvGrpSpPr>
        <p:grpSpPr>
          <a:xfrm>
            <a:off x="3624629" y="2721293"/>
            <a:ext cx="323165" cy="704850"/>
            <a:chOff x="4834722" y="3689350"/>
            <a:chExt cx="431055" cy="939800"/>
          </a:xfrm>
          <a:solidFill>
            <a:schemeClr val="tx1"/>
          </a:solidFill>
        </p:grpSpPr>
        <p:sp>
          <p:nvSpPr>
            <p:cNvPr id="130"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31" name="TextBox 130"/>
            <p:cNvSpPr txBox="1"/>
            <p:nvPr/>
          </p:nvSpPr>
          <p:spPr>
            <a:xfrm>
              <a:off x="4834722" y="3744463"/>
              <a:ext cx="431055" cy="584776"/>
            </a:xfrm>
            <a:prstGeom prst="rect">
              <a:avLst/>
            </a:prstGeom>
            <a:noFill/>
          </p:spPr>
          <p:txBody>
            <a:bodyPr vert="eaVert" wrap="none" rtlCol="0">
              <a:spAutoFit/>
            </a:bodyPr>
            <a:lstStyle/>
            <a:p>
              <a:r>
                <a:rPr lang="zh-CN" altLang="en-US" sz="900" b="0" dirty="0">
                  <a:solidFill>
                    <a:schemeClr val="bg1"/>
                  </a:solidFill>
                  <a:latin typeface="+mn-ea"/>
                  <a:ea typeface="+mn-ea"/>
                </a:rPr>
                <a:t>研发部</a:t>
              </a:r>
              <a:endParaRPr lang="zh-CN" altLang="en-US" sz="900" b="0" dirty="0">
                <a:solidFill>
                  <a:schemeClr val="bg1"/>
                </a:solidFill>
                <a:latin typeface="+mn-ea"/>
                <a:ea typeface="+mn-ea"/>
              </a:endParaRPr>
            </a:p>
          </p:txBody>
        </p:sp>
      </p:grpSp>
      <p:grpSp>
        <p:nvGrpSpPr>
          <p:cNvPr id="132" name="组合 131"/>
          <p:cNvGrpSpPr/>
          <p:nvPr/>
        </p:nvGrpSpPr>
        <p:grpSpPr>
          <a:xfrm>
            <a:off x="5477332" y="2721293"/>
            <a:ext cx="323165" cy="704850"/>
            <a:chOff x="7305955" y="3689350"/>
            <a:chExt cx="431055" cy="939800"/>
          </a:xfrm>
          <a:solidFill>
            <a:schemeClr val="tx1"/>
          </a:solidFill>
        </p:grpSpPr>
        <p:sp>
          <p:nvSpPr>
            <p:cNvPr id="133"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34" name="TextBox 133"/>
            <p:cNvSpPr txBox="1"/>
            <p:nvPr/>
          </p:nvSpPr>
          <p:spPr>
            <a:xfrm>
              <a:off x="7305955" y="3744463"/>
              <a:ext cx="431055" cy="738664"/>
            </a:xfrm>
            <a:prstGeom prst="rect">
              <a:avLst/>
            </a:prstGeom>
            <a:noFill/>
          </p:spPr>
          <p:txBody>
            <a:bodyPr vert="eaVert" wrap="none" rtlCol="0">
              <a:spAutoFit/>
            </a:bodyPr>
            <a:lstStyle/>
            <a:p>
              <a:r>
                <a:rPr lang="zh-CN" altLang="en-US" sz="900" b="0" dirty="0">
                  <a:solidFill>
                    <a:schemeClr val="bg1"/>
                  </a:solidFill>
                  <a:latin typeface="+mn-ea"/>
                  <a:ea typeface="+mn-ea"/>
                </a:rPr>
                <a:t>售后中心</a:t>
              </a:r>
              <a:endParaRPr lang="zh-CN" altLang="en-US" sz="900" b="0" dirty="0">
                <a:solidFill>
                  <a:schemeClr val="bg1"/>
                </a:solidFill>
                <a:latin typeface="+mn-ea"/>
                <a:ea typeface="+mn-ea"/>
              </a:endParaRPr>
            </a:p>
          </p:txBody>
        </p:sp>
      </p:grpSp>
      <p:grpSp>
        <p:nvGrpSpPr>
          <p:cNvPr id="135" name="组合 134"/>
          <p:cNvGrpSpPr/>
          <p:nvPr/>
        </p:nvGrpSpPr>
        <p:grpSpPr>
          <a:xfrm>
            <a:off x="6586649" y="2701621"/>
            <a:ext cx="323165" cy="748335"/>
            <a:chOff x="8785620" y="3663121"/>
            <a:chExt cx="431055" cy="997780"/>
          </a:xfrm>
          <a:solidFill>
            <a:schemeClr val="tx1"/>
          </a:solidFill>
        </p:grpSpPr>
        <p:sp>
          <p:nvSpPr>
            <p:cNvPr id="136"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37" name="TextBox 136"/>
            <p:cNvSpPr txBox="1"/>
            <p:nvPr/>
          </p:nvSpPr>
          <p:spPr>
            <a:xfrm>
              <a:off x="8785620" y="3663121"/>
              <a:ext cx="431055" cy="892552"/>
            </a:xfrm>
            <a:prstGeom prst="rect">
              <a:avLst/>
            </a:prstGeom>
            <a:noFill/>
          </p:spPr>
          <p:txBody>
            <a:bodyPr vert="eaVert" wrap="none" rtlCol="0">
              <a:spAutoFit/>
            </a:bodyPr>
            <a:lstStyle/>
            <a:p>
              <a:r>
                <a:rPr lang="zh-CN" altLang="en-US" sz="900" b="0" dirty="0">
                  <a:solidFill>
                    <a:schemeClr val="bg1"/>
                  </a:solidFill>
                  <a:latin typeface="+mn-ea"/>
                  <a:ea typeface="+mn-ea"/>
                </a:rPr>
                <a:t>硬件测试部</a:t>
              </a:r>
              <a:endParaRPr lang="zh-CN" altLang="en-US" sz="900" b="0" dirty="0">
                <a:solidFill>
                  <a:schemeClr val="bg1"/>
                </a:solidFill>
                <a:latin typeface="+mn-ea"/>
                <a:ea typeface="+mn-ea"/>
              </a:endParaRPr>
            </a:p>
          </p:txBody>
        </p:sp>
      </p:grpSp>
      <p:grpSp>
        <p:nvGrpSpPr>
          <p:cNvPr id="138" name="组合 137"/>
          <p:cNvGrpSpPr/>
          <p:nvPr/>
        </p:nvGrpSpPr>
        <p:grpSpPr>
          <a:xfrm>
            <a:off x="7116967" y="2701621"/>
            <a:ext cx="323165" cy="748335"/>
            <a:chOff x="9492986" y="3663121"/>
            <a:chExt cx="431055" cy="997780"/>
          </a:xfrm>
          <a:solidFill>
            <a:schemeClr val="tx1"/>
          </a:solidFill>
        </p:grpSpPr>
        <p:sp>
          <p:nvSpPr>
            <p:cNvPr id="139"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40" name="TextBox 139"/>
            <p:cNvSpPr txBox="1"/>
            <p:nvPr/>
          </p:nvSpPr>
          <p:spPr>
            <a:xfrm>
              <a:off x="9492986" y="3663121"/>
              <a:ext cx="431055" cy="892552"/>
            </a:xfrm>
            <a:prstGeom prst="rect">
              <a:avLst/>
            </a:prstGeom>
            <a:noFill/>
          </p:spPr>
          <p:txBody>
            <a:bodyPr vert="eaVert" wrap="none" rtlCol="0">
              <a:spAutoFit/>
            </a:bodyPr>
            <a:lstStyle/>
            <a:p>
              <a:r>
                <a:rPr lang="zh-CN" altLang="en-US" sz="900" b="0" dirty="0">
                  <a:solidFill>
                    <a:schemeClr val="bg1"/>
                  </a:solidFill>
                  <a:latin typeface="+mn-ea"/>
                  <a:ea typeface="+mn-ea"/>
                </a:rPr>
                <a:t>工程监督部</a:t>
              </a:r>
              <a:endParaRPr lang="zh-CN" altLang="en-US" sz="900" b="0" dirty="0">
                <a:solidFill>
                  <a:schemeClr val="bg1"/>
                </a:solidFill>
                <a:latin typeface="+mn-ea"/>
                <a:ea typeface="+mn-ea"/>
              </a:endParaRPr>
            </a:p>
          </p:txBody>
        </p:sp>
      </p:grpSp>
      <p:grpSp>
        <p:nvGrpSpPr>
          <p:cNvPr id="141" name="组合 140"/>
          <p:cNvGrpSpPr/>
          <p:nvPr/>
        </p:nvGrpSpPr>
        <p:grpSpPr>
          <a:xfrm>
            <a:off x="7605072" y="2701621"/>
            <a:ext cx="323165" cy="748335"/>
            <a:chOff x="10144046" y="3663121"/>
            <a:chExt cx="431055" cy="997780"/>
          </a:xfrm>
          <a:solidFill>
            <a:srgbClr val="00B0F0"/>
          </a:solidFill>
        </p:grpSpPr>
        <p:sp>
          <p:nvSpPr>
            <p:cNvPr id="142"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grp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43" name="TextBox 142"/>
            <p:cNvSpPr txBox="1"/>
            <p:nvPr/>
          </p:nvSpPr>
          <p:spPr>
            <a:xfrm>
              <a:off x="10144046" y="3663121"/>
              <a:ext cx="431055" cy="892552"/>
            </a:xfrm>
            <a:prstGeom prst="rect">
              <a:avLst/>
            </a:prstGeom>
            <a:noFill/>
          </p:spPr>
          <p:txBody>
            <a:bodyPr vert="eaVert" wrap="none" rtlCol="0">
              <a:spAutoFit/>
            </a:bodyPr>
            <a:lstStyle/>
            <a:p>
              <a:r>
                <a:rPr lang="zh-CN" altLang="en-US" sz="900" b="0" dirty="0">
                  <a:solidFill>
                    <a:schemeClr val="bg1"/>
                  </a:solidFill>
                  <a:latin typeface="+mn-ea"/>
                  <a:ea typeface="+mn-ea"/>
                </a:rPr>
                <a:t>客服事业部</a:t>
              </a:r>
              <a:endParaRPr lang="zh-CN" altLang="en-US" sz="900" b="0" dirty="0">
                <a:solidFill>
                  <a:schemeClr val="bg1"/>
                </a:solidFill>
                <a:latin typeface="+mn-ea"/>
                <a:ea typeface="+mn-ea"/>
              </a:endParaRPr>
            </a:p>
          </p:txBody>
        </p:sp>
      </p:grpSp>
      <p:grpSp>
        <p:nvGrpSpPr>
          <p:cNvPr id="144" name="组合 143"/>
          <p:cNvGrpSpPr/>
          <p:nvPr/>
        </p:nvGrpSpPr>
        <p:grpSpPr>
          <a:xfrm>
            <a:off x="1065307" y="3732134"/>
            <a:ext cx="307777" cy="828675"/>
            <a:chOff x="1420966" y="5037138"/>
            <a:chExt cx="410530" cy="1104900"/>
          </a:xfrm>
          <a:solidFill>
            <a:schemeClr val="tx1"/>
          </a:solidFill>
        </p:grpSpPr>
        <p:sp>
          <p:nvSpPr>
            <p:cNvPr id="14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46" name="TextBox 145"/>
            <p:cNvSpPr txBox="1"/>
            <p:nvPr/>
          </p:nvSpPr>
          <p:spPr>
            <a:xfrm>
              <a:off x="1420966" y="5085185"/>
              <a:ext cx="410530" cy="807059"/>
            </a:xfrm>
            <a:prstGeom prst="rect">
              <a:avLst/>
            </a:prstGeom>
            <a:noFill/>
          </p:spPr>
          <p:txBody>
            <a:bodyPr vert="eaVert" wrap="none" rtlCol="0">
              <a:spAutoFit/>
            </a:bodyPr>
            <a:lstStyle/>
            <a:p>
              <a:r>
                <a:rPr lang="zh-CN" altLang="en-US" sz="800" b="0" dirty="0">
                  <a:solidFill>
                    <a:schemeClr val="bg1"/>
                  </a:solidFill>
                  <a:latin typeface="+mn-ea"/>
                  <a:ea typeface="+mn-ea"/>
                </a:rPr>
                <a:t>国内事业部</a:t>
              </a:r>
              <a:endParaRPr lang="zh-CN" altLang="en-US" sz="800" b="0" dirty="0">
                <a:solidFill>
                  <a:schemeClr val="bg1"/>
                </a:solidFill>
                <a:latin typeface="+mn-ea"/>
                <a:ea typeface="+mn-ea"/>
              </a:endParaRPr>
            </a:p>
          </p:txBody>
        </p:sp>
      </p:grpSp>
      <p:grpSp>
        <p:nvGrpSpPr>
          <p:cNvPr id="147" name="组合 146"/>
          <p:cNvGrpSpPr/>
          <p:nvPr/>
        </p:nvGrpSpPr>
        <p:grpSpPr>
          <a:xfrm>
            <a:off x="1429496" y="3732134"/>
            <a:ext cx="307777" cy="828675"/>
            <a:chOff x="1906741" y="5037138"/>
            <a:chExt cx="410530" cy="1104900"/>
          </a:xfrm>
          <a:solidFill>
            <a:schemeClr val="tx1"/>
          </a:solidFill>
        </p:grpSpPr>
        <p:sp>
          <p:nvSpPr>
            <p:cNvPr id="148"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49" name="TextBox 148"/>
            <p:cNvSpPr txBox="1"/>
            <p:nvPr/>
          </p:nvSpPr>
          <p:spPr>
            <a:xfrm>
              <a:off x="1906741" y="5085185"/>
              <a:ext cx="410530" cy="807059"/>
            </a:xfrm>
            <a:prstGeom prst="rect">
              <a:avLst/>
            </a:prstGeom>
            <a:noFill/>
          </p:spPr>
          <p:txBody>
            <a:bodyPr vert="eaVert" wrap="none" rtlCol="0">
              <a:spAutoFit/>
            </a:bodyPr>
            <a:lstStyle/>
            <a:p>
              <a:r>
                <a:rPr lang="zh-CN" altLang="en-US" sz="800" b="0" dirty="0">
                  <a:solidFill>
                    <a:schemeClr val="bg1"/>
                  </a:solidFill>
                  <a:latin typeface="+mn-ea"/>
                  <a:ea typeface="+mn-ea"/>
                </a:rPr>
                <a:t>海外事业部</a:t>
              </a:r>
              <a:endParaRPr lang="zh-CN" altLang="en-US" sz="800" b="0" dirty="0">
                <a:solidFill>
                  <a:schemeClr val="bg1"/>
                </a:solidFill>
                <a:latin typeface="+mn-ea"/>
                <a:ea typeface="+mn-ea"/>
              </a:endParaRPr>
            </a:p>
          </p:txBody>
        </p:sp>
      </p:grpSp>
      <p:grpSp>
        <p:nvGrpSpPr>
          <p:cNvPr id="150" name="组合 149"/>
          <p:cNvGrpSpPr/>
          <p:nvPr/>
        </p:nvGrpSpPr>
        <p:grpSpPr>
          <a:xfrm>
            <a:off x="2088379" y="3732134"/>
            <a:ext cx="307777" cy="828675"/>
            <a:chOff x="2785597" y="5037138"/>
            <a:chExt cx="410530" cy="1104900"/>
          </a:xfrm>
          <a:solidFill>
            <a:schemeClr val="tx1"/>
          </a:solidFill>
        </p:grpSpPr>
        <p:sp>
          <p:nvSpPr>
            <p:cNvPr id="151"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52" name="TextBox 151"/>
            <p:cNvSpPr txBox="1"/>
            <p:nvPr/>
          </p:nvSpPr>
          <p:spPr>
            <a:xfrm>
              <a:off x="2785597" y="5085185"/>
              <a:ext cx="410530" cy="807059"/>
            </a:xfrm>
            <a:prstGeom prst="rect">
              <a:avLst/>
            </a:prstGeom>
            <a:noFill/>
          </p:spPr>
          <p:txBody>
            <a:bodyPr vert="eaVert" wrap="none" rtlCol="0">
              <a:spAutoFit/>
            </a:bodyPr>
            <a:lstStyle/>
            <a:p>
              <a:r>
                <a:rPr lang="zh-CN" altLang="en-US" sz="800" b="0" dirty="0">
                  <a:solidFill>
                    <a:schemeClr val="bg1"/>
                  </a:solidFill>
                  <a:latin typeface="+mn-ea"/>
                  <a:ea typeface="+mn-ea"/>
                </a:rPr>
                <a:t>人力资源部</a:t>
              </a:r>
              <a:endParaRPr lang="zh-CN" altLang="en-US" sz="800" b="0" dirty="0">
                <a:solidFill>
                  <a:schemeClr val="bg1"/>
                </a:solidFill>
                <a:latin typeface="+mn-ea"/>
                <a:ea typeface="+mn-ea"/>
              </a:endParaRPr>
            </a:p>
          </p:txBody>
        </p:sp>
      </p:grpSp>
      <p:grpSp>
        <p:nvGrpSpPr>
          <p:cNvPr id="153" name="组合 152"/>
          <p:cNvGrpSpPr/>
          <p:nvPr/>
        </p:nvGrpSpPr>
        <p:grpSpPr>
          <a:xfrm>
            <a:off x="2452567" y="3732134"/>
            <a:ext cx="307777" cy="828675"/>
            <a:chOff x="3271372" y="5037138"/>
            <a:chExt cx="410530" cy="1104900"/>
          </a:xfrm>
          <a:solidFill>
            <a:schemeClr val="tx1"/>
          </a:solidFill>
        </p:grpSpPr>
        <p:sp>
          <p:nvSpPr>
            <p:cNvPr id="154"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B0F0"/>
            </a:solidFill>
            <a:ln>
              <a:noFill/>
            </a:ln>
          </p:spPr>
          <p:txBody>
            <a:bodyPr vert="horz" wrap="square" lIns="91440" tIns="45720" rIns="91440" bIns="45720" numCol="1" anchor="t" anchorCtr="0" compatLnSpc="1"/>
            <a:lstStyle/>
            <a:p>
              <a:endParaRPr lang="zh-CN" altLang="en-US" sz="1600" b="0">
                <a:solidFill>
                  <a:schemeClr val="bg1"/>
                </a:solidFill>
              </a:endParaRPr>
            </a:p>
          </p:txBody>
        </p:sp>
        <p:sp>
          <p:nvSpPr>
            <p:cNvPr id="155" name="TextBox 154"/>
            <p:cNvSpPr txBox="1"/>
            <p:nvPr/>
          </p:nvSpPr>
          <p:spPr>
            <a:xfrm>
              <a:off x="3271372" y="5085185"/>
              <a:ext cx="410530" cy="533480"/>
            </a:xfrm>
            <a:prstGeom prst="rect">
              <a:avLst/>
            </a:prstGeom>
            <a:noFill/>
          </p:spPr>
          <p:txBody>
            <a:bodyPr vert="eaVert" wrap="none" rtlCol="0">
              <a:spAutoFit/>
            </a:bodyPr>
            <a:lstStyle/>
            <a:p>
              <a:r>
                <a:rPr lang="zh-CN" altLang="en-US" sz="800" b="0" dirty="0">
                  <a:solidFill>
                    <a:schemeClr val="bg1"/>
                  </a:solidFill>
                  <a:latin typeface="+mn-ea"/>
                  <a:ea typeface="+mn-ea"/>
                </a:rPr>
                <a:t>综合部</a:t>
              </a:r>
              <a:endParaRPr lang="zh-CN" altLang="en-US" sz="800" b="0" dirty="0">
                <a:solidFill>
                  <a:schemeClr val="bg1"/>
                </a:solidFill>
                <a:latin typeface="+mn-ea"/>
                <a:ea typeface="+mn-ea"/>
              </a:endParaRPr>
            </a:p>
          </p:txBody>
        </p:sp>
      </p:grpSp>
      <p:grpSp>
        <p:nvGrpSpPr>
          <p:cNvPr id="156" name="组合 155"/>
          <p:cNvGrpSpPr/>
          <p:nvPr/>
        </p:nvGrpSpPr>
        <p:grpSpPr>
          <a:xfrm>
            <a:off x="2872301" y="3714162"/>
            <a:ext cx="323165" cy="1131079"/>
            <a:chOff x="3831233" y="5013176"/>
            <a:chExt cx="431055" cy="1508106"/>
          </a:xfrm>
          <a:solidFill>
            <a:srgbClr val="00B0F0"/>
          </a:solidFill>
        </p:grpSpPr>
        <p:sp>
          <p:nvSpPr>
            <p:cNvPr id="157"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grpFill/>
            <a:ln>
              <a:noFill/>
            </a:ln>
          </p:spPr>
          <p:txBody>
            <a:bodyPr vert="horz" wrap="square" lIns="91440" tIns="45720" rIns="91440" bIns="45720" numCol="1" anchor="t" anchorCtr="0" compatLnSpc="1"/>
            <a:lstStyle/>
            <a:p>
              <a:endParaRPr lang="zh-CN" altLang="en-US" b="0">
                <a:solidFill>
                  <a:schemeClr val="bg1"/>
                </a:solidFill>
              </a:endParaRPr>
            </a:p>
          </p:txBody>
        </p:sp>
        <p:sp>
          <p:nvSpPr>
            <p:cNvPr id="158" name="TextBox 157"/>
            <p:cNvSpPr txBox="1"/>
            <p:nvPr/>
          </p:nvSpPr>
          <p:spPr>
            <a:xfrm>
              <a:off x="3831233" y="5013176"/>
              <a:ext cx="431055" cy="1508106"/>
            </a:xfrm>
            <a:prstGeom prst="rect">
              <a:avLst/>
            </a:prstGeom>
            <a:noFill/>
          </p:spPr>
          <p:txBody>
            <a:bodyPr vert="eaVert" wrap="none" rtlCol="0">
              <a:spAutoFit/>
            </a:bodyPr>
            <a:lstStyle/>
            <a:p>
              <a:r>
                <a:rPr lang="zh-CN" altLang="en-US" sz="900" b="0" dirty="0">
                  <a:solidFill>
                    <a:schemeClr val="bg1"/>
                  </a:solidFill>
                  <a:latin typeface="+mn-ea"/>
                  <a:ea typeface="+mn-ea"/>
                </a:rPr>
                <a:t>餐饮管理系统研发部</a:t>
              </a:r>
              <a:endParaRPr lang="zh-CN" altLang="en-US" sz="900" b="0" dirty="0">
                <a:solidFill>
                  <a:schemeClr val="bg1"/>
                </a:solidFill>
                <a:latin typeface="+mn-ea"/>
                <a:ea typeface="+mn-ea"/>
              </a:endParaRPr>
            </a:p>
          </p:txBody>
        </p:sp>
      </p:grpSp>
      <p:grpSp>
        <p:nvGrpSpPr>
          <p:cNvPr id="159" name="组合 158"/>
          <p:cNvGrpSpPr/>
          <p:nvPr/>
        </p:nvGrpSpPr>
        <p:grpSpPr>
          <a:xfrm>
            <a:off x="3229349" y="3714162"/>
            <a:ext cx="323165" cy="1131079"/>
            <a:chOff x="4307483" y="5013176"/>
            <a:chExt cx="431055" cy="1508106"/>
          </a:xfrm>
          <a:solidFill>
            <a:srgbClr val="00B0F0"/>
          </a:solidFill>
        </p:grpSpPr>
        <p:sp>
          <p:nvSpPr>
            <p:cNvPr id="160"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grpFill/>
            <a:ln>
              <a:noFill/>
            </a:ln>
          </p:spPr>
          <p:txBody>
            <a:bodyPr vert="horz" wrap="square" lIns="91440" tIns="45720" rIns="91440" bIns="45720" numCol="1" anchor="t" anchorCtr="0" compatLnSpc="1"/>
            <a:lstStyle/>
            <a:p>
              <a:endParaRPr lang="zh-CN" altLang="en-US" b="0">
                <a:solidFill>
                  <a:schemeClr val="bg1"/>
                </a:solidFill>
              </a:endParaRPr>
            </a:p>
          </p:txBody>
        </p:sp>
        <p:sp>
          <p:nvSpPr>
            <p:cNvPr id="161" name="TextBox 160"/>
            <p:cNvSpPr txBox="1"/>
            <p:nvPr/>
          </p:nvSpPr>
          <p:spPr>
            <a:xfrm>
              <a:off x="4307483" y="5013176"/>
              <a:ext cx="431055" cy="1508106"/>
            </a:xfrm>
            <a:prstGeom prst="rect">
              <a:avLst/>
            </a:prstGeom>
            <a:noFill/>
          </p:spPr>
          <p:txBody>
            <a:bodyPr vert="eaVert" wrap="none" rtlCol="0">
              <a:spAutoFit/>
            </a:bodyPr>
            <a:lstStyle/>
            <a:p>
              <a:r>
                <a:rPr lang="zh-CN" altLang="en-US" sz="900" b="0" dirty="0">
                  <a:solidFill>
                    <a:schemeClr val="bg1"/>
                  </a:solidFill>
                  <a:latin typeface="+mn-ea"/>
                  <a:ea typeface="+mn-ea"/>
                </a:rPr>
                <a:t>酒店管理系统研发部</a:t>
              </a:r>
              <a:endParaRPr lang="zh-CN" altLang="en-US" sz="900" b="0" dirty="0">
                <a:solidFill>
                  <a:schemeClr val="bg1"/>
                </a:solidFill>
                <a:latin typeface="+mn-ea"/>
                <a:ea typeface="+mn-ea"/>
              </a:endParaRPr>
            </a:p>
          </p:txBody>
        </p:sp>
      </p:grpSp>
      <p:grpSp>
        <p:nvGrpSpPr>
          <p:cNvPr id="162" name="组合 161"/>
          <p:cNvGrpSpPr/>
          <p:nvPr/>
        </p:nvGrpSpPr>
        <p:grpSpPr>
          <a:xfrm>
            <a:off x="3623956" y="3714162"/>
            <a:ext cx="321310" cy="1130015"/>
            <a:chOff x="4833832" y="5013176"/>
            <a:chExt cx="428581" cy="1506687"/>
          </a:xfrm>
          <a:solidFill>
            <a:srgbClr val="00B0F0"/>
          </a:solidFill>
        </p:grpSpPr>
        <p:sp>
          <p:nvSpPr>
            <p:cNvPr id="163"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grpFill/>
            <a:ln>
              <a:noFill/>
            </a:ln>
          </p:spPr>
          <p:txBody>
            <a:bodyPr vert="horz" wrap="square" lIns="91440" tIns="45720" rIns="91440" bIns="45720" numCol="1" anchor="t" anchorCtr="0" compatLnSpc="1"/>
            <a:lstStyle/>
            <a:p>
              <a:endParaRPr lang="zh-CN" altLang="en-US" b="0">
                <a:solidFill>
                  <a:schemeClr val="bg1"/>
                </a:solidFill>
              </a:endParaRPr>
            </a:p>
          </p:txBody>
        </p:sp>
        <p:sp>
          <p:nvSpPr>
            <p:cNvPr id="164" name="TextBox 163"/>
            <p:cNvSpPr txBox="1"/>
            <p:nvPr/>
          </p:nvSpPr>
          <p:spPr>
            <a:xfrm>
              <a:off x="4833832" y="5013176"/>
              <a:ext cx="428581" cy="1385147"/>
            </a:xfrm>
            <a:prstGeom prst="rect">
              <a:avLst/>
            </a:prstGeom>
            <a:noFill/>
          </p:spPr>
          <p:txBody>
            <a:bodyPr vert="eaVert" wrap="none" rtlCol="0">
              <a:spAutoFit/>
            </a:bodyPr>
            <a:lstStyle/>
            <a:p>
              <a:r>
                <a:rPr lang="en-US" altLang="zh-CN" sz="900" b="0" dirty="0">
                  <a:solidFill>
                    <a:schemeClr val="bg1"/>
                  </a:solidFill>
                  <a:latin typeface="+mn-ea"/>
                  <a:ea typeface="+mn-ea"/>
                </a:rPr>
                <a:t>XX</a:t>
              </a:r>
              <a:r>
                <a:rPr lang="zh-CN" altLang="en-US" sz="900" b="0" dirty="0">
                  <a:solidFill>
                    <a:schemeClr val="bg1"/>
                  </a:solidFill>
                  <a:latin typeface="+mn-ea"/>
                  <a:ea typeface="+mn-ea"/>
                </a:rPr>
                <a:t>管理系统研发部</a:t>
              </a:r>
              <a:endParaRPr lang="zh-CN" altLang="en-US" sz="900" b="0" dirty="0">
                <a:solidFill>
                  <a:schemeClr val="bg1"/>
                </a:solidFill>
                <a:latin typeface="+mn-ea"/>
                <a:ea typeface="+mn-ea"/>
              </a:endParaRPr>
            </a:p>
          </p:txBody>
        </p:sp>
      </p:grpSp>
      <p:grpSp>
        <p:nvGrpSpPr>
          <p:cNvPr id="165" name="组合 164"/>
          <p:cNvGrpSpPr/>
          <p:nvPr/>
        </p:nvGrpSpPr>
        <p:grpSpPr>
          <a:xfrm>
            <a:off x="3993430" y="3714162"/>
            <a:ext cx="323165" cy="1131079"/>
            <a:chOff x="5326658" y="5013176"/>
            <a:chExt cx="431055" cy="1508106"/>
          </a:xfrm>
          <a:solidFill>
            <a:srgbClr val="00B0F0"/>
          </a:solidFill>
        </p:grpSpPr>
        <p:sp>
          <p:nvSpPr>
            <p:cNvPr id="166"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grpFill/>
            <a:ln>
              <a:noFill/>
            </a:ln>
          </p:spPr>
          <p:txBody>
            <a:bodyPr vert="horz" wrap="square" lIns="91440" tIns="45720" rIns="91440" bIns="45720" numCol="1" anchor="t" anchorCtr="0" compatLnSpc="1"/>
            <a:lstStyle/>
            <a:p>
              <a:endParaRPr lang="zh-CN" altLang="en-US" b="0">
                <a:solidFill>
                  <a:schemeClr val="bg1"/>
                </a:solidFill>
              </a:endParaRPr>
            </a:p>
          </p:txBody>
        </p:sp>
        <p:sp>
          <p:nvSpPr>
            <p:cNvPr id="167" name="TextBox 166"/>
            <p:cNvSpPr txBox="1"/>
            <p:nvPr/>
          </p:nvSpPr>
          <p:spPr>
            <a:xfrm>
              <a:off x="5326658" y="5013176"/>
              <a:ext cx="431055" cy="1508106"/>
            </a:xfrm>
            <a:prstGeom prst="rect">
              <a:avLst/>
            </a:prstGeom>
            <a:noFill/>
            <a:ln>
              <a:noFill/>
            </a:ln>
          </p:spPr>
          <p:txBody>
            <a:bodyPr vert="eaVert" wrap="none" rtlCol="0">
              <a:spAutoFit/>
            </a:bodyPr>
            <a:lstStyle/>
            <a:p>
              <a:r>
                <a:rPr lang="zh-CN" altLang="en-US" sz="900" b="0" dirty="0">
                  <a:solidFill>
                    <a:schemeClr val="bg1"/>
                  </a:solidFill>
                  <a:latin typeface="+mn-ea"/>
                  <a:ea typeface="+mn-ea"/>
                </a:rPr>
                <a:t>无线电子菜谱研发部</a:t>
              </a:r>
              <a:endParaRPr lang="zh-CN" altLang="en-US" sz="900" b="0" dirty="0">
                <a:solidFill>
                  <a:schemeClr val="bg1"/>
                </a:solidFill>
                <a:latin typeface="+mn-ea"/>
                <a:ea typeface="+mn-ea"/>
              </a:endParaRPr>
            </a:p>
          </p:txBody>
        </p:sp>
      </p:grpSp>
      <p:grpSp>
        <p:nvGrpSpPr>
          <p:cNvPr id="168" name="组合 167"/>
          <p:cNvGrpSpPr/>
          <p:nvPr/>
        </p:nvGrpSpPr>
        <p:grpSpPr>
          <a:xfrm>
            <a:off x="4364760" y="3714163"/>
            <a:ext cx="323165" cy="1130015"/>
            <a:chOff x="5821958" y="5013176"/>
            <a:chExt cx="431055" cy="1506687"/>
          </a:xfrm>
          <a:solidFill>
            <a:srgbClr val="00B0F0"/>
          </a:solidFill>
        </p:grpSpPr>
        <p:sp>
          <p:nvSpPr>
            <p:cNvPr id="169"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grpFill/>
            <a:ln>
              <a:noFill/>
            </a:ln>
          </p:spPr>
          <p:txBody>
            <a:bodyPr vert="horz" wrap="square" lIns="91440" tIns="45720" rIns="91440" bIns="45720" numCol="1" anchor="t" anchorCtr="0" compatLnSpc="1"/>
            <a:lstStyle/>
            <a:p>
              <a:endParaRPr lang="zh-CN" altLang="en-US" b="0">
                <a:solidFill>
                  <a:schemeClr val="bg1"/>
                </a:solidFill>
              </a:endParaRPr>
            </a:p>
          </p:txBody>
        </p:sp>
        <p:sp>
          <p:nvSpPr>
            <p:cNvPr id="170" name="TextBox 169"/>
            <p:cNvSpPr txBox="1"/>
            <p:nvPr/>
          </p:nvSpPr>
          <p:spPr>
            <a:xfrm>
              <a:off x="5821958" y="5013176"/>
              <a:ext cx="431055" cy="1354218"/>
            </a:xfrm>
            <a:prstGeom prst="rect">
              <a:avLst/>
            </a:prstGeom>
            <a:noFill/>
          </p:spPr>
          <p:txBody>
            <a:bodyPr vert="eaVert" wrap="none" rtlCol="0">
              <a:spAutoFit/>
            </a:bodyPr>
            <a:lstStyle/>
            <a:p>
              <a:r>
                <a:rPr lang="zh-CN" altLang="en-US" sz="900" b="0" dirty="0">
                  <a:solidFill>
                    <a:schemeClr val="bg1"/>
                  </a:solidFill>
                  <a:latin typeface="+mn-ea"/>
                  <a:ea typeface="+mn-ea"/>
                </a:rPr>
                <a:t>新概念产品研发部</a:t>
              </a:r>
              <a:endParaRPr lang="zh-CN" altLang="en-US" sz="900" b="0" dirty="0">
                <a:solidFill>
                  <a:schemeClr val="bg1"/>
                </a:solidFill>
                <a:latin typeface="+mn-ea"/>
                <a:ea typeface="+mn-ea"/>
              </a:endParaRPr>
            </a:p>
          </p:txBody>
        </p:sp>
      </p:grpSp>
      <p:grpSp>
        <p:nvGrpSpPr>
          <p:cNvPr id="171" name="组合 170"/>
          <p:cNvGrpSpPr/>
          <p:nvPr/>
        </p:nvGrpSpPr>
        <p:grpSpPr>
          <a:xfrm>
            <a:off x="5036490" y="3719036"/>
            <a:ext cx="323165" cy="1125141"/>
            <a:chOff x="6717947" y="5019675"/>
            <a:chExt cx="431055" cy="1500188"/>
          </a:xfrm>
          <a:solidFill>
            <a:srgbClr val="00B0F0"/>
          </a:solidFill>
        </p:grpSpPr>
        <p:sp>
          <p:nvSpPr>
            <p:cNvPr id="172"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grpFill/>
            <a:ln>
              <a:noFill/>
            </a:ln>
          </p:spPr>
          <p:txBody>
            <a:bodyPr vert="horz" wrap="square" lIns="91440" tIns="45720" rIns="91440" bIns="45720" numCol="1" anchor="t" anchorCtr="0" compatLnSpc="1"/>
            <a:lstStyle/>
            <a:p>
              <a:endParaRPr lang="zh-CN" altLang="en-US" b="0">
                <a:solidFill>
                  <a:schemeClr val="bg1"/>
                </a:solidFill>
              </a:endParaRPr>
            </a:p>
          </p:txBody>
        </p:sp>
        <p:sp>
          <p:nvSpPr>
            <p:cNvPr id="173" name="TextBox 172"/>
            <p:cNvSpPr txBox="1"/>
            <p:nvPr/>
          </p:nvSpPr>
          <p:spPr>
            <a:xfrm>
              <a:off x="6717947" y="5074434"/>
              <a:ext cx="431055" cy="892552"/>
            </a:xfrm>
            <a:prstGeom prst="rect">
              <a:avLst/>
            </a:prstGeom>
            <a:noFill/>
          </p:spPr>
          <p:txBody>
            <a:bodyPr vert="eaVert" wrap="none" rtlCol="0">
              <a:spAutoFit/>
            </a:bodyPr>
            <a:lstStyle/>
            <a:p>
              <a:r>
                <a:rPr lang="zh-CN" altLang="en-US" sz="900" b="0" dirty="0">
                  <a:solidFill>
                    <a:schemeClr val="bg1"/>
                  </a:solidFill>
                  <a:latin typeface="+mn-ea"/>
                  <a:ea typeface="+mn-ea"/>
                </a:rPr>
                <a:t>售后部门</a:t>
              </a:r>
              <a:r>
                <a:rPr lang="en-US" altLang="zh-CN" sz="900" b="0" dirty="0">
                  <a:solidFill>
                    <a:schemeClr val="bg1"/>
                  </a:solidFill>
                  <a:latin typeface="+mn-ea"/>
                  <a:ea typeface="+mn-ea"/>
                </a:rPr>
                <a:t>①</a:t>
              </a:r>
              <a:endParaRPr lang="zh-CN" altLang="en-US" sz="900" b="0" dirty="0">
                <a:solidFill>
                  <a:schemeClr val="bg1"/>
                </a:solidFill>
                <a:latin typeface="+mn-ea"/>
                <a:ea typeface="+mn-ea"/>
              </a:endParaRPr>
            </a:p>
          </p:txBody>
        </p:sp>
      </p:grpSp>
      <p:grpSp>
        <p:nvGrpSpPr>
          <p:cNvPr id="174" name="组合 173"/>
          <p:cNvGrpSpPr/>
          <p:nvPr/>
        </p:nvGrpSpPr>
        <p:grpSpPr>
          <a:xfrm>
            <a:off x="5457111" y="3719036"/>
            <a:ext cx="346249" cy="1125141"/>
            <a:chOff x="7278985" y="5019675"/>
            <a:chExt cx="461845" cy="1500188"/>
          </a:xfrm>
          <a:solidFill>
            <a:srgbClr val="00B0F0"/>
          </a:solidFill>
        </p:grpSpPr>
        <p:sp>
          <p:nvSpPr>
            <p:cNvPr id="175"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grpFill/>
            <a:ln>
              <a:noFill/>
            </a:ln>
          </p:spPr>
          <p:txBody>
            <a:bodyPr vert="horz" wrap="square" lIns="91440" tIns="45720" rIns="91440" bIns="45720" numCol="1" anchor="t" anchorCtr="0" compatLnSpc="1"/>
            <a:lstStyle/>
            <a:p>
              <a:endParaRPr lang="zh-CN" altLang="en-US" sz="1400" b="0">
                <a:solidFill>
                  <a:schemeClr val="bg1"/>
                </a:solidFill>
              </a:endParaRPr>
            </a:p>
          </p:txBody>
        </p:sp>
        <p:sp>
          <p:nvSpPr>
            <p:cNvPr id="176" name="TextBox 175"/>
            <p:cNvSpPr txBox="1"/>
            <p:nvPr/>
          </p:nvSpPr>
          <p:spPr>
            <a:xfrm>
              <a:off x="7278985" y="5074434"/>
              <a:ext cx="461845" cy="1020792"/>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sz="1050" b="0" dirty="0">
                  <a:solidFill>
                    <a:schemeClr val="bg1"/>
                  </a:solidFill>
                </a:rPr>
                <a:t>售后部门</a:t>
              </a:r>
              <a:r>
                <a:rPr lang="en-US" altLang="zh-CN" sz="1050" b="0" dirty="0">
                  <a:solidFill>
                    <a:schemeClr val="bg1"/>
                  </a:solidFill>
                </a:rPr>
                <a:t>②</a:t>
              </a:r>
              <a:endParaRPr lang="zh-CN" altLang="en-US" sz="1050" b="0" dirty="0">
                <a:solidFill>
                  <a:schemeClr val="bg1"/>
                </a:solidFill>
              </a:endParaRPr>
            </a:p>
          </p:txBody>
        </p:sp>
      </p:grpSp>
      <p:grpSp>
        <p:nvGrpSpPr>
          <p:cNvPr id="177" name="组合 176"/>
          <p:cNvGrpSpPr/>
          <p:nvPr/>
        </p:nvGrpSpPr>
        <p:grpSpPr>
          <a:xfrm>
            <a:off x="5864146" y="3719036"/>
            <a:ext cx="346249" cy="1125141"/>
            <a:chOff x="7821910" y="5019675"/>
            <a:chExt cx="461845" cy="1500188"/>
          </a:xfrm>
          <a:solidFill>
            <a:srgbClr val="00B0F0"/>
          </a:solidFill>
        </p:grpSpPr>
        <p:sp>
          <p:nvSpPr>
            <p:cNvPr id="178"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grpFill/>
            <a:ln>
              <a:noFill/>
            </a:ln>
          </p:spPr>
          <p:txBody>
            <a:bodyPr vert="horz" wrap="square" lIns="91440" tIns="45720" rIns="91440" bIns="45720" numCol="1" anchor="t" anchorCtr="0" compatLnSpc="1"/>
            <a:lstStyle/>
            <a:p>
              <a:endParaRPr lang="zh-CN" altLang="en-US" sz="1400" b="0">
                <a:solidFill>
                  <a:schemeClr val="bg1"/>
                </a:solidFill>
              </a:endParaRPr>
            </a:p>
          </p:txBody>
        </p:sp>
        <p:sp>
          <p:nvSpPr>
            <p:cNvPr id="179" name="TextBox 178"/>
            <p:cNvSpPr txBox="1"/>
            <p:nvPr/>
          </p:nvSpPr>
          <p:spPr>
            <a:xfrm>
              <a:off x="7821910" y="5074434"/>
              <a:ext cx="461845" cy="1020792"/>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sz="1050" b="0" dirty="0">
                  <a:solidFill>
                    <a:schemeClr val="bg1"/>
                  </a:solidFill>
                </a:rPr>
                <a:t>售后部门</a:t>
              </a:r>
              <a:r>
                <a:rPr lang="en-US" altLang="zh-CN" sz="1050" b="0" dirty="0">
                  <a:solidFill>
                    <a:schemeClr val="bg1"/>
                  </a:solidFill>
                </a:rPr>
                <a:t>③</a:t>
              </a:r>
              <a:endParaRPr lang="zh-CN" altLang="en-US" sz="1050" b="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16000">
        <p14:warp dir="in"/>
      </p:transition>
    </mc:Choice>
    <mc:Fallback>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anim calcmode="lin" valueType="num">
                                      <p:cBhvr>
                                        <p:cTn id="13" dur="500" fill="hold"/>
                                        <p:tgtEl>
                                          <p:spTgt spid="92"/>
                                        </p:tgtEl>
                                        <p:attrNameLst>
                                          <p:attrName>style.rotation</p:attrName>
                                        </p:attrNameLst>
                                      </p:cBhvr>
                                      <p:tavLst>
                                        <p:tav tm="0">
                                          <p:val>
                                            <p:fltVal val="90"/>
                                          </p:val>
                                        </p:tav>
                                        <p:tav tm="100000">
                                          <p:val>
                                            <p:fltVal val="0"/>
                                          </p:val>
                                        </p:tav>
                                      </p:tavLst>
                                    </p:anim>
                                    <p:animEffect transition="in" filter="fade">
                                      <p:cBhvr>
                                        <p:cTn id="14" dur="500"/>
                                        <p:tgtEl>
                                          <p:spTgt spid="9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arn(outVertical)">
                                      <p:cBhvr>
                                        <p:cTn id="22" dur="500"/>
                                        <p:tgtEl>
                                          <p:spTgt spid="81"/>
                                        </p:tgtEl>
                                      </p:cBhvr>
                                    </p:animEffect>
                                  </p:childTnLst>
                                </p:cTn>
                              </p:par>
                              <p:par>
                                <p:cTn id="23" presetID="42" presetClass="entr" presetSubtype="0" fill="hold"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anim calcmode="lin" valueType="num">
                                      <p:cBhvr>
                                        <p:cTn id="26" dur="500" fill="hold"/>
                                        <p:tgtEl>
                                          <p:spTgt spid="101"/>
                                        </p:tgtEl>
                                        <p:attrNameLst>
                                          <p:attrName>ppt_x</p:attrName>
                                        </p:attrNameLst>
                                      </p:cBhvr>
                                      <p:tavLst>
                                        <p:tav tm="0">
                                          <p:val>
                                            <p:strVal val="#ppt_x"/>
                                          </p:val>
                                        </p:tav>
                                        <p:tav tm="100000">
                                          <p:val>
                                            <p:strVal val="#ppt_x"/>
                                          </p:val>
                                        </p:tav>
                                      </p:tavLst>
                                    </p:anim>
                                    <p:anim calcmode="lin" valueType="num">
                                      <p:cBhvr>
                                        <p:cTn id="27" dur="500" fill="hold"/>
                                        <p:tgtEl>
                                          <p:spTgt spid="10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0-#ppt_w/2"/>
                                          </p:val>
                                        </p:tav>
                                        <p:tav tm="100000">
                                          <p:val>
                                            <p:strVal val="#ppt_x"/>
                                          </p:val>
                                        </p:tav>
                                      </p:tavLst>
                                    </p:anim>
                                    <p:anim calcmode="lin" valueType="num">
                                      <p:cBhvr additive="base">
                                        <p:cTn id="32" dur="500" fill="hold"/>
                                        <p:tgtEl>
                                          <p:spTgt spid="9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500" fill="hold"/>
                                        <p:tgtEl>
                                          <p:spTgt spid="98"/>
                                        </p:tgtEl>
                                        <p:attrNameLst>
                                          <p:attrName>ppt_x</p:attrName>
                                        </p:attrNameLst>
                                      </p:cBhvr>
                                      <p:tavLst>
                                        <p:tav tm="0">
                                          <p:val>
                                            <p:strVal val="1+#ppt_w/2"/>
                                          </p:val>
                                        </p:tav>
                                        <p:tav tm="100000">
                                          <p:val>
                                            <p:strVal val="#ppt_x"/>
                                          </p:val>
                                        </p:tav>
                                      </p:tavLst>
                                    </p:anim>
                                    <p:anim calcmode="lin" valueType="num">
                                      <p:cBhvr additive="base">
                                        <p:cTn id="36" dur="500" fill="hold"/>
                                        <p:tgtEl>
                                          <p:spTgt spid="9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up)">
                                      <p:cBhvr>
                                        <p:cTn id="44" dur="500"/>
                                        <p:tgtEl>
                                          <p:spTgt spid="51"/>
                                        </p:tgtEl>
                                      </p:cBhvr>
                                    </p:animEffect>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anim calcmode="lin" valueType="num">
                                      <p:cBhvr>
                                        <p:cTn id="49" dur="500" fill="hold"/>
                                        <p:tgtEl>
                                          <p:spTgt spid="104"/>
                                        </p:tgtEl>
                                        <p:attrNameLst>
                                          <p:attrName>ppt_x</p:attrName>
                                        </p:attrNameLst>
                                      </p:cBhvr>
                                      <p:tavLst>
                                        <p:tav tm="0">
                                          <p:val>
                                            <p:strVal val="#ppt_x"/>
                                          </p:val>
                                        </p:tav>
                                        <p:tav tm="100000">
                                          <p:val>
                                            <p:strVal val="#ppt_x"/>
                                          </p:val>
                                        </p:tav>
                                      </p:tavLst>
                                    </p:anim>
                                    <p:anim calcmode="lin" valueType="num">
                                      <p:cBhvr>
                                        <p:cTn id="50" dur="500" fill="hold"/>
                                        <p:tgtEl>
                                          <p:spTgt spid="10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10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anim calcmode="lin" valueType="num">
                                      <p:cBhvr>
                                        <p:cTn id="54" dur="500" fill="hold"/>
                                        <p:tgtEl>
                                          <p:spTgt spid="107"/>
                                        </p:tgtEl>
                                        <p:attrNameLst>
                                          <p:attrName>ppt_x</p:attrName>
                                        </p:attrNameLst>
                                      </p:cBhvr>
                                      <p:tavLst>
                                        <p:tav tm="0">
                                          <p:val>
                                            <p:strVal val="#ppt_x"/>
                                          </p:val>
                                        </p:tav>
                                        <p:tav tm="100000">
                                          <p:val>
                                            <p:strVal val="#ppt_x"/>
                                          </p:val>
                                        </p:tav>
                                      </p:tavLst>
                                    </p:anim>
                                    <p:anim calcmode="lin" valueType="num">
                                      <p:cBhvr>
                                        <p:cTn id="55" dur="500" fill="hold"/>
                                        <p:tgtEl>
                                          <p:spTgt spid="10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anim calcmode="lin" valueType="num">
                                      <p:cBhvr>
                                        <p:cTn id="59" dur="500" fill="hold"/>
                                        <p:tgtEl>
                                          <p:spTgt spid="110"/>
                                        </p:tgtEl>
                                        <p:attrNameLst>
                                          <p:attrName>ppt_x</p:attrName>
                                        </p:attrNameLst>
                                      </p:cBhvr>
                                      <p:tavLst>
                                        <p:tav tm="0">
                                          <p:val>
                                            <p:strVal val="#ppt_x"/>
                                          </p:val>
                                        </p:tav>
                                        <p:tav tm="100000">
                                          <p:val>
                                            <p:strVal val="#ppt_x"/>
                                          </p:val>
                                        </p:tav>
                                      </p:tavLst>
                                    </p:anim>
                                    <p:anim calcmode="lin" valueType="num">
                                      <p:cBhvr>
                                        <p:cTn id="60" dur="500" fill="hold"/>
                                        <p:tgtEl>
                                          <p:spTgt spid="110"/>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nodeType="after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fade">
                                      <p:cBhvr>
                                        <p:cTn id="64" dur="400"/>
                                        <p:tgtEl>
                                          <p:spTgt spid="113"/>
                                        </p:tgtEl>
                                      </p:cBhvr>
                                    </p:animEffect>
                                    <p:anim calcmode="lin" valueType="num">
                                      <p:cBhvr>
                                        <p:cTn id="65" dur="400" fill="hold"/>
                                        <p:tgtEl>
                                          <p:spTgt spid="113"/>
                                        </p:tgtEl>
                                        <p:attrNameLst>
                                          <p:attrName>ppt_x</p:attrName>
                                        </p:attrNameLst>
                                      </p:cBhvr>
                                      <p:tavLst>
                                        <p:tav tm="0">
                                          <p:val>
                                            <p:strVal val="#ppt_x"/>
                                          </p:val>
                                        </p:tav>
                                        <p:tav tm="100000">
                                          <p:val>
                                            <p:strVal val="#ppt_x"/>
                                          </p:val>
                                        </p:tav>
                                      </p:tavLst>
                                    </p:anim>
                                    <p:anim calcmode="lin" valueType="num">
                                      <p:cBhvr>
                                        <p:cTn id="66" dur="400" fill="hold"/>
                                        <p:tgtEl>
                                          <p:spTgt spid="11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10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400"/>
                                        <p:tgtEl>
                                          <p:spTgt spid="117"/>
                                        </p:tgtEl>
                                      </p:cBhvr>
                                    </p:animEffect>
                                    <p:anim calcmode="lin" valueType="num">
                                      <p:cBhvr>
                                        <p:cTn id="70" dur="400" fill="hold"/>
                                        <p:tgtEl>
                                          <p:spTgt spid="117"/>
                                        </p:tgtEl>
                                        <p:attrNameLst>
                                          <p:attrName>ppt_x</p:attrName>
                                        </p:attrNameLst>
                                      </p:cBhvr>
                                      <p:tavLst>
                                        <p:tav tm="0">
                                          <p:val>
                                            <p:strVal val="#ppt_x"/>
                                          </p:val>
                                        </p:tav>
                                        <p:tav tm="100000">
                                          <p:val>
                                            <p:strVal val="#ppt_x"/>
                                          </p:val>
                                        </p:tav>
                                      </p:tavLst>
                                    </p:anim>
                                    <p:anim calcmode="lin" valueType="num">
                                      <p:cBhvr>
                                        <p:cTn id="71" dur="400" fill="hold"/>
                                        <p:tgtEl>
                                          <p:spTgt spid="11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200"/>
                                  </p:stCondLst>
                                  <p:childTnLst>
                                    <p:set>
                                      <p:cBhvr>
                                        <p:cTn id="73" dur="1" fill="hold">
                                          <p:stCondLst>
                                            <p:cond delay="0"/>
                                          </p:stCondLst>
                                        </p:cTn>
                                        <p:tgtEl>
                                          <p:spTgt spid="120"/>
                                        </p:tgtEl>
                                        <p:attrNameLst>
                                          <p:attrName>style.visibility</p:attrName>
                                        </p:attrNameLst>
                                      </p:cBhvr>
                                      <p:to>
                                        <p:strVal val="visible"/>
                                      </p:to>
                                    </p:set>
                                    <p:animEffect transition="in" filter="fade">
                                      <p:cBhvr>
                                        <p:cTn id="74" dur="400"/>
                                        <p:tgtEl>
                                          <p:spTgt spid="120"/>
                                        </p:tgtEl>
                                      </p:cBhvr>
                                    </p:animEffect>
                                    <p:anim calcmode="lin" valueType="num">
                                      <p:cBhvr>
                                        <p:cTn id="75" dur="400" fill="hold"/>
                                        <p:tgtEl>
                                          <p:spTgt spid="120"/>
                                        </p:tgtEl>
                                        <p:attrNameLst>
                                          <p:attrName>ppt_x</p:attrName>
                                        </p:attrNameLst>
                                      </p:cBhvr>
                                      <p:tavLst>
                                        <p:tav tm="0">
                                          <p:val>
                                            <p:strVal val="#ppt_x"/>
                                          </p:val>
                                        </p:tav>
                                        <p:tav tm="100000">
                                          <p:val>
                                            <p:strVal val="#ppt_x"/>
                                          </p:val>
                                        </p:tav>
                                      </p:tavLst>
                                    </p:anim>
                                    <p:anim calcmode="lin" valueType="num">
                                      <p:cBhvr>
                                        <p:cTn id="76" dur="400" fill="hold"/>
                                        <p:tgtEl>
                                          <p:spTgt spid="1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300"/>
                                  </p:stCondLst>
                                  <p:childTnLst>
                                    <p:set>
                                      <p:cBhvr>
                                        <p:cTn id="78" dur="1" fill="hold">
                                          <p:stCondLst>
                                            <p:cond delay="0"/>
                                          </p:stCondLst>
                                        </p:cTn>
                                        <p:tgtEl>
                                          <p:spTgt spid="123"/>
                                        </p:tgtEl>
                                        <p:attrNameLst>
                                          <p:attrName>style.visibility</p:attrName>
                                        </p:attrNameLst>
                                      </p:cBhvr>
                                      <p:to>
                                        <p:strVal val="visible"/>
                                      </p:to>
                                    </p:set>
                                    <p:animEffect transition="in" filter="fade">
                                      <p:cBhvr>
                                        <p:cTn id="79" dur="400"/>
                                        <p:tgtEl>
                                          <p:spTgt spid="123"/>
                                        </p:tgtEl>
                                      </p:cBhvr>
                                    </p:animEffect>
                                    <p:anim calcmode="lin" valueType="num">
                                      <p:cBhvr>
                                        <p:cTn id="80" dur="400" fill="hold"/>
                                        <p:tgtEl>
                                          <p:spTgt spid="123"/>
                                        </p:tgtEl>
                                        <p:attrNameLst>
                                          <p:attrName>ppt_x</p:attrName>
                                        </p:attrNameLst>
                                      </p:cBhvr>
                                      <p:tavLst>
                                        <p:tav tm="0">
                                          <p:val>
                                            <p:strVal val="#ppt_x"/>
                                          </p:val>
                                        </p:tav>
                                        <p:tav tm="100000">
                                          <p:val>
                                            <p:strVal val="#ppt_x"/>
                                          </p:val>
                                        </p:tav>
                                      </p:tavLst>
                                    </p:anim>
                                    <p:anim calcmode="lin" valueType="num">
                                      <p:cBhvr>
                                        <p:cTn id="81" dur="400" fill="hold"/>
                                        <p:tgtEl>
                                          <p:spTgt spid="12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400"/>
                                  </p:stCondLst>
                                  <p:childTnLst>
                                    <p:set>
                                      <p:cBhvr>
                                        <p:cTn id="83" dur="1" fill="hold">
                                          <p:stCondLst>
                                            <p:cond delay="0"/>
                                          </p:stCondLst>
                                        </p:cTn>
                                        <p:tgtEl>
                                          <p:spTgt spid="126"/>
                                        </p:tgtEl>
                                        <p:attrNameLst>
                                          <p:attrName>style.visibility</p:attrName>
                                        </p:attrNameLst>
                                      </p:cBhvr>
                                      <p:to>
                                        <p:strVal val="visible"/>
                                      </p:to>
                                    </p:set>
                                    <p:animEffect transition="in" filter="fade">
                                      <p:cBhvr>
                                        <p:cTn id="84" dur="400"/>
                                        <p:tgtEl>
                                          <p:spTgt spid="126"/>
                                        </p:tgtEl>
                                      </p:cBhvr>
                                    </p:animEffect>
                                    <p:anim calcmode="lin" valueType="num">
                                      <p:cBhvr>
                                        <p:cTn id="85" dur="400" fill="hold"/>
                                        <p:tgtEl>
                                          <p:spTgt spid="126"/>
                                        </p:tgtEl>
                                        <p:attrNameLst>
                                          <p:attrName>ppt_x</p:attrName>
                                        </p:attrNameLst>
                                      </p:cBhvr>
                                      <p:tavLst>
                                        <p:tav tm="0">
                                          <p:val>
                                            <p:strVal val="#ppt_x"/>
                                          </p:val>
                                        </p:tav>
                                        <p:tav tm="100000">
                                          <p:val>
                                            <p:strVal val="#ppt_x"/>
                                          </p:val>
                                        </p:tav>
                                      </p:tavLst>
                                    </p:anim>
                                    <p:anim calcmode="lin" valueType="num">
                                      <p:cBhvr>
                                        <p:cTn id="86" dur="400" fill="hold"/>
                                        <p:tgtEl>
                                          <p:spTgt spid="126"/>
                                        </p:tgtEl>
                                        <p:attrNameLst>
                                          <p:attrName>ppt_y</p:attrName>
                                        </p:attrNameLst>
                                      </p:cBhvr>
                                      <p:tavLst>
                                        <p:tav tm="0">
                                          <p:val>
                                            <p:strVal val="#ppt_y+.1"/>
                                          </p:val>
                                        </p:tav>
                                        <p:tav tm="100000">
                                          <p:val>
                                            <p:strVal val="#ppt_y"/>
                                          </p:val>
                                        </p:tav>
                                      </p:tavLst>
                                    </p:anim>
                                  </p:childTnLst>
                                </p:cTn>
                              </p:par>
                            </p:childTnLst>
                          </p:cTn>
                        </p:par>
                        <p:par>
                          <p:cTn id="87" fill="hold">
                            <p:stCondLst>
                              <p:cond delay="5000"/>
                            </p:stCondLst>
                            <p:childTnLst>
                              <p:par>
                                <p:cTn id="88" presetID="22" presetClass="entr" presetSubtype="1"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up)">
                                      <p:cBhvr>
                                        <p:cTn id="90" dur="500"/>
                                        <p:tgtEl>
                                          <p:spTgt spid="59"/>
                                        </p:tgtEl>
                                      </p:cBhvr>
                                    </p:animEffect>
                                  </p:childTnLst>
                                </p:cTn>
                              </p:par>
                            </p:childTnLst>
                          </p:cTn>
                        </p:par>
                        <p:par>
                          <p:cTn id="91" fill="hold">
                            <p:stCondLst>
                              <p:cond delay="5500"/>
                            </p:stCondLst>
                            <p:childTnLst>
                              <p:par>
                                <p:cTn id="92" presetID="42" presetClass="entr" presetSubtype="0" fill="hold" nodeType="afterEffect">
                                  <p:stCondLst>
                                    <p:cond delay="0"/>
                                  </p:stCondLst>
                                  <p:childTnLst>
                                    <p:set>
                                      <p:cBhvr>
                                        <p:cTn id="93" dur="1" fill="hold">
                                          <p:stCondLst>
                                            <p:cond delay="0"/>
                                          </p:stCondLst>
                                        </p:cTn>
                                        <p:tgtEl>
                                          <p:spTgt spid="129"/>
                                        </p:tgtEl>
                                        <p:attrNameLst>
                                          <p:attrName>style.visibility</p:attrName>
                                        </p:attrNameLst>
                                      </p:cBhvr>
                                      <p:to>
                                        <p:strVal val="visible"/>
                                      </p:to>
                                    </p:set>
                                    <p:animEffect transition="in" filter="fade">
                                      <p:cBhvr>
                                        <p:cTn id="94" dur="400"/>
                                        <p:tgtEl>
                                          <p:spTgt spid="129"/>
                                        </p:tgtEl>
                                      </p:cBhvr>
                                    </p:animEffect>
                                    <p:anim calcmode="lin" valueType="num">
                                      <p:cBhvr>
                                        <p:cTn id="95" dur="400" fill="hold"/>
                                        <p:tgtEl>
                                          <p:spTgt spid="129"/>
                                        </p:tgtEl>
                                        <p:attrNameLst>
                                          <p:attrName>ppt_x</p:attrName>
                                        </p:attrNameLst>
                                      </p:cBhvr>
                                      <p:tavLst>
                                        <p:tav tm="0">
                                          <p:val>
                                            <p:strVal val="#ppt_x"/>
                                          </p:val>
                                        </p:tav>
                                        <p:tav tm="100000">
                                          <p:val>
                                            <p:strVal val="#ppt_x"/>
                                          </p:val>
                                        </p:tav>
                                      </p:tavLst>
                                    </p:anim>
                                    <p:anim calcmode="lin" valueType="num">
                                      <p:cBhvr>
                                        <p:cTn id="96" dur="400" fill="hold"/>
                                        <p:tgtEl>
                                          <p:spTgt spid="129"/>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132"/>
                                        </p:tgtEl>
                                        <p:attrNameLst>
                                          <p:attrName>style.visibility</p:attrName>
                                        </p:attrNameLst>
                                      </p:cBhvr>
                                      <p:to>
                                        <p:strVal val="visible"/>
                                      </p:to>
                                    </p:set>
                                    <p:animEffect transition="in" filter="fade">
                                      <p:cBhvr>
                                        <p:cTn id="99" dur="400"/>
                                        <p:tgtEl>
                                          <p:spTgt spid="132"/>
                                        </p:tgtEl>
                                      </p:cBhvr>
                                    </p:animEffect>
                                    <p:anim calcmode="lin" valueType="num">
                                      <p:cBhvr>
                                        <p:cTn id="100" dur="400" fill="hold"/>
                                        <p:tgtEl>
                                          <p:spTgt spid="132"/>
                                        </p:tgtEl>
                                        <p:attrNameLst>
                                          <p:attrName>ppt_x</p:attrName>
                                        </p:attrNameLst>
                                      </p:cBhvr>
                                      <p:tavLst>
                                        <p:tav tm="0">
                                          <p:val>
                                            <p:strVal val="#ppt_x"/>
                                          </p:val>
                                        </p:tav>
                                        <p:tav tm="100000">
                                          <p:val>
                                            <p:strVal val="#ppt_x"/>
                                          </p:val>
                                        </p:tav>
                                      </p:tavLst>
                                    </p:anim>
                                    <p:anim calcmode="lin" valueType="num">
                                      <p:cBhvr>
                                        <p:cTn id="101" dur="400" fill="hold"/>
                                        <p:tgtEl>
                                          <p:spTgt spid="132"/>
                                        </p:tgtEl>
                                        <p:attrNameLst>
                                          <p:attrName>ppt_y</p:attrName>
                                        </p:attrNameLst>
                                      </p:cBhvr>
                                      <p:tavLst>
                                        <p:tav tm="0">
                                          <p:val>
                                            <p:strVal val="#ppt_y+.1"/>
                                          </p:val>
                                        </p:tav>
                                        <p:tav tm="100000">
                                          <p:val>
                                            <p:strVal val="#ppt_y"/>
                                          </p:val>
                                        </p:tav>
                                      </p:tavLst>
                                    </p:anim>
                                  </p:childTnLst>
                                </p:cTn>
                              </p:par>
                            </p:childTnLst>
                          </p:cTn>
                        </p:par>
                        <p:par>
                          <p:cTn id="102" fill="hold">
                            <p:stCondLst>
                              <p:cond delay="6000"/>
                            </p:stCondLst>
                            <p:childTnLst>
                              <p:par>
                                <p:cTn id="103" presetID="22" presetClass="entr" presetSubtype="1"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wipe(up)">
                                      <p:cBhvr>
                                        <p:cTn id="105" dur="500"/>
                                        <p:tgtEl>
                                          <p:spTgt spid="76"/>
                                        </p:tgtEl>
                                      </p:cBhvr>
                                    </p:animEffect>
                                  </p:childTnLst>
                                </p:cTn>
                              </p:par>
                            </p:childTnLst>
                          </p:cTn>
                        </p:par>
                        <p:par>
                          <p:cTn id="106" fill="hold">
                            <p:stCondLst>
                              <p:cond delay="6500"/>
                            </p:stCondLst>
                            <p:childTnLst>
                              <p:par>
                                <p:cTn id="107" presetID="42" presetClass="entr" presetSubtype="0" fill="hold" nodeType="after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fade">
                                      <p:cBhvr>
                                        <p:cTn id="109" dur="400"/>
                                        <p:tgtEl>
                                          <p:spTgt spid="135"/>
                                        </p:tgtEl>
                                      </p:cBhvr>
                                    </p:animEffect>
                                    <p:anim calcmode="lin" valueType="num">
                                      <p:cBhvr>
                                        <p:cTn id="110" dur="400" fill="hold"/>
                                        <p:tgtEl>
                                          <p:spTgt spid="135"/>
                                        </p:tgtEl>
                                        <p:attrNameLst>
                                          <p:attrName>ppt_x</p:attrName>
                                        </p:attrNameLst>
                                      </p:cBhvr>
                                      <p:tavLst>
                                        <p:tav tm="0">
                                          <p:val>
                                            <p:strVal val="#ppt_x"/>
                                          </p:val>
                                        </p:tav>
                                        <p:tav tm="100000">
                                          <p:val>
                                            <p:strVal val="#ppt_x"/>
                                          </p:val>
                                        </p:tav>
                                      </p:tavLst>
                                    </p:anim>
                                    <p:anim calcmode="lin" valueType="num">
                                      <p:cBhvr>
                                        <p:cTn id="111" dur="400" fill="hold"/>
                                        <p:tgtEl>
                                          <p:spTgt spid="135"/>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100"/>
                                  </p:stCondLst>
                                  <p:childTnLst>
                                    <p:set>
                                      <p:cBhvr>
                                        <p:cTn id="113" dur="1" fill="hold">
                                          <p:stCondLst>
                                            <p:cond delay="0"/>
                                          </p:stCondLst>
                                        </p:cTn>
                                        <p:tgtEl>
                                          <p:spTgt spid="138"/>
                                        </p:tgtEl>
                                        <p:attrNameLst>
                                          <p:attrName>style.visibility</p:attrName>
                                        </p:attrNameLst>
                                      </p:cBhvr>
                                      <p:to>
                                        <p:strVal val="visible"/>
                                      </p:to>
                                    </p:set>
                                    <p:animEffect transition="in" filter="fade">
                                      <p:cBhvr>
                                        <p:cTn id="114" dur="400"/>
                                        <p:tgtEl>
                                          <p:spTgt spid="138"/>
                                        </p:tgtEl>
                                      </p:cBhvr>
                                    </p:animEffect>
                                    <p:anim calcmode="lin" valueType="num">
                                      <p:cBhvr>
                                        <p:cTn id="115" dur="400" fill="hold"/>
                                        <p:tgtEl>
                                          <p:spTgt spid="138"/>
                                        </p:tgtEl>
                                        <p:attrNameLst>
                                          <p:attrName>ppt_x</p:attrName>
                                        </p:attrNameLst>
                                      </p:cBhvr>
                                      <p:tavLst>
                                        <p:tav tm="0">
                                          <p:val>
                                            <p:strVal val="#ppt_x"/>
                                          </p:val>
                                        </p:tav>
                                        <p:tav tm="100000">
                                          <p:val>
                                            <p:strVal val="#ppt_x"/>
                                          </p:val>
                                        </p:tav>
                                      </p:tavLst>
                                    </p:anim>
                                    <p:anim calcmode="lin" valueType="num">
                                      <p:cBhvr>
                                        <p:cTn id="116" dur="400" fill="hold"/>
                                        <p:tgtEl>
                                          <p:spTgt spid="138"/>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200"/>
                                  </p:stCondLst>
                                  <p:childTnLst>
                                    <p:set>
                                      <p:cBhvr>
                                        <p:cTn id="118" dur="1" fill="hold">
                                          <p:stCondLst>
                                            <p:cond delay="0"/>
                                          </p:stCondLst>
                                        </p:cTn>
                                        <p:tgtEl>
                                          <p:spTgt spid="141"/>
                                        </p:tgtEl>
                                        <p:attrNameLst>
                                          <p:attrName>style.visibility</p:attrName>
                                        </p:attrNameLst>
                                      </p:cBhvr>
                                      <p:to>
                                        <p:strVal val="visible"/>
                                      </p:to>
                                    </p:set>
                                    <p:animEffect transition="in" filter="fade">
                                      <p:cBhvr>
                                        <p:cTn id="119" dur="400"/>
                                        <p:tgtEl>
                                          <p:spTgt spid="141"/>
                                        </p:tgtEl>
                                      </p:cBhvr>
                                    </p:animEffect>
                                    <p:anim calcmode="lin" valueType="num">
                                      <p:cBhvr>
                                        <p:cTn id="120" dur="400" fill="hold"/>
                                        <p:tgtEl>
                                          <p:spTgt spid="141"/>
                                        </p:tgtEl>
                                        <p:attrNameLst>
                                          <p:attrName>ppt_x</p:attrName>
                                        </p:attrNameLst>
                                      </p:cBhvr>
                                      <p:tavLst>
                                        <p:tav tm="0">
                                          <p:val>
                                            <p:strVal val="#ppt_x"/>
                                          </p:val>
                                        </p:tav>
                                        <p:tav tm="100000">
                                          <p:val>
                                            <p:strVal val="#ppt_x"/>
                                          </p:val>
                                        </p:tav>
                                      </p:tavLst>
                                    </p:anim>
                                    <p:anim calcmode="lin" valueType="num">
                                      <p:cBhvr>
                                        <p:cTn id="121" dur="400" fill="hold"/>
                                        <p:tgtEl>
                                          <p:spTgt spid="141"/>
                                        </p:tgtEl>
                                        <p:attrNameLst>
                                          <p:attrName>ppt_y</p:attrName>
                                        </p:attrNameLst>
                                      </p:cBhvr>
                                      <p:tavLst>
                                        <p:tav tm="0">
                                          <p:val>
                                            <p:strVal val="#ppt_y+.1"/>
                                          </p:val>
                                        </p:tav>
                                        <p:tav tm="100000">
                                          <p:val>
                                            <p:strVal val="#ppt_y"/>
                                          </p:val>
                                        </p:tav>
                                      </p:tavLst>
                                    </p:anim>
                                  </p:childTnLst>
                                </p:cTn>
                              </p:par>
                            </p:childTnLst>
                          </p:cTn>
                        </p:par>
                        <p:par>
                          <p:cTn id="122" fill="hold">
                            <p:stCondLst>
                              <p:cond delay="7000"/>
                            </p:stCondLst>
                            <p:childTnLst>
                              <p:par>
                                <p:cTn id="123" presetID="22" presetClass="entr" presetSubtype="1"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Effect transition="in" filter="wipe(up)">
                                      <p:cBhvr>
                                        <p:cTn id="125" dur="500"/>
                                        <p:tgtEl>
                                          <p:spTgt spid="82"/>
                                        </p:tgtEl>
                                      </p:cBhvr>
                                    </p:animEffect>
                                  </p:childTnLst>
                                </p:cTn>
                              </p:par>
                            </p:childTnLst>
                          </p:cTn>
                        </p:par>
                        <p:par>
                          <p:cTn id="126" fill="hold">
                            <p:stCondLst>
                              <p:cond delay="7500"/>
                            </p:stCondLst>
                            <p:childTnLst>
                              <p:par>
                                <p:cTn id="127" presetID="42" presetClass="entr" presetSubtype="0" fill="hold" nodeType="afterEffect">
                                  <p:stCondLst>
                                    <p:cond delay="0"/>
                                  </p:stCondLst>
                                  <p:childTnLst>
                                    <p:set>
                                      <p:cBhvr>
                                        <p:cTn id="128" dur="1" fill="hold">
                                          <p:stCondLst>
                                            <p:cond delay="0"/>
                                          </p:stCondLst>
                                        </p:cTn>
                                        <p:tgtEl>
                                          <p:spTgt spid="144"/>
                                        </p:tgtEl>
                                        <p:attrNameLst>
                                          <p:attrName>style.visibility</p:attrName>
                                        </p:attrNameLst>
                                      </p:cBhvr>
                                      <p:to>
                                        <p:strVal val="visible"/>
                                      </p:to>
                                    </p:set>
                                    <p:animEffect transition="in" filter="fade">
                                      <p:cBhvr>
                                        <p:cTn id="129" dur="400"/>
                                        <p:tgtEl>
                                          <p:spTgt spid="144"/>
                                        </p:tgtEl>
                                      </p:cBhvr>
                                    </p:animEffect>
                                    <p:anim calcmode="lin" valueType="num">
                                      <p:cBhvr>
                                        <p:cTn id="130" dur="400" fill="hold"/>
                                        <p:tgtEl>
                                          <p:spTgt spid="144"/>
                                        </p:tgtEl>
                                        <p:attrNameLst>
                                          <p:attrName>ppt_x</p:attrName>
                                        </p:attrNameLst>
                                      </p:cBhvr>
                                      <p:tavLst>
                                        <p:tav tm="0">
                                          <p:val>
                                            <p:strVal val="#ppt_x"/>
                                          </p:val>
                                        </p:tav>
                                        <p:tav tm="100000">
                                          <p:val>
                                            <p:strVal val="#ppt_x"/>
                                          </p:val>
                                        </p:tav>
                                      </p:tavLst>
                                    </p:anim>
                                    <p:anim calcmode="lin" valueType="num">
                                      <p:cBhvr>
                                        <p:cTn id="131" dur="400" fill="hold"/>
                                        <p:tgtEl>
                                          <p:spTgt spid="144"/>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100"/>
                                  </p:stCondLst>
                                  <p:childTnLst>
                                    <p:set>
                                      <p:cBhvr>
                                        <p:cTn id="133" dur="1" fill="hold">
                                          <p:stCondLst>
                                            <p:cond delay="0"/>
                                          </p:stCondLst>
                                        </p:cTn>
                                        <p:tgtEl>
                                          <p:spTgt spid="147"/>
                                        </p:tgtEl>
                                        <p:attrNameLst>
                                          <p:attrName>style.visibility</p:attrName>
                                        </p:attrNameLst>
                                      </p:cBhvr>
                                      <p:to>
                                        <p:strVal val="visible"/>
                                      </p:to>
                                    </p:set>
                                    <p:animEffect transition="in" filter="fade">
                                      <p:cBhvr>
                                        <p:cTn id="134" dur="400"/>
                                        <p:tgtEl>
                                          <p:spTgt spid="147"/>
                                        </p:tgtEl>
                                      </p:cBhvr>
                                    </p:animEffect>
                                    <p:anim calcmode="lin" valueType="num">
                                      <p:cBhvr>
                                        <p:cTn id="135" dur="400" fill="hold"/>
                                        <p:tgtEl>
                                          <p:spTgt spid="147"/>
                                        </p:tgtEl>
                                        <p:attrNameLst>
                                          <p:attrName>ppt_x</p:attrName>
                                        </p:attrNameLst>
                                      </p:cBhvr>
                                      <p:tavLst>
                                        <p:tav tm="0">
                                          <p:val>
                                            <p:strVal val="#ppt_x"/>
                                          </p:val>
                                        </p:tav>
                                        <p:tav tm="100000">
                                          <p:val>
                                            <p:strVal val="#ppt_x"/>
                                          </p:val>
                                        </p:tav>
                                      </p:tavLst>
                                    </p:anim>
                                    <p:anim calcmode="lin" valueType="num">
                                      <p:cBhvr>
                                        <p:cTn id="136" dur="400" fill="hold"/>
                                        <p:tgtEl>
                                          <p:spTgt spid="147"/>
                                        </p:tgtEl>
                                        <p:attrNameLst>
                                          <p:attrName>ppt_y</p:attrName>
                                        </p:attrNameLst>
                                      </p:cBhvr>
                                      <p:tavLst>
                                        <p:tav tm="0">
                                          <p:val>
                                            <p:strVal val="#ppt_y+.1"/>
                                          </p:val>
                                        </p:tav>
                                        <p:tav tm="100000">
                                          <p:val>
                                            <p:strVal val="#ppt_y"/>
                                          </p:val>
                                        </p:tav>
                                      </p:tavLst>
                                    </p:anim>
                                  </p:childTnLst>
                                </p:cTn>
                              </p:par>
                            </p:childTnLst>
                          </p:cTn>
                        </p:par>
                        <p:par>
                          <p:cTn id="137" fill="hold">
                            <p:stCondLst>
                              <p:cond delay="8000"/>
                            </p:stCondLst>
                            <p:childTnLst>
                              <p:par>
                                <p:cTn id="138" presetID="22" presetClass="entr" presetSubtype="1" fill="hold" nodeType="after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wipe(up)">
                                      <p:cBhvr>
                                        <p:cTn id="140" dur="500"/>
                                        <p:tgtEl>
                                          <p:spTgt spid="87"/>
                                        </p:tgtEl>
                                      </p:cBhvr>
                                    </p:animEffect>
                                  </p:childTnLst>
                                </p:cTn>
                              </p:par>
                            </p:childTnLst>
                          </p:cTn>
                        </p:par>
                        <p:par>
                          <p:cTn id="141" fill="hold">
                            <p:stCondLst>
                              <p:cond delay="8500"/>
                            </p:stCondLst>
                            <p:childTnLst>
                              <p:par>
                                <p:cTn id="142" presetID="42" presetClass="entr" presetSubtype="0" fill="hold" nodeType="afterEffect">
                                  <p:stCondLst>
                                    <p:cond delay="0"/>
                                  </p:stCondLst>
                                  <p:childTnLst>
                                    <p:set>
                                      <p:cBhvr>
                                        <p:cTn id="143" dur="1" fill="hold">
                                          <p:stCondLst>
                                            <p:cond delay="0"/>
                                          </p:stCondLst>
                                        </p:cTn>
                                        <p:tgtEl>
                                          <p:spTgt spid="150"/>
                                        </p:tgtEl>
                                        <p:attrNameLst>
                                          <p:attrName>style.visibility</p:attrName>
                                        </p:attrNameLst>
                                      </p:cBhvr>
                                      <p:to>
                                        <p:strVal val="visible"/>
                                      </p:to>
                                    </p:set>
                                    <p:animEffect transition="in" filter="fade">
                                      <p:cBhvr>
                                        <p:cTn id="144" dur="400"/>
                                        <p:tgtEl>
                                          <p:spTgt spid="150"/>
                                        </p:tgtEl>
                                      </p:cBhvr>
                                    </p:animEffect>
                                    <p:anim calcmode="lin" valueType="num">
                                      <p:cBhvr>
                                        <p:cTn id="145" dur="400" fill="hold"/>
                                        <p:tgtEl>
                                          <p:spTgt spid="150"/>
                                        </p:tgtEl>
                                        <p:attrNameLst>
                                          <p:attrName>ppt_x</p:attrName>
                                        </p:attrNameLst>
                                      </p:cBhvr>
                                      <p:tavLst>
                                        <p:tav tm="0">
                                          <p:val>
                                            <p:strVal val="#ppt_x"/>
                                          </p:val>
                                        </p:tav>
                                        <p:tav tm="100000">
                                          <p:val>
                                            <p:strVal val="#ppt_x"/>
                                          </p:val>
                                        </p:tav>
                                      </p:tavLst>
                                    </p:anim>
                                    <p:anim calcmode="lin" valueType="num">
                                      <p:cBhvr>
                                        <p:cTn id="146" dur="400" fill="hold"/>
                                        <p:tgtEl>
                                          <p:spTgt spid="150"/>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100"/>
                                  </p:stCondLst>
                                  <p:childTnLst>
                                    <p:set>
                                      <p:cBhvr>
                                        <p:cTn id="148" dur="1" fill="hold">
                                          <p:stCondLst>
                                            <p:cond delay="0"/>
                                          </p:stCondLst>
                                        </p:cTn>
                                        <p:tgtEl>
                                          <p:spTgt spid="153"/>
                                        </p:tgtEl>
                                        <p:attrNameLst>
                                          <p:attrName>style.visibility</p:attrName>
                                        </p:attrNameLst>
                                      </p:cBhvr>
                                      <p:to>
                                        <p:strVal val="visible"/>
                                      </p:to>
                                    </p:set>
                                    <p:animEffect transition="in" filter="fade">
                                      <p:cBhvr>
                                        <p:cTn id="149" dur="400"/>
                                        <p:tgtEl>
                                          <p:spTgt spid="153"/>
                                        </p:tgtEl>
                                      </p:cBhvr>
                                    </p:animEffect>
                                    <p:anim calcmode="lin" valueType="num">
                                      <p:cBhvr>
                                        <p:cTn id="150" dur="400" fill="hold"/>
                                        <p:tgtEl>
                                          <p:spTgt spid="153"/>
                                        </p:tgtEl>
                                        <p:attrNameLst>
                                          <p:attrName>ppt_x</p:attrName>
                                        </p:attrNameLst>
                                      </p:cBhvr>
                                      <p:tavLst>
                                        <p:tav tm="0">
                                          <p:val>
                                            <p:strVal val="#ppt_x"/>
                                          </p:val>
                                        </p:tav>
                                        <p:tav tm="100000">
                                          <p:val>
                                            <p:strVal val="#ppt_x"/>
                                          </p:val>
                                        </p:tav>
                                      </p:tavLst>
                                    </p:anim>
                                    <p:anim calcmode="lin" valueType="num">
                                      <p:cBhvr>
                                        <p:cTn id="151" dur="400" fill="hold"/>
                                        <p:tgtEl>
                                          <p:spTgt spid="153"/>
                                        </p:tgtEl>
                                        <p:attrNameLst>
                                          <p:attrName>ppt_y</p:attrName>
                                        </p:attrNameLst>
                                      </p:cBhvr>
                                      <p:tavLst>
                                        <p:tav tm="0">
                                          <p:val>
                                            <p:strVal val="#ppt_y+.1"/>
                                          </p:val>
                                        </p:tav>
                                        <p:tav tm="100000">
                                          <p:val>
                                            <p:strVal val="#ppt_y"/>
                                          </p:val>
                                        </p:tav>
                                      </p:tavLst>
                                    </p:anim>
                                  </p:childTnLst>
                                </p:cTn>
                              </p:par>
                            </p:childTnLst>
                          </p:cTn>
                        </p:par>
                        <p:par>
                          <p:cTn id="152" fill="hold">
                            <p:stCondLst>
                              <p:cond delay="9000"/>
                            </p:stCondLst>
                            <p:childTnLst>
                              <p:par>
                                <p:cTn id="153" presetID="22" presetClass="entr" presetSubtype="1" fill="hold" nodeType="afterEffect">
                                  <p:stCondLst>
                                    <p:cond delay="0"/>
                                  </p:stCondLst>
                                  <p:childTnLst>
                                    <p:set>
                                      <p:cBhvr>
                                        <p:cTn id="154" dur="1" fill="hold">
                                          <p:stCondLst>
                                            <p:cond delay="0"/>
                                          </p:stCondLst>
                                        </p:cTn>
                                        <p:tgtEl>
                                          <p:spTgt spid="64"/>
                                        </p:tgtEl>
                                        <p:attrNameLst>
                                          <p:attrName>style.visibility</p:attrName>
                                        </p:attrNameLst>
                                      </p:cBhvr>
                                      <p:to>
                                        <p:strVal val="visible"/>
                                      </p:to>
                                    </p:set>
                                    <p:animEffect transition="in" filter="wipe(up)">
                                      <p:cBhvr>
                                        <p:cTn id="155" dur="500"/>
                                        <p:tgtEl>
                                          <p:spTgt spid="64"/>
                                        </p:tgtEl>
                                      </p:cBhvr>
                                    </p:animEffect>
                                  </p:childTnLst>
                                </p:cTn>
                              </p:par>
                            </p:childTnLst>
                          </p:cTn>
                        </p:par>
                        <p:par>
                          <p:cTn id="156" fill="hold">
                            <p:stCondLst>
                              <p:cond delay="9500"/>
                            </p:stCondLst>
                            <p:childTnLst>
                              <p:par>
                                <p:cTn id="157" presetID="42" presetClass="entr" presetSubtype="0" fill="hold" nodeType="afterEffect">
                                  <p:stCondLst>
                                    <p:cond delay="0"/>
                                  </p:stCondLst>
                                  <p:childTnLst>
                                    <p:set>
                                      <p:cBhvr>
                                        <p:cTn id="158" dur="1" fill="hold">
                                          <p:stCondLst>
                                            <p:cond delay="0"/>
                                          </p:stCondLst>
                                        </p:cTn>
                                        <p:tgtEl>
                                          <p:spTgt spid="156"/>
                                        </p:tgtEl>
                                        <p:attrNameLst>
                                          <p:attrName>style.visibility</p:attrName>
                                        </p:attrNameLst>
                                      </p:cBhvr>
                                      <p:to>
                                        <p:strVal val="visible"/>
                                      </p:to>
                                    </p:set>
                                    <p:animEffect transition="in" filter="fade">
                                      <p:cBhvr>
                                        <p:cTn id="159" dur="400"/>
                                        <p:tgtEl>
                                          <p:spTgt spid="156"/>
                                        </p:tgtEl>
                                      </p:cBhvr>
                                    </p:animEffect>
                                    <p:anim calcmode="lin" valueType="num">
                                      <p:cBhvr>
                                        <p:cTn id="160" dur="400" fill="hold"/>
                                        <p:tgtEl>
                                          <p:spTgt spid="156"/>
                                        </p:tgtEl>
                                        <p:attrNameLst>
                                          <p:attrName>ppt_x</p:attrName>
                                        </p:attrNameLst>
                                      </p:cBhvr>
                                      <p:tavLst>
                                        <p:tav tm="0">
                                          <p:val>
                                            <p:strVal val="#ppt_x"/>
                                          </p:val>
                                        </p:tav>
                                        <p:tav tm="100000">
                                          <p:val>
                                            <p:strVal val="#ppt_x"/>
                                          </p:val>
                                        </p:tav>
                                      </p:tavLst>
                                    </p:anim>
                                    <p:anim calcmode="lin" valueType="num">
                                      <p:cBhvr>
                                        <p:cTn id="161" dur="400" fill="hold"/>
                                        <p:tgtEl>
                                          <p:spTgt spid="156"/>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100"/>
                                  </p:stCondLst>
                                  <p:childTnLst>
                                    <p:set>
                                      <p:cBhvr>
                                        <p:cTn id="163" dur="1" fill="hold">
                                          <p:stCondLst>
                                            <p:cond delay="0"/>
                                          </p:stCondLst>
                                        </p:cTn>
                                        <p:tgtEl>
                                          <p:spTgt spid="159"/>
                                        </p:tgtEl>
                                        <p:attrNameLst>
                                          <p:attrName>style.visibility</p:attrName>
                                        </p:attrNameLst>
                                      </p:cBhvr>
                                      <p:to>
                                        <p:strVal val="visible"/>
                                      </p:to>
                                    </p:set>
                                    <p:animEffect transition="in" filter="fade">
                                      <p:cBhvr>
                                        <p:cTn id="164" dur="400"/>
                                        <p:tgtEl>
                                          <p:spTgt spid="159"/>
                                        </p:tgtEl>
                                      </p:cBhvr>
                                    </p:animEffect>
                                    <p:anim calcmode="lin" valueType="num">
                                      <p:cBhvr>
                                        <p:cTn id="165" dur="400" fill="hold"/>
                                        <p:tgtEl>
                                          <p:spTgt spid="159"/>
                                        </p:tgtEl>
                                        <p:attrNameLst>
                                          <p:attrName>ppt_x</p:attrName>
                                        </p:attrNameLst>
                                      </p:cBhvr>
                                      <p:tavLst>
                                        <p:tav tm="0">
                                          <p:val>
                                            <p:strVal val="#ppt_x"/>
                                          </p:val>
                                        </p:tav>
                                        <p:tav tm="100000">
                                          <p:val>
                                            <p:strVal val="#ppt_x"/>
                                          </p:val>
                                        </p:tav>
                                      </p:tavLst>
                                    </p:anim>
                                    <p:anim calcmode="lin" valueType="num">
                                      <p:cBhvr>
                                        <p:cTn id="166" dur="400" fill="hold"/>
                                        <p:tgtEl>
                                          <p:spTgt spid="159"/>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200"/>
                                  </p:stCondLst>
                                  <p:childTnLst>
                                    <p:set>
                                      <p:cBhvr>
                                        <p:cTn id="168" dur="1" fill="hold">
                                          <p:stCondLst>
                                            <p:cond delay="0"/>
                                          </p:stCondLst>
                                        </p:cTn>
                                        <p:tgtEl>
                                          <p:spTgt spid="162"/>
                                        </p:tgtEl>
                                        <p:attrNameLst>
                                          <p:attrName>style.visibility</p:attrName>
                                        </p:attrNameLst>
                                      </p:cBhvr>
                                      <p:to>
                                        <p:strVal val="visible"/>
                                      </p:to>
                                    </p:set>
                                    <p:animEffect transition="in" filter="fade">
                                      <p:cBhvr>
                                        <p:cTn id="169" dur="400"/>
                                        <p:tgtEl>
                                          <p:spTgt spid="162"/>
                                        </p:tgtEl>
                                      </p:cBhvr>
                                    </p:animEffect>
                                    <p:anim calcmode="lin" valueType="num">
                                      <p:cBhvr>
                                        <p:cTn id="170" dur="400" fill="hold"/>
                                        <p:tgtEl>
                                          <p:spTgt spid="162"/>
                                        </p:tgtEl>
                                        <p:attrNameLst>
                                          <p:attrName>ppt_x</p:attrName>
                                        </p:attrNameLst>
                                      </p:cBhvr>
                                      <p:tavLst>
                                        <p:tav tm="0">
                                          <p:val>
                                            <p:strVal val="#ppt_x"/>
                                          </p:val>
                                        </p:tav>
                                        <p:tav tm="100000">
                                          <p:val>
                                            <p:strVal val="#ppt_x"/>
                                          </p:val>
                                        </p:tav>
                                      </p:tavLst>
                                    </p:anim>
                                    <p:anim calcmode="lin" valueType="num">
                                      <p:cBhvr>
                                        <p:cTn id="171" dur="400" fill="hold"/>
                                        <p:tgtEl>
                                          <p:spTgt spid="162"/>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300"/>
                                  </p:stCondLst>
                                  <p:childTnLst>
                                    <p:set>
                                      <p:cBhvr>
                                        <p:cTn id="173" dur="1" fill="hold">
                                          <p:stCondLst>
                                            <p:cond delay="0"/>
                                          </p:stCondLst>
                                        </p:cTn>
                                        <p:tgtEl>
                                          <p:spTgt spid="165"/>
                                        </p:tgtEl>
                                        <p:attrNameLst>
                                          <p:attrName>style.visibility</p:attrName>
                                        </p:attrNameLst>
                                      </p:cBhvr>
                                      <p:to>
                                        <p:strVal val="visible"/>
                                      </p:to>
                                    </p:set>
                                    <p:animEffect transition="in" filter="fade">
                                      <p:cBhvr>
                                        <p:cTn id="174" dur="400"/>
                                        <p:tgtEl>
                                          <p:spTgt spid="165"/>
                                        </p:tgtEl>
                                      </p:cBhvr>
                                    </p:animEffect>
                                    <p:anim calcmode="lin" valueType="num">
                                      <p:cBhvr>
                                        <p:cTn id="175" dur="400" fill="hold"/>
                                        <p:tgtEl>
                                          <p:spTgt spid="165"/>
                                        </p:tgtEl>
                                        <p:attrNameLst>
                                          <p:attrName>ppt_x</p:attrName>
                                        </p:attrNameLst>
                                      </p:cBhvr>
                                      <p:tavLst>
                                        <p:tav tm="0">
                                          <p:val>
                                            <p:strVal val="#ppt_x"/>
                                          </p:val>
                                        </p:tav>
                                        <p:tav tm="100000">
                                          <p:val>
                                            <p:strVal val="#ppt_x"/>
                                          </p:val>
                                        </p:tav>
                                      </p:tavLst>
                                    </p:anim>
                                    <p:anim calcmode="lin" valueType="num">
                                      <p:cBhvr>
                                        <p:cTn id="176" dur="400" fill="hold"/>
                                        <p:tgtEl>
                                          <p:spTgt spid="165"/>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400"/>
                                  </p:stCondLst>
                                  <p:childTnLst>
                                    <p:set>
                                      <p:cBhvr>
                                        <p:cTn id="178" dur="1" fill="hold">
                                          <p:stCondLst>
                                            <p:cond delay="0"/>
                                          </p:stCondLst>
                                        </p:cTn>
                                        <p:tgtEl>
                                          <p:spTgt spid="168"/>
                                        </p:tgtEl>
                                        <p:attrNameLst>
                                          <p:attrName>style.visibility</p:attrName>
                                        </p:attrNameLst>
                                      </p:cBhvr>
                                      <p:to>
                                        <p:strVal val="visible"/>
                                      </p:to>
                                    </p:set>
                                    <p:animEffect transition="in" filter="fade">
                                      <p:cBhvr>
                                        <p:cTn id="179" dur="400"/>
                                        <p:tgtEl>
                                          <p:spTgt spid="168"/>
                                        </p:tgtEl>
                                      </p:cBhvr>
                                    </p:animEffect>
                                    <p:anim calcmode="lin" valueType="num">
                                      <p:cBhvr>
                                        <p:cTn id="180" dur="400" fill="hold"/>
                                        <p:tgtEl>
                                          <p:spTgt spid="168"/>
                                        </p:tgtEl>
                                        <p:attrNameLst>
                                          <p:attrName>ppt_x</p:attrName>
                                        </p:attrNameLst>
                                      </p:cBhvr>
                                      <p:tavLst>
                                        <p:tav tm="0">
                                          <p:val>
                                            <p:strVal val="#ppt_x"/>
                                          </p:val>
                                        </p:tav>
                                        <p:tav tm="100000">
                                          <p:val>
                                            <p:strVal val="#ppt_x"/>
                                          </p:val>
                                        </p:tav>
                                      </p:tavLst>
                                    </p:anim>
                                    <p:anim calcmode="lin" valueType="num">
                                      <p:cBhvr>
                                        <p:cTn id="181" dur="400" fill="hold"/>
                                        <p:tgtEl>
                                          <p:spTgt spid="168"/>
                                        </p:tgtEl>
                                        <p:attrNameLst>
                                          <p:attrName>ppt_y</p:attrName>
                                        </p:attrNameLst>
                                      </p:cBhvr>
                                      <p:tavLst>
                                        <p:tav tm="0">
                                          <p:val>
                                            <p:strVal val="#ppt_y+.1"/>
                                          </p:val>
                                        </p:tav>
                                        <p:tav tm="100000">
                                          <p:val>
                                            <p:strVal val="#ppt_y"/>
                                          </p:val>
                                        </p:tav>
                                      </p:tavLst>
                                    </p:anim>
                                  </p:childTnLst>
                                </p:cTn>
                              </p:par>
                            </p:childTnLst>
                          </p:cTn>
                        </p:par>
                        <p:par>
                          <p:cTn id="182" fill="hold">
                            <p:stCondLst>
                              <p:cond delay="10000"/>
                            </p:stCondLst>
                            <p:childTnLst>
                              <p:par>
                                <p:cTn id="183" presetID="22" presetClass="entr" presetSubtype="1" fill="hold" nodeType="after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wipe(up)">
                                      <p:cBhvr>
                                        <p:cTn id="185" dur="500"/>
                                        <p:tgtEl>
                                          <p:spTgt spid="71"/>
                                        </p:tgtEl>
                                      </p:cBhvr>
                                    </p:animEffect>
                                  </p:childTnLst>
                                </p:cTn>
                              </p:par>
                            </p:childTnLst>
                          </p:cTn>
                        </p:par>
                        <p:par>
                          <p:cTn id="186" fill="hold">
                            <p:stCondLst>
                              <p:cond delay="10500"/>
                            </p:stCondLst>
                            <p:childTnLst>
                              <p:par>
                                <p:cTn id="187" presetID="42" presetClass="entr" presetSubtype="0" fill="hold" nodeType="afterEffect">
                                  <p:stCondLst>
                                    <p:cond delay="0"/>
                                  </p:stCondLst>
                                  <p:childTnLst>
                                    <p:set>
                                      <p:cBhvr>
                                        <p:cTn id="188" dur="1" fill="hold">
                                          <p:stCondLst>
                                            <p:cond delay="0"/>
                                          </p:stCondLst>
                                        </p:cTn>
                                        <p:tgtEl>
                                          <p:spTgt spid="171"/>
                                        </p:tgtEl>
                                        <p:attrNameLst>
                                          <p:attrName>style.visibility</p:attrName>
                                        </p:attrNameLst>
                                      </p:cBhvr>
                                      <p:to>
                                        <p:strVal val="visible"/>
                                      </p:to>
                                    </p:set>
                                    <p:animEffect transition="in" filter="fade">
                                      <p:cBhvr>
                                        <p:cTn id="189" dur="400"/>
                                        <p:tgtEl>
                                          <p:spTgt spid="171"/>
                                        </p:tgtEl>
                                      </p:cBhvr>
                                    </p:animEffect>
                                    <p:anim calcmode="lin" valueType="num">
                                      <p:cBhvr>
                                        <p:cTn id="190" dur="400" fill="hold"/>
                                        <p:tgtEl>
                                          <p:spTgt spid="171"/>
                                        </p:tgtEl>
                                        <p:attrNameLst>
                                          <p:attrName>ppt_x</p:attrName>
                                        </p:attrNameLst>
                                      </p:cBhvr>
                                      <p:tavLst>
                                        <p:tav tm="0">
                                          <p:val>
                                            <p:strVal val="#ppt_x"/>
                                          </p:val>
                                        </p:tav>
                                        <p:tav tm="100000">
                                          <p:val>
                                            <p:strVal val="#ppt_x"/>
                                          </p:val>
                                        </p:tav>
                                      </p:tavLst>
                                    </p:anim>
                                    <p:anim calcmode="lin" valueType="num">
                                      <p:cBhvr>
                                        <p:cTn id="191" dur="400" fill="hold"/>
                                        <p:tgtEl>
                                          <p:spTgt spid="171"/>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100"/>
                                  </p:stCondLst>
                                  <p:childTnLst>
                                    <p:set>
                                      <p:cBhvr>
                                        <p:cTn id="193" dur="1" fill="hold">
                                          <p:stCondLst>
                                            <p:cond delay="0"/>
                                          </p:stCondLst>
                                        </p:cTn>
                                        <p:tgtEl>
                                          <p:spTgt spid="174"/>
                                        </p:tgtEl>
                                        <p:attrNameLst>
                                          <p:attrName>style.visibility</p:attrName>
                                        </p:attrNameLst>
                                      </p:cBhvr>
                                      <p:to>
                                        <p:strVal val="visible"/>
                                      </p:to>
                                    </p:set>
                                    <p:animEffect transition="in" filter="fade">
                                      <p:cBhvr>
                                        <p:cTn id="194" dur="400"/>
                                        <p:tgtEl>
                                          <p:spTgt spid="174"/>
                                        </p:tgtEl>
                                      </p:cBhvr>
                                    </p:animEffect>
                                    <p:anim calcmode="lin" valueType="num">
                                      <p:cBhvr>
                                        <p:cTn id="195" dur="400" fill="hold"/>
                                        <p:tgtEl>
                                          <p:spTgt spid="174"/>
                                        </p:tgtEl>
                                        <p:attrNameLst>
                                          <p:attrName>ppt_x</p:attrName>
                                        </p:attrNameLst>
                                      </p:cBhvr>
                                      <p:tavLst>
                                        <p:tav tm="0">
                                          <p:val>
                                            <p:strVal val="#ppt_x"/>
                                          </p:val>
                                        </p:tav>
                                        <p:tav tm="100000">
                                          <p:val>
                                            <p:strVal val="#ppt_x"/>
                                          </p:val>
                                        </p:tav>
                                      </p:tavLst>
                                    </p:anim>
                                    <p:anim calcmode="lin" valueType="num">
                                      <p:cBhvr>
                                        <p:cTn id="196" dur="400" fill="hold"/>
                                        <p:tgtEl>
                                          <p:spTgt spid="174"/>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200"/>
                                  </p:stCondLst>
                                  <p:childTnLst>
                                    <p:set>
                                      <p:cBhvr>
                                        <p:cTn id="198" dur="1" fill="hold">
                                          <p:stCondLst>
                                            <p:cond delay="0"/>
                                          </p:stCondLst>
                                        </p:cTn>
                                        <p:tgtEl>
                                          <p:spTgt spid="177"/>
                                        </p:tgtEl>
                                        <p:attrNameLst>
                                          <p:attrName>style.visibility</p:attrName>
                                        </p:attrNameLst>
                                      </p:cBhvr>
                                      <p:to>
                                        <p:strVal val="visible"/>
                                      </p:to>
                                    </p:set>
                                    <p:animEffect transition="in" filter="fade">
                                      <p:cBhvr>
                                        <p:cTn id="199" dur="400"/>
                                        <p:tgtEl>
                                          <p:spTgt spid="177"/>
                                        </p:tgtEl>
                                      </p:cBhvr>
                                    </p:animEffect>
                                    <p:anim calcmode="lin" valueType="num">
                                      <p:cBhvr>
                                        <p:cTn id="200" dur="400" fill="hold"/>
                                        <p:tgtEl>
                                          <p:spTgt spid="177"/>
                                        </p:tgtEl>
                                        <p:attrNameLst>
                                          <p:attrName>ppt_x</p:attrName>
                                        </p:attrNameLst>
                                      </p:cBhvr>
                                      <p:tavLst>
                                        <p:tav tm="0">
                                          <p:val>
                                            <p:strVal val="#ppt_x"/>
                                          </p:val>
                                        </p:tav>
                                        <p:tav tm="100000">
                                          <p:val>
                                            <p:strVal val="#ppt_x"/>
                                          </p:val>
                                        </p:tav>
                                      </p:tavLst>
                                    </p:anim>
                                    <p:anim calcmode="lin" valueType="num">
                                      <p:cBhvr>
                                        <p:cTn id="201" dur="4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9" grpId="0" animBg="1"/>
      <p:bldP spid="50"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55"/>
          <p:cNvSpPr txBox="1">
            <a:spLocks noChangeArrowheads="1"/>
          </p:cNvSpPr>
          <p:nvPr/>
        </p:nvSpPr>
        <p:spPr bwMode="auto">
          <a:xfrm>
            <a:off x="583565" y="130810"/>
            <a:ext cx="283972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a:r>
              <a:rPr lang="en-US" altLang="zh-CN" sz="2800" b="0" i="0" dirty="0">
                <a:latin typeface="方正楷体简体" panose="02010601030101010101" pitchFamily="2" charset="-122"/>
                <a:ea typeface="方正楷体简体" panose="02010601030101010101" pitchFamily="2" charset="-122"/>
              </a:rPr>
              <a:t>1.6 </a:t>
            </a:r>
            <a:r>
              <a:rPr lang="zh-CN" altLang="en-US" sz="2800" b="0" i="0" dirty="0">
                <a:latin typeface="方正楷体简体" panose="02010601030101010101" pitchFamily="2" charset="-122"/>
                <a:ea typeface="方正楷体简体" panose="02010601030101010101" pitchFamily="2" charset="-122"/>
              </a:rPr>
              <a:t>公司大记事</a:t>
            </a:r>
            <a:endParaRPr lang="zh-CN" altLang="en-US" sz="2800" b="0" i="0" dirty="0">
              <a:latin typeface="方正楷体简体" panose="02010601030101010101" pitchFamily="2" charset="-122"/>
              <a:ea typeface="方正楷体简体" panose="02010601030101010101" pitchFamily="2" charset="-122"/>
            </a:endParaRPr>
          </a:p>
        </p:txBody>
      </p:sp>
      <p:sp>
        <p:nvSpPr>
          <p:cNvPr id="28" name="圆角矩形 27"/>
          <p:cNvSpPr/>
          <p:nvPr/>
        </p:nvSpPr>
        <p:spPr>
          <a:xfrm>
            <a:off x="316522" y="2817056"/>
            <a:ext cx="8276972" cy="180304"/>
          </a:xfrm>
          <a:prstGeom prst="roundRect">
            <a:avLst>
              <a:gd name="adj" fmla="val 4935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latin typeface="微软雅黑" panose="020B0503020204020204" charset="-122"/>
              <a:ea typeface="微软雅黑" panose="020B0503020204020204" charset="-122"/>
            </a:endParaRPr>
          </a:p>
        </p:txBody>
      </p:sp>
      <p:grpSp>
        <p:nvGrpSpPr>
          <p:cNvPr id="29" name="组合 28"/>
          <p:cNvGrpSpPr/>
          <p:nvPr/>
        </p:nvGrpSpPr>
        <p:grpSpPr>
          <a:xfrm>
            <a:off x="371150" y="2162909"/>
            <a:ext cx="527538" cy="527538"/>
            <a:chOff x="2250831" y="2560320"/>
            <a:chExt cx="745587" cy="745587"/>
          </a:xfrm>
        </p:grpSpPr>
        <p:sp>
          <p:nvSpPr>
            <p:cNvPr id="30" name="泪滴形 29"/>
            <p:cNvSpPr/>
            <p:nvPr/>
          </p:nvSpPr>
          <p:spPr>
            <a:xfrm rot="8100000">
              <a:off x="2250831" y="2560320"/>
              <a:ext cx="745587" cy="745587"/>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charset="-122"/>
                <a:ea typeface="微软雅黑" panose="020B0503020204020204" charset="-122"/>
              </a:endParaRPr>
            </a:p>
          </p:txBody>
        </p:sp>
        <p:sp>
          <p:nvSpPr>
            <p:cNvPr id="55" name="同心圆 54"/>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charset="-122"/>
                <a:ea typeface="微软雅黑" panose="020B0503020204020204" charset="-122"/>
              </a:endParaRPr>
            </a:p>
          </p:txBody>
        </p:sp>
      </p:grpSp>
      <p:sp>
        <p:nvSpPr>
          <p:cNvPr id="56" name="文本框 9"/>
          <p:cNvSpPr txBox="1"/>
          <p:nvPr/>
        </p:nvSpPr>
        <p:spPr>
          <a:xfrm>
            <a:off x="985050" y="1491630"/>
            <a:ext cx="1426710" cy="1099185"/>
          </a:xfrm>
          <a:prstGeom prst="rect">
            <a:avLst/>
          </a:prstGeom>
          <a:noFill/>
        </p:spPr>
        <p:txBody>
          <a:bodyPr wrap="square" lIns="68580" tIns="34290" rIns="68580" bIns="34290" rtlCol="0">
            <a:spAutoFit/>
          </a:bodyPr>
          <a:lstStyle/>
          <a:p>
            <a:r>
              <a:rPr lang="en-US" altLang="zh-CN" sz="1200" dirty="0" smtClean="0">
                <a:solidFill>
                  <a:srgbClr val="0070C0"/>
                </a:solidFill>
                <a:latin typeface="微软雅黑" panose="020B0503020204020204" charset="-122"/>
                <a:ea typeface="微软雅黑" panose="020B0503020204020204" charset="-122"/>
              </a:rPr>
              <a:t>2017</a:t>
            </a:r>
            <a:r>
              <a:rPr lang="zh-CN" altLang="en-US" sz="1200" dirty="0" smtClean="0">
                <a:solidFill>
                  <a:srgbClr val="0070C0"/>
                </a:solidFill>
                <a:latin typeface="微软雅黑" panose="020B0503020204020204" charset="-122"/>
                <a:ea typeface="微软雅黑" panose="020B0503020204020204" charset="-122"/>
              </a:rPr>
              <a:t>年</a:t>
            </a:r>
            <a:endParaRPr lang="en-GB" altLang="zh-CN" sz="1200" dirty="0">
              <a:solidFill>
                <a:srgbClr val="0070C0"/>
              </a:solidFill>
              <a:latin typeface="微软雅黑" panose="020B0503020204020204" charset="-122"/>
              <a:ea typeface="微软雅黑" panose="020B0503020204020204" charset="-122"/>
            </a:endParaRPr>
          </a:p>
          <a:p>
            <a:r>
              <a:rPr lang="zh-CN" altLang="en-US" sz="1100" b="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charset="-122"/>
              <a:ea typeface="微软雅黑" panose="020B0503020204020204" charset="-122"/>
            </a:endParaRPr>
          </a:p>
        </p:txBody>
      </p:sp>
      <p:grpSp>
        <p:nvGrpSpPr>
          <p:cNvPr id="57" name="组合 56"/>
          <p:cNvGrpSpPr/>
          <p:nvPr/>
        </p:nvGrpSpPr>
        <p:grpSpPr>
          <a:xfrm>
            <a:off x="3407568" y="1588342"/>
            <a:ext cx="982662" cy="982662"/>
            <a:chOff x="2250831" y="2560320"/>
            <a:chExt cx="745587" cy="745587"/>
          </a:xfrm>
        </p:grpSpPr>
        <p:sp>
          <p:nvSpPr>
            <p:cNvPr id="58" name="泪滴形 57"/>
            <p:cNvSpPr/>
            <p:nvPr/>
          </p:nvSpPr>
          <p:spPr>
            <a:xfrm rot="8100000">
              <a:off x="2250831" y="2560320"/>
              <a:ext cx="745587" cy="745587"/>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charset="-122"/>
                <a:ea typeface="微软雅黑" panose="020B0503020204020204" charset="-122"/>
              </a:endParaRPr>
            </a:p>
          </p:txBody>
        </p:sp>
        <p:sp>
          <p:nvSpPr>
            <p:cNvPr id="59" name="同心圆 58"/>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charset="-122"/>
                <a:ea typeface="微软雅黑" panose="020B0503020204020204" charset="-122"/>
              </a:endParaRPr>
            </a:p>
          </p:txBody>
        </p:sp>
      </p:grpSp>
      <p:sp>
        <p:nvSpPr>
          <p:cNvPr id="60" name="文本框 13"/>
          <p:cNvSpPr txBox="1"/>
          <p:nvPr/>
        </p:nvSpPr>
        <p:spPr>
          <a:xfrm>
            <a:off x="4522967" y="1544588"/>
            <a:ext cx="1426710" cy="1099185"/>
          </a:xfrm>
          <a:prstGeom prst="rect">
            <a:avLst/>
          </a:prstGeom>
          <a:noFill/>
        </p:spPr>
        <p:txBody>
          <a:bodyPr wrap="square" lIns="68580" tIns="34290" rIns="68580" bIns="34290" rtlCol="0">
            <a:spAutoFit/>
          </a:bodyPr>
          <a:lstStyle/>
          <a:p>
            <a:r>
              <a:rPr lang="en-US" altLang="zh-CN" sz="1200" dirty="0" smtClean="0">
                <a:solidFill>
                  <a:srgbClr val="0070C0"/>
                </a:solidFill>
                <a:latin typeface="微软雅黑" panose="020B0503020204020204" charset="-122"/>
                <a:ea typeface="微软雅黑" panose="020B0503020204020204" charset="-122"/>
              </a:rPr>
              <a:t>2019</a:t>
            </a:r>
            <a:r>
              <a:rPr lang="zh-CN" altLang="en-US" sz="1200" dirty="0" smtClean="0">
                <a:solidFill>
                  <a:srgbClr val="0070C0"/>
                </a:solidFill>
                <a:latin typeface="微软雅黑" panose="020B0503020204020204" charset="-122"/>
                <a:ea typeface="微软雅黑" panose="020B0503020204020204" charset="-122"/>
              </a:rPr>
              <a:t>年</a:t>
            </a:r>
            <a:endParaRPr lang="en-GB" altLang="zh-CN" sz="1200" dirty="0">
              <a:solidFill>
                <a:srgbClr val="0070C0"/>
              </a:solidFill>
              <a:latin typeface="微软雅黑" panose="020B0503020204020204" charset="-122"/>
              <a:ea typeface="微软雅黑" panose="020B0503020204020204" charset="-122"/>
            </a:endParaRPr>
          </a:p>
          <a:p>
            <a:r>
              <a:rPr lang="zh-CN" altLang="en-US" sz="1100" b="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charset="-122"/>
              <a:ea typeface="微软雅黑" panose="020B0503020204020204" charset="-122"/>
            </a:endParaRPr>
          </a:p>
        </p:txBody>
      </p:sp>
      <p:grpSp>
        <p:nvGrpSpPr>
          <p:cNvPr id="61" name="组合 60"/>
          <p:cNvGrpSpPr/>
          <p:nvPr/>
        </p:nvGrpSpPr>
        <p:grpSpPr>
          <a:xfrm rot="10800000">
            <a:off x="1964670" y="3199854"/>
            <a:ext cx="772349" cy="772349"/>
            <a:chOff x="2250831" y="2560320"/>
            <a:chExt cx="745587" cy="745587"/>
          </a:xfrm>
        </p:grpSpPr>
        <p:sp>
          <p:nvSpPr>
            <p:cNvPr id="62" name="泪滴形 61"/>
            <p:cNvSpPr/>
            <p:nvPr/>
          </p:nvSpPr>
          <p:spPr>
            <a:xfrm rot="8100000">
              <a:off x="2250831" y="2560320"/>
              <a:ext cx="745587" cy="745587"/>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charset="-122"/>
                <a:ea typeface="微软雅黑" panose="020B0503020204020204" charset="-122"/>
              </a:endParaRPr>
            </a:p>
          </p:txBody>
        </p:sp>
        <p:sp>
          <p:nvSpPr>
            <p:cNvPr id="63" name="同心圆 62"/>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charset="-122"/>
                <a:ea typeface="微软雅黑" panose="020B0503020204020204" charset="-122"/>
              </a:endParaRPr>
            </a:p>
          </p:txBody>
        </p:sp>
      </p:grpSp>
      <p:sp>
        <p:nvSpPr>
          <p:cNvPr id="64" name="文本框 17"/>
          <p:cNvSpPr txBox="1"/>
          <p:nvPr/>
        </p:nvSpPr>
        <p:spPr>
          <a:xfrm>
            <a:off x="2799584" y="3195861"/>
            <a:ext cx="1426710" cy="1099185"/>
          </a:xfrm>
          <a:prstGeom prst="rect">
            <a:avLst/>
          </a:prstGeom>
          <a:noFill/>
        </p:spPr>
        <p:txBody>
          <a:bodyPr wrap="square" lIns="68580" tIns="34290" rIns="68580" bIns="34290" rtlCol="0">
            <a:spAutoFit/>
          </a:bodyPr>
          <a:lstStyle/>
          <a:p>
            <a:r>
              <a:rPr lang="en-US" altLang="zh-CN" sz="1200" dirty="0" smtClean="0">
                <a:solidFill>
                  <a:srgbClr val="0070C0"/>
                </a:solidFill>
                <a:latin typeface="微软雅黑" panose="020B0503020204020204" charset="-122"/>
                <a:ea typeface="微软雅黑" panose="020B0503020204020204" charset="-122"/>
              </a:rPr>
              <a:t>2018</a:t>
            </a:r>
            <a:r>
              <a:rPr lang="zh-CN" altLang="en-US" sz="1200" dirty="0" smtClean="0">
                <a:solidFill>
                  <a:srgbClr val="0070C0"/>
                </a:solidFill>
                <a:latin typeface="微软雅黑" panose="020B0503020204020204" charset="-122"/>
                <a:ea typeface="微软雅黑" panose="020B0503020204020204" charset="-122"/>
              </a:rPr>
              <a:t>年</a:t>
            </a:r>
            <a:endParaRPr lang="en-GB" altLang="zh-CN" sz="1200" dirty="0">
              <a:solidFill>
                <a:srgbClr val="0070C0"/>
              </a:solidFill>
              <a:latin typeface="微软雅黑" panose="020B0503020204020204" charset="-122"/>
              <a:ea typeface="微软雅黑" panose="020B0503020204020204" charset="-122"/>
            </a:endParaRPr>
          </a:p>
          <a:p>
            <a:r>
              <a:rPr lang="zh-CN" altLang="en-US" sz="1100" b="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charset="-122"/>
              <a:ea typeface="微软雅黑" panose="020B0503020204020204" charset="-122"/>
            </a:endParaRPr>
          </a:p>
        </p:txBody>
      </p:sp>
      <p:grpSp>
        <p:nvGrpSpPr>
          <p:cNvPr id="65" name="组合 64"/>
          <p:cNvGrpSpPr/>
          <p:nvPr/>
        </p:nvGrpSpPr>
        <p:grpSpPr>
          <a:xfrm rot="10800000">
            <a:off x="5057991" y="3172228"/>
            <a:ext cx="326350" cy="326350"/>
            <a:chOff x="2250831" y="2560320"/>
            <a:chExt cx="745587" cy="745587"/>
          </a:xfrm>
        </p:grpSpPr>
        <p:sp>
          <p:nvSpPr>
            <p:cNvPr id="66" name="泪滴形 65"/>
            <p:cNvSpPr/>
            <p:nvPr/>
          </p:nvSpPr>
          <p:spPr>
            <a:xfrm rot="8100000">
              <a:off x="2250831" y="2560320"/>
              <a:ext cx="745587" cy="745587"/>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charset="-122"/>
                <a:ea typeface="微软雅黑" panose="020B0503020204020204" charset="-122"/>
              </a:endParaRPr>
            </a:p>
          </p:txBody>
        </p:sp>
        <p:sp>
          <p:nvSpPr>
            <p:cNvPr id="67" name="同心圆 66"/>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charset="-122"/>
                <a:ea typeface="微软雅黑" panose="020B0503020204020204" charset="-122"/>
              </a:endParaRPr>
            </a:p>
          </p:txBody>
        </p:sp>
      </p:grpSp>
      <p:sp>
        <p:nvSpPr>
          <p:cNvPr id="68" name="文本框 21"/>
          <p:cNvSpPr txBox="1"/>
          <p:nvPr/>
        </p:nvSpPr>
        <p:spPr>
          <a:xfrm>
            <a:off x="5508104" y="3199641"/>
            <a:ext cx="1426710" cy="1099185"/>
          </a:xfrm>
          <a:prstGeom prst="rect">
            <a:avLst/>
          </a:prstGeom>
          <a:noFill/>
        </p:spPr>
        <p:txBody>
          <a:bodyPr wrap="square" lIns="68580" tIns="34290" rIns="68580" bIns="34290" rtlCol="0">
            <a:spAutoFit/>
          </a:bodyPr>
          <a:lstStyle/>
          <a:p>
            <a:r>
              <a:rPr lang="en-US" altLang="zh-CN" sz="1200" dirty="0" smtClean="0">
                <a:solidFill>
                  <a:srgbClr val="0070C0"/>
                </a:solidFill>
                <a:latin typeface="微软雅黑" panose="020B0503020204020204" charset="-122"/>
                <a:ea typeface="微软雅黑" panose="020B0503020204020204" charset="-122"/>
              </a:rPr>
              <a:t>2020</a:t>
            </a:r>
            <a:r>
              <a:rPr lang="zh-CN" altLang="en-US" sz="1200" dirty="0" smtClean="0">
                <a:solidFill>
                  <a:srgbClr val="0070C0"/>
                </a:solidFill>
                <a:latin typeface="微软雅黑" panose="020B0503020204020204" charset="-122"/>
                <a:ea typeface="微软雅黑" panose="020B0503020204020204" charset="-122"/>
              </a:rPr>
              <a:t>年</a:t>
            </a:r>
            <a:endParaRPr lang="en-GB" altLang="zh-CN" sz="1200" dirty="0">
              <a:solidFill>
                <a:srgbClr val="0070C0"/>
              </a:solidFill>
              <a:latin typeface="微软雅黑" panose="020B0503020204020204" charset="-122"/>
              <a:ea typeface="微软雅黑" panose="020B0503020204020204" charset="-122"/>
            </a:endParaRPr>
          </a:p>
          <a:p>
            <a:r>
              <a:rPr lang="zh-CN" altLang="en-US" sz="1100" b="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charset="-122"/>
              <a:ea typeface="微软雅黑" panose="020B0503020204020204" charset="-122"/>
            </a:endParaRPr>
          </a:p>
        </p:txBody>
      </p:sp>
      <p:grpSp>
        <p:nvGrpSpPr>
          <p:cNvPr id="69" name="组合 68"/>
          <p:cNvGrpSpPr/>
          <p:nvPr/>
        </p:nvGrpSpPr>
        <p:grpSpPr>
          <a:xfrm>
            <a:off x="6660232" y="2162909"/>
            <a:ext cx="527538" cy="527538"/>
            <a:chOff x="2250831" y="2560320"/>
            <a:chExt cx="745587" cy="745587"/>
          </a:xfrm>
        </p:grpSpPr>
        <p:sp>
          <p:nvSpPr>
            <p:cNvPr id="70" name="泪滴形 69"/>
            <p:cNvSpPr/>
            <p:nvPr/>
          </p:nvSpPr>
          <p:spPr>
            <a:xfrm rot="8100000">
              <a:off x="2250831" y="2560320"/>
              <a:ext cx="745587" cy="745587"/>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latin typeface="微软雅黑" panose="020B0503020204020204" charset="-122"/>
                <a:ea typeface="微软雅黑" panose="020B0503020204020204" charset="-122"/>
              </a:endParaRPr>
            </a:p>
          </p:txBody>
        </p:sp>
        <p:sp>
          <p:nvSpPr>
            <p:cNvPr id="71" name="同心圆 70"/>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solidFill>
                <a:latin typeface="微软雅黑" panose="020B0503020204020204" charset="-122"/>
                <a:ea typeface="微软雅黑" panose="020B0503020204020204" charset="-122"/>
              </a:endParaRPr>
            </a:p>
          </p:txBody>
        </p:sp>
      </p:grpSp>
      <p:sp>
        <p:nvSpPr>
          <p:cNvPr id="72" name="文本框 25"/>
          <p:cNvSpPr txBox="1"/>
          <p:nvPr/>
        </p:nvSpPr>
        <p:spPr>
          <a:xfrm>
            <a:off x="7245247" y="1578496"/>
            <a:ext cx="1426710" cy="1099185"/>
          </a:xfrm>
          <a:prstGeom prst="rect">
            <a:avLst/>
          </a:prstGeom>
          <a:noFill/>
        </p:spPr>
        <p:txBody>
          <a:bodyPr wrap="square" lIns="68580" tIns="34290" rIns="68580" bIns="34290" rtlCol="0">
            <a:spAutoFit/>
          </a:bodyPr>
          <a:lstStyle/>
          <a:p>
            <a:r>
              <a:rPr lang="en-US" altLang="zh-CN" sz="1200" dirty="0" smtClean="0">
                <a:solidFill>
                  <a:srgbClr val="0070C0"/>
                </a:solidFill>
                <a:latin typeface="微软雅黑" panose="020B0503020204020204" charset="-122"/>
                <a:ea typeface="微软雅黑" panose="020B0503020204020204" charset="-122"/>
              </a:rPr>
              <a:t>2021</a:t>
            </a:r>
            <a:r>
              <a:rPr lang="zh-CN" altLang="en-US" sz="1200" dirty="0" smtClean="0">
                <a:solidFill>
                  <a:srgbClr val="0070C0"/>
                </a:solidFill>
                <a:latin typeface="微软雅黑" panose="020B0503020204020204" charset="-122"/>
                <a:ea typeface="微软雅黑" panose="020B0503020204020204" charset="-122"/>
              </a:rPr>
              <a:t>年</a:t>
            </a:r>
            <a:endParaRPr lang="en-GB" altLang="zh-CN" sz="1200" dirty="0">
              <a:solidFill>
                <a:srgbClr val="0070C0"/>
              </a:solidFill>
              <a:latin typeface="微软雅黑" panose="020B0503020204020204" charset="-122"/>
              <a:ea typeface="微软雅黑" panose="020B0503020204020204" charset="-122"/>
            </a:endParaRPr>
          </a:p>
          <a:p>
            <a:r>
              <a:rPr lang="zh-CN" altLang="en-US" sz="1100" b="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00" b="0" dirty="0">
              <a:solidFill>
                <a:srgbClr val="474747"/>
              </a:solidFill>
              <a:latin typeface="微软雅黑" panose="020B0503020204020204" charset="-122"/>
              <a:ea typeface="微软雅黑" panose="020B0503020204020204" charset="-122"/>
            </a:endParaRPr>
          </a:p>
        </p:txBody>
      </p:sp>
      <p:grpSp>
        <p:nvGrpSpPr>
          <p:cNvPr id="73" name="组合 30"/>
          <p:cNvGrpSpPr/>
          <p:nvPr/>
        </p:nvGrpSpPr>
        <p:grpSpPr bwMode="auto">
          <a:xfrm>
            <a:off x="8662987" y="4880373"/>
            <a:ext cx="223838" cy="225028"/>
            <a:chOff x="0" y="0"/>
            <a:chExt cx="299785" cy="299785"/>
          </a:xfrm>
        </p:grpSpPr>
        <p:sp>
          <p:nvSpPr>
            <p:cNvPr id="74" name="椭圆 35"/>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75" name="右箭头 36"/>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grpSp>
        <p:nvGrpSpPr>
          <p:cNvPr id="76" name="组合 37"/>
          <p:cNvGrpSpPr/>
          <p:nvPr/>
        </p:nvGrpSpPr>
        <p:grpSpPr bwMode="auto">
          <a:xfrm flipH="1">
            <a:off x="8291512" y="4880373"/>
            <a:ext cx="225029" cy="225028"/>
            <a:chOff x="0" y="0"/>
            <a:chExt cx="299785" cy="299785"/>
          </a:xfrm>
        </p:grpSpPr>
        <p:sp>
          <p:nvSpPr>
            <p:cNvPr id="77" name="椭圆 38"/>
            <p:cNvSpPr>
              <a:spLocks noChangeArrowheads="1"/>
            </p:cNvSpPr>
            <p:nvPr/>
          </p:nvSpPr>
          <p:spPr bwMode="auto">
            <a:xfrm>
              <a:off x="0" y="0"/>
              <a:ext cx="299785" cy="299785"/>
            </a:xfrm>
            <a:prstGeom prst="ellipse">
              <a:avLst/>
            </a:prstGeom>
            <a:solidFill>
              <a:srgbClr val="FCF8ED"/>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sp>
          <p:nvSpPr>
            <p:cNvPr id="78" name="右箭头 39"/>
            <p:cNvSpPr>
              <a:spLocks noChangeArrowheads="1"/>
            </p:cNvSpPr>
            <p:nvPr/>
          </p:nvSpPr>
          <p:spPr bwMode="auto">
            <a:xfrm>
              <a:off x="89734" y="60159"/>
              <a:ext cx="144379" cy="168442"/>
            </a:xfrm>
            <a:prstGeom prst="rightArrow">
              <a:avLst>
                <a:gd name="adj1" fmla="val 50000"/>
                <a:gd name="adj2" fmla="val 50000"/>
              </a:avLst>
            </a:prstGeom>
            <a:solidFill>
              <a:srgbClr val="13142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b="0">
                <a:solidFill>
                  <a:srgbClr val="FFFFFF"/>
                </a:solidFill>
                <a:latin typeface="宋体" panose="02010600030101010101" pitchFamily="2" charset="-122"/>
                <a:sym typeface="宋体" panose="02010600030101010101" pitchFamily="2" charset="-122"/>
              </a:endParaRPr>
            </a:p>
          </p:txBody>
        </p:sp>
      </p:grpSp>
      <p:sp>
        <p:nvSpPr>
          <p:cNvPr id="79" name="文本框 49"/>
          <p:cNvSpPr>
            <a:spLocks noChangeArrowheads="1"/>
          </p:cNvSpPr>
          <p:nvPr/>
        </p:nvSpPr>
        <p:spPr bwMode="auto">
          <a:xfrm>
            <a:off x="26482" y="4822309"/>
            <a:ext cx="78285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b="0" dirty="0">
                <a:solidFill>
                  <a:schemeClr val="bg1"/>
                </a:solidFill>
              </a:rPr>
              <a:t>Part 1</a:t>
            </a:r>
            <a:endParaRPr lang="zh-CN" altLang="en-US" b="0" dirty="0">
              <a:solidFill>
                <a:schemeClr val="bg1"/>
              </a:solidFill>
            </a:endParaRPr>
          </a:p>
        </p:txBody>
      </p:sp>
    </p:spTree>
  </p:cSld>
  <p:clrMapOvr>
    <a:masterClrMapping/>
  </p:clrMapOvr>
  <p:transition spd="slow" advClick="0" advTm="1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4)">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000"/>
                                        <p:tgtEl>
                                          <p:spTgt spid="28"/>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1000"/>
                                        <p:tgtEl>
                                          <p:spTgt spid="56"/>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1000"/>
                                        <p:tgtEl>
                                          <p:spTgt spid="64"/>
                                        </p:tgtEl>
                                      </p:cBhvr>
                                    </p:animEffect>
                                  </p:childTnLst>
                                </p:cTn>
                              </p:par>
                            </p:childTnLst>
                          </p:cTn>
                        </p:par>
                        <p:par>
                          <p:cTn id="32" fill="hold">
                            <p:stCondLst>
                              <p:cond delay="6000"/>
                            </p:stCondLst>
                            <p:childTnLst>
                              <p:par>
                                <p:cTn id="33" presetID="47"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1000"/>
                                        <p:tgtEl>
                                          <p:spTgt spid="60"/>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1000"/>
                                        <p:tgtEl>
                                          <p:spTgt spid="65"/>
                                        </p:tgtEl>
                                      </p:cBhvr>
                                    </p:animEffect>
                                    <p:anim calcmode="lin" valueType="num">
                                      <p:cBhvr>
                                        <p:cTn id="46" dur="1000" fill="hold"/>
                                        <p:tgtEl>
                                          <p:spTgt spid="65"/>
                                        </p:tgtEl>
                                        <p:attrNameLst>
                                          <p:attrName>ppt_x</p:attrName>
                                        </p:attrNameLst>
                                      </p:cBhvr>
                                      <p:tavLst>
                                        <p:tav tm="0">
                                          <p:val>
                                            <p:strVal val="#ppt_x"/>
                                          </p:val>
                                        </p:tav>
                                        <p:tav tm="100000">
                                          <p:val>
                                            <p:strVal val="#ppt_x"/>
                                          </p:val>
                                        </p:tav>
                                      </p:tavLst>
                                    </p:anim>
                                    <p:anim calcmode="lin" valueType="num">
                                      <p:cBhvr>
                                        <p:cTn id="47" dur="1000" fill="hold"/>
                                        <p:tgtEl>
                                          <p:spTgt spid="65"/>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1000"/>
                                        <p:tgtEl>
                                          <p:spTgt spid="68"/>
                                        </p:tgtEl>
                                      </p:cBhvr>
                                    </p:animEffect>
                                  </p:childTnLst>
                                </p:cTn>
                              </p:par>
                            </p:childTnLst>
                          </p:cTn>
                        </p:par>
                        <p:par>
                          <p:cTn id="52" fill="hold">
                            <p:stCondLst>
                              <p:cond delay="10000"/>
                            </p:stCondLst>
                            <p:childTnLst>
                              <p:par>
                                <p:cTn id="53" presetID="47" presetClass="entr" presetSubtype="0" fill="hold"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anim calcmode="lin" valueType="num">
                                      <p:cBhvr>
                                        <p:cTn id="56" dur="1000" fill="hold"/>
                                        <p:tgtEl>
                                          <p:spTgt spid="69"/>
                                        </p:tgtEl>
                                        <p:attrNameLst>
                                          <p:attrName>ppt_x</p:attrName>
                                        </p:attrNameLst>
                                      </p:cBhvr>
                                      <p:tavLst>
                                        <p:tav tm="0">
                                          <p:val>
                                            <p:strVal val="#ppt_x"/>
                                          </p:val>
                                        </p:tav>
                                        <p:tav tm="100000">
                                          <p:val>
                                            <p:strVal val="#ppt_x"/>
                                          </p:val>
                                        </p:tav>
                                      </p:tavLst>
                                    </p:anim>
                                    <p:anim calcmode="lin" valueType="num">
                                      <p:cBhvr>
                                        <p:cTn id="57" dur="1000" fill="hold"/>
                                        <p:tgtEl>
                                          <p:spTgt spid="69"/>
                                        </p:tgtEl>
                                        <p:attrNameLst>
                                          <p:attrName>ppt_y</p:attrName>
                                        </p:attrNameLst>
                                      </p:cBhvr>
                                      <p:tavLst>
                                        <p:tav tm="0">
                                          <p:val>
                                            <p:strVal val="#ppt_y-.1"/>
                                          </p:val>
                                        </p:tav>
                                        <p:tav tm="100000">
                                          <p:val>
                                            <p:strVal val="#ppt_y"/>
                                          </p:val>
                                        </p:tav>
                                      </p:tavLst>
                                    </p:anim>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animBg="1"/>
      <p:bldP spid="56" grpId="0"/>
      <p:bldP spid="60" grpId="0"/>
      <p:bldP spid="64" grpId="0"/>
      <p:bldP spid="68" grpId="0"/>
      <p:bldP spid="72" grpId="0"/>
    </p:bldLst>
  </p:timing>
</p:sld>
</file>

<file path=ppt/tags/tag1.xml><?xml version="1.0" encoding="utf-8"?>
<p:tagLst xmlns:p="http://schemas.openxmlformats.org/presentationml/2006/main">
  <p:tag name="MH" val="20150923221403"/>
  <p:tag name="MH_LIBRARY" val="GRAPHIC"/>
  <p:tag name="MH_ORDER" val="文本框 36"/>
</p:tagLst>
</file>

<file path=ppt/tags/tag10.xml><?xml version="1.0" encoding="utf-8"?>
<p:tagLst xmlns:p="http://schemas.openxmlformats.org/presentationml/2006/main">
  <p:tag name="MH" val="20150923215959"/>
  <p:tag name="MH_LIBRARY" val="GRAPHIC"/>
  <p:tag name="MH_ORDER" val="文本框 7"/>
</p:tagLst>
</file>

<file path=ppt/tags/tag11.xml><?xml version="1.0" encoding="utf-8"?>
<p:tagLst xmlns:p="http://schemas.openxmlformats.org/presentationml/2006/main">
  <p:tag name="MH" val="20150923215959"/>
  <p:tag name="MH_LIBRARY" val="GRAPHIC"/>
  <p:tag name="MH_ORDER" val="文本框 9"/>
</p:tagLst>
</file>

<file path=ppt/tags/tag12.xml><?xml version="1.0" encoding="utf-8"?>
<p:tagLst xmlns:p="http://schemas.openxmlformats.org/presentationml/2006/main">
  <p:tag name="MH" val="20150923215959"/>
  <p:tag name="MH_LIBRARY" val="GRAPHIC"/>
  <p:tag name="MH_ORDER" val="Freeform 8"/>
</p:tagLst>
</file>

<file path=ppt/tags/tag13.xml><?xml version="1.0" encoding="utf-8"?>
<p:tagLst xmlns:p="http://schemas.openxmlformats.org/presentationml/2006/main">
  <p:tag name="MH" val="20150923215959"/>
  <p:tag name="MH_LIBRARY" val="GRAPHIC"/>
  <p:tag name="MH_ORDER" val="Oval 10"/>
</p:tagLst>
</file>

<file path=ppt/tags/tag14.xml><?xml version="1.0" encoding="utf-8"?>
<p:tagLst xmlns:p="http://schemas.openxmlformats.org/presentationml/2006/main">
  <p:tag name="MH" val="20150923215959"/>
  <p:tag name="MH_LIBRARY" val="GRAPHIC"/>
  <p:tag name="MH_ORDER" val="文本框 12"/>
</p:tagLst>
</file>

<file path=ppt/tags/tag15.xml><?xml version="1.0" encoding="utf-8"?>
<p:tagLst xmlns:p="http://schemas.openxmlformats.org/presentationml/2006/main">
  <p:tag name="MH" val="20150923215959"/>
  <p:tag name="MH_LIBRARY" val="GRAPHIC"/>
  <p:tag name="MH_ORDER" val="文本框 13"/>
</p:tagLst>
</file>

<file path=ppt/tags/tag16.xml><?xml version="1.0" encoding="utf-8"?>
<p:tagLst xmlns:p="http://schemas.openxmlformats.org/presentationml/2006/main">
  <p:tag name="MH" val="20150923215959"/>
  <p:tag name="MH_LIBRARY" val="GRAPHIC"/>
  <p:tag name="MH_ORDER" val="Freeform 14"/>
</p:tagLst>
</file>

<file path=ppt/tags/tag17.xml><?xml version="1.0" encoding="utf-8"?>
<p:tagLst xmlns:p="http://schemas.openxmlformats.org/presentationml/2006/main">
  <p:tag name="MH" val="20150923215959"/>
  <p:tag name="MH_LIBRARY" val="GRAPHIC"/>
  <p:tag name="MH_ORDER" val="Oval 15"/>
</p:tagLst>
</file>

<file path=ppt/tags/tag18.xml><?xml version="1.0" encoding="utf-8"?>
<p:tagLst xmlns:p="http://schemas.openxmlformats.org/presentationml/2006/main">
  <p:tag name="MH" val="20150923215959"/>
  <p:tag name="MH_LIBRARY" val="GRAPHIC"/>
  <p:tag name="MH_ORDER" val="Freeform 32"/>
</p:tagLst>
</file>

<file path=ppt/tags/tag19.xml><?xml version="1.0" encoding="utf-8"?>
<p:tagLst xmlns:p="http://schemas.openxmlformats.org/presentationml/2006/main">
  <p:tag name="MH" val="20150923215959"/>
  <p:tag name="MH_LIBRARY" val="GRAPHIC"/>
  <p:tag name="MH_ORDER" val="文本框 34"/>
</p:tagLst>
</file>

<file path=ppt/tags/tag2.xml><?xml version="1.0" encoding="utf-8"?>
<p:tagLst xmlns:p="http://schemas.openxmlformats.org/presentationml/2006/main">
  <p:tag name="MH" val="20150923221403"/>
  <p:tag name="MH_LIBRARY" val="GRAPHIC"/>
  <p:tag name="MH_ORDER" val="文本框 40"/>
</p:tagLst>
</file>

<file path=ppt/tags/tag20.xml><?xml version="1.0" encoding="utf-8"?>
<p:tagLst xmlns:p="http://schemas.openxmlformats.org/presentationml/2006/main">
  <p:tag name="MH" val="20150923215959"/>
  <p:tag name="MH_LIBRARY" val="GRAPHIC"/>
  <p:tag name="MH_ORDER" val="Freeform 33"/>
</p:tagLst>
</file>

<file path=ppt/tags/tag21.xml><?xml version="1.0" encoding="utf-8"?>
<p:tagLst xmlns:p="http://schemas.openxmlformats.org/presentationml/2006/main">
  <p:tag name="MH" val="20150923215959"/>
  <p:tag name="MH_LIBRARY" val="GRAPHIC"/>
  <p:tag name="MH_ORDER" val="Oval 35"/>
</p:tagLst>
</file>

<file path=ppt/tags/tag22.xml><?xml version="1.0" encoding="utf-8"?>
<p:tagLst xmlns:p="http://schemas.openxmlformats.org/presentationml/2006/main">
  <p:tag name="MH" val="20150923215959"/>
  <p:tag name="MH_LIBRARY" val="GRAPHIC"/>
  <p:tag name="MH_ORDER" val="Straight Connector 31"/>
</p:tagLst>
</file>

<file path=ppt/tags/tag23.xml><?xml version="1.0" encoding="utf-8"?>
<p:tagLst xmlns:p="http://schemas.openxmlformats.org/presentationml/2006/main">
  <p:tag name="MH" val="20150923215959"/>
  <p:tag name="MH_LIBRARY" val="GRAPHIC"/>
  <p:tag name="MH_ORDER" val="文本框 27"/>
</p:tagLst>
</file>

<file path=ppt/tags/tag24.xml><?xml version="1.0" encoding="utf-8"?>
<p:tagLst xmlns:p="http://schemas.openxmlformats.org/presentationml/2006/main">
  <p:tag name="MH" val="20150923215959"/>
  <p:tag name="MH_LIBRARY" val="GRAPHIC"/>
  <p:tag name="MH_ORDER" val="Straight Connector 36"/>
</p:tagLst>
</file>

<file path=ppt/tags/tag3.xml><?xml version="1.0" encoding="utf-8"?>
<p:tagLst xmlns:p="http://schemas.openxmlformats.org/presentationml/2006/main">
  <p:tag name="MH" val="20150923221403"/>
  <p:tag name="MH_LIBRARY" val="GRAPHIC"/>
  <p:tag name="MH_ORDER" val="文本框 44"/>
</p:tagLst>
</file>

<file path=ppt/tags/tag4.xml><?xml version="1.0" encoding="utf-8"?>
<p:tagLst xmlns:p="http://schemas.openxmlformats.org/presentationml/2006/main">
  <p:tag name="MH" val="20150923221403"/>
  <p:tag name="MH_LIBRARY" val="GRAPHIC"/>
  <p:tag name="MH_ORDER" val="文本框 48"/>
</p:tagLst>
</file>

<file path=ppt/tags/tag5.xml><?xml version="1.0" encoding="utf-8"?>
<p:tagLst xmlns:p="http://schemas.openxmlformats.org/presentationml/2006/main">
  <p:tag name="MH" val="20150923221403"/>
  <p:tag name="MH_LIBRARY" val="GRAPHIC"/>
  <p:tag name="MH_ORDER" val="文本框 52"/>
</p:tagLst>
</file>

<file path=ppt/tags/tag6.xml><?xml version="1.0" encoding="utf-8"?>
<p:tagLst xmlns:p="http://schemas.openxmlformats.org/presentationml/2006/main">
  <p:tag name="MH" val="20150923215959"/>
  <p:tag name="MH_LIBRARY" val="GRAPHIC"/>
  <p:tag name="MH_ORDER" val="Freeform 2"/>
</p:tagLst>
</file>

<file path=ppt/tags/tag7.xml><?xml version="1.0" encoding="utf-8"?>
<p:tagLst xmlns:p="http://schemas.openxmlformats.org/presentationml/2006/main">
  <p:tag name="MH" val="20150923215959"/>
  <p:tag name="MH_LIBRARY" val="GRAPHIC"/>
  <p:tag name="MH_ORDER" val="文本框 4"/>
</p:tagLst>
</file>

<file path=ppt/tags/tag8.xml><?xml version="1.0" encoding="utf-8"?>
<p:tagLst xmlns:p="http://schemas.openxmlformats.org/presentationml/2006/main">
  <p:tag name="MH" val="20150923215959"/>
  <p:tag name="MH_LIBRARY" val="GRAPHIC"/>
  <p:tag name="MH_ORDER" val="Freeform 3"/>
</p:tagLst>
</file>

<file path=ppt/tags/tag9.xml><?xml version="1.0" encoding="utf-8"?>
<p:tagLst xmlns:p="http://schemas.openxmlformats.org/presentationml/2006/main">
  <p:tag name="MH" val="20150923215959"/>
  <p:tag name="MH_LIBRARY" val="GRAPHIC"/>
  <p:tag name="MH_ORDER" val="Oval 5"/>
</p:tagLst>
</file>

<file path=ppt/theme/theme1.xml><?xml version="1.0" encoding="utf-8"?>
<a:theme xmlns:a="http://schemas.openxmlformats.org/drawingml/2006/main" name="主题">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6587</Words>
  <Application>WPS 演示</Application>
  <PresentationFormat>全屏显示(16:9)</PresentationFormat>
  <Paragraphs>843</Paragraphs>
  <Slides>38</Slides>
  <Notes>38</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38</vt:i4>
      </vt:variant>
    </vt:vector>
  </HeadingPairs>
  <TitlesOfParts>
    <vt:vector size="66" baseType="lpstr">
      <vt:lpstr>Arial</vt:lpstr>
      <vt:lpstr>宋体</vt:lpstr>
      <vt:lpstr>Wingdings</vt:lpstr>
      <vt:lpstr>华文细黑</vt:lpstr>
      <vt:lpstr>微软雅黑</vt:lpstr>
      <vt:lpstr>Microsoft JhengHei</vt:lpstr>
      <vt:lpstr>楷体</vt:lpstr>
      <vt:lpstr>经典繁仿黑</vt:lpstr>
      <vt:lpstr>黑体</vt:lpstr>
      <vt:lpstr>方正正粗黑简体</vt:lpstr>
      <vt:lpstr>仿宋_GB2312</vt:lpstr>
      <vt:lpstr>方正黑体简体</vt:lpstr>
      <vt:lpstr>Calibri</vt:lpstr>
      <vt:lpstr>Times New Roman</vt:lpstr>
      <vt:lpstr>方正楷体简体</vt:lpstr>
      <vt:lpstr>Lato Light</vt:lpstr>
      <vt:lpstr>Arial Unicode MS</vt:lpstr>
      <vt:lpstr>Open Sans</vt:lpstr>
      <vt:lpstr>Impact</vt:lpstr>
      <vt:lpstr>Arial Narrow</vt:lpstr>
      <vt:lpstr>Bodoni MT</vt:lpstr>
      <vt:lpstr>Lato Regular</vt:lpstr>
      <vt:lpstr>Segoe Print</vt:lpstr>
      <vt:lpstr>Gill Sans</vt:lpstr>
      <vt:lpstr>Algerian</vt:lpstr>
      <vt:lpstr>Gabriola</vt:lpstr>
      <vt:lpstr>仿宋</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554</dc:title>
  <dc:creator>Administrator</dc:creator>
  <cp:lastModifiedBy>南蛮姑娘</cp:lastModifiedBy>
  <cp:revision>368</cp:revision>
  <dcterms:created xsi:type="dcterms:W3CDTF">2010-02-22T07:41:00Z</dcterms:created>
  <dcterms:modified xsi:type="dcterms:W3CDTF">2021-09-17T09:19:31Z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77440C1FE3D84030B0F996195FA22090</vt:lpwstr>
  </property>
</Properties>
</file>