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61" r:id="rId6"/>
    <p:sldId id="262" r:id="rId7"/>
    <p:sldId id="263" r:id="rId8"/>
    <p:sldId id="264" r:id="rId9"/>
    <p:sldId id="266" r:id="rId10"/>
    <p:sldId id="268" r:id="rId11"/>
    <p:sldId id="270" r:id="rId12"/>
    <p:sldId id="271" r:id="rId13"/>
    <p:sldId id="273" r:id="rId14"/>
    <p:sldId id="269" r:id="rId15"/>
    <p:sldId id="272" r:id="rId16"/>
    <p:sldId id="275" r:id="rId17"/>
    <p:sldId id="274" r:id="rId18"/>
    <p:sldId id="278" r:id="rId19"/>
    <p:sldId id="282" r:id="rId20"/>
    <p:sldId id="277" r:id="rId21"/>
    <p:sldId id="276" r:id="rId22"/>
    <p:sldId id="280" r:id="rId23"/>
    <p:sldId id="279" r:id="rId24"/>
    <p:sldId id="281" r:id="rId25"/>
    <p:sldId id="283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16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60"/>
  </p:normalViewPr>
  <p:slideViewPr>
    <p:cSldViewPr snapToGrid="0">
      <p:cViewPr>
        <p:scale>
          <a:sx n="90" d="100"/>
          <a:sy n="90" d="100"/>
        </p:scale>
        <p:origin x="1392" y="492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486E-5AAD-438C-A2F7-183135A2E1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BFEE3-349C-496C-8D02-010031777B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2640-C7AA-4C74-BFA8-7827CC00FD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BEC14-05A9-4286-8802-ED11441297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105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248293" y="0"/>
            <a:ext cx="356839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79404" y="808319"/>
            <a:ext cx="1954381" cy="36189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15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光影</a:t>
            </a:r>
            <a:endParaRPr lang="en-US" altLang="zh-CN" sz="115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95187" y="1613118"/>
            <a:ext cx="1768433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dirty="0">
                <a:solidFill>
                  <a:prstClr val="black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喧</a:t>
            </a:r>
            <a:endParaRPr lang="en-US" altLang="zh-CN" sz="11500" dirty="0">
              <a:solidFill>
                <a:prstClr val="black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zh-CN" altLang="en-US" sz="11500" dirty="0">
                <a:solidFill>
                  <a:prstClr val="black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嚣</a:t>
            </a:r>
            <a:endParaRPr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7949499" y="5883413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日式风格 </a:t>
            </a:r>
            <a:endParaRPr lang="en-US" altLang="zh-CN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旅游画册模板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175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9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flipH="1">
            <a:off x="714374" y="312753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KSO_Shape"/>
          <p:cNvSpPr/>
          <p:nvPr/>
        </p:nvSpPr>
        <p:spPr bwMode="auto">
          <a:xfrm>
            <a:off x="639362" y="2797488"/>
            <a:ext cx="185137" cy="221461"/>
          </a:xfrm>
          <a:custGeom>
            <a:avLst/>
            <a:gdLst>
              <a:gd name="T0" fmla="*/ 0 w 2155"/>
              <a:gd name="T1" fmla="*/ 896707 h 2578"/>
              <a:gd name="T2" fmla="*/ 1004179 w 2155"/>
              <a:gd name="T3" fmla="*/ 0 h 2578"/>
              <a:gd name="T4" fmla="*/ 1464747 w 2155"/>
              <a:gd name="T5" fmla="*/ 108946 h 2578"/>
              <a:gd name="T6" fmla="*/ 1453582 w 2155"/>
              <a:gd name="T7" fmla="*/ 174592 h 2578"/>
              <a:gd name="T8" fmla="*/ 995805 w 2155"/>
              <a:gd name="T9" fmla="*/ 900199 h 2578"/>
              <a:gd name="T10" fmla="*/ 1453582 w 2155"/>
              <a:gd name="T11" fmla="*/ 1625805 h 2578"/>
              <a:gd name="T12" fmla="*/ 1464747 w 2155"/>
              <a:gd name="T13" fmla="*/ 1692150 h 2578"/>
              <a:gd name="T14" fmla="*/ 995805 w 2155"/>
              <a:gd name="T15" fmla="*/ 1800397 h 2578"/>
              <a:gd name="T16" fmla="*/ 0 w 2155"/>
              <a:gd name="T17" fmla="*/ 900199 h 2578"/>
              <a:gd name="T18" fmla="*/ 0 w 2155"/>
              <a:gd name="T19" fmla="*/ 896707 h 2578"/>
              <a:gd name="T20" fmla="*/ 445216 w 2155"/>
              <a:gd name="T21" fmla="*/ 892516 h 2578"/>
              <a:gd name="T22" fmla="*/ 769010 w 2155"/>
              <a:gd name="T23" fmla="*/ 217193 h 2578"/>
              <a:gd name="T24" fmla="*/ 748075 w 2155"/>
              <a:gd name="T25" fmla="*/ 171101 h 2578"/>
              <a:gd name="T26" fmla="*/ 210745 w 2155"/>
              <a:gd name="T27" fmla="*/ 896707 h 2578"/>
              <a:gd name="T28" fmla="*/ 748075 w 2155"/>
              <a:gd name="T29" fmla="*/ 1622313 h 2578"/>
              <a:gd name="T30" fmla="*/ 769010 w 2155"/>
              <a:gd name="T31" fmla="*/ 1573427 h 2578"/>
              <a:gd name="T32" fmla="*/ 445216 w 2155"/>
              <a:gd name="T33" fmla="*/ 896707 h 2578"/>
              <a:gd name="T34" fmla="*/ 445216 w 2155"/>
              <a:gd name="T35" fmla="*/ 892516 h 2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KSO_Shape"/>
          <p:cNvSpPr/>
          <p:nvPr/>
        </p:nvSpPr>
        <p:spPr bwMode="auto">
          <a:xfrm>
            <a:off x="610787" y="2164488"/>
            <a:ext cx="257890" cy="241971"/>
          </a:xfrm>
          <a:custGeom>
            <a:avLst/>
            <a:gdLst>
              <a:gd name="T0" fmla="*/ 861881 w 3430"/>
              <a:gd name="T1" fmla="*/ 1549207 h 3220"/>
              <a:gd name="T2" fmla="*/ 861881 w 3430"/>
              <a:gd name="T3" fmla="*/ 894561 h 3220"/>
              <a:gd name="T4" fmla="*/ 866080 w 3430"/>
              <a:gd name="T5" fmla="*/ 946534 h 3220"/>
              <a:gd name="T6" fmla="*/ 866080 w 3430"/>
              <a:gd name="T7" fmla="*/ 1489360 h 3220"/>
              <a:gd name="T8" fmla="*/ 866080 w 3430"/>
              <a:gd name="T9" fmla="*/ 946534 h 3220"/>
              <a:gd name="T10" fmla="*/ 1316442 w 3430"/>
              <a:gd name="T11" fmla="*/ 0 h 3220"/>
              <a:gd name="T12" fmla="*/ 1116456 w 3430"/>
              <a:gd name="T13" fmla="*/ 478779 h 3220"/>
              <a:gd name="T14" fmla="*/ 1615633 w 3430"/>
              <a:gd name="T15" fmla="*/ 684570 h 3220"/>
              <a:gd name="T16" fmla="*/ 1800397 w 3430"/>
              <a:gd name="T17" fmla="*/ 180067 h 3220"/>
              <a:gd name="T18" fmla="*/ 1465513 w 3430"/>
              <a:gd name="T19" fmla="*/ 421032 h 3220"/>
              <a:gd name="T20" fmla="*/ 1465513 w 3430"/>
              <a:gd name="T21" fmla="*/ 235715 h 3220"/>
              <a:gd name="T22" fmla="*/ 1465513 w 3430"/>
              <a:gd name="T23" fmla="*/ 421032 h 3220"/>
              <a:gd name="T24" fmla="*/ 179515 w 3430"/>
              <a:gd name="T25" fmla="*/ 864112 h 3220"/>
              <a:gd name="T26" fmla="*/ 658746 w 3430"/>
              <a:gd name="T27" fmla="*/ 775391 h 3220"/>
              <a:gd name="T28" fmla="*/ 721733 w 3430"/>
              <a:gd name="T29" fmla="*/ 611073 h 3220"/>
              <a:gd name="T30" fmla="*/ 1020925 w 3430"/>
              <a:gd name="T31" fmla="*/ 669871 h 3220"/>
              <a:gd name="T32" fmla="*/ 953738 w 3430"/>
              <a:gd name="T33" fmla="*/ 864112 h 3220"/>
              <a:gd name="T34" fmla="*/ 1675996 w 3430"/>
              <a:gd name="T35" fmla="*/ 718694 h 3220"/>
              <a:gd name="T36" fmla="*/ 1073415 w 3430"/>
              <a:gd name="T37" fmla="*/ 539151 h 3220"/>
              <a:gd name="T38" fmla="*/ 301291 w 3430"/>
              <a:gd name="T39" fmla="*/ 660421 h 3220"/>
              <a:gd name="T40" fmla="*/ 59838 w 3430"/>
              <a:gd name="T41" fmla="*/ 718694 h 3220"/>
              <a:gd name="T42" fmla="*/ 1013576 w 3430"/>
              <a:gd name="T43" fmla="*/ 1220047 h 3220"/>
              <a:gd name="T44" fmla="*/ 714385 w 3430"/>
              <a:gd name="T45" fmla="*/ 1220047 h 3220"/>
              <a:gd name="T46" fmla="*/ 897574 w 3430"/>
              <a:gd name="T47" fmla="*/ 778541 h 3220"/>
              <a:gd name="T48" fmla="*/ 897574 w 3430"/>
              <a:gd name="T49" fmla="*/ 658321 h 3220"/>
              <a:gd name="T50" fmla="*/ 718059 w 3430"/>
              <a:gd name="T51" fmla="*/ 718694 h 3220"/>
              <a:gd name="T52" fmla="*/ 897574 w 3430"/>
              <a:gd name="T53" fmla="*/ 778541 h 3220"/>
              <a:gd name="T54" fmla="*/ 299191 w 3430"/>
              <a:gd name="T55" fmla="*/ 539151 h 3220"/>
              <a:gd name="T56" fmla="*/ 59838 w 3430"/>
              <a:gd name="T57" fmla="*/ 478779 h 3220"/>
              <a:gd name="T58" fmla="*/ 59838 w 3430"/>
              <a:gd name="T59" fmla="*/ 598999 h 3220"/>
              <a:gd name="T60" fmla="*/ 1615633 w 3430"/>
              <a:gd name="T61" fmla="*/ 898236 h 3220"/>
              <a:gd name="T62" fmla="*/ 1260278 w 3430"/>
              <a:gd name="T63" fmla="*/ 1201147 h 3220"/>
              <a:gd name="T64" fmla="*/ 475032 w 3430"/>
              <a:gd name="T65" fmla="*/ 1201147 h 3220"/>
              <a:gd name="T66" fmla="*/ 119677 w 3430"/>
              <a:gd name="T67" fmla="*/ 898236 h 3220"/>
              <a:gd name="T68" fmla="*/ 30969 w 3430"/>
              <a:gd name="T69" fmla="*/ 1616404 h 3220"/>
              <a:gd name="T70" fmla="*/ 1615633 w 3430"/>
              <a:gd name="T71" fmla="*/ 1690426 h 3220"/>
              <a:gd name="T72" fmla="*/ 1690169 w 3430"/>
              <a:gd name="T73" fmla="*/ 958083 h 3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30" h="3220">
                <a:moveTo>
                  <a:pt x="1019" y="2327"/>
                </a:moveTo>
                <a:cubicBezTo>
                  <a:pt x="1019" y="2672"/>
                  <a:pt x="1298" y="2951"/>
                  <a:pt x="1642" y="2951"/>
                </a:cubicBezTo>
                <a:cubicBezTo>
                  <a:pt x="1987" y="2951"/>
                  <a:pt x="2266" y="2672"/>
                  <a:pt x="2266" y="2327"/>
                </a:cubicBezTo>
                <a:cubicBezTo>
                  <a:pt x="2266" y="1983"/>
                  <a:pt x="1987" y="1704"/>
                  <a:pt x="1642" y="1704"/>
                </a:cubicBezTo>
                <a:cubicBezTo>
                  <a:pt x="1298" y="1704"/>
                  <a:pt x="1019" y="1983"/>
                  <a:pt x="1019" y="2327"/>
                </a:cubicBezTo>
                <a:close/>
                <a:moveTo>
                  <a:pt x="1650" y="1803"/>
                </a:moveTo>
                <a:cubicBezTo>
                  <a:pt x="1935" y="1803"/>
                  <a:pt x="2166" y="2035"/>
                  <a:pt x="2166" y="2320"/>
                </a:cubicBezTo>
                <a:cubicBezTo>
                  <a:pt x="2166" y="2605"/>
                  <a:pt x="1935" y="2837"/>
                  <a:pt x="1650" y="2837"/>
                </a:cubicBezTo>
                <a:cubicBezTo>
                  <a:pt x="1364" y="2837"/>
                  <a:pt x="1133" y="2605"/>
                  <a:pt x="1133" y="2320"/>
                </a:cubicBezTo>
                <a:cubicBezTo>
                  <a:pt x="1133" y="2035"/>
                  <a:pt x="1364" y="1803"/>
                  <a:pt x="1650" y="1803"/>
                </a:cubicBezTo>
                <a:close/>
                <a:moveTo>
                  <a:pt x="3078" y="0"/>
                </a:moveTo>
                <a:cubicBezTo>
                  <a:pt x="2508" y="0"/>
                  <a:pt x="2508" y="0"/>
                  <a:pt x="2508" y="0"/>
                </a:cubicBezTo>
                <a:cubicBezTo>
                  <a:pt x="2319" y="0"/>
                  <a:pt x="2127" y="154"/>
                  <a:pt x="2127" y="343"/>
                </a:cubicBezTo>
                <a:cubicBezTo>
                  <a:pt x="2127" y="912"/>
                  <a:pt x="2127" y="912"/>
                  <a:pt x="2127" y="912"/>
                </a:cubicBezTo>
                <a:cubicBezTo>
                  <a:pt x="2127" y="1102"/>
                  <a:pt x="2319" y="1304"/>
                  <a:pt x="2508" y="1304"/>
                </a:cubicBezTo>
                <a:cubicBezTo>
                  <a:pt x="3078" y="1304"/>
                  <a:pt x="3078" y="1304"/>
                  <a:pt x="3078" y="1304"/>
                </a:cubicBezTo>
                <a:cubicBezTo>
                  <a:pt x="3267" y="1304"/>
                  <a:pt x="3430" y="1102"/>
                  <a:pt x="3430" y="912"/>
                </a:cubicBezTo>
                <a:cubicBezTo>
                  <a:pt x="3430" y="343"/>
                  <a:pt x="3430" y="343"/>
                  <a:pt x="3430" y="343"/>
                </a:cubicBezTo>
                <a:cubicBezTo>
                  <a:pt x="3430" y="154"/>
                  <a:pt x="3267" y="0"/>
                  <a:pt x="3078" y="0"/>
                </a:cubicBezTo>
                <a:close/>
                <a:moveTo>
                  <a:pt x="2792" y="802"/>
                </a:moveTo>
                <a:cubicBezTo>
                  <a:pt x="2694" y="802"/>
                  <a:pt x="2615" y="723"/>
                  <a:pt x="2615" y="626"/>
                </a:cubicBezTo>
                <a:cubicBezTo>
                  <a:pt x="2615" y="528"/>
                  <a:pt x="2694" y="449"/>
                  <a:pt x="2792" y="449"/>
                </a:cubicBezTo>
                <a:cubicBezTo>
                  <a:pt x="2889" y="449"/>
                  <a:pt x="2968" y="528"/>
                  <a:pt x="2968" y="626"/>
                </a:cubicBezTo>
                <a:cubicBezTo>
                  <a:pt x="2968" y="723"/>
                  <a:pt x="2889" y="802"/>
                  <a:pt x="2792" y="802"/>
                </a:cubicBezTo>
                <a:close/>
                <a:moveTo>
                  <a:pt x="114" y="1369"/>
                </a:moveTo>
                <a:cubicBezTo>
                  <a:pt x="114" y="1495"/>
                  <a:pt x="216" y="1646"/>
                  <a:pt x="342" y="1646"/>
                </a:cubicBezTo>
                <a:cubicBezTo>
                  <a:pt x="1368" y="1646"/>
                  <a:pt x="1368" y="1646"/>
                  <a:pt x="1368" y="1646"/>
                </a:cubicBezTo>
                <a:cubicBezTo>
                  <a:pt x="1368" y="1646"/>
                  <a:pt x="1255" y="1584"/>
                  <a:pt x="1255" y="1477"/>
                </a:cubicBezTo>
                <a:cubicBezTo>
                  <a:pt x="1255" y="1245"/>
                  <a:pt x="1255" y="1245"/>
                  <a:pt x="1255" y="1245"/>
                </a:cubicBezTo>
                <a:cubicBezTo>
                  <a:pt x="1255" y="1245"/>
                  <a:pt x="1247" y="1164"/>
                  <a:pt x="1375" y="1164"/>
                </a:cubicBezTo>
                <a:cubicBezTo>
                  <a:pt x="1816" y="1165"/>
                  <a:pt x="1816" y="1165"/>
                  <a:pt x="1816" y="1165"/>
                </a:cubicBezTo>
                <a:cubicBezTo>
                  <a:pt x="1816" y="1165"/>
                  <a:pt x="1945" y="1155"/>
                  <a:pt x="1945" y="1276"/>
                </a:cubicBezTo>
                <a:cubicBezTo>
                  <a:pt x="1940" y="1454"/>
                  <a:pt x="1940" y="1454"/>
                  <a:pt x="1940" y="1454"/>
                </a:cubicBezTo>
                <a:cubicBezTo>
                  <a:pt x="1940" y="1454"/>
                  <a:pt x="1945" y="1646"/>
                  <a:pt x="1817" y="1646"/>
                </a:cubicBezTo>
                <a:cubicBezTo>
                  <a:pt x="2964" y="1646"/>
                  <a:pt x="2964" y="1646"/>
                  <a:pt x="2964" y="1646"/>
                </a:cubicBezTo>
                <a:cubicBezTo>
                  <a:pt x="3090" y="1646"/>
                  <a:pt x="3193" y="1495"/>
                  <a:pt x="3193" y="1369"/>
                </a:cubicBezTo>
                <a:cubicBezTo>
                  <a:pt x="2394" y="1376"/>
                  <a:pt x="2394" y="1376"/>
                  <a:pt x="2394" y="1376"/>
                </a:cubicBezTo>
                <a:cubicBezTo>
                  <a:pt x="2394" y="1376"/>
                  <a:pt x="2045" y="1383"/>
                  <a:pt x="2045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699" y="1151"/>
                  <a:pt x="574" y="1258"/>
                  <a:pt x="574" y="1258"/>
                </a:cubicBezTo>
                <a:cubicBezTo>
                  <a:pt x="114" y="1254"/>
                  <a:pt x="114" y="1254"/>
                  <a:pt x="114" y="1254"/>
                </a:cubicBezTo>
                <a:lnTo>
                  <a:pt x="114" y="1369"/>
                </a:lnTo>
                <a:close/>
                <a:moveTo>
                  <a:pt x="1646" y="2609"/>
                </a:moveTo>
                <a:cubicBezTo>
                  <a:pt x="1803" y="2609"/>
                  <a:pt x="1931" y="2481"/>
                  <a:pt x="1931" y="2324"/>
                </a:cubicBezTo>
                <a:cubicBezTo>
                  <a:pt x="1931" y="2166"/>
                  <a:pt x="1803" y="2039"/>
                  <a:pt x="1646" y="2039"/>
                </a:cubicBezTo>
                <a:cubicBezTo>
                  <a:pt x="1489" y="2039"/>
                  <a:pt x="1361" y="2166"/>
                  <a:pt x="1361" y="2324"/>
                </a:cubicBezTo>
                <a:cubicBezTo>
                  <a:pt x="1361" y="2481"/>
                  <a:pt x="1489" y="2609"/>
                  <a:pt x="1646" y="2609"/>
                </a:cubicBezTo>
                <a:close/>
                <a:moveTo>
                  <a:pt x="1710" y="1483"/>
                </a:moveTo>
                <a:cubicBezTo>
                  <a:pt x="1773" y="1483"/>
                  <a:pt x="1824" y="1432"/>
                  <a:pt x="1824" y="1369"/>
                </a:cubicBezTo>
                <a:cubicBezTo>
                  <a:pt x="1824" y="1306"/>
                  <a:pt x="1773" y="1254"/>
                  <a:pt x="1710" y="1254"/>
                </a:cubicBezTo>
                <a:cubicBezTo>
                  <a:pt x="1482" y="1254"/>
                  <a:pt x="1482" y="1254"/>
                  <a:pt x="1482" y="1254"/>
                </a:cubicBezTo>
                <a:cubicBezTo>
                  <a:pt x="1419" y="1254"/>
                  <a:pt x="1368" y="1306"/>
                  <a:pt x="1368" y="1369"/>
                </a:cubicBezTo>
                <a:cubicBezTo>
                  <a:pt x="1368" y="1432"/>
                  <a:pt x="1419" y="1483"/>
                  <a:pt x="1482" y="1483"/>
                </a:cubicBezTo>
                <a:lnTo>
                  <a:pt x="1710" y="1483"/>
                </a:lnTo>
                <a:close/>
                <a:moveTo>
                  <a:pt x="456" y="1141"/>
                </a:moveTo>
                <a:cubicBezTo>
                  <a:pt x="519" y="1141"/>
                  <a:pt x="570" y="1090"/>
                  <a:pt x="570" y="1027"/>
                </a:cubicBezTo>
                <a:cubicBezTo>
                  <a:pt x="570" y="963"/>
                  <a:pt x="519" y="912"/>
                  <a:pt x="456" y="912"/>
                </a:cubicBezTo>
                <a:cubicBezTo>
                  <a:pt x="114" y="912"/>
                  <a:pt x="114" y="912"/>
                  <a:pt x="114" y="912"/>
                </a:cubicBezTo>
                <a:cubicBezTo>
                  <a:pt x="51" y="912"/>
                  <a:pt x="0" y="963"/>
                  <a:pt x="0" y="1027"/>
                </a:cubicBezTo>
                <a:cubicBezTo>
                  <a:pt x="0" y="1090"/>
                  <a:pt x="51" y="1141"/>
                  <a:pt x="114" y="1141"/>
                </a:cubicBezTo>
                <a:lnTo>
                  <a:pt x="456" y="1141"/>
                </a:lnTo>
                <a:close/>
                <a:moveTo>
                  <a:pt x="3078" y="1711"/>
                </a:moveTo>
                <a:cubicBezTo>
                  <a:pt x="2059" y="1711"/>
                  <a:pt x="2059" y="1711"/>
                  <a:pt x="2059" y="1711"/>
                </a:cubicBezTo>
                <a:cubicBezTo>
                  <a:pt x="2416" y="1896"/>
                  <a:pt x="2401" y="2288"/>
                  <a:pt x="2401" y="2288"/>
                </a:cubicBezTo>
                <a:cubicBezTo>
                  <a:pt x="2401" y="2911"/>
                  <a:pt x="1977" y="3079"/>
                  <a:pt x="1600" y="3079"/>
                </a:cubicBezTo>
                <a:cubicBezTo>
                  <a:pt x="1222" y="3079"/>
                  <a:pt x="905" y="2773"/>
                  <a:pt x="905" y="2288"/>
                </a:cubicBezTo>
                <a:cubicBezTo>
                  <a:pt x="905" y="1803"/>
                  <a:pt x="1254" y="1711"/>
                  <a:pt x="1254" y="1711"/>
                </a:cubicBezTo>
                <a:cubicBezTo>
                  <a:pt x="228" y="1711"/>
                  <a:pt x="228" y="1711"/>
                  <a:pt x="228" y="1711"/>
                </a:cubicBezTo>
                <a:cubicBezTo>
                  <a:pt x="165" y="1711"/>
                  <a:pt x="59" y="1762"/>
                  <a:pt x="59" y="1825"/>
                </a:cubicBezTo>
                <a:cubicBezTo>
                  <a:pt x="59" y="3079"/>
                  <a:pt x="59" y="3079"/>
                  <a:pt x="59" y="3079"/>
                </a:cubicBezTo>
                <a:cubicBezTo>
                  <a:pt x="59" y="3142"/>
                  <a:pt x="165" y="3220"/>
                  <a:pt x="228" y="3220"/>
                </a:cubicBezTo>
                <a:cubicBezTo>
                  <a:pt x="3078" y="3220"/>
                  <a:pt x="3078" y="3220"/>
                  <a:pt x="3078" y="3220"/>
                </a:cubicBezTo>
                <a:cubicBezTo>
                  <a:pt x="3141" y="3220"/>
                  <a:pt x="3220" y="3142"/>
                  <a:pt x="3220" y="3079"/>
                </a:cubicBezTo>
                <a:cubicBezTo>
                  <a:pt x="3220" y="1825"/>
                  <a:pt x="3220" y="1825"/>
                  <a:pt x="3220" y="1825"/>
                </a:cubicBezTo>
                <a:cubicBezTo>
                  <a:pt x="3220" y="1762"/>
                  <a:pt x="3141" y="1711"/>
                  <a:pt x="3078" y="17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96724" y="1640807"/>
            <a:ext cx="257890" cy="175365"/>
          </a:xfrm>
          <a:custGeom>
            <a:avLst/>
            <a:gdLst>
              <a:gd name="T0" fmla="*/ 2147483646 w 4851"/>
              <a:gd name="T1" fmla="*/ 2147483646 h 3297"/>
              <a:gd name="T2" fmla="*/ 2147483646 w 4851"/>
              <a:gd name="T3" fmla="*/ 2147483646 h 3297"/>
              <a:gd name="T4" fmla="*/ 2147483646 w 4851"/>
              <a:gd name="T5" fmla="*/ 2147483646 h 3297"/>
              <a:gd name="T6" fmla="*/ 2147483646 w 4851"/>
              <a:gd name="T7" fmla="*/ 2147483646 h 3297"/>
              <a:gd name="T8" fmla="*/ 2147483646 w 4851"/>
              <a:gd name="T9" fmla="*/ 2147483646 h 3297"/>
              <a:gd name="T10" fmla="*/ 2147483646 w 4851"/>
              <a:gd name="T11" fmla="*/ 0 h 3297"/>
              <a:gd name="T12" fmla="*/ 2147483646 w 4851"/>
              <a:gd name="T13" fmla="*/ 2147483646 h 3297"/>
              <a:gd name="T14" fmla="*/ 2147483646 w 4851"/>
              <a:gd name="T15" fmla="*/ 2147483646 h 3297"/>
              <a:gd name="T16" fmla="*/ 2147483646 w 4851"/>
              <a:gd name="T17" fmla="*/ 2147483646 h 3297"/>
              <a:gd name="T18" fmla="*/ 2147483646 w 4851"/>
              <a:gd name="T19" fmla="*/ 2147483646 h 3297"/>
              <a:gd name="T20" fmla="*/ 2147483646 w 4851"/>
              <a:gd name="T21" fmla="*/ 2147483646 h 3297"/>
              <a:gd name="T22" fmla="*/ 2147483646 w 4851"/>
              <a:gd name="T23" fmla="*/ 2147483646 h 3297"/>
              <a:gd name="T24" fmla="*/ 2147483646 w 4851"/>
              <a:gd name="T25" fmla="*/ 2147483646 h 3297"/>
              <a:gd name="T26" fmla="*/ 2147483646 w 4851"/>
              <a:gd name="T27" fmla="*/ 2147483646 h 3297"/>
              <a:gd name="T28" fmla="*/ 2147483646 w 4851"/>
              <a:gd name="T29" fmla="*/ 2147483646 h 3297"/>
              <a:gd name="T30" fmla="*/ 2147483646 w 4851"/>
              <a:gd name="T31" fmla="*/ 2147483646 h 3297"/>
              <a:gd name="T32" fmla="*/ 2147483646 w 4851"/>
              <a:gd name="T33" fmla="*/ 2147483646 h 3297"/>
              <a:gd name="T34" fmla="*/ 2147483646 w 4851"/>
              <a:gd name="T35" fmla="*/ 2147483646 h 3297"/>
              <a:gd name="T36" fmla="*/ 2147483646 w 4851"/>
              <a:gd name="T37" fmla="*/ 2147483646 h 3297"/>
              <a:gd name="T38" fmla="*/ 2147483646 w 4851"/>
              <a:gd name="T39" fmla="*/ 2147483646 h 3297"/>
              <a:gd name="T40" fmla="*/ 2147483646 w 4851"/>
              <a:gd name="T41" fmla="*/ 2147483646 h 3297"/>
              <a:gd name="T42" fmla="*/ 2147483646 w 4851"/>
              <a:gd name="T43" fmla="*/ 2147483646 h 3297"/>
              <a:gd name="T44" fmla="*/ 2147483646 w 4851"/>
              <a:gd name="T45" fmla="*/ 2147483646 h 3297"/>
              <a:gd name="T46" fmla="*/ 2147483646 w 4851"/>
              <a:gd name="T47" fmla="*/ 2147483646 h 3297"/>
              <a:gd name="T48" fmla="*/ 2147483646 w 4851"/>
              <a:gd name="T49" fmla="*/ 2147483646 h 3297"/>
              <a:gd name="T50" fmla="*/ 2147483646 w 4851"/>
              <a:gd name="T51" fmla="*/ 2147483646 h 3297"/>
              <a:gd name="T52" fmla="*/ 2147483646 w 4851"/>
              <a:gd name="T53" fmla="*/ 2147483646 h 3297"/>
              <a:gd name="T54" fmla="*/ 2147483646 w 4851"/>
              <a:gd name="T55" fmla="*/ 2147483646 h 3297"/>
              <a:gd name="T56" fmla="*/ 2147483646 w 4851"/>
              <a:gd name="T57" fmla="*/ 2147483646 h 3297"/>
              <a:gd name="T58" fmla="*/ 2147483646 w 4851"/>
              <a:gd name="T59" fmla="*/ 2147483646 h 3297"/>
              <a:gd name="T60" fmla="*/ 2147483646 w 4851"/>
              <a:gd name="T61" fmla="*/ 2147483646 h 3297"/>
              <a:gd name="T62" fmla="*/ 2147483646 w 4851"/>
              <a:gd name="T63" fmla="*/ 2147483646 h 3297"/>
              <a:gd name="T64" fmla="*/ 2147483646 w 4851"/>
              <a:gd name="T65" fmla="*/ 2147483646 h 3297"/>
              <a:gd name="T66" fmla="*/ 2147483646 w 4851"/>
              <a:gd name="T67" fmla="*/ 2147483646 h 3297"/>
              <a:gd name="T68" fmla="*/ 2147483646 w 4851"/>
              <a:gd name="T69" fmla="*/ 2147483646 h 3297"/>
              <a:gd name="T70" fmla="*/ 2147483646 w 4851"/>
              <a:gd name="T71" fmla="*/ 2147483646 h 3297"/>
              <a:gd name="T72" fmla="*/ 2147483646 w 4851"/>
              <a:gd name="T73" fmla="*/ 2147483646 h 3297"/>
              <a:gd name="T74" fmla="*/ 2147483646 w 4851"/>
              <a:gd name="T75" fmla="*/ 2147483646 h 3297"/>
              <a:gd name="T76" fmla="*/ 2147483646 w 4851"/>
              <a:gd name="T77" fmla="*/ 2147483646 h 3297"/>
              <a:gd name="T78" fmla="*/ 2147483646 w 4851"/>
              <a:gd name="T79" fmla="*/ 2147483646 h 3297"/>
              <a:gd name="T80" fmla="*/ 2147483646 w 4851"/>
              <a:gd name="T81" fmla="*/ 2147483646 h 3297"/>
              <a:gd name="T82" fmla="*/ 2147483646 w 4851"/>
              <a:gd name="T83" fmla="*/ 2147483646 h 3297"/>
              <a:gd name="T84" fmla="*/ 2147483646 w 4851"/>
              <a:gd name="T85" fmla="*/ 2147483646 h 3297"/>
              <a:gd name="T86" fmla="*/ 2147483646 w 4851"/>
              <a:gd name="T87" fmla="*/ 2147483646 h 3297"/>
              <a:gd name="T88" fmla="*/ 2147483646 w 4851"/>
              <a:gd name="T89" fmla="*/ 2147483646 h 3297"/>
              <a:gd name="T90" fmla="*/ 2147483646 w 4851"/>
              <a:gd name="T91" fmla="*/ 2147483646 h 3297"/>
              <a:gd name="T92" fmla="*/ 2147483646 w 4851"/>
              <a:gd name="T93" fmla="*/ 2147483646 h 3297"/>
              <a:gd name="T94" fmla="*/ 2147483646 w 4851"/>
              <a:gd name="T95" fmla="*/ 2147483646 h 3297"/>
              <a:gd name="T96" fmla="*/ 2147483646 w 4851"/>
              <a:gd name="T97" fmla="*/ 2147483646 h 3297"/>
              <a:gd name="T98" fmla="*/ 2147483646 w 4851"/>
              <a:gd name="T99" fmla="*/ 2147483646 h 3297"/>
              <a:gd name="T100" fmla="*/ 2147483646 w 4851"/>
              <a:gd name="T101" fmla="*/ 2147483646 h 3297"/>
              <a:gd name="T102" fmla="*/ 2147483646 w 4851"/>
              <a:gd name="T103" fmla="*/ 2147483646 h 3297"/>
              <a:gd name="T104" fmla="*/ 2147483646 w 4851"/>
              <a:gd name="T105" fmla="*/ 2147483646 h 3297"/>
              <a:gd name="T106" fmla="*/ 2147483646 w 4851"/>
              <a:gd name="T107" fmla="*/ 2147483646 h 3297"/>
              <a:gd name="T108" fmla="*/ 2147483646 w 4851"/>
              <a:gd name="T109" fmla="*/ 2147483646 h 3297"/>
              <a:gd name="T110" fmla="*/ 2147483646 w 4851"/>
              <a:gd name="T111" fmla="*/ 2147483646 h 3297"/>
              <a:gd name="T112" fmla="*/ 2147483646 w 4851"/>
              <a:gd name="T113" fmla="*/ 2147483646 h 3297"/>
              <a:gd name="T114" fmla="*/ 2147483646 w 4851"/>
              <a:gd name="T115" fmla="*/ 2147483646 h 3297"/>
              <a:gd name="T116" fmla="*/ 2147483646 w 4851"/>
              <a:gd name="T117" fmla="*/ 2147483646 h 3297"/>
              <a:gd name="T118" fmla="*/ 2147483646 w 4851"/>
              <a:gd name="T119" fmla="*/ 2147483646 h 3297"/>
              <a:gd name="T120" fmla="*/ 2147483646 w 4851"/>
              <a:gd name="T121" fmla="*/ 2147483646 h 329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51" h="3297">
                <a:moveTo>
                  <a:pt x="591" y="229"/>
                </a:moveTo>
                <a:lnTo>
                  <a:pt x="1468" y="182"/>
                </a:lnTo>
                <a:lnTo>
                  <a:pt x="1477" y="182"/>
                </a:lnTo>
                <a:lnTo>
                  <a:pt x="1486" y="183"/>
                </a:lnTo>
                <a:lnTo>
                  <a:pt x="1495" y="185"/>
                </a:lnTo>
                <a:lnTo>
                  <a:pt x="1503" y="187"/>
                </a:lnTo>
                <a:lnTo>
                  <a:pt x="1512" y="192"/>
                </a:lnTo>
                <a:lnTo>
                  <a:pt x="1520" y="196"/>
                </a:lnTo>
                <a:lnTo>
                  <a:pt x="1528" y="201"/>
                </a:lnTo>
                <a:lnTo>
                  <a:pt x="1535" y="207"/>
                </a:lnTo>
                <a:lnTo>
                  <a:pt x="1541" y="213"/>
                </a:lnTo>
                <a:lnTo>
                  <a:pt x="1547" y="220"/>
                </a:lnTo>
                <a:lnTo>
                  <a:pt x="1552" y="227"/>
                </a:lnTo>
                <a:lnTo>
                  <a:pt x="1556" y="235"/>
                </a:lnTo>
                <a:lnTo>
                  <a:pt x="1559" y="243"/>
                </a:lnTo>
                <a:lnTo>
                  <a:pt x="1562" y="252"/>
                </a:lnTo>
                <a:lnTo>
                  <a:pt x="1564" y="261"/>
                </a:lnTo>
                <a:lnTo>
                  <a:pt x="1565" y="270"/>
                </a:lnTo>
                <a:lnTo>
                  <a:pt x="1574" y="450"/>
                </a:lnTo>
                <a:lnTo>
                  <a:pt x="1575" y="460"/>
                </a:lnTo>
                <a:lnTo>
                  <a:pt x="1574" y="469"/>
                </a:lnTo>
                <a:lnTo>
                  <a:pt x="1572" y="478"/>
                </a:lnTo>
                <a:lnTo>
                  <a:pt x="1569" y="486"/>
                </a:lnTo>
                <a:lnTo>
                  <a:pt x="1566" y="495"/>
                </a:lnTo>
                <a:lnTo>
                  <a:pt x="1562" y="503"/>
                </a:lnTo>
                <a:lnTo>
                  <a:pt x="1557" y="511"/>
                </a:lnTo>
                <a:lnTo>
                  <a:pt x="1551" y="518"/>
                </a:lnTo>
                <a:lnTo>
                  <a:pt x="1545" y="524"/>
                </a:lnTo>
                <a:lnTo>
                  <a:pt x="1538" y="529"/>
                </a:lnTo>
                <a:lnTo>
                  <a:pt x="1531" y="534"/>
                </a:lnTo>
                <a:lnTo>
                  <a:pt x="1523" y="539"/>
                </a:lnTo>
                <a:lnTo>
                  <a:pt x="1515" y="542"/>
                </a:lnTo>
                <a:lnTo>
                  <a:pt x="1505" y="545"/>
                </a:lnTo>
                <a:lnTo>
                  <a:pt x="1496" y="547"/>
                </a:lnTo>
                <a:lnTo>
                  <a:pt x="1487" y="548"/>
                </a:lnTo>
                <a:lnTo>
                  <a:pt x="611" y="594"/>
                </a:lnTo>
                <a:lnTo>
                  <a:pt x="601" y="594"/>
                </a:lnTo>
                <a:lnTo>
                  <a:pt x="591" y="593"/>
                </a:lnTo>
                <a:lnTo>
                  <a:pt x="582" y="591"/>
                </a:lnTo>
                <a:lnTo>
                  <a:pt x="574" y="588"/>
                </a:lnTo>
                <a:lnTo>
                  <a:pt x="566" y="585"/>
                </a:lnTo>
                <a:lnTo>
                  <a:pt x="558" y="581"/>
                </a:lnTo>
                <a:lnTo>
                  <a:pt x="550" y="576"/>
                </a:lnTo>
                <a:lnTo>
                  <a:pt x="544" y="570"/>
                </a:lnTo>
                <a:lnTo>
                  <a:pt x="537" y="564"/>
                </a:lnTo>
                <a:lnTo>
                  <a:pt x="532" y="557"/>
                </a:lnTo>
                <a:lnTo>
                  <a:pt x="527" y="550"/>
                </a:lnTo>
                <a:lnTo>
                  <a:pt x="522" y="542"/>
                </a:lnTo>
                <a:lnTo>
                  <a:pt x="519" y="534"/>
                </a:lnTo>
                <a:lnTo>
                  <a:pt x="516" y="525"/>
                </a:lnTo>
                <a:lnTo>
                  <a:pt x="514" y="516"/>
                </a:lnTo>
                <a:lnTo>
                  <a:pt x="513" y="507"/>
                </a:lnTo>
                <a:lnTo>
                  <a:pt x="504" y="327"/>
                </a:lnTo>
                <a:lnTo>
                  <a:pt x="504" y="317"/>
                </a:lnTo>
                <a:lnTo>
                  <a:pt x="505" y="308"/>
                </a:lnTo>
                <a:lnTo>
                  <a:pt x="506" y="299"/>
                </a:lnTo>
                <a:lnTo>
                  <a:pt x="509" y="290"/>
                </a:lnTo>
                <a:lnTo>
                  <a:pt x="513" y="281"/>
                </a:lnTo>
                <a:lnTo>
                  <a:pt x="517" y="273"/>
                </a:lnTo>
                <a:lnTo>
                  <a:pt x="522" y="266"/>
                </a:lnTo>
                <a:lnTo>
                  <a:pt x="527" y="259"/>
                </a:lnTo>
                <a:lnTo>
                  <a:pt x="533" y="253"/>
                </a:lnTo>
                <a:lnTo>
                  <a:pt x="540" y="247"/>
                </a:lnTo>
                <a:lnTo>
                  <a:pt x="548" y="242"/>
                </a:lnTo>
                <a:lnTo>
                  <a:pt x="555" y="238"/>
                </a:lnTo>
                <a:lnTo>
                  <a:pt x="564" y="234"/>
                </a:lnTo>
                <a:lnTo>
                  <a:pt x="572" y="232"/>
                </a:lnTo>
                <a:lnTo>
                  <a:pt x="581" y="230"/>
                </a:lnTo>
                <a:lnTo>
                  <a:pt x="591" y="229"/>
                </a:lnTo>
                <a:close/>
                <a:moveTo>
                  <a:pt x="4851" y="688"/>
                </a:moveTo>
                <a:lnTo>
                  <a:pt x="3851" y="633"/>
                </a:lnTo>
                <a:lnTo>
                  <a:pt x="3645" y="0"/>
                </a:lnTo>
                <a:lnTo>
                  <a:pt x="2123" y="0"/>
                </a:lnTo>
                <a:lnTo>
                  <a:pt x="1951" y="628"/>
                </a:lnTo>
                <a:lnTo>
                  <a:pt x="3" y="748"/>
                </a:lnTo>
                <a:lnTo>
                  <a:pt x="1" y="1066"/>
                </a:lnTo>
                <a:lnTo>
                  <a:pt x="0" y="1385"/>
                </a:lnTo>
                <a:lnTo>
                  <a:pt x="0" y="2022"/>
                </a:lnTo>
                <a:lnTo>
                  <a:pt x="0" y="2659"/>
                </a:lnTo>
                <a:lnTo>
                  <a:pt x="1" y="3297"/>
                </a:lnTo>
                <a:lnTo>
                  <a:pt x="1821" y="3297"/>
                </a:lnTo>
                <a:lnTo>
                  <a:pt x="1785" y="3265"/>
                </a:lnTo>
                <a:lnTo>
                  <a:pt x="1752" y="3233"/>
                </a:lnTo>
                <a:lnTo>
                  <a:pt x="1725" y="3205"/>
                </a:lnTo>
                <a:lnTo>
                  <a:pt x="1698" y="3177"/>
                </a:lnTo>
                <a:lnTo>
                  <a:pt x="1673" y="3148"/>
                </a:lnTo>
                <a:lnTo>
                  <a:pt x="1648" y="3118"/>
                </a:lnTo>
                <a:lnTo>
                  <a:pt x="1625" y="3089"/>
                </a:lnTo>
                <a:lnTo>
                  <a:pt x="1601" y="3057"/>
                </a:lnTo>
                <a:lnTo>
                  <a:pt x="1578" y="3027"/>
                </a:lnTo>
                <a:lnTo>
                  <a:pt x="1557" y="2996"/>
                </a:lnTo>
                <a:lnTo>
                  <a:pt x="1536" y="2963"/>
                </a:lnTo>
                <a:lnTo>
                  <a:pt x="1517" y="2931"/>
                </a:lnTo>
                <a:lnTo>
                  <a:pt x="1497" y="2898"/>
                </a:lnTo>
                <a:lnTo>
                  <a:pt x="1479" y="2864"/>
                </a:lnTo>
                <a:lnTo>
                  <a:pt x="1461" y="2831"/>
                </a:lnTo>
                <a:lnTo>
                  <a:pt x="1445" y="2797"/>
                </a:lnTo>
                <a:lnTo>
                  <a:pt x="1429" y="2763"/>
                </a:lnTo>
                <a:lnTo>
                  <a:pt x="1414" y="2727"/>
                </a:lnTo>
                <a:lnTo>
                  <a:pt x="1399" y="2693"/>
                </a:lnTo>
                <a:lnTo>
                  <a:pt x="1386" y="2656"/>
                </a:lnTo>
                <a:lnTo>
                  <a:pt x="1374" y="2621"/>
                </a:lnTo>
                <a:lnTo>
                  <a:pt x="1363" y="2585"/>
                </a:lnTo>
                <a:lnTo>
                  <a:pt x="1352" y="2548"/>
                </a:lnTo>
                <a:lnTo>
                  <a:pt x="1343" y="2511"/>
                </a:lnTo>
                <a:lnTo>
                  <a:pt x="1334" y="2475"/>
                </a:lnTo>
                <a:lnTo>
                  <a:pt x="1326" y="2437"/>
                </a:lnTo>
                <a:lnTo>
                  <a:pt x="1319" y="2400"/>
                </a:lnTo>
                <a:lnTo>
                  <a:pt x="1313" y="2362"/>
                </a:lnTo>
                <a:lnTo>
                  <a:pt x="1307" y="2324"/>
                </a:lnTo>
                <a:lnTo>
                  <a:pt x="1303" y="2286"/>
                </a:lnTo>
                <a:lnTo>
                  <a:pt x="1299" y="2247"/>
                </a:lnTo>
                <a:lnTo>
                  <a:pt x="1297" y="2209"/>
                </a:lnTo>
                <a:lnTo>
                  <a:pt x="1296" y="2170"/>
                </a:lnTo>
                <a:lnTo>
                  <a:pt x="1295" y="2131"/>
                </a:lnTo>
                <a:lnTo>
                  <a:pt x="1296" y="2092"/>
                </a:lnTo>
                <a:lnTo>
                  <a:pt x="1297" y="2054"/>
                </a:lnTo>
                <a:lnTo>
                  <a:pt x="1299" y="2015"/>
                </a:lnTo>
                <a:lnTo>
                  <a:pt x="1303" y="1977"/>
                </a:lnTo>
                <a:lnTo>
                  <a:pt x="1307" y="1938"/>
                </a:lnTo>
                <a:lnTo>
                  <a:pt x="1313" y="1901"/>
                </a:lnTo>
                <a:lnTo>
                  <a:pt x="1319" y="1863"/>
                </a:lnTo>
                <a:lnTo>
                  <a:pt x="1326" y="1825"/>
                </a:lnTo>
                <a:lnTo>
                  <a:pt x="1334" y="1788"/>
                </a:lnTo>
                <a:lnTo>
                  <a:pt x="1343" y="1751"/>
                </a:lnTo>
                <a:lnTo>
                  <a:pt x="1352" y="1714"/>
                </a:lnTo>
                <a:lnTo>
                  <a:pt x="1363" y="1678"/>
                </a:lnTo>
                <a:lnTo>
                  <a:pt x="1374" y="1642"/>
                </a:lnTo>
                <a:lnTo>
                  <a:pt x="1386" y="1605"/>
                </a:lnTo>
                <a:lnTo>
                  <a:pt x="1399" y="1570"/>
                </a:lnTo>
                <a:lnTo>
                  <a:pt x="1414" y="1535"/>
                </a:lnTo>
                <a:lnTo>
                  <a:pt x="1429" y="1500"/>
                </a:lnTo>
                <a:lnTo>
                  <a:pt x="1445" y="1466"/>
                </a:lnTo>
                <a:lnTo>
                  <a:pt x="1461" y="1432"/>
                </a:lnTo>
                <a:lnTo>
                  <a:pt x="1479" y="1398"/>
                </a:lnTo>
                <a:lnTo>
                  <a:pt x="1497" y="1365"/>
                </a:lnTo>
                <a:lnTo>
                  <a:pt x="1517" y="1332"/>
                </a:lnTo>
                <a:lnTo>
                  <a:pt x="1536" y="1299"/>
                </a:lnTo>
                <a:lnTo>
                  <a:pt x="1557" y="1267"/>
                </a:lnTo>
                <a:lnTo>
                  <a:pt x="1578" y="1236"/>
                </a:lnTo>
                <a:lnTo>
                  <a:pt x="1601" y="1204"/>
                </a:lnTo>
                <a:lnTo>
                  <a:pt x="1625" y="1174"/>
                </a:lnTo>
                <a:lnTo>
                  <a:pt x="1648" y="1144"/>
                </a:lnTo>
                <a:lnTo>
                  <a:pt x="1673" y="1114"/>
                </a:lnTo>
                <a:lnTo>
                  <a:pt x="1698" y="1086"/>
                </a:lnTo>
                <a:lnTo>
                  <a:pt x="1725" y="1058"/>
                </a:lnTo>
                <a:lnTo>
                  <a:pt x="1752" y="1030"/>
                </a:lnTo>
                <a:lnTo>
                  <a:pt x="1779" y="1002"/>
                </a:lnTo>
                <a:lnTo>
                  <a:pt x="1808" y="976"/>
                </a:lnTo>
                <a:lnTo>
                  <a:pt x="1837" y="951"/>
                </a:lnTo>
                <a:lnTo>
                  <a:pt x="1866" y="926"/>
                </a:lnTo>
                <a:lnTo>
                  <a:pt x="1896" y="902"/>
                </a:lnTo>
                <a:lnTo>
                  <a:pt x="1927" y="879"/>
                </a:lnTo>
                <a:lnTo>
                  <a:pt x="1958" y="856"/>
                </a:lnTo>
                <a:lnTo>
                  <a:pt x="1989" y="835"/>
                </a:lnTo>
                <a:lnTo>
                  <a:pt x="2021" y="815"/>
                </a:lnTo>
                <a:lnTo>
                  <a:pt x="2054" y="794"/>
                </a:lnTo>
                <a:lnTo>
                  <a:pt x="2086" y="775"/>
                </a:lnTo>
                <a:lnTo>
                  <a:pt x="2119" y="757"/>
                </a:lnTo>
                <a:lnTo>
                  <a:pt x="2154" y="739"/>
                </a:lnTo>
                <a:lnTo>
                  <a:pt x="2188" y="723"/>
                </a:lnTo>
                <a:lnTo>
                  <a:pt x="2222" y="707"/>
                </a:lnTo>
                <a:lnTo>
                  <a:pt x="2257" y="691"/>
                </a:lnTo>
                <a:lnTo>
                  <a:pt x="2292" y="677"/>
                </a:lnTo>
                <a:lnTo>
                  <a:pt x="2327" y="664"/>
                </a:lnTo>
                <a:lnTo>
                  <a:pt x="2364" y="652"/>
                </a:lnTo>
                <a:lnTo>
                  <a:pt x="2400" y="641"/>
                </a:lnTo>
                <a:lnTo>
                  <a:pt x="2437" y="630"/>
                </a:lnTo>
                <a:lnTo>
                  <a:pt x="2473" y="621"/>
                </a:lnTo>
                <a:lnTo>
                  <a:pt x="2510" y="612"/>
                </a:lnTo>
                <a:lnTo>
                  <a:pt x="2548" y="604"/>
                </a:lnTo>
                <a:lnTo>
                  <a:pt x="2585" y="596"/>
                </a:lnTo>
                <a:lnTo>
                  <a:pt x="2623" y="590"/>
                </a:lnTo>
                <a:lnTo>
                  <a:pt x="2661" y="585"/>
                </a:lnTo>
                <a:lnTo>
                  <a:pt x="2699" y="581"/>
                </a:lnTo>
                <a:lnTo>
                  <a:pt x="2738" y="578"/>
                </a:lnTo>
                <a:lnTo>
                  <a:pt x="2776" y="575"/>
                </a:lnTo>
                <a:lnTo>
                  <a:pt x="2814" y="574"/>
                </a:lnTo>
                <a:lnTo>
                  <a:pt x="2854" y="573"/>
                </a:lnTo>
                <a:lnTo>
                  <a:pt x="2892" y="574"/>
                </a:lnTo>
                <a:lnTo>
                  <a:pt x="2930" y="575"/>
                </a:lnTo>
                <a:lnTo>
                  <a:pt x="2970" y="578"/>
                </a:lnTo>
                <a:lnTo>
                  <a:pt x="3008" y="581"/>
                </a:lnTo>
                <a:lnTo>
                  <a:pt x="3046" y="585"/>
                </a:lnTo>
                <a:lnTo>
                  <a:pt x="3084" y="590"/>
                </a:lnTo>
                <a:lnTo>
                  <a:pt x="3121" y="596"/>
                </a:lnTo>
                <a:lnTo>
                  <a:pt x="3160" y="604"/>
                </a:lnTo>
                <a:lnTo>
                  <a:pt x="3197" y="612"/>
                </a:lnTo>
                <a:lnTo>
                  <a:pt x="3233" y="621"/>
                </a:lnTo>
                <a:lnTo>
                  <a:pt x="3271" y="630"/>
                </a:lnTo>
                <a:lnTo>
                  <a:pt x="3307" y="641"/>
                </a:lnTo>
                <a:lnTo>
                  <a:pt x="3343" y="652"/>
                </a:lnTo>
                <a:lnTo>
                  <a:pt x="3379" y="664"/>
                </a:lnTo>
                <a:lnTo>
                  <a:pt x="3414" y="677"/>
                </a:lnTo>
                <a:lnTo>
                  <a:pt x="3449" y="691"/>
                </a:lnTo>
                <a:lnTo>
                  <a:pt x="3485" y="707"/>
                </a:lnTo>
                <a:lnTo>
                  <a:pt x="3519" y="723"/>
                </a:lnTo>
                <a:lnTo>
                  <a:pt x="3554" y="739"/>
                </a:lnTo>
                <a:lnTo>
                  <a:pt x="3587" y="757"/>
                </a:lnTo>
                <a:lnTo>
                  <a:pt x="3620" y="775"/>
                </a:lnTo>
                <a:lnTo>
                  <a:pt x="3653" y="794"/>
                </a:lnTo>
                <a:lnTo>
                  <a:pt x="3686" y="815"/>
                </a:lnTo>
                <a:lnTo>
                  <a:pt x="3717" y="835"/>
                </a:lnTo>
                <a:lnTo>
                  <a:pt x="3749" y="856"/>
                </a:lnTo>
                <a:lnTo>
                  <a:pt x="3780" y="879"/>
                </a:lnTo>
                <a:lnTo>
                  <a:pt x="3811" y="902"/>
                </a:lnTo>
                <a:lnTo>
                  <a:pt x="3840" y="926"/>
                </a:lnTo>
                <a:lnTo>
                  <a:pt x="3870" y="951"/>
                </a:lnTo>
                <a:lnTo>
                  <a:pt x="3899" y="976"/>
                </a:lnTo>
                <a:lnTo>
                  <a:pt x="3927" y="1002"/>
                </a:lnTo>
                <a:lnTo>
                  <a:pt x="3955" y="1030"/>
                </a:lnTo>
                <a:lnTo>
                  <a:pt x="3982" y="1058"/>
                </a:lnTo>
                <a:lnTo>
                  <a:pt x="4008" y="1086"/>
                </a:lnTo>
                <a:lnTo>
                  <a:pt x="4034" y="1114"/>
                </a:lnTo>
                <a:lnTo>
                  <a:pt x="4058" y="1144"/>
                </a:lnTo>
                <a:lnTo>
                  <a:pt x="4083" y="1174"/>
                </a:lnTo>
                <a:lnTo>
                  <a:pt x="4106" y="1204"/>
                </a:lnTo>
                <a:lnTo>
                  <a:pt x="4128" y="1236"/>
                </a:lnTo>
                <a:lnTo>
                  <a:pt x="4150" y="1267"/>
                </a:lnTo>
                <a:lnTo>
                  <a:pt x="4171" y="1299"/>
                </a:lnTo>
                <a:lnTo>
                  <a:pt x="4191" y="1332"/>
                </a:lnTo>
                <a:lnTo>
                  <a:pt x="4210" y="1365"/>
                </a:lnTo>
                <a:lnTo>
                  <a:pt x="4228" y="1398"/>
                </a:lnTo>
                <a:lnTo>
                  <a:pt x="4245" y="1432"/>
                </a:lnTo>
                <a:lnTo>
                  <a:pt x="4262" y="1466"/>
                </a:lnTo>
                <a:lnTo>
                  <a:pt x="4278" y="1500"/>
                </a:lnTo>
                <a:lnTo>
                  <a:pt x="4293" y="1535"/>
                </a:lnTo>
                <a:lnTo>
                  <a:pt x="4307" y="1570"/>
                </a:lnTo>
                <a:lnTo>
                  <a:pt x="4320" y="1605"/>
                </a:lnTo>
                <a:lnTo>
                  <a:pt x="4333" y="1642"/>
                </a:lnTo>
                <a:lnTo>
                  <a:pt x="4344" y="1678"/>
                </a:lnTo>
                <a:lnTo>
                  <a:pt x="4354" y="1714"/>
                </a:lnTo>
                <a:lnTo>
                  <a:pt x="4364" y="1751"/>
                </a:lnTo>
                <a:lnTo>
                  <a:pt x="4374" y="1788"/>
                </a:lnTo>
                <a:lnTo>
                  <a:pt x="4382" y="1825"/>
                </a:lnTo>
                <a:lnTo>
                  <a:pt x="4389" y="1863"/>
                </a:lnTo>
                <a:lnTo>
                  <a:pt x="4395" y="1901"/>
                </a:lnTo>
                <a:lnTo>
                  <a:pt x="4400" y="1938"/>
                </a:lnTo>
                <a:lnTo>
                  <a:pt x="4404" y="1977"/>
                </a:lnTo>
                <a:lnTo>
                  <a:pt x="4407" y="2015"/>
                </a:lnTo>
                <a:lnTo>
                  <a:pt x="4410" y="2054"/>
                </a:lnTo>
                <a:lnTo>
                  <a:pt x="4411" y="2092"/>
                </a:lnTo>
                <a:lnTo>
                  <a:pt x="4411" y="2131"/>
                </a:lnTo>
                <a:lnTo>
                  <a:pt x="4411" y="2170"/>
                </a:lnTo>
                <a:lnTo>
                  <a:pt x="4410" y="2209"/>
                </a:lnTo>
                <a:lnTo>
                  <a:pt x="4407" y="2247"/>
                </a:lnTo>
                <a:lnTo>
                  <a:pt x="4404" y="2286"/>
                </a:lnTo>
                <a:lnTo>
                  <a:pt x="4400" y="2324"/>
                </a:lnTo>
                <a:lnTo>
                  <a:pt x="4395" y="2362"/>
                </a:lnTo>
                <a:lnTo>
                  <a:pt x="4389" y="2400"/>
                </a:lnTo>
                <a:lnTo>
                  <a:pt x="4382" y="2437"/>
                </a:lnTo>
                <a:lnTo>
                  <a:pt x="4374" y="2475"/>
                </a:lnTo>
                <a:lnTo>
                  <a:pt x="4364" y="2511"/>
                </a:lnTo>
                <a:lnTo>
                  <a:pt x="4354" y="2548"/>
                </a:lnTo>
                <a:lnTo>
                  <a:pt x="4344" y="2585"/>
                </a:lnTo>
                <a:lnTo>
                  <a:pt x="4333" y="2621"/>
                </a:lnTo>
                <a:lnTo>
                  <a:pt x="4320" y="2656"/>
                </a:lnTo>
                <a:lnTo>
                  <a:pt x="4307" y="2693"/>
                </a:lnTo>
                <a:lnTo>
                  <a:pt x="4293" y="2727"/>
                </a:lnTo>
                <a:lnTo>
                  <a:pt x="4278" y="2763"/>
                </a:lnTo>
                <a:lnTo>
                  <a:pt x="4262" y="2797"/>
                </a:lnTo>
                <a:lnTo>
                  <a:pt x="4245" y="2831"/>
                </a:lnTo>
                <a:lnTo>
                  <a:pt x="4228" y="2864"/>
                </a:lnTo>
                <a:lnTo>
                  <a:pt x="4210" y="2898"/>
                </a:lnTo>
                <a:lnTo>
                  <a:pt x="4191" y="2931"/>
                </a:lnTo>
                <a:lnTo>
                  <a:pt x="4171" y="2963"/>
                </a:lnTo>
                <a:lnTo>
                  <a:pt x="4150" y="2996"/>
                </a:lnTo>
                <a:lnTo>
                  <a:pt x="4128" y="3027"/>
                </a:lnTo>
                <a:lnTo>
                  <a:pt x="4106" y="3057"/>
                </a:lnTo>
                <a:lnTo>
                  <a:pt x="4083" y="3089"/>
                </a:lnTo>
                <a:lnTo>
                  <a:pt x="4058" y="3118"/>
                </a:lnTo>
                <a:lnTo>
                  <a:pt x="4034" y="3148"/>
                </a:lnTo>
                <a:lnTo>
                  <a:pt x="4008" y="3177"/>
                </a:lnTo>
                <a:lnTo>
                  <a:pt x="3982" y="3205"/>
                </a:lnTo>
                <a:lnTo>
                  <a:pt x="3955" y="3233"/>
                </a:lnTo>
                <a:lnTo>
                  <a:pt x="3921" y="3265"/>
                </a:lnTo>
                <a:lnTo>
                  <a:pt x="3887" y="3297"/>
                </a:lnTo>
                <a:lnTo>
                  <a:pt x="4851" y="3297"/>
                </a:lnTo>
                <a:lnTo>
                  <a:pt x="4851" y="1007"/>
                </a:lnTo>
                <a:lnTo>
                  <a:pt x="4851" y="952"/>
                </a:lnTo>
                <a:lnTo>
                  <a:pt x="4851" y="688"/>
                </a:lnTo>
                <a:close/>
                <a:moveTo>
                  <a:pt x="1723" y="2010"/>
                </a:moveTo>
                <a:lnTo>
                  <a:pt x="1723" y="2010"/>
                </a:lnTo>
                <a:lnTo>
                  <a:pt x="1766" y="1986"/>
                </a:lnTo>
                <a:lnTo>
                  <a:pt x="1809" y="1963"/>
                </a:lnTo>
                <a:lnTo>
                  <a:pt x="1854" y="1941"/>
                </a:lnTo>
                <a:lnTo>
                  <a:pt x="1897" y="1919"/>
                </a:lnTo>
                <a:lnTo>
                  <a:pt x="1942" y="1899"/>
                </a:lnTo>
                <a:lnTo>
                  <a:pt x="1986" y="1880"/>
                </a:lnTo>
                <a:lnTo>
                  <a:pt x="2031" y="1862"/>
                </a:lnTo>
                <a:lnTo>
                  <a:pt x="2075" y="1845"/>
                </a:lnTo>
                <a:lnTo>
                  <a:pt x="2120" y="1828"/>
                </a:lnTo>
                <a:lnTo>
                  <a:pt x="2166" y="1813"/>
                </a:lnTo>
                <a:lnTo>
                  <a:pt x="2210" y="1799"/>
                </a:lnTo>
                <a:lnTo>
                  <a:pt x="2256" y="1785"/>
                </a:lnTo>
                <a:lnTo>
                  <a:pt x="2301" y="1772"/>
                </a:lnTo>
                <a:lnTo>
                  <a:pt x="2347" y="1760"/>
                </a:lnTo>
                <a:lnTo>
                  <a:pt x="2439" y="1737"/>
                </a:lnTo>
                <a:lnTo>
                  <a:pt x="2411" y="1772"/>
                </a:lnTo>
                <a:lnTo>
                  <a:pt x="2386" y="1808"/>
                </a:lnTo>
                <a:lnTo>
                  <a:pt x="2361" y="1845"/>
                </a:lnTo>
                <a:lnTo>
                  <a:pt x="2337" y="1881"/>
                </a:lnTo>
                <a:lnTo>
                  <a:pt x="2313" y="1917"/>
                </a:lnTo>
                <a:lnTo>
                  <a:pt x="2291" y="1954"/>
                </a:lnTo>
                <a:lnTo>
                  <a:pt x="2270" y="1990"/>
                </a:lnTo>
                <a:lnTo>
                  <a:pt x="2250" y="2027"/>
                </a:lnTo>
                <a:lnTo>
                  <a:pt x="2231" y="2064"/>
                </a:lnTo>
                <a:lnTo>
                  <a:pt x="2212" y="2101"/>
                </a:lnTo>
                <a:lnTo>
                  <a:pt x="2194" y="2138"/>
                </a:lnTo>
                <a:lnTo>
                  <a:pt x="2178" y="2176"/>
                </a:lnTo>
                <a:lnTo>
                  <a:pt x="2163" y="2213"/>
                </a:lnTo>
                <a:lnTo>
                  <a:pt x="2148" y="2251"/>
                </a:lnTo>
                <a:lnTo>
                  <a:pt x="2134" y="2288"/>
                </a:lnTo>
                <a:lnTo>
                  <a:pt x="2121" y="2326"/>
                </a:lnTo>
                <a:lnTo>
                  <a:pt x="2109" y="2364"/>
                </a:lnTo>
                <a:lnTo>
                  <a:pt x="2098" y="2402"/>
                </a:lnTo>
                <a:lnTo>
                  <a:pt x="2087" y="2440"/>
                </a:lnTo>
                <a:lnTo>
                  <a:pt x="2078" y="2479"/>
                </a:lnTo>
                <a:lnTo>
                  <a:pt x="2070" y="2517"/>
                </a:lnTo>
                <a:lnTo>
                  <a:pt x="2062" y="2555"/>
                </a:lnTo>
                <a:lnTo>
                  <a:pt x="2055" y="2594"/>
                </a:lnTo>
                <a:lnTo>
                  <a:pt x="2050" y="2633"/>
                </a:lnTo>
                <a:lnTo>
                  <a:pt x="2044" y="2672"/>
                </a:lnTo>
                <a:lnTo>
                  <a:pt x="2040" y="2711"/>
                </a:lnTo>
                <a:lnTo>
                  <a:pt x="2037" y="2750"/>
                </a:lnTo>
                <a:lnTo>
                  <a:pt x="2034" y="2790"/>
                </a:lnTo>
                <a:lnTo>
                  <a:pt x="2032" y="2829"/>
                </a:lnTo>
                <a:lnTo>
                  <a:pt x="2031" y="2869"/>
                </a:lnTo>
                <a:lnTo>
                  <a:pt x="2031" y="2908"/>
                </a:lnTo>
                <a:lnTo>
                  <a:pt x="2032" y="2947"/>
                </a:lnTo>
                <a:lnTo>
                  <a:pt x="1992" y="2905"/>
                </a:lnTo>
                <a:lnTo>
                  <a:pt x="1974" y="2883"/>
                </a:lnTo>
                <a:lnTo>
                  <a:pt x="1956" y="2860"/>
                </a:lnTo>
                <a:lnTo>
                  <a:pt x="1938" y="2837"/>
                </a:lnTo>
                <a:lnTo>
                  <a:pt x="1920" y="2815"/>
                </a:lnTo>
                <a:lnTo>
                  <a:pt x="1904" y="2791"/>
                </a:lnTo>
                <a:lnTo>
                  <a:pt x="1888" y="2767"/>
                </a:lnTo>
                <a:lnTo>
                  <a:pt x="1873" y="2742"/>
                </a:lnTo>
                <a:lnTo>
                  <a:pt x="1858" y="2717"/>
                </a:lnTo>
                <a:lnTo>
                  <a:pt x="1844" y="2692"/>
                </a:lnTo>
                <a:lnTo>
                  <a:pt x="1830" y="2666"/>
                </a:lnTo>
                <a:lnTo>
                  <a:pt x="1816" y="2639"/>
                </a:lnTo>
                <a:lnTo>
                  <a:pt x="1804" y="2612"/>
                </a:lnTo>
                <a:lnTo>
                  <a:pt x="1793" y="2584"/>
                </a:lnTo>
                <a:lnTo>
                  <a:pt x="1782" y="2555"/>
                </a:lnTo>
                <a:lnTo>
                  <a:pt x="1772" y="2527"/>
                </a:lnTo>
                <a:lnTo>
                  <a:pt x="1763" y="2498"/>
                </a:lnTo>
                <a:lnTo>
                  <a:pt x="1754" y="2468"/>
                </a:lnTo>
                <a:lnTo>
                  <a:pt x="1747" y="2436"/>
                </a:lnTo>
                <a:lnTo>
                  <a:pt x="1740" y="2405"/>
                </a:lnTo>
                <a:lnTo>
                  <a:pt x="1734" y="2373"/>
                </a:lnTo>
                <a:lnTo>
                  <a:pt x="1728" y="2340"/>
                </a:lnTo>
                <a:lnTo>
                  <a:pt x="1724" y="2306"/>
                </a:lnTo>
                <a:lnTo>
                  <a:pt x="1721" y="2272"/>
                </a:lnTo>
                <a:lnTo>
                  <a:pt x="1717" y="2237"/>
                </a:lnTo>
                <a:lnTo>
                  <a:pt x="1716" y="2201"/>
                </a:lnTo>
                <a:lnTo>
                  <a:pt x="1715" y="2165"/>
                </a:lnTo>
                <a:lnTo>
                  <a:pt x="1715" y="2127"/>
                </a:lnTo>
                <a:lnTo>
                  <a:pt x="1716" y="2089"/>
                </a:lnTo>
                <a:lnTo>
                  <a:pt x="1720" y="2050"/>
                </a:lnTo>
                <a:lnTo>
                  <a:pt x="1723" y="2010"/>
                </a:lnTo>
                <a:close/>
                <a:moveTo>
                  <a:pt x="2160" y="3055"/>
                </a:moveTo>
                <a:lnTo>
                  <a:pt x="2160" y="3055"/>
                </a:lnTo>
                <a:lnTo>
                  <a:pt x="2160" y="3005"/>
                </a:lnTo>
                <a:lnTo>
                  <a:pt x="2162" y="2955"/>
                </a:lnTo>
                <a:lnTo>
                  <a:pt x="2165" y="2907"/>
                </a:lnTo>
                <a:lnTo>
                  <a:pt x="2168" y="2858"/>
                </a:lnTo>
                <a:lnTo>
                  <a:pt x="2173" y="2810"/>
                </a:lnTo>
                <a:lnTo>
                  <a:pt x="2179" y="2761"/>
                </a:lnTo>
                <a:lnTo>
                  <a:pt x="2185" y="2714"/>
                </a:lnTo>
                <a:lnTo>
                  <a:pt x="2193" y="2667"/>
                </a:lnTo>
                <a:lnTo>
                  <a:pt x="2201" y="2620"/>
                </a:lnTo>
                <a:lnTo>
                  <a:pt x="2210" y="2574"/>
                </a:lnTo>
                <a:lnTo>
                  <a:pt x="2220" y="2527"/>
                </a:lnTo>
                <a:lnTo>
                  <a:pt x="2232" y="2481"/>
                </a:lnTo>
                <a:lnTo>
                  <a:pt x="2243" y="2434"/>
                </a:lnTo>
                <a:lnTo>
                  <a:pt x="2255" y="2389"/>
                </a:lnTo>
                <a:lnTo>
                  <a:pt x="2280" y="2298"/>
                </a:lnTo>
                <a:lnTo>
                  <a:pt x="2298" y="2339"/>
                </a:lnTo>
                <a:lnTo>
                  <a:pt x="2316" y="2380"/>
                </a:lnTo>
                <a:lnTo>
                  <a:pt x="2335" y="2419"/>
                </a:lnTo>
                <a:lnTo>
                  <a:pt x="2355" y="2459"/>
                </a:lnTo>
                <a:lnTo>
                  <a:pt x="2374" y="2497"/>
                </a:lnTo>
                <a:lnTo>
                  <a:pt x="2395" y="2534"/>
                </a:lnTo>
                <a:lnTo>
                  <a:pt x="2416" y="2571"/>
                </a:lnTo>
                <a:lnTo>
                  <a:pt x="2438" y="2607"/>
                </a:lnTo>
                <a:lnTo>
                  <a:pt x="2460" y="2642"/>
                </a:lnTo>
                <a:lnTo>
                  <a:pt x="2483" y="2677"/>
                </a:lnTo>
                <a:lnTo>
                  <a:pt x="2506" y="2710"/>
                </a:lnTo>
                <a:lnTo>
                  <a:pt x="2530" y="2743"/>
                </a:lnTo>
                <a:lnTo>
                  <a:pt x="2556" y="2776"/>
                </a:lnTo>
                <a:lnTo>
                  <a:pt x="2581" y="2807"/>
                </a:lnTo>
                <a:lnTo>
                  <a:pt x="2606" y="2838"/>
                </a:lnTo>
                <a:lnTo>
                  <a:pt x="2632" y="2868"/>
                </a:lnTo>
                <a:lnTo>
                  <a:pt x="2660" y="2897"/>
                </a:lnTo>
                <a:lnTo>
                  <a:pt x="2687" y="2926"/>
                </a:lnTo>
                <a:lnTo>
                  <a:pt x="2715" y="2954"/>
                </a:lnTo>
                <a:lnTo>
                  <a:pt x="2744" y="2982"/>
                </a:lnTo>
                <a:lnTo>
                  <a:pt x="2772" y="3008"/>
                </a:lnTo>
                <a:lnTo>
                  <a:pt x="2802" y="3034"/>
                </a:lnTo>
                <a:lnTo>
                  <a:pt x="2832" y="3059"/>
                </a:lnTo>
                <a:lnTo>
                  <a:pt x="2863" y="3084"/>
                </a:lnTo>
                <a:lnTo>
                  <a:pt x="2894" y="3108"/>
                </a:lnTo>
                <a:lnTo>
                  <a:pt x="2925" y="3131"/>
                </a:lnTo>
                <a:lnTo>
                  <a:pt x="2958" y="3153"/>
                </a:lnTo>
                <a:lnTo>
                  <a:pt x="2990" y="3176"/>
                </a:lnTo>
                <a:lnTo>
                  <a:pt x="3023" y="3197"/>
                </a:lnTo>
                <a:lnTo>
                  <a:pt x="3057" y="3217"/>
                </a:lnTo>
                <a:lnTo>
                  <a:pt x="3091" y="3237"/>
                </a:lnTo>
                <a:lnTo>
                  <a:pt x="3126" y="3256"/>
                </a:lnTo>
                <a:lnTo>
                  <a:pt x="3070" y="3268"/>
                </a:lnTo>
                <a:lnTo>
                  <a:pt x="3041" y="3273"/>
                </a:lnTo>
                <a:lnTo>
                  <a:pt x="3013" y="3279"/>
                </a:lnTo>
                <a:lnTo>
                  <a:pt x="2984" y="3283"/>
                </a:lnTo>
                <a:lnTo>
                  <a:pt x="2956" y="3286"/>
                </a:lnTo>
                <a:lnTo>
                  <a:pt x="2926" y="3289"/>
                </a:lnTo>
                <a:lnTo>
                  <a:pt x="2898" y="3290"/>
                </a:lnTo>
                <a:lnTo>
                  <a:pt x="2869" y="3292"/>
                </a:lnTo>
                <a:lnTo>
                  <a:pt x="2840" y="3292"/>
                </a:lnTo>
                <a:lnTo>
                  <a:pt x="2810" y="3291"/>
                </a:lnTo>
                <a:lnTo>
                  <a:pt x="2781" y="3290"/>
                </a:lnTo>
                <a:lnTo>
                  <a:pt x="2752" y="3288"/>
                </a:lnTo>
                <a:lnTo>
                  <a:pt x="2722" y="3285"/>
                </a:lnTo>
                <a:lnTo>
                  <a:pt x="2692" y="3281"/>
                </a:lnTo>
                <a:lnTo>
                  <a:pt x="2663" y="3276"/>
                </a:lnTo>
                <a:lnTo>
                  <a:pt x="2632" y="3270"/>
                </a:lnTo>
                <a:lnTo>
                  <a:pt x="2602" y="3263"/>
                </a:lnTo>
                <a:lnTo>
                  <a:pt x="2572" y="3256"/>
                </a:lnTo>
                <a:lnTo>
                  <a:pt x="2541" y="3247"/>
                </a:lnTo>
                <a:lnTo>
                  <a:pt x="2510" y="3238"/>
                </a:lnTo>
                <a:lnTo>
                  <a:pt x="2479" y="3227"/>
                </a:lnTo>
                <a:lnTo>
                  <a:pt x="2448" y="3215"/>
                </a:lnTo>
                <a:lnTo>
                  <a:pt x="2417" y="3202"/>
                </a:lnTo>
                <a:lnTo>
                  <a:pt x="2385" y="3188"/>
                </a:lnTo>
                <a:lnTo>
                  <a:pt x="2354" y="3172"/>
                </a:lnTo>
                <a:lnTo>
                  <a:pt x="2321" y="3156"/>
                </a:lnTo>
                <a:lnTo>
                  <a:pt x="2290" y="3138"/>
                </a:lnTo>
                <a:lnTo>
                  <a:pt x="2258" y="3120"/>
                </a:lnTo>
                <a:lnTo>
                  <a:pt x="2225" y="3100"/>
                </a:lnTo>
                <a:lnTo>
                  <a:pt x="2192" y="3078"/>
                </a:lnTo>
                <a:lnTo>
                  <a:pt x="2160" y="3055"/>
                </a:lnTo>
                <a:close/>
                <a:moveTo>
                  <a:pt x="3283" y="3199"/>
                </a:moveTo>
                <a:lnTo>
                  <a:pt x="3283" y="3199"/>
                </a:lnTo>
                <a:lnTo>
                  <a:pt x="3240" y="3173"/>
                </a:lnTo>
                <a:lnTo>
                  <a:pt x="3198" y="3147"/>
                </a:lnTo>
                <a:lnTo>
                  <a:pt x="3158" y="3121"/>
                </a:lnTo>
                <a:lnTo>
                  <a:pt x="3117" y="3093"/>
                </a:lnTo>
                <a:lnTo>
                  <a:pt x="3078" y="3064"/>
                </a:lnTo>
                <a:lnTo>
                  <a:pt x="3038" y="3036"/>
                </a:lnTo>
                <a:lnTo>
                  <a:pt x="3001" y="3006"/>
                </a:lnTo>
                <a:lnTo>
                  <a:pt x="2964" y="2976"/>
                </a:lnTo>
                <a:lnTo>
                  <a:pt x="2927" y="2945"/>
                </a:lnTo>
                <a:lnTo>
                  <a:pt x="2891" y="2914"/>
                </a:lnTo>
                <a:lnTo>
                  <a:pt x="2857" y="2882"/>
                </a:lnTo>
                <a:lnTo>
                  <a:pt x="2821" y="2849"/>
                </a:lnTo>
                <a:lnTo>
                  <a:pt x="2787" y="2817"/>
                </a:lnTo>
                <a:lnTo>
                  <a:pt x="2754" y="2784"/>
                </a:lnTo>
                <a:lnTo>
                  <a:pt x="2688" y="2716"/>
                </a:lnTo>
                <a:lnTo>
                  <a:pt x="2732" y="2721"/>
                </a:lnTo>
                <a:lnTo>
                  <a:pt x="2777" y="2725"/>
                </a:lnTo>
                <a:lnTo>
                  <a:pt x="2820" y="2729"/>
                </a:lnTo>
                <a:lnTo>
                  <a:pt x="2864" y="2732"/>
                </a:lnTo>
                <a:lnTo>
                  <a:pt x="2907" y="2733"/>
                </a:lnTo>
                <a:lnTo>
                  <a:pt x="2950" y="2734"/>
                </a:lnTo>
                <a:lnTo>
                  <a:pt x="2992" y="2734"/>
                </a:lnTo>
                <a:lnTo>
                  <a:pt x="3034" y="2734"/>
                </a:lnTo>
                <a:lnTo>
                  <a:pt x="3076" y="2732"/>
                </a:lnTo>
                <a:lnTo>
                  <a:pt x="3117" y="2729"/>
                </a:lnTo>
                <a:lnTo>
                  <a:pt x="3158" y="2726"/>
                </a:lnTo>
                <a:lnTo>
                  <a:pt x="3199" y="2721"/>
                </a:lnTo>
                <a:lnTo>
                  <a:pt x="3238" y="2716"/>
                </a:lnTo>
                <a:lnTo>
                  <a:pt x="3279" y="2710"/>
                </a:lnTo>
                <a:lnTo>
                  <a:pt x="3318" y="2704"/>
                </a:lnTo>
                <a:lnTo>
                  <a:pt x="3358" y="2696"/>
                </a:lnTo>
                <a:lnTo>
                  <a:pt x="3396" y="2687"/>
                </a:lnTo>
                <a:lnTo>
                  <a:pt x="3435" y="2678"/>
                </a:lnTo>
                <a:lnTo>
                  <a:pt x="3473" y="2668"/>
                </a:lnTo>
                <a:lnTo>
                  <a:pt x="3511" y="2656"/>
                </a:lnTo>
                <a:lnTo>
                  <a:pt x="3548" y="2644"/>
                </a:lnTo>
                <a:lnTo>
                  <a:pt x="3586" y="2632"/>
                </a:lnTo>
                <a:lnTo>
                  <a:pt x="3623" y="2619"/>
                </a:lnTo>
                <a:lnTo>
                  <a:pt x="3660" y="2604"/>
                </a:lnTo>
                <a:lnTo>
                  <a:pt x="3696" y="2590"/>
                </a:lnTo>
                <a:lnTo>
                  <a:pt x="3731" y="2574"/>
                </a:lnTo>
                <a:lnTo>
                  <a:pt x="3768" y="2558"/>
                </a:lnTo>
                <a:lnTo>
                  <a:pt x="3803" y="2539"/>
                </a:lnTo>
                <a:lnTo>
                  <a:pt x="3837" y="2521"/>
                </a:lnTo>
                <a:lnTo>
                  <a:pt x="3873" y="2503"/>
                </a:lnTo>
                <a:lnTo>
                  <a:pt x="3907" y="2483"/>
                </a:lnTo>
                <a:lnTo>
                  <a:pt x="3940" y="2463"/>
                </a:lnTo>
                <a:lnTo>
                  <a:pt x="3923" y="2517"/>
                </a:lnTo>
                <a:lnTo>
                  <a:pt x="3913" y="2544"/>
                </a:lnTo>
                <a:lnTo>
                  <a:pt x="3903" y="2572"/>
                </a:lnTo>
                <a:lnTo>
                  <a:pt x="3892" y="2598"/>
                </a:lnTo>
                <a:lnTo>
                  <a:pt x="3881" y="2625"/>
                </a:lnTo>
                <a:lnTo>
                  <a:pt x="3869" y="2651"/>
                </a:lnTo>
                <a:lnTo>
                  <a:pt x="3855" y="2677"/>
                </a:lnTo>
                <a:lnTo>
                  <a:pt x="3842" y="2703"/>
                </a:lnTo>
                <a:lnTo>
                  <a:pt x="3828" y="2728"/>
                </a:lnTo>
                <a:lnTo>
                  <a:pt x="3813" y="2753"/>
                </a:lnTo>
                <a:lnTo>
                  <a:pt x="3797" y="2778"/>
                </a:lnTo>
                <a:lnTo>
                  <a:pt x="3781" y="2803"/>
                </a:lnTo>
                <a:lnTo>
                  <a:pt x="3764" y="2827"/>
                </a:lnTo>
                <a:lnTo>
                  <a:pt x="3745" y="2850"/>
                </a:lnTo>
                <a:lnTo>
                  <a:pt x="3726" y="2875"/>
                </a:lnTo>
                <a:lnTo>
                  <a:pt x="3706" y="2898"/>
                </a:lnTo>
                <a:lnTo>
                  <a:pt x="3685" y="2920"/>
                </a:lnTo>
                <a:lnTo>
                  <a:pt x="3664" y="2943"/>
                </a:lnTo>
                <a:lnTo>
                  <a:pt x="3640" y="2964"/>
                </a:lnTo>
                <a:lnTo>
                  <a:pt x="3617" y="2987"/>
                </a:lnTo>
                <a:lnTo>
                  <a:pt x="3592" y="3008"/>
                </a:lnTo>
                <a:lnTo>
                  <a:pt x="3566" y="3029"/>
                </a:lnTo>
                <a:lnTo>
                  <a:pt x="3539" y="3049"/>
                </a:lnTo>
                <a:lnTo>
                  <a:pt x="3511" y="3069"/>
                </a:lnTo>
                <a:lnTo>
                  <a:pt x="3482" y="3090"/>
                </a:lnTo>
                <a:lnTo>
                  <a:pt x="3452" y="3109"/>
                </a:lnTo>
                <a:lnTo>
                  <a:pt x="3420" y="3128"/>
                </a:lnTo>
                <a:lnTo>
                  <a:pt x="3388" y="3146"/>
                </a:lnTo>
                <a:lnTo>
                  <a:pt x="3355" y="3164"/>
                </a:lnTo>
                <a:lnTo>
                  <a:pt x="3319" y="3182"/>
                </a:lnTo>
                <a:lnTo>
                  <a:pt x="3283" y="3199"/>
                </a:lnTo>
                <a:close/>
                <a:moveTo>
                  <a:pt x="3970" y="2298"/>
                </a:moveTo>
                <a:lnTo>
                  <a:pt x="3970" y="2298"/>
                </a:lnTo>
                <a:lnTo>
                  <a:pt x="3926" y="2322"/>
                </a:lnTo>
                <a:lnTo>
                  <a:pt x="3883" y="2345"/>
                </a:lnTo>
                <a:lnTo>
                  <a:pt x="3839" y="2368"/>
                </a:lnTo>
                <a:lnTo>
                  <a:pt x="3795" y="2389"/>
                </a:lnTo>
                <a:lnTo>
                  <a:pt x="3750" y="2409"/>
                </a:lnTo>
                <a:lnTo>
                  <a:pt x="3706" y="2428"/>
                </a:lnTo>
                <a:lnTo>
                  <a:pt x="3662" y="2445"/>
                </a:lnTo>
                <a:lnTo>
                  <a:pt x="3617" y="2463"/>
                </a:lnTo>
                <a:lnTo>
                  <a:pt x="3572" y="2479"/>
                </a:lnTo>
                <a:lnTo>
                  <a:pt x="3527" y="2495"/>
                </a:lnTo>
                <a:lnTo>
                  <a:pt x="3482" y="2509"/>
                </a:lnTo>
                <a:lnTo>
                  <a:pt x="3436" y="2523"/>
                </a:lnTo>
                <a:lnTo>
                  <a:pt x="3391" y="2536"/>
                </a:lnTo>
                <a:lnTo>
                  <a:pt x="3345" y="2548"/>
                </a:lnTo>
                <a:lnTo>
                  <a:pt x="3254" y="2572"/>
                </a:lnTo>
                <a:lnTo>
                  <a:pt x="3281" y="2536"/>
                </a:lnTo>
                <a:lnTo>
                  <a:pt x="3306" y="2500"/>
                </a:lnTo>
                <a:lnTo>
                  <a:pt x="3331" y="2464"/>
                </a:lnTo>
                <a:lnTo>
                  <a:pt x="3356" y="2427"/>
                </a:lnTo>
                <a:lnTo>
                  <a:pt x="3379" y="2391"/>
                </a:lnTo>
                <a:lnTo>
                  <a:pt x="3401" y="2355"/>
                </a:lnTo>
                <a:lnTo>
                  <a:pt x="3422" y="2318"/>
                </a:lnTo>
                <a:lnTo>
                  <a:pt x="3442" y="2281"/>
                </a:lnTo>
                <a:lnTo>
                  <a:pt x="3462" y="2244"/>
                </a:lnTo>
                <a:lnTo>
                  <a:pt x="3480" y="2207"/>
                </a:lnTo>
                <a:lnTo>
                  <a:pt x="3497" y="2170"/>
                </a:lnTo>
                <a:lnTo>
                  <a:pt x="3514" y="2132"/>
                </a:lnTo>
                <a:lnTo>
                  <a:pt x="3529" y="2095"/>
                </a:lnTo>
                <a:lnTo>
                  <a:pt x="3544" y="2058"/>
                </a:lnTo>
                <a:lnTo>
                  <a:pt x="3559" y="2019"/>
                </a:lnTo>
                <a:lnTo>
                  <a:pt x="3571" y="1982"/>
                </a:lnTo>
                <a:lnTo>
                  <a:pt x="3583" y="1944"/>
                </a:lnTo>
                <a:lnTo>
                  <a:pt x="3594" y="1906"/>
                </a:lnTo>
                <a:lnTo>
                  <a:pt x="3604" y="1868"/>
                </a:lnTo>
                <a:lnTo>
                  <a:pt x="3614" y="1829"/>
                </a:lnTo>
                <a:lnTo>
                  <a:pt x="3622" y="1791"/>
                </a:lnTo>
                <a:lnTo>
                  <a:pt x="3630" y="1753"/>
                </a:lnTo>
                <a:lnTo>
                  <a:pt x="3636" y="1713"/>
                </a:lnTo>
                <a:lnTo>
                  <a:pt x="3642" y="1675"/>
                </a:lnTo>
                <a:lnTo>
                  <a:pt x="3647" y="1636"/>
                </a:lnTo>
                <a:lnTo>
                  <a:pt x="3652" y="1597"/>
                </a:lnTo>
                <a:lnTo>
                  <a:pt x="3656" y="1558"/>
                </a:lnTo>
                <a:lnTo>
                  <a:pt x="3659" y="1518"/>
                </a:lnTo>
                <a:lnTo>
                  <a:pt x="3661" y="1479"/>
                </a:lnTo>
                <a:lnTo>
                  <a:pt x="3662" y="1440"/>
                </a:lnTo>
                <a:lnTo>
                  <a:pt x="3662" y="1400"/>
                </a:lnTo>
                <a:lnTo>
                  <a:pt x="3661" y="1361"/>
                </a:lnTo>
                <a:lnTo>
                  <a:pt x="3700" y="1403"/>
                </a:lnTo>
                <a:lnTo>
                  <a:pt x="3718" y="1426"/>
                </a:lnTo>
                <a:lnTo>
                  <a:pt x="3736" y="1448"/>
                </a:lnTo>
                <a:lnTo>
                  <a:pt x="3754" y="1470"/>
                </a:lnTo>
                <a:lnTo>
                  <a:pt x="3772" y="1493"/>
                </a:lnTo>
                <a:lnTo>
                  <a:pt x="3788" y="1516"/>
                </a:lnTo>
                <a:lnTo>
                  <a:pt x="3804" y="1541"/>
                </a:lnTo>
                <a:lnTo>
                  <a:pt x="3819" y="1566"/>
                </a:lnTo>
                <a:lnTo>
                  <a:pt x="3834" y="1590"/>
                </a:lnTo>
                <a:lnTo>
                  <a:pt x="3848" y="1616"/>
                </a:lnTo>
                <a:lnTo>
                  <a:pt x="3863" y="1643"/>
                </a:lnTo>
                <a:lnTo>
                  <a:pt x="3876" y="1669"/>
                </a:lnTo>
                <a:lnTo>
                  <a:pt x="3888" y="1696"/>
                </a:lnTo>
                <a:lnTo>
                  <a:pt x="3899" y="1723"/>
                </a:lnTo>
                <a:lnTo>
                  <a:pt x="3910" y="1752"/>
                </a:lnTo>
                <a:lnTo>
                  <a:pt x="3920" y="1781"/>
                </a:lnTo>
                <a:lnTo>
                  <a:pt x="3929" y="1810"/>
                </a:lnTo>
                <a:lnTo>
                  <a:pt x="3938" y="1841"/>
                </a:lnTo>
                <a:lnTo>
                  <a:pt x="3945" y="1872"/>
                </a:lnTo>
                <a:lnTo>
                  <a:pt x="3952" y="1903"/>
                </a:lnTo>
                <a:lnTo>
                  <a:pt x="3958" y="1935"/>
                </a:lnTo>
                <a:lnTo>
                  <a:pt x="3965" y="1968"/>
                </a:lnTo>
                <a:lnTo>
                  <a:pt x="3969" y="2001"/>
                </a:lnTo>
                <a:lnTo>
                  <a:pt x="3972" y="2035"/>
                </a:lnTo>
                <a:lnTo>
                  <a:pt x="3975" y="2071"/>
                </a:lnTo>
                <a:lnTo>
                  <a:pt x="3976" y="2107"/>
                </a:lnTo>
                <a:lnTo>
                  <a:pt x="3977" y="2143"/>
                </a:lnTo>
                <a:lnTo>
                  <a:pt x="3977" y="2181"/>
                </a:lnTo>
                <a:lnTo>
                  <a:pt x="3976" y="2219"/>
                </a:lnTo>
                <a:lnTo>
                  <a:pt x="3973" y="2258"/>
                </a:lnTo>
                <a:lnTo>
                  <a:pt x="3970" y="2298"/>
                </a:lnTo>
                <a:close/>
                <a:moveTo>
                  <a:pt x="3532" y="1253"/>
                </a:moveTo>
                <a:lnTo>
                  <a:pt x="3532" y="1253"/>
                </a:lnTo>
                <a:lnTo>
                  <a:pt x="3532" y="1303"/>
                </a:lnTo>
                <a:lnTo>
                  <a:pt x="3530" y="1352"/>
                </a:lnTo>
                <a:lnTo>
                  <a:pt x="3527" y="1401"/>
                </a:lnTo>
                <a:lnTo>
                  <a:pt x="3524" y="1450"/>
                </a:lnTo>
                <a:lnTo>
                  <a:pt x="3519" y="1498"/>
                </a:lnTo>
                <a:lnTo>
                  <a:pt x="3513" y="1546"/>
                </a:lnTo>
                <a:lnTo>
                  <a:pt x="3507" y="1594"/>
                </a:lnTo>
                <a:lnTo>
                  <a:pt x="3499" y="1641"/>
                </a:lnTo>
                <a:lnTo>
                  <a:pt x="3491" y="1688"/>
                </a:lnTo>
                <a:lnTo>
                  <a:pt x="3482" y="1735"/>
                </a:lnTo>
                <a:lnTo>
                  <a:pt x="3472" y="1781"/>
                </a:lnTo>
                <a:lnTo>
                  <a:pt x="3461" y="1827"/>
                </a:lnTo>
                <a:lnTo>
                  <a:pt x="3449" y="1874"/>
                </a:lnTo>
                <a:lnTo>
                  <a:pt x="3437" y="1919"/>
                </a:lnTo>
                <a:lnTo>
                  <a:pt x="3412" y="2010"/>
                </a:lnTo>
                <a:lnTo>
                  <a:pt x="3394" y="1969"/>
                </a:lnTo>
                <a:lnTo>
                  <a:pt x="3376" y="1928"/>
                </a:lnTo>
                <a:lnTo>
                  <a:pt x="3358" y="1889"/>
                </a:lnTo>
                <a:lnTo>
                  <a:pt x="3337" y="1850"/>
                </a:lnTo>
                <a:lnTo>
                  <a:pt x="3318" y="1811"/>
                </a:lnTo>
                <a:lnTo>
                  <a:pt x="3297" y="1774"/>
                </a:lnTo>
                <a:lnTo>
                  <a:pt x="3276" y="1738"/>
                </a:lnTo>
                <a:lnTo>
                  <a:pt x="3255" y="1701"/>
                </a:lnTo>
                <a:lnTo>
                  <a:pt x="3232" y="1666"/>
                </a:lnTo>
                <a:lnTo>
                  <a:pt x="3209" y="1632"/>
                </a:lnTo>
                <a:lnTo>
                  <a:pt x="3186" y="1598"/>
                </a:lnTo>
                <a:lnTo>
                  <a:pt x="3162" y="1565"/>
                </a:lnTo>
                <a:lnTo>
                  <a:pt x="3136" y="1533"/>
                </a:lnTo>
                <a:lnTo>
                  <a:pt x="3111" y="1501"/>
                </a:lnTo>
                <a:lnTo>
                  <a:pt x="3086" y="1470"/>
                </a:lnTo>
                <a:lnTo>
                  <a:pt x="3060" y="1441"/>
                </a:lnTo>
                <a:lnTo>
                  <a:pt x="3032" y="1410"/>
                </a:lnTo>
                <a:lnTo>
                  <a:pt x="3005" y="1382"/>
                </a:lnTo>
                <a:lnTo>
                  <a:pt x="2977" y="1354"/>
                </a:lnTo>
                <a:lnTo>
                  <a:pt x="2949" y="1327"/>
                </a:lnTo>
                <a:lnTo>
                  <a:pt x="2920" y="1300"/>
                </a:lnTo>
                <a:lnTo>
                  <a:pt x="2890" y="1274"/>
                </a:lnTo>
                <a:lnTo>
                  <a:pt x="2860" y="1249"/>
                </a:lnTo>
                <a:lnTo>
                  <a:pt x="2829" y="1225"/>
                </a:lnTo>
                <a:lnTo>
                  <a:pt x="2798" y="1200"/>
                </a:lnTo>
                <a:lnTo>
                  <a:pt x="2767" y="1177"/>
                </a:lnTo>
                <a:lnTo>
                  <a:pt x="2734" y="1155"/>
                </a:lnTo>
                <a:lnTo>
                  <a:pt x="2702" y="1133"/>
                </a:lnTo>
                <a:lnTo>
                  <a:pt x="2669" y="1111"/>
                </a:lnTo>
                <a:lnTo>
                  <a:pt x="2636" y="1091"/>
                </a:lnTo>
                <a:lnTo>
                  <a:pt x="2601" y="1071"/>
                </a:lnTo>
                <a:lnTo>
                  <a:pt x="2566" y="1052"/>
                </a:lnTo>
                <a:lnTo>
                  <a:pt x="2622" y="1040"/>
                </a:lnTo>
                <a:lnTo>
                  <a:pt x="2651" y="1035"/>
                </a:lnTo>
                <a:lnTo>
                  <a:pt x="2679" y="1030"/>
                </a:lnTo>
                <a:lnTo>
                  <a:pt x="2708" y="1026"/>
                </a:lnTo>
                <a:lnTo>
                  <a:pt x="2736" y="1023"/>
                </a:lnTo>
                <a:lnTo>
                  <a:pt x="2766" y="1020"/>
                </a:lnTo>
                <a:lnTo>
                  <a:pt x="2794" y="1018"/>
                </a:lnTo>
                <a:lnTo>
                  <a:pt x="2823" y="1017"/>
                </a:lnTo>
                <a:lnTo>
                  <a:pt x="2853" y="1017"/>
                </a:lnTo>
                <a:lnTo>
                  <a:pt x="2882" y="1017"/>
                </a:lnTo>
                <a:lnTo>
                  <a:pt x="2911" y="1019"/>
                </a:lnTo>
                <a:lnTo>
                  <a:pt x="2941" y="1021"/>
                </a:lnTo>
                <a:lnTo>
                  <a:pt x="2970" y="1024"/>
                </a:lnTo>
                <a:lnTo>
                  <a:pt x="3000" y="1027"/>
                </a:lnTo>
                <a:lnTo>
                  <a:pt x="3029" y="1032"/>
                </a:lnTo>
                <a:lnTo>
                  <a:pt x="3060" y="1038"/>
                </a:lnTo>
                <a:lnTo>
                  <a:pt x="3090" y="1044"/>
                </a:lnTo>
                <a:lnTo>
                  <a:pt x="3120" y="1052"/>
                </a:lnTo>
                <a:lnTo>
                  <a:pt x="3152" y="1061"/>
                </a:lnTo>
                <a:lnTo>
                  <a:pt x="3182" y="1070"/>
                </a:lnTo>
                <a:lnTo>
                  <a:pt x="3213" y="1081"/>
                </a:lnTo>
                <a:lnTo>
                  <a:pt x="3243" y="1093"/>
                </a:lnTo>
                <a:lnTo>
                  <a:pt x="3275" y="1106"/>
                </a:lnTo>
                <a:lnTo>
                  <a:pt x="3307" y="1121"/>
                </a:lnTo>
                <a:lnTo>
                  <a:pt x="3338" y="1136"/>
                </a:lnTo>
                <a:lnTo>
                  <a:pt x="3370" y="1152"/>
                </a:lnTo>
                <a:lnTo>
                  <a:pt x="3402" y="1170"/>
                </a:lnTo>
                <a:lnTo>
                  <a:pt x="3434" y="1188"/>
                </a:lnTo>
                <a:lnTo>
                  <a:pt x="3467" y="1208"/>
                </a:lnTo>
                <a:lnTo>
                  <a:pt x="3500" y="1231"/>
                </a:lnTo>
                <a:lnTo>
                  <a:pt x="3532" y="1253"/>
                </a:lnTo>
                <a:close/>
                <a:moveTo>
                  <a:pt x="2409" y="1109"/>
                </a:moveTo>
                <a:lnTo>
                  <a:pt x="2409" y="1109"/>
                </a:lnTo>
                <a:lnTo>
                  <a:pt x="2452" y="1135"/>
                </a:lnTo>
                <a:lnTo>
                  <a:pt x="2494" y="1161"/>
                </a:lnTo>
                <a:lnTo>
                  <a:pt x="2535" y="1187"/>
                </a:lnTo>
                <a:lnTo>
                  <a:pt x="2575" y="1215"/>
                </a:lnTo>
                <a:lnTo>
                  <a:pt x="2614" y="1244"/>
                </a:lnTo>
                <a:lnTo>
                  <a:pt x="2654" y="1272"/>
                </a:lnTo>
                <a:lnTo>
                  <a:pt x="2691" y="1302"/>
                </a:lnTo>
                <a:lnTo>
                  <a:pt x="2728" y="1333"/>
                </a:lnTo>
                <a:lnTo>
                  <a:pt x="2765" y="1363"/>
                </a:lnTo>
                <a:lnTo>
                  <a:pt x="2800" y="1394"/>
                </a:lnTo>
                <a:lnTo>
                  <a:pt x="2835" y="1427"/>
                </a:lnTo>
                <a:lnTo>
                  <a:pt x="2871" y="1459"/>
                </a:lnTo>
                <a:lnTo>
                  <a:pt x="2905" y="1491"/>
                </a:lnTo>
                <a:lnTo>
                  <a:pt x="2938" y="1524"/>
                </a:lnTo>
                <a:lnTo>
                  <a:pt x="3004" y="1592"/>
                </a:lnTo>
                <a:lnTo>
                  <a:pt x="2960" y="1587"/>
                </a:lnTo>
                <a:lnTo>
                  <a:pt x="2915" y="1582"/>
                </a:lnTo>
                <a:lnTo>
                  <a:pt x="2872" y="1579"/>
                </a:lnTo>
                <a:lnTo>
                  <a:pt x="2828" y="1576"/>
                </a:lnTo>
                <a:lnTo>
                  <a:pt x="2785" y="1574"/>
                </a:lnTo>
                <a:lnTo>
                  <a:pt x="2743" y="1573"/>
                </a:lnTo>
                <a:lnTo>
                  <a:pt x="2700" y="1573"/>
                </a:lnTo>
                <a:lnTo>
                  <a:pt x="2658" y="1574"/>
                </a:lnTo>
                <a:lnTo>
                  <a:pt x="2616" y="1576"/>
                </a:lnTo>
                <a:lnTo>
                  <a:pt x="2575" y="1578"/>
                </a:lnTo>
                <a:lnTo>
                  <a:pt x="2535" y="1582"/>
                </a:lnTo>
                <a:lnTo>
                  <a:pt x="2493" y="1586"/>
                </a:lnTo>
                <a:lnTo>
                  <a:pt x="2454" y="1591"/>
                </a:lnTo>
                <a:lnTo>
                  <a:pt x="2413" y="1597"/>
                </a:lnTo>
                <a:lnTo>
                  <a:pt x="2374" y="1604"/>
                </a:lnTo>
                <a:lnTo>
                  <a:pt x="2335" y="1612"/>
                </a:lnTo>
                <a:lnTo>
                  <a:pt x="2296" y="1620"/>
                </a:lnTo>
                <a:lnTo>
                  <a:pt x="2257" y="1630"/>
                </a:lnTo>
                <a:lnTo>
                  <a:pt x="2219" y="1641"/>
                </a:lnTo>
                <a:lnTo>
                  <a:pt x="2181" y="1652"/>
                </a:lnTo>
                <a:lnTo>
                  <a:pt x="2144" y="1663"/>
                </a:lnTo>
                <a:lnTo>
                  <a:pt x="2106" y="1676"/>
                </a:lnTo>
                <a:lnTo>
                  <a:pt x="2069" y="1689"/>
                </a:lnTo>
                <a:lnTo>
                  <a:pt x="2033" y="1703"/>
                </a:lnTo>
                <a:lnTo>
                  <a:pt x="1996" y="1718"/>
                </a:lnTo>
                <a:lnTo>
                  <a:pt x="1961" y="1735"/>
                </a:lnTo>
                <a:lnTo>
                  <a:pt x="1925" y="1751"/>
                </a:lnTo>
                <a:lnTo>
                  <a:pt x="1889" y="1768"/>
                </a:lnTo>
                <a:lnTo>
                  <a:pt x="1855" y="1786"/>
                </a:lnTo>
                <a:lnTo>
                  <a:pt x="1820" y="1805"/>
                </a:lnTo>
                <a:lnTo>
                  <a:pt x="1785" y="1825"/>
                </a:lnTo>
                <a:lnTo>
                  <a:pt x="1752" y="1846"/>
                </a:lnTo>
                <a:lnTo>
                  <a:pt x="1769" y="1790"/>
                </a:lnTo>
                <a:lnTo>
                  <a:pt x="1779" y="1763"/>
                </a:lnTo>
                <a:lnTo>
                  <a:pt x="1789" y="1737"/>
                </a:lnTo>
                <a:lnTo>
                  <a:pt x="1799" y="1709"/>
                </a:lnTo>
                <a:lnTo>
                  <a:pt x="1811" y="1683"/>
                </a:lnTo>
                <a:lnTo>
                  <a:pt x="1824" y="1657"/>
                </a:lnTo>
                <a:lnTo>
                  <a:pt x="1837" y="1630"/>
                </a:lnTo>
                <a:lnTo>
                  <a:pt x="1850" y="1605"/>
                </a:lnTo>
                <a:lnTo>
                  <a:pt x="1864" y="1580"/>
                </a:lnTo>
                <a:lnTo>
                  <a:pt x="1879" y="1555"/>
                </a:lnTo>
                <a:lnTo>
                  <a:pt x="1894" y="1530"/>
                </a:lnTo>
                <a:lnTo>
                  <a:pt x="1911" y="1505"/>
                </a:lnTo>
                <a:lnTo>
                  <a:pt x="1929" y="1481"/>
                </a:lnTo>
                <a:lnTo>
                  <a:pt x="1947" y="1458"/>
                </a:lnTo>
                <a:lnTo>
                  <a:pt x="1966" y="1434"/>
                </a:lnTo>
                <a:lnTo>
                  <a:pt x="1986" y="1410"/>
                </a:lnTo>
                <a:lnTo>
                  <a:pt x="2007" y="1388"/>
                </a:lnTo>
                <a:lnTo>
                  <a:pt x="2029" y="1365"/>
                </a:lnTo>
                <a:lnTo>
                  <a:pt x="2052" y="1343"/>
                </a:lnTo>
                <a:lnTo>
                  <a:pt x="2075" y="1321"/>
                </a:lnTo>
                <a:lnTo>
                  <a:pt x="2100" y="1300"/>
                </a:lnTo>
                <a:lnTo>
                  <a:pt x="2126" y="1279"/>
                </a:lnTo>
                <a:lnTo>
                  <a:pt x="2153" y="1258"/>
                </a:lnTo>
                <a:lnTo>
                  <a:pt x="2181" y="1238"/>
                </a:lnTo>
                <a:lnTo>
                  <a:pt x="2210" y="1218"/>
                </a:lnTo>
                <a:lnTo>
                  <a:pt x="2240" y="1199"/>
                </a:lnTo>
                <a:lnTo>
                  <a:pt x="2272" y="1180"/>
                </a:lnTo>
                <a:lnTo>
                  <a:pt x="2304" y="1162"/>
                </a:lnTo>
                <a:lnTo>
                  <a:pt x="2338" y="1144"/>
                </a:lnTo>
                <a:lnTo>
                  <a:pt x="2373" y="1127"/>
                </a:lnTo>
                <a:lnTo>
                  <a:pt x="2409" y="1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3564" r="62538" b="8542"/>
          <a:stretch>
            <a:fillRect/>
          </a:stretch>
        </p:blipFill>
        <p:spPr>
          <a:xfrm>
            <a:off x="1933472" y="1233010"/>
            <a:ext cx="2275624" cy="35718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r="35109" b="12105"/>
          <a:stretch>
            <a:fillRect/>
          </a:stretch>
        </p:blipFill>
        <p:spPr>
          <a:xfrm>
            <a:off x="4944125" y="1233010"/>
            <a:ext cx="2275624" cy="35718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7" t="6053" r="14234" b="6053"/>
          <a:stretch>
            <a:fillRect/>
          </a:stretch>
        </p:blipFill>
        <p:spPr>
          <a:xfrm>
            <a:off x="7954778" y="1233010"/>
            <a:ext cx="2275624" cy="357187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H="1">
            <a:off x="1933471" y="4804887"/>
            <a:ext cx="2275625" cy="908241"/>
          </a:xfrm>
          <a:prstGeom prst="rect">
            <a:avLst/>
          </a:prstGeom>
          <a:solidFill>
            <a:srgbClr val="45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flipH="1">
            <a:off x="4944124" y="4795772"/>
            <a:ext cx="2275625" cy="908241"/>
          </a:xfrm>
          <a:prstGeom prst="rect">
            <a:avLst/>
          </a:prstGeom>
          <a:solidFill>
            <a:srgbClr val="45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flipH="1">
            <a:off x="7954777" y="4795773"/>
            <a:ext cx="2275625" cy="908241"/>
          </a:xfrm>
          <a:prstGeom prst="rect">
            <a:avLst/>
          </a:prstGeom>
          <a:solidFill>
            <a:srgbClr val="45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318514" y="4892487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34544" y="5163325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35215" y="4892487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51245" y="5163325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67946" y="4892487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3976" y="5163325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3" grpId="0" animBg="1"/>
      <p:bldP spid="46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175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9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flipH="1">
            <a:off x="714374" y="312753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KSO_Shape"/>
          <p:cNvSpPr/>
          <p:nvPr/>
        </p:nvSpPr>
        <p:spPr bwMode="auto">
          <a:xfrm>
            <a:off x="639362" y="2797488"/>
            <a:ext cx="185137" cy="221461"/>
          </a:xfrm>
          <a:custGeom>
            <a:avLst/>
            <a:gdLst>
              <a:gd name="T0" fmla="*/ 0 w 2155"/>
              <a:gd name="T1" fmla="*/ 896707 h 2578"/>
              <a:gd name="T2" fmla="*/ 1004179 w 2155"/>
              <a:gd name="T3" fmla="*/ 0 h 2578"/>
              <a:gd name="T4" fmla="*/ 1464747 w 2155"/>
              <a:gd name="T5" fmla="*/ 108946 h 2578"/>
              <a:gd name="T6" fmla="*/ 1453582 w 2155"/>
              <a:gd name="T7" fmla="*/ 174592 h 2578"/>
              <a:gd name="T8" fmla="*/ 995805 w 2155"/>
              <a:gd name="T9" fmla="*/ 900199 h 2578"/>
              <a:gd name="T10" fmla="*/ 1453582 w 2155"/>
              <a:gd name="T11" fmla="*/ 1625805 h 2578"/>
              <a:gd name="T12" fmla="*/ 1464747 w 2155"/>
              <a:gd name="T13" fmla="*/ 1692150 h 2578"/>
              <a:gd name="T14" fmla="*/ 995805 w 2155"/>
              <a:gd name="T15" fmla="*/ 1800397 h 2578"/>
              <a:gd name="T16" fmla="*/ 0 w 2155"/>
              <a:gd name="T17" fmla="*/ 900199 h 2578"/>
              <a:gd name="T18" fmla="*/ 0 w 2155"/>
              <a:gd name="T19" fmla="*/ 896707 h 2578"/>
              <a:gd name="T20" fmla="*/ 445216 w 2155"/>
              <a:gd name="T21" fmla="*/ 892516 h 2578"/>
              <a:gd name="T22" fmla="*/ 769010 w 2155"/>
              <a:gd name="T23" fmla="*/ 217193 h 2578"/>
              <a:gd name="T24" fmla="*/ 748075 w 2155"/>
              <a:gd name="T25" fmla="*/ 171101 h 2578"/>
              <a:gd name="T26" fmla="*/ 210745 w 2155"/>
              <a:gd name="T27" fmla="*/ 896707 h 2578"/>
              <a:gd name="T28" fmla="*/ 748075 w 2155"/>
              <a:gd name="T29" fmla="*/ 1622313 h 2578"/>
              <a:gd name="T30" fmla="*/ 769010 w 2155"/>
              <a:gd name="T31" fmla="*/ 1573427 h 2578"/>
              <a:gd name="T32" fmla="*/ 445216 w 2155"/>
              <a:gd name="T33" fmla="*/ 896707 h 2578"/>
              <a:gd name="T34" fmla="*/ 445216 w 2155"/>
              <a:gd name="T35" fmla="*/ 892516 h 2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KSO_Shape"/>
          <p:cNvSpPr/>
          <p:nvPr/>
        </p:nvSpPr>
        <p:spPr bwMode="auto">
          <a:xfrm>
            <a:off x="610787" y="2164488"/>
            <a:ext cx="257890" cy="241971"/>
          </a:xfrm>
          <a:custGeom>
            <a:avLst/>
            <a:gdLst>
              <a:gd name="T0" fmla="*/ 861881 w 3430"/>
              <a:gd name="T1" fmla="*/ 1549207 h 3220"/>
              <a:gd name="T2" fmla="*/ 861881 w 3430"/>
              <a:gd name="T3" fmla="*/ 894561 h 3220"/>
              <a:gd name="T4" fmla="*/ 866080 w 3430"/>
              <a:gd name="T5" fmla="*/ 946534 h 3220"/>
              <a:gd name="T6" fmla="*/ 866080 w 3430"/>
              <a:gd name="T7" fmla="*/ 1489360 h 3220"/>
              <a:gd name="T8" fmla="*/ 866080 w 3430"/>
              <a:gd name="T9" fmla="*/ 946534 h 3220"/>
              <a:gd name="T10" fmla="*/ 1316442 w 3430"/>
              <a:gd name="T11" fmla="*/ 0 h 3220"/>
              <a:gd name="T12" fmla="*/ 1116456 w 3430"/>
              <a:gd name="T13" fmla="*/ 478779 h 3220"/>
              <a:gd name="T14" fmla="*/ 1615633 w 3430"/>
              <a:gd name="T15" fmla="*/ 684570 h 3220"/>
              <a:gd name="T16" fmla="*/ 1800397 w 3430"/>
              <a:gd name="T17" fmla="*/ 180067 h 3220"/>
              <a:gd name="T18" fmla="*/ 1465513 w 3430"/>
              <a:gd name="T19" fmla="*/ 421032 h 3220"/>
              <a:gd name="T20" fmla="*/ 1465513 w 3430"/>
              <a:gd name="T21" fmla="*/ 235715 h 3220"/>
              <a:gd name="T22" fmla="*/ 1465513 w 3430"/>
              <a:gd name="T23" fmla="*/ 421032 h 3220"/>
              <a:gd name="T24" fmla="*/ 179515 w 3430"/>
              <a:gd name="T25" fmla="*/ 864112 h 3220"/>
              <a:gd name="T26" fmla="*/ 658746 w 3430"/>
              <a:gd name="T27" fmla="*/ 775391 h 3220"/>
              <a:gd name="T28" fmla="*/ 721733 w 3430"/>
              <a:gd name="T29" fmla="*/ 611073 h 3220"/>
              <a:gd name="T30" fmla="*/ 1020925 w 3430"/>
              <a:gd name="T31" fmla="*/ 669871 h 3220"/>
              <a:gd name="T32" fmla="*/ 953738 w 3430"/>
              <a:gd name="T33" fmla="*/ 864112 h 3220"/>
              <a:gd name="T34" fmla="*/ 1675996 w 3430"/>
              <a:gd name="T35" fmla="*/ 718694 h 3220"/>
              <a:gd name="T36" fmla="*/ 1073415 w 3430"/>
              <a:gd name="T37" fmla="*/ 539151 h 3220"/>
              <a:gd name="T38" fmla="*/ 301291 w 3430"/>
              <a:gd name="T39" fmla="*/ 660421 h 3220"/>
              <a:gd name="T40" fmla="*/ 59838 w 3430"/>
              <a:gd name="T41" fmla="*/ 718694 h 3220"/>
              <a:gd name="T42" fmla="*/ 1013576 w 3430"/>
              <a:gd name="T43" fmla="*/ 1220047 h 3220"/>
              <a:gd name="T44" fmla="*/ 714385 w 3430"/>
              <a:gd name="T45" fmla="*/ 1220047 h 3220"/>
              <a:gd name="T46" fmla="*/ 897574 w 3430"/>
              <a:gd name="T47" fmla="*/ 778541 h 3220"/>
              <a:gd name="T48" fmla="*/ 897574 w 3430"/>
              <a:gd name="T49" fmla="*/ 658321 h 3220"/>
              <a:gd name="T50" fmla="*/ 718059 w 3430"/>
              <a:gd name="T51" fmla="*/ 718694 h 3220"/>
              <a:gd name="T52" fmla="*/ 897574 w 3430"/>
              <a:gd name="T53" fmla="*/ 778541 h 3220"/>
              <a:gd name="T54" fmla="*/ 299191 w 3430"/>
              <a:gd name="T55" fmla="*/ 539151 h 3220"/>
              <a:gd name="T56" fmla="*/ 59838 w 3430"/>
              <a:gd name="T57" fmla="*/ 478779 h 3220"/>
              <a:gd name="T58" fmla="*/ 59838 w 3430"/>
              <a:gd name="T59" fmla="*/ 598999 h 3220"/>
              <a:gd name="T60" fmla="*/ 1615633 w 3430"/>
              <a:gd name="T61" fmla="*/ 898236 h 3220"/>
              <a:gd name="T62" fmla="*/ 1260278 w 3430"/>
              <a:gd name="T63" fmla="*/ 1201147 h 3220"/>
              <a:gd name="T64" fmla="*/ 475032 w 3430"/>
              <a:gd name="T65" fmla="*/ 1201147 h 3220"/>
              <a:gd name="T66" fmla="*/ 119677 w 3430"/>
              <a:gd name="T67" fmla="*/ 898236 h 3220"/>
              <a:gd name="T68" fmla="*/ 30969 w 3430"/>
              <a:gd name="T69" fmla="*/ 1616404 h 3220"/>
              <a:gd name="T70" fmla="*/ 1615633 w 3430"/>
              <a:gd name="T71" fmla="*/ 1690426 h 3220"/>
              <a:gd name="T72" fmla="*/ 1690169 w 3430"/>
              <a:gd name="T73" fmla="*/ 958083 h 3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30" h="3220">
                <a:moveTo>
                  <a:pt x="1019" y="2327"/>
                </a:moveTo>
                <a:cubicBezTo>
                  <a:pt x="1019" y="2672"/>
                  <a:pt x="1298" y="2951"/>
                  <a:pt x="1642" y="2951"/>
                </a:cubicBezTo>
                <a:cubicBezTo>
                  <a:pt x="1987" y="2951"/>
                  <a:pt x="2266" y="2672"/>
                  <a:pt x="2266" y="2327"/>
                </a:cubicBezTo>
                <a:cubicBezTo>
                  <a:pt x="2266" y="1983"/>
                  <a:pt x="1987" y="1704"/>
                  <a:pt x="1642" y="1704"/>
                </a:cubicBezTo>
                <a:cubicBezTo>
                  <a:pt x="1298" y="1704"/>
                  <a:pt x="1019" y="1983"/>
                  <a:pt x="1019" y="2327"/>
                </a:cubicBezTo>
                <a:close/>
                <a:moveTo>
                  <a:pt x="1650" y="1803"/>
                </a:moveTo>
                <a:cubicBezTo>
                  <a:pt x="1935" y="1803"/>
                  <a:pt x="2166" y="2035"/>
                  <a:pt x="2166" y="2320"/>
                </a:cubicBezTo>
                <a:cubicBezTo>
                  <a:pt x="2166" y="2605"/>
                  <a:pt x="1935" y="2837"/>
                  <a:pt x="1650" y="2837"/>
                </a:cubicBezTo>
                <a:cubicBezTo>
                  <a:pt x="1364" y="2837"/>
                  <a:pt x="1133" y="2605"/>
                  <a:pt x="1133" y="2320"/>
                </a:cubicBezTo>
                <a:cubicBezTo>
                  <a:pt x="1133" y="2035"/>
                  <a:pt x="1364" y="1803"/>
                  <a:pt x="1650" y="1803"/>
                </a:cubicBezTo>
                <a:close/>
                <a:moveTo>
                  <a:pt x="3078" y="0"/>
                </a:moveTo>
                <a:cubicBezTo>
                  <a:pt x="2508" y="0"/>
                  <a:pt x="2508" y="0"/>
                  <a:pt x="2508" y="0"/>
                </a:cubicBezTo>
                <a:cubicBezTo>
                  <a:pt x="2319" y="0"/>
                  <a:pt x="2127" y="154"/>
                  <a:pt x="2127" y="343"/>
                </a:cubicBezTo>
                <a:cubicBezTo>
                  <a:pt x="2127" y="912"/>
                  <a:pt x="2127" y="912"/>
                  <a:pt x="2127" y="912"/>
                </a:cubicBezTo>
                <a:cubicBezTo>
                  <a:pt x="2127" y="1102"/>
                  <a:pt x="2319" y="1304"/>
                  <a:pt x="2508" y="1304"/>
                </a:cubicBezTo>
                <a:cubicBezTo>
                  <a:pt x="3078" y="1304"/>
                  <a:pt x="3078" y="1304"/>
                  <a:pt x="3078" y="1304"/>
                </a:cubicBezTo>
                <a:cubicBezTo>
                  <a:pt x="3267" y="1304"/>
                  <a:pt x="3430" y="1102"/>
                  <a:pt x="3430" y="912"/>
                </a:cubicBezTo>
                <a:cubicBezTo>
                  <a:pt x="3430" y="343"/>
                  <a:pt x="3430" y="343"/>
                  <a:pt x="3430" y="343"/>
                </a:cubicBezTo>
                <a:cubicBezTo>
                  <a:pt x="3430" y="154"/>
                  <a:pt x="3267" y="0"/>
                  <a:pt x="3078" y="0"/>
                </a:cubicBezTo>
                <a:close/>
                <a:moveTo>
                  <a:pt x="2792" y="802"/>
                </a:moveTo>
                <a:cubicBezTo>
                  <a:pt x="2694" y="802"/>
                  <a:pt x="2615" y="723"/>
                  <a:pt x="2615" y="626"/>
                </a:cubicBezTo>
                <a:cubicBezTo>
                  <a:pt x="2615" y="528"/>
                  <a:pt x="2694" y="449"/>
                  <a:pt x="2792" y="449"/>
                </a:cubicBezTo>
                <a:cubicBezTo>
                  <a:pt x="2889" y="449"/>
                  <a:pt x="2968" y="528"/>
                  <a:pt x="2968" y="626"/>
                </a:cubicBezTo>
                <a:cubicBezTo>
                  <a:pt x="2968" y="723"/>
                  <a:pt x="2889" y="802"/>
                  <a:pt x="2792" y="802"/>
                </a:cubicBezTo>
                <a:close/>
                <a:moveTo>
                  <a:pt x="114" y="1369"/>
                </a:moveTo>
                <a:cubicBezTo>
                  <a:pt x="114" y="1495"/>
                  <a:pt x="216" y="1646"/>
                  <a:pt x="342" y="1646"/>
                </a:cubicBezTo>
                <a:cubicBezTo>
                  <a:pt x="1368" y="1646"/>
                  <a:pt x="1368" y="1646"/>
                  <a:pt x="1368" y="1646"/>
                </a:cubicBezTo>
                <a:cubicBezTo>
                  <a:pt x="1368" y="1646"/>
                  <a:pt x="1255" y="1584"/>
                  <a:pt x="1255" y="1477"/>
                </a:cubicBezTo>
                <a:cubicBezTo>
                  <a:pt x="1255" y="1245"/>
                  <a:pt x="1255" y="1245"/>
                  <a:pt x="1255" y="1245"/>
                </a:cubicBezTo>
                <a:cubicBezTo>
                  <a:pt x="1255" y="1245"/>
                  <a:pt x="1247" y="1164"/>
                  <a:pt x="1375" y="1164"/>
                </a:cubicBezTo>
                <a:cubicBezTo>
                  <a:pt x="1816" y="1165"/>
                  <a:pt x="1816" y="1165"/>
                  <a:pt x="1816" y="1165"/>
                </a:cubicBezTo>
                <a:cubicBezTo>
                  <a:pt x="1816" y="1165"/>
                  <a:pt x="1945" y="1155"/>
                  <a:pt x="1945" y="1276"/>
                </a:cubicBezTo>
                <a:cubicBezTo>
                  <a:pt x="1940" y="1454"/>
                  <a:pt x="1940" y="1454"/>
                  <a:pt x="1940" y="1454"/>
                </a:cubicBezTo>
                <a:cubicBezTo>
                  <a:pt x="1940" y="1454"/>
                  <a:pt x="1945" y="1646"/>
                  <a:pt x="1817" y="1646"/>
                </a:cubicBezTo>
                <a:cubicBezTo>
                  <a:pt x="2964" y="1646"/>
                  <a:pt x="2964" y="1646"/>
                  <a:pt x="2964" y="1646"/>
                </a:cubicBezTo>
                <a:cubicBezTo>
                  <a:pt x="3090" y="1646"/>
                  <a:pt x="3193" y="1495"/>
                  <a:pt x="3193" y="1369"/>
                </a:cubicBezTo>
                <a:cubicBezTo>
                  <a:pt x="2394" y="1376"/>
                  <a:pt x="2394" y="1376"/>
                  <a:pt x="2394" y="1376"/>
                </a:cubicBezTo>
                <a:cubicBezTo>
                  <a:pt x="2394" y="1376"/>
                  <a:pt x="2045" y="1383"/>
                  <a:pt x="2045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699" y="1151"/>
                  <a:pt x="574" y="1258"/>
                  <a:pt x="574" y="1258"/>
                </a:cubicBezTo>
                <a:cubicBezTo>
                  <a:pt x="114" y="1254"/>
                  <a:pt x="114" y="1254"/>
                  <a:pt x="114" y="1254"/>
                </a:cubicBezTo>
                <a:lnTo>
                  <a:pt x="114" y="1369"/>
                </a:lnTo>
                <a:close/>
                <a:moveTo>
                  <a:pt x="1646" y="2609"/>
                </a:moveTo>
                <a:cubicBezTo>
                  <a:pt x="1803" y="2609"/>
                  <a:pt x="1931" y="2481"/>
                  <a:pt x="1931" y="2324"/>
                </a:cubicBezTo>
                <a:cubicBezTo>
                  <a:pt x="1931" y="2166"/>
                  <a:pt x="1803" y="2039"/>
                  <a:pt x="1646" y="2039"/>
                </a:cubicBezTo>
                <a:cubicBezTo>
                  <a:pt x="1489" y="2039"/>
                  <a:pt x="1361" y="2166"/>
                  <a:pt x="1361" y="2324"/>
                </a:cubicBezTo>
                <a:cubicBezTo>
                  <a:pt x="1361" y="2481"/>
                  <a:pt x="1489" y="2609"/>
                  <a:pt x="1646" y="2609"/>
                </a:cubicBezTo>
                <a:close/>
                <a:moveTo>
                  <a:pt x="1710" y="1483"/>
                </a:moveTo>
                <a:cubicBezTo>
                  <a:pt x="1773" y="1483"/>
                  <a:pt x="1824" y="1432"/>
                  <a:pt x="1824" y="1369"/>
                </a:cubicBezTo>
                <a:cubicBezTo>
                  <a:pt x="1824" y="1306"/>
                  <a:pt x="1773" y="1254"/>
                  <a:pt x="1710" y="1254"/>
                </a:cubicBezTo>
                <a:cubicBezTo>
                  <a:pt x="1482" y="1254"/>
                  <a:pt x="1482" y="1254"/>
                  <a:pt x="1482" y="1254"/>
                </a:cubicBezTo>
                <a:cubicBezTo>
                  <a:pt x="1419" y="1254"/>
                  <a:pt x="1368" y="1306"/>
                  <a:pt x="1368" y="1369"/>
                </a:cubicBezTo>
                <a:cubicBezTo>
                  <a:pt x="1368" y="1432"/>
                  <a:pt x="1419" y="1483"/>
                  <a:pt x="1482" y="1483"/>
                </a:cubicBezTo>
                <a:lnTo>
                  <a:pt x="1710" y="1483"/>
                </a:lnTo>
                <a:close/>
                <a:moveTo>
                  <a:pt x="456" y="1141"/>
                </a:moveTo>
                <a:cubicBezTo>
                  <a:pt x="519" y="1141"/>
                  <a:pt x="570" y="1090"/>
                  <a:pt x="570" y="1027"/>
                </a:cubicBezTo>
                <a:cubicBezTo>
                  <a:pt x="570" y="963"/>
                  <a:pt x="519" y="912"/>
                  <a:pt x="456" y="912"/>
                </a:cubicBezTo>
                <a:cubicBezTo>
                  <a:pt x="114" y="912"/>
                  <a:pt x="114" y="912"/>
                  <a:pt x="114" y="912"/>
                </a:cubicBezTo>
                <a:cubicBezTo>
                  <a:pt x="51" y="912"/>
                  <a:pt x="0" y="963"/>
                  <a:pt x="0" y="1027"/>
                </a:cubicBezTo>
                <a:cubicBezTo>
                  <a:pt x="0" y="1090"/>
                  <a:pt x="51" y="1141"/>
                  <a:pt x="114" y="1141"/>
                </a:cubicBezTo>
                <a:lnTo>
                  <a:pt x="456" y="1141"/>
                </a:lnTo>
                <a:close/>
                <a:moveTo>
                  <a:pt x="3078" y="1711"/>
                </a:moveTo>
                <a:cubicBezTo>
                  <a:pt x="2059" y="1711"/>
                  <a:pt x="2059" y="1711"/>
                  <a:pt x="2059" y="1711"/>
                </a:cubicBezTo>
                <a:cubicBezTo>
                  <a:pt x="2416" y="1896"/>
                  <a:pt x="2401" y="2288"/>
                  <a:pt x="2401" y="2288"/>
                </a:cubicBezTo>
                <a:cubicBezTo>
                  <a:pt x="2401" y="2911"/>
                  <a:pt x="1977" y="3079"/>
                  <a:pt x="1600" y="3079"/>
                </a:cubicBezTo>
                <a:cubicBezTo>
                  <a:pt x="1222" y="3079"/>
                  <a:pt x="905" y="2773"/>
                  <a:pt x="905" y="2288"/>
                </a:cubicBezTo>
                <a:cubicBezTo>
                  <a:pt x="905" y="1803"/>
                  <a:pt x="1254" y="1711"/>
                  <a:pt x="1254" y="1711"/>
                </a:cubicBezTo>
                <a:cubicBezTo>
                  <a:pt x="228" y="1711"/>
                  <a:pt x="228" y="1711"/>
                  <a:pt x="228" y="1711"/>
                </a:cubicBezTo>
                <a:cubicBezTo>
                  <a:pt x="165" y="1711"/>
                  <a:pt x="59" y="1762"/>
                  <a:pt x="59" y="1825"/>
                </a:cubicBezTo>
                <a:cubicBezTo>
                  <a:pt x="59" y="3079"/>
                  <a:pt x="59" y="3079"/>
                  <a:pt x="59" y="3079"/>
                </a:cubicBezTo>
                <a:cubicBezTo>
                  <a:pt x="59" y="3142"/>
                  <a:pt x="165" y="3220"/>
                  <a:pt x="228" y="3220"/>
                </a:cubicBezTo>
                <a:cubicBezTo>
                  <a:pt x="3078" y="3220"/>
                  <a:pt x="3078" y="3220"/>
                  <a:pt x="3078" y="3220"/>
                </a:cubicBezTo>
                <a:cubicBezTo>
                  <a:pt x="3141" y="3220"/>
                  <a:pt x="3220" y="3142"/>
                  <a:pt x="3220" y="3079"/>
                </a:cubicBezTo>
                <a:cubicBezTo>
                  <a:pt x="3220" y="1825"/>
                  <a:pt x="3220" y="1825"/>
                  <a:pt x="3220" y="1825"/>
                </a:cubicBezTo>
                <a:cubicBezTo>
                  <a:pt x="3220" y="1762"/>
                  <a:pt x="3141" y="1711"/>
                  <a:pt x="3078" y="17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96724" y="1640807"/>
            <a:ext cx="257890" cy="175365"/>
          </a:xfrm>
          <a:custGeom>
            <a:avLst/>
            <a:gdLst>
              <a:gd name="T0" fmla="*/ 2147483646 w 4851"/>
              <a:gd name="T1" fmla="*/ 2147483646 h 3297"/>
              <a:gd name="T2" fmla="*/ 2147483646 w 4851"/>
              <a:gd name="T3" fmla="*/ 2147483646 h 3297"/>
              <a:gd name="T4" fmla="*/ 2147483646 w 4851"/>
              <a:gd name="T5" fmla="*/ 2147483646 h 3297"/>
              <a:gd name="T6" fmla="*/ 2147483646 w 4851"/>
              <a:gd name="T7" fmla="*/ 2147483646 h 3297"/>
              <a:gd name="T8" fmla="*/ 2147483646 w 4851"/>
              <a:gd name="T9" fmla="*/ 2147483646 h 3297"/>
              <a:gd name="T10" fmla="*/ 2147483646 w 4851"/>
              <a:gd name="T11" fmla="*/ 0 h 3297"/>
              <a:gd name="T12" fmla="*/ 2147483646 w 4851"/>
              <a:gd name="T13" fmla="*/ 2147483646 h 3297"/>
              <a:gd name="T14" fmla="*/ 2147483646 w 4851"/>
              <a:gd name="T15" fmla="*/ 2147483646 h 3297"/>
              <a:gd name="T16" fmla="*/ 2147483646 w 4851"/>
              <a:gd name="T17" fmla="*/ 2147483646 h 3297"/>
              <a:gd name="T18" fmla="*/ 2147483646 w 4851"/>
              <a:gd name="T19" fmla="*/ 2147483646 h 3297"/>
              <a:gd name="T20" fmla="*/ 2147483646 w 4851"/>
              <a:gd name="T21" fmla="*/ 2147483646 h 3297"/>
              <a:gd name="T22" fmla="*/ 2147483646 w 4851"/>
              <a:gd name="T23" fmla="*/ 2147483646 h 3297"/>
              <a:gd name="T24" fmla="*/ 2147483646 w 4851"/>
              <a:gd name="T25" fmla="*/ 2147483646 h 3297"/>
              <a:gd name="T26" fmla="*/ 2147483646 w 4851"/>
              <a:gd name="T27" fmla="*/ 2147483646 h 3297"/>
              <a:gd name="T28" fmla="*/ 2147483646 w 4851"/>
              <a:gd name="T29" fmla="*/ 2147483646 h 3297"/>
              <a:gd name="T30" fmla="*/ 2147483646 w 4851"/>
              <a:gd name="T31" fmla="*/ 2147483646 h 3297"/>
              <a:gd name="T32" fmla="*/ 2147483646 w 4851"/>
              <a:gd name="T33" fmla="*/ 2147483646 h 3297"/>
              <a:gd name="T34" fmla="*/ 2147483646 w 4851"/>
              <a:gd name="T35" fmla="*/ 2147483646 h 3297"/>
              <a:gd name="T36" fmla="*/ 2147483646 w 4851"/>
              <a:gd name="T37" fmla="*/ 2147483646 h 3297"/>
              <a:gd name="T38" fmla="*/ 2147483646 w 4851"/>
              <a:gd name="T39" fmla="*/ 2147483646 h 3297"/>
              <a:gd name="T40" fmla="*/ 2147483646 w 4851"/>
              <a:gd name="T41" fmla="*/ 2147483646 h 3297"/>
              <a:gd name="T42" fmla="*/ 2147483646 w 4851"/>
              <a:gd name="T43" fmla="*/ 2147483646 h 3297"/>
              <a:gd name="T44" fmla="*/ 2147483646 w 4851"/>
              <a:gd name="T45" fmla="*/ 2147483646 h 3297"/>
              <a:gd name="T46" fmla="*/ 2147483646 w 4851"/>
              <a:gd name="T47" fmla="*/ 2147483646 h 3297"/>
              <a:gd name="T48" fmla="*/ 2147483646 w 4851"/>
              <a:gd name="T49" fmla="*/ 2147483646 h 3297"/>
              <a:gd name="T50" fmla="*/ 2147483646 w 4851"/>
              <a:gd name="T51" fmla="*/ 2147483646 h 3297"/>
              <a:gd name="T52" fmla="*/ 2147483646 w 4851"/>
              <a:gd name="T53" fmla="*/ 2147483646 h 3297"/>
              <a:gd name="T54" fmla="*/ 2147483646 w 4851"/>
              <a:gd name="T55" fmla="*/ 2147483646 h 3297"/>
              <a:gd name="T56" fmla="*/ 2147483646 w 4851"/>
              <a:gd name="T57" fmla="*/ 2147483646 h 3297"/>
              <a:gd name="T58" fmla="*/ 2147483646 w 4851"/>
              <a:gd name="T59" fmla="*/ 2147483646 h 3297"/>
              <a:gd name="T60" fmla="*/ 2147483646 w 4851"/>
              <a:gd name="T61" fmla="*/ 2147483646 h 3297"/>
              <a:gd name="T62" fmla="*/ 2147483646 w 4851"/>
              <a:gd name="T63" fmla="*/ 2147483646 h 3297"/>
              <a:gd name="T64" fmla="*/ 2147483646 w 4851"/>
              <a:gd name="T65" fmla="*/ 2147483646 h 3297"/>
              <a:gd name="T66" fmla="*/ 2147483646 w 4851"/>
              <a:gd name="T67" fmla="*/ 2147483646 h 3297"/>
              <a:gd name="T68" fmla="*/ 2147483646 w 4851"/>
              <a:gd name="T69" fmla="*/ 2147483646 h 3297"/>
              <a:gd name="T70" fmla="*/ 2147483646 w 4851"/>
              <a:gd name="T71" fmla="*/ 2147483646 h 3297"/>
              <a:gd name="T72" fmla="*/ 2147483646 w 4851"/>
              <a:gd name="T73" fmla="*/ 2147483646 h 3297"/>
              <a:gd name="T74" fmla="*/ 2147483646 w 4851"/>
              <a:gd name="T75" fmla="*/ 2147483646 h 3297"/>
              <a:gd name="T76" fmla="*/ 2147483646 w 4851"/>
              <a:gd name="T77" fmla="*/ 2147483646 h 3297"/>
              <a:gd name="T78" fmla="*/ 2147483646 w 4851"/>
              <a:gd name="T79" fmla="*/ 2147483646 h 3297"/>
              <a:gd name="T80" fmla="*/ 2147483646 w 4851"/>
              <a:gd name="T81" fmla="*/ 2147483646 h 3297"/>
              <a:gd name="T82" fmla="*/ 2147483646 w 4851"/>
              <a:gd name="T83" fmla="*/ 2147483646 h 3297"/>
              <a:gd name="T84" fmla="*/ 2147483646 w 4851"/>
              <a:gd name="T85" fmla="*/ 2147483646 h 3297"/>
              <a:gd name="T86" fmla="*/ 2147483646 w 4851"/>
              <a:gd name="T87" fmla="*/ 2147483646 h 3297"/>
              <a:gd name="T88" fmla="*/ 2147483646 w 4851"/>
              <a:gd name="T89" fmla="*/ 2147483646 h 3297"/>
              <a:gd name="T90" fmla="*/ 2147483646 w 4851"/>
              <a:gd name="T91" fmla="*/ 2147483646 h 3297"/>
              <a:gd name="T92" fmla="*/ 2147483646 w 4851"/>
              <a:gd name="T93" fmla="*/ 2147483646 h 3297"/>
              <a:gd name="T94" fmla="*/ 2147483646 w 4851"/>
              <a:gd name="T95" fmla="*/ 2147483646 h 3297"/>
              <a:gd name="T96" fmla="*/ 2147483646 w 4851"/>
              <a:gd name="T97" fmla="*/ 2147483646 h 3297"/>
              <a:gd name="T98" fmla="*/ 2147483646 w 4851"/>
              <a:gd name="T99" fmla="*/ 2147483646 h 3297"/>
              <a:gd name="T100" fmla="*/ 2147483646 w 4851"/>
              <a:gd name="T101" fmla="*/ 2147483646 h 3297"/>
              <a:gd name="T102" fmla="*/ 2147483646 w 4851"/>
              <a:gd name="T103" fmla="*/ 2147483646 h 3297"/>
              <a:gd name="T104" fmla="*/ 2147483646 w 4851"/>
              <a:gd name="T105" fmla="*/ 2147483646 h 3297"/>
              <a:gd name="T106" fmla="*/ 2147483646 w 4851"/>
              <a:gd name="T107" fmla="*/ 2147483646 h 3297"/>
              <a:gd name="T108" fmla="*/ 2147483646 w 4851"/>
              <a:gd name="T109" fmla="*/ 2147483646 h 3297"/>
              <a:gd name="T110" fmla="*/ 2147483646 w 4851"/>
              <a:gd name="T111" fmla="*/ 2147483646 h 3297"/>
              <a:gd name="T112" fmla="*/ 2147483646 w 4851"/>
              <a:gd name="T113" fmla="*/ 2147483646 h 3297"/>
              <a:gd name="T114" fmla="*/ 2147483646 w 4851"/>
              <a:gd name="T115" fmla="*/ 2147483646 h 3297"/>
              <a:gd name="T116" fmla="*/ 2147483646 w 4851"/>
              <a:gd name="T117" fmla="*/ 2147483646 h 3297"/>
              <a:gd name="T118" fmla="*/ 2147483646 w 4851"/>
              <a:gd name="T119" fmla="*/ 2147483646 h 3297"/>
              <a:gd name="T120" fmla="*/ 2147483646 w 4851"/>
              <a:gd name="T121" fmla="*/ 2147483646 h 329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51" h="3297">
                <a:moveTo>
                  <a:pt x="591" y="229"/>
                </a:moveTo>
                <a:lnTo>
                  <a:pt x="1468" y="182"/>
                </a:lnTo>
                <a:lnTo>
                  <a:pt x="1477" y="182"/>
                </a:lnTo>
                <a:lnTo>
                  <a:pt x="1486" y="183"/>
                </a:lnTo>
                <a:lnTo>
                  <a:pt x="1495" y="185"/>
                </a:lnTo>
                <a:lnTo>
                  <a:pt x="1503" y="187"/>
                </a:lnTo>
                <a:lnTo>
                  <a:pt x="1512" y="192"/>
                </a:lnTo>
                <a:lnTo>
                  <a:pt x="1520" y="196"/>
                </a:lnTo>
                <a:lnTo>
                  <a:pt x="1528" y="201"/>
                </a:lnTo>
                <a:lnTo>
                  <a:pt x="1535" y="207"/>
                </a:lnTo>
                <a:lnTo>
                  <a:pt x="1541" y="213"/>
                </a:lnTo>
                <a:lnTo>
                  <a:pt x="1547" y="220"/>
                </a:lnTo>
                <a:lnTo>
                  <a:pt x="1552" y="227"/>
                </a:lnTo>
                <a:lnTo>
                  <a:pt x="1556" y="235"/>
                </a:lnTo>
                <a:lnTo>
                  <a:pt x="1559" y="243"/>
                </a:lnTo>
                <a:lnTo>
                  <a:pt x="1562" y="252"/>
                </a:lnTo>
                <a:lnTo>
                  <a:pt x="1564" y="261"/>
                </a:lnTo>
                <a:lnTo>
                  <a:pt x="1565" y="270"/>
                </a:lnTo>
                <a:lnTo>
                  <a:pt x="1574" y="450"/>
                </a:lnTo>
                <a:lnTo>
                  <a:pt x="1575" y="460"/>
                </a:lnTo>
                <a:lnTo>
                  <a:pt x="1574" y="469"/>
                </a:lnTo>
                <a:lnTo>
                  <a:pt x="1572" y="478"/>
                </a:lnTo>
                <a:lnTo>
                  <a:pt x="1569" y="486"/>
                </a:lnTo>
                <a:lnTo>
                  <a:pt x="1566" y="495"/>
                </a:lnTo>
                <a:lnTo>
                  <a:pt x="1562" y="503"/>
                </a:lnTo>
                <a:lnTo>
                  <a:pt x="1557" y="511"/>
                </a:lnTo>
                <a:lnTo>
                  <a:pt x="1551" y="518"/>
                </a:lnTo>
                <a:lnTo>
                  <a:pt x="1545" y="524"/>
                </a:lnTo>
                <a:lnTo>
                  <a:pt x="1538" y="529"/>
                </a:lnTo>
                <a:lnTo>
                  <a:pt x="1531" y="534"/>
                </a:lnTo>
                <a:lnTo>
                  <a:pt x="1523" y="539"/>
                </a:lnTo>
                <a:lnTo>
                  <a:pt x="1515" y="542"/>
                </a:lnTo>
                <a:lnTo>
                  <a:pt x="1505" y="545"/>
                </a:lnTo>
                <a:lnTo>
                  <a:pt x="1496" y="547"/>
                </a:lnTo>
                <a:lnTo>
                  <a:pt x="1487" y="548"/>
                </a:lnTo>
                <a:lnTo>
                  <a:pt x="611" y="594"/>
                </a:lnTo>
                <a:lnTo>
                  <a:pt x="601" y="594"/>
                </a:lnTo>
                <a:lnTo>
                  <a:pt x="591" y="593"/>
                </a:lnTo>
                <a:lnTo>
                  <a:pt x="582" y="591"/>
                </a:lnTo>
                <a:lnTo>
                  <a:pt x="574" y="588"/>
                </a:lnTo>
                <a:lnTo>
                  <a:pt x="566" y="585"/>
                </a:lnTo>
                <a:lnTo>
                  <a:pt x="558" y="581"/>
                </a:lnTo>
                <a:lnTo>
                  <a:pt x="550" y="576"/>
                </a:lnTo>
                <a:lnTo>
                  <a:pt x="544" y="570"/>
                </a:lnTo>
                <a:lnTo>
                  <a:pt x="537" y="564"/>
                </a:lnTo>
                <a:lnTo>
                  <a:pt x="532" y="557"/>
                </a:lnTo>
                <a:lnTo>
                  <a:pt x="527" y="550"/>
                </a:lnTo>
                <a:lnTo>
                  <a:pt x="522" y="542"/>
                </a:lnTo>
                <a:lnTo>
                  <a:pt x="519" y="534"/>
                </a:lnTo>
                <a:lnTo>
                  <a:pt x="516" y="525"/>
                </a:lnTo>
                <a:lnTo>
                  <a:pt x="514" y="516"/>
                </a:lnTo>
                <a:lnTo>
                  <a:pt x="513" y="507"/>
                </a:lnTo>
                <a:lnTo>
                  <a:pt x="504" y="327"/>
                </a:lnTo>
                <a:lnTo>
                  <a:pt x="504" y="317"/>
                </a:lnTo>
                <a:lnTo>
                  <a:pt x="505" y="308"/>
                </a:lnTo>
                <a:lnTo>
                  <a:pt x="506" y="299"/>
                </a:lnTo>
                <a:lnTo>
                  <a:pt x="509" y="290"/>
                </a:lnTo>
                <a:lnTo>
                  <a:pt x="513" y="281"/>
                </a:lnTo>
                <a:lnTo>
                  <a:pt x="517" y="273"/>
                </a:lnTo>
                <a:lnTo>
                  <a:pt x="522" y="266"/>
                </a:lnTo>
                <a:lnTo>
                  <a:pt x="527" y="259"/>
                </a:lnTo>
                <a:lnTo>
                  <a:pt x="533" y="253"/>
                </a:lnTo>
                <a:lnTo>
                  <a:pt x="540" y="247"/>
                </a:lnTo>
                <a:lnTo>
                  <a:pt x="548" y="242"/>
                </a:lnTo>
                <a:lnTo>
                  <a:pt x="555" y="238"/>
                </a:lnTo>
                <a:lnTo>
                  <a:pt x="564" y="234"/>
                </a:lnTo>
                <a:lnTo>
                  <a:pt x="572" y="232"/>
                </a:lnTo>
                <a:lnTo>
                  <a:pt x="581" y="230"/>
                </a:lnTo>
                <a:lnTo>
                  <a:pt x="591" y="229"/>
                </a:lnTo>
                <a:close/>
                <a:moveTo>
                  <a:pt x="4851" y="688"/>
                </a:moveTo>
                <a:lnTo>
                  <a:pt x="3851" y="633"/>
                </a:lnTo>
                <a:lnTo>
                  <a:pt x="3645" y="0"/>
                </a:lnTo>
                <a:lnTo>
                  <a:pt x="2123" y="0"/>
                </a:lnTo>
                <a:lnTo>
                  <a:pt x="1951" y="628"/>
                </a:lnTo>
                <a:lnTo>
                  <a:pt x="3" y="748"/>
                </a:lnTo>
                <a:lnTo>
                  <a:pt x="1" y="1066"/>
                </a:lnTo>
                <a:lnTo>
                  <a:pt x="0" y="1385"/>
                </a:lnTo>
                <a:lnTo>
                  <a:pt x="0" y="2022"/>
                </a:lnTo>
                <a:lnTo>
                  <a:pt x="0" y="2659"/>
                </a:lnTo>
                <a:lnTo>
                  <a:pt x="1" y="3297"/>
                </a:lnTo>
                <a:lnTo>
                  <a:pt x="1821" y="3297"/>
                </a:lnTo>
                <a:lnTo>
                  <a:pt x="1785" y="3265"/>
                </a:lnTo>
                <a:lnTo>
                  <a:pt x="1752" y="3233"/>
                </a:lnTo>
                <a:lnTo>
                  <a:pt x="1725" y="3205"/>
                </a:lnTo>
                <a:lnTo>
                  <a:pt x="1698" y="3177"/>
                </a:lnTo>
                <a:lnTo>
                  <a:pt x="1673" y="3148"/>
                </a:lnTo>
                <a:lnTo>
                  <a:pt x="1648" y="3118"/>
                </a:lnTo>
                <a:lnTo>
                  <a:pt x="1625" y="3089"/>
                </a:lnTo>
                <a:lnTo>
                  <a:pt x="1601" y="3057"/>
                </a:lnTo>
                <a:lnTo>
                  <a:pt x="1578" y="3027"/>
                </a:lnTo>
                <a:lnTo>
                  <a:pt x="1557" y="2996"/>
                </a:lnTo>
                <a:lnTo>
                  <a:pt x="1536" y="2963"/>
                </a:lnTo>
                <a:lnTo>
                  <a:pt x="1517" y="2931"/>
                </a:lnTo>
                <a:lnTo>
                  <a:pt x="1497" y="2898"/>
                </a:lnTo>
                <a:lnTo>
                  <a:pt x="1479" y="2864"/>
                </a:lnTo>
                <a:lnTo>
                  <a:pt x="1461" y="2831"/>
                </a:lnTo>
                <a:lnTo>
                  <a:pt x="1445" y="2797"/>
                </a:lnTo>
                <a:lnTo>
                  <a:pt x="1429" y="2763"/>
                </a:lnTo>
                <a:lnTo>
                  <a:pt x="1414" y="2727"/>
                </a:lnTo>
                <a:lnTo>
                  <a:pt x="1399" y="2693"/>
                </a:lnTo>
                <a:lnTo>
                  <a:pt x="1386" y="2656"/>
                </a:lnTo>
                <a:lnTo>
                  <a:pt x="1374" y="2621"/>
                </a:lnTo>
                <a:lnTo>
                  <a:pt x="1363" y="2585"/>
                </a:lnTo>
                <a:lnTo>
                  <a:pt x="1352" y="2548"/>
                </a:lnTo>
                <a:lnTo>
                  <a:pt x="1343" y="2511"/>
                </a:lnTo>
                <a:lnTo>
                  <a:pt x="1334" y="2475"/>
                </a:lnTo>
                <a:lnTo>
                  <a:pt x="1326" y="2437"/>
                </a:lnTo>
                <a:lnTo>
                  <a:pt x="1319" y="2400"/>
                </a:lnTo>
                <a:lnTo>
                  <a:pt x="1313" y="2362"/>
                </a:lnTo>
                <a:lnTo>
                  <a:pt x="1307" y="2324"/>
                </a:lnTo>
                <a:lnTo>
                  <a:pt x="1303" y="2286"/>
                </a:lnTo>
                <a:lnTo>
                  <a:pt x="1299" y="2247"/>
                </a:lnTo>
                <a:lnTo>
                  <a:pt x="1297" y="2209"/>
                </a:lnTo>
                <a:lnTo>
                  <a:pt x="1296" y="2170"/>
                </a:lnTo>
                <a:lnTo>
                  <a:pt x="1295" y="2131"/>
                </a:lnTo>
                <a:lnTo>
                  <a:pt x="1296" y="2092"/>
                </a:lnTo>
                <a:lnTo>
                  <a:pt x="1297" y="2054"/>
                </a:lnTo>
                <a:lnTo>
                  <a:pt x="1299" y="2015"/>
                </a:lnTo>
                <a:lnTo>
                  <a:pt x="1303" y="1977"/>
                </a:lnTo>
                <a:lnTo>
                  <a:pt x="1307" y="1938"/>
                </a:lnTo>
                <a:lnTo>
                  <a:pt x="1313" y="1901"/>
                </a:lnTo>
                <a:lnTo>
                  <a:pt x="1319" y="1863"/>
                </a:lnTo>
                <a:lnTo>
                  <a:pt x="1326" y="1825"/>
                </a:lnTo>
                <a:lnTo>
                  <a:pt x="1334" y="1788"/>
                </a:lnTo>
                <a:lnTo>
                  <a:pt x="1343" y="1751"/>
                </a:lnTo>
                <a:lnTo>
                  <a:pt x="1352" y="1714"/>
                </a:lnTo>
                <a:lnTo>
                  <a:pt x="1363" y="1678"/>
                </a:lnTo>
                <a:lnTo>
                  <a:pt x="1374" y="1642"/>
                </a:lnTo>
                <a:lnTo>
                  <a:pt x="1386" y="1605"/>
                </a:lnTo>
                <a:lnTo>
                  <a:pt x="1399" y="1570"/>
                </a:lnTo>
                <a:lnTo>
                  <a:pt x="1414" y="1535"/>
                </a:lnTo>
                <a:lnTo>
                  <a:pt x="1429" y="1500"/>
                </a:lnTo>
                <a:lnTo>
                  <a:pt x="1445" y="1466"/>
                </a:lnTo>
                <a:lnTo>
                  <a:pt x="1461" y="1432"/>
                </a:lnTo>
                <a:lnTo>
                  <a:pt x="1479" y="1398"/>
                </a:lnTo>
                <a:lnTo>
                  <a:pt x="1497" y="1365"/>
                </a:lnTo>
                <a:lnTo>
                  <a:pt x="1517" y="1332"/>
                </a:lnTo>
                <a:lnTo>
                  <a:pt x="1536" y="1299"/>
                </a:lnTo>
                <a:lnTo>
                  <a:pt x="1557" y="1267"/>
                </a:lnTo>
                <a:lnTo>
                  <a:pt x="1578" y="1236"/>
                </a:lnTo>
                <a:lnTo>
                  <a:pt x="1601" y="1204"/>
                </a:lnTo>
                <a:lnTo>
                  <a:pt x="1625" y="1174"/>
                </a:lnTo>
                <a:lnTo>
                  <a:pt x="1648" y="1144"/>
                </a:lnTo>
                <a:lnTo>
                  <a:pt x="1673" y="1114"/>
                </a:lnTo>
                <a:lnTo>
                  <a:pt x="1698" y="1086"/>
                </a:lnTo>
                <a:lnTo>
                  <a:pt x="1725" y="1058"/>
                </a:lnTo>
                <a:lnTo>
                  <a:pt x="1752" y="1030"/>
                </a:lnTo>
                <a:lnTo>
                  <a:pt x="1779" y="1002"/>
                </a:lnTo>
                <a:lnTo>
                  <a:pt x="1808" y="976"/>
                </a:lnTo>
                <a:lnTo>
                  <a:pt x="1837" y="951"/>
                </a:lnTo>
                <a:lnTo>
                  <a:pt x="1866" y="926"/>
                </a:lnTo>
                <a:lnTo>
                  <a:pt x="1896" y="902"/>
                </a:lnTo>
                <a:lnTo>
                  <a:pt x="1927" y="879"/>
                </a:lnTo>
                <a:lnTo>
                  <a:pt x="1958" y="856"/>
                </a:lnTo>
                <a:lnTo>
                  <a:pt x="1989" y="835"/>
                </a:lnTo>
                <a:lnTo>
                  <a:pt x="2021" y="815"/>
                </a:lnTo>
                <a:lnTo>
                  <a:pt x="2054" y="794"/>
                </a:lnTo>
                <a:lnTo>
                  <a:pt x="2086" y="775"/>
                </a:lnTo>
                <a:lnTo>
                  <a:pt x="2119" y="757"/>
                </a:lnTo>
                <a:lnTo>
                  <a:pt x="2154" y="739"/>
                </a:lnTo>
                <a:lnTo>
                  <a:pt x="2188" y="723"/>
                </a:lnTo>
                <a:lnTo>
                  <a:pt x="2222" y="707"/>
                </a:lnTo>
                <a:lnTo>
                  <a:pt x="2257" y="691"/>
                </a:lnTo>
                <a:lnTo>
                  <a:pt x="2292" y="677"/>
                </a:lnTo>
                <a:lnTo>
                  <a:pt x="2327" y="664"/>
                </a:lnTo>
                <a:lnTo>
                  <a:pt x="2364" y="652"/>
                </a:lnTo>
                <a:lnTo>
                  <a:pt x="2400" y="641"/>
                </a:lnTo>
                <a:lnTo>
                  <a:pt x="2437" y="630"/>
                </a:lnTo>
                <a:lnTo>
                  <a:pt x="2473" y="621"/>
                </a:lnTo>
                <a:lnTo>
                  <a:pt x="2510" y="612"/>
                </a:lnTo>
                <a:lnTo>
                  <a:pt x="2548" y="604"/>
                </a:lnTo>
                <a:lnTo>
                  <a:pt x="2585" y="596"/>
                </a:lnTo>
                <a:lnTo>
                  <a:pt x="2623" y="590"/>
                </a:lnTo>
                <a:lnTo>
                  <a:pt x="2661" y="585"/>
                </a:lnTo>
                <a:lnTo>
                  <a:pt x="2699" y="581"/>
                </a:lnTo>
                <a:lnTo>
                  <a:pt x="2738" y="578"/>
                </a:lnTo>
                <a:lnTo>
                  <a:pt x="2776" y="575"/>
                </a:lnTo>
                <a:lnTo>
                  <a:pt x="2814" y="574"/>
                </a:lnTo>
                <a:lnTo>
                  <a:pt x="2854" y="573"/>
                </a:lnTo>
                <a:lnTo>
                  <a:pt x="2892" y="574"/>
                </a:lnTo>
                <a:lnTo>
                  <a:pt x="2930" y="575"/>
                </a:lnTo>
                <a:lnTo>
                  <a:pt x="2970" y="578"/>
                </a:lnTo>
                <a:lnTo>
                  <a:pt x="3008" y="581"/>
                </a:lnTo>
                <a:lnTo>
                  <a:pt x="3046" y="585"/>
                </a:lnTo>
                <a:lnTo>
                  <a:pt x="3084" y="590"/>
                </a:lnTo>
                <a:lnTo>
                  <a:pt x="3121" y="596"/>
                </a:lnTo>
                <a:lnTo>
                  <a:pt x="3160" y="604"/>
                </a:lnTo>
                <a:lnTo>
                  <a:pt x="3197" y="612"/>
                </a:lnTo>
                <a:lnTo>
                  <a:pt x="3233" y="621"/>
                </a:lnTo>
                <a:lnTo>
                  <a:pt x="3271" y="630"/>
                </a:lnTo>
                <a:lnTo>
                  <a:pt x="3307" y="641"/>
                </a:lnTo>
                <a:lnTo>
                  <a:pt x="3343" y="652"/>
                </a:lnTo>
                <a:lnTo>
                  <a:pt x="3379" y="664"/>
                </a:lnTo>
                <a:lnTo>
                  <a:pt x="3414" y="677"/>
                </a:lnTo>
                <a:lnTo>
                  <a:pt x="3449" y="691"/>
                </a:lnTo>
                <a:lnTo>
                  <a:pt x="3485" y="707"/>
                </a:lnTo>
                <a:lnTo>
                  <a:pt x="3519" y="723"/>
                </a:lnTo>
                <a:lnTo>
                  <a:pt x="3554" y="739"/>
                </a:lnTo>
                <a:lnTo>
                  <a:pt x="3587" y="757"/>
                </a:lnTo>
                <a:lnTo>
                  <a:pt x="3620" y="775"/>
                </a:lnTo>
                <a:lnTo>
                  <a:pt x="3653" y="794"/>
                </a:lnTo>
                <a:lnTo>
                  <a:pt x="3686" y="815"/>
                </a:lnTo>
                <a:lnTo>
                  <a:pt x="3717" y="835"/>
                </a:lnTo>
                <a:lnTo>
                  <a:pt x="3749" y="856"/>
                </a:lnTo>
                <a:lnTo>
                  <a:pt x="3780" y="879"/>
                </a:lnTo>
                <a:lnTo>
                  <a:pt x="3811" y="902"/>
                </a:lnTo>
                <a:lnTo>
                  <a:pt x="3840" y="926"/>
                </a:lnTo>
                <a:lnTo>
                  <a:pt x="3870" y="951"/>
                </a:lnTo>
                <a:lnTo>
                  <a:pt x="3899" y="976"/>
                </a:lnTo>
                <a:lnTo>
                  <a:pt x="3927" y="1002"/>
                </a:lnTo>
                <a:lnTo>
                  <a:pt x="3955" y="1030"/>
                </a:lnTo>
                <a:lnTo>
                  <a:pt x="3982" y="1058"/>
                </a:lnTo>
                <a:lnTo>
                  <a:pt x="4008" y="1086"/>
                </a:lnTo>
                <a:lnTo>
                  <a:pt x="4034" y="1114"/>
                </a:lnTo>
                <a:lnTo>
                  <a:pt x="4058" y="1144"/>
                </a:lnTo>
                <a:lnTo>
                  <a:pt x="4083" y="1174"/>
                </a:lnTo>
                <a:lnTo>
                  <a:pt x="4106" y="1204"/>
                </a:lnTo>
                <a:lnTo>
                  <a:pt x="4128" y="1236"/>
                </a:lnTo>
                <a:lnTo>
                  <a:pt x="4150" y="1267"/>
                </a:lnTo>
                <a:lnTo>
                  <a:pt x="4171" y="1299"/>
                </a:lnTo>
                <a:lnTo>
                  <a:pt x="4191" y="1332"/>
                </a:lnTo>
                <a:lnTo>
                  <a:pt x="4210" y="1365"/>
                </a:lnTo>
                <a:lnTo>
                  <a:pt x="4228" y="1398"/>
                </a:lnTo>
                <a:lnTo>
                  <a:pt x="4245" y="1432"/>
                </a:lnTo>
                <a:lnTo>
                  <a:pt x="4262" y="1466"/>
                </a:lnTo>
                <a:lnTo>
                  <a:pt x="4278" y="1500"/>
                </a:lnTo>
                <a:lnTo>
                  <a:pt x="4293" y="1535"/>
                </a:lnTo>
                <a:lnTo>
                  <a:pt x="4307" y="1570"/>
                </a:lnTo>
                <a:lnTo>
                  <a:pt x="4320" y="1605"/>
                </a:lnTo>
                <a:lnTo>
                  <a:pt x="4333" y="1642"/>
                </a:lnTo>
                <a:lnTo>
                  <a:pt x="4344" y="1678"/>
                </a:lnTo>
                <a:lnTo>
                  <a:pt x="4354" y="1714"/>
                </a:lnTo>
                <a:lnTo>
                  <a:pt x="4364" y="1751"/>
                </a:lnTo>
                <a:lnTo>
                  <a:pt x="4374" y="1788"/>
                </a:lnTo>
                <a:lnTo>
                  <a:pt x="4382" y="1825"/>
                </a:lnTo>
                <a:lnTo>
                  <a:pt x="4389" y="1863"/>
                </a:lnTo>
                <a:lnTo>
                  <a:pt x="4395" y="1901"/>
                </a:lnTo>
                <a:lnTo>
                  <a:pt x="4400" y="1938"/>
                </a:lnTo>
                <a:lnTo>
                  <a:pt x="4404" y="1977"/>
                </a:lnTo>
                <a:lnTo>
                  <a:pt x="4407" y="2015"/>
                </a:lnTo>
                <a:lnTo>
                  <a:pt x="4410" y="2054"/>
                </a:lnTo>
                <a:lnTo>
                  <a:pt x="4411" y="2092"/>
                </a:lnTo>
                <a:lnTo>
                  <a:pt x="4411" y="2131"/>
                </a:lnTo>
                <a:lnTo>
                  <a:pt x="4411" y="2170"/>
                </a:lnTo>
                <a:lnTo>
                  <a:pt x="4410" y="2209"/>
                </a:lnTo>
                <a:lnTo>
                  <a:pt x="4407" y="2247"/>
                </a:lnTo>
                <a:lnTo>
                  <a:pt x="4404" y="2286"/>
                </a:lnTo>
                <a:lnTo>
                  <a:pt x="4400" y="2324"/>
                </a:lnTo>
                <a:lnTo>
                  <a:pt x="4395" y="2362"/>
                </a:lnTo>
                <a:lnTo>
                  <a:pt x="4389" y="2400"/>
                </a:lnTo>
                <a:lnTo>
                  <a:pt x="4382" y="2437"/>
                </a:lnTo>
                <a:lnTo>
                  <a:pt x="4374" y="2475"/>
                </a:lnTo>
                <a:lnTo>
                  <a:pt x="4364" y="2511"/>
                </a:lnTo>
                <a:lnTo>
                  <a:pt x="4354" y="2548"/>
                </a:lnTo>
                <a:lnTo>
                  <a:pt x="4344" y="2585"/>
                </a:lnTo>
                <a:lnTo>
                  <a:pt x="4333" y="2621"/>
                </a:lnTo>
                <a:lnTo>
                  <a:pt x="4320" y="2656"/>
                </a:lnTo>
                <a:lnTo>
                  <a:pt x="4307" y="2693"/>
                </a:lnTo>
                <a:lnTo>
                  <a:pt x="4293" y="2727"/>
                </a:lnTo>
                <a:lnTo>
                  <a:pt x="4278" y="2763"/>
                </a:lnTo>
                <a:lnTo>
                  <a:pt x="4262" y="2797"/>
                </a:lnTo>
                <a:lnTo>
                  <a:pt x="4245" y="2831"/>
                </a:lnTo>
                <a:lnTo>
                  <a:pt x="4228" y="2864"/>
                </a:lnTo>
                <a:lnTo>
                  <a:pt x="4210" y="2898"/>
                </a:lnTo>
                <a:lnTo>
                  <a:pt x="4191" y="2931"/>
                </a:lnTo>
                <a:lnTo>
                  <a:pt x="4171" y="2963"/>
                </a:lnTo>
                <a:lnTo>
                  <a:pt x="4150" y="2996"/>
                </a:lnTo>
                <a:lnTo>
                  <a:pt x="4128" y="3027"/>
                </a:lnTo>
                <a:lnTo>
                  <a:pt x="4106" y="3057"/>
                </a:lnTo>
                <a:lnTo>
                  <a:pt x="4083" y="3089"/>
                </a:lnTo>
                <a:lnTo>
                  <a:pt x="4058" y="3118"/>
                </a:lnTo>
                <a:lnTo>
                  <a:pt x="4034" y="3148"/>
                </a:lnTo>
                <a:lnTo>
                  <a:pt x="4008" y="3177"/>
                </a:lnTo>
                <a:lnTo>
                  <a:pt x="3982" y="3205"/>
                </a:lnTo>
                <a:lnTo>
                  <a:pt x="3955" y="3233"/>
                </a:lnTo>
                <a:lnTo>
                  <a:pt x="3921" y="3265"/>
                </a:lnTo>
                <a:lnTo>
                  <a:pt x="3887" y="3297"/>
                </a:lnTo>
                <a:lnTo>
                  <a:pt x="4851" y="3297"/>
                </a:lnTo>
                <a:lnTo>
                  <a:pt x="4851" y="1007"/>
                </a:lnTo>
                <a:lnTo>
                  <a:pt x="4851" y="952"/>
                </a:lnTo>
                <a:lnTo>
                  <a:pt x="4851" y="688"/>
                </a:lnTo>
                <a:close/>
                <a:moveTo>
                  <a:pt x="1723" y="2010"/>
                </a:moveTo>
                <a:lnTo>
                  <a:pt x="1723" y="2010"/>
                </a:lnTo>
                <a:lnTo>
                  <a:pt x="1766" y="1986"/>
                </a:lnTo>
                <a:lnTo>
                  <a:pt x="1809" y="1963"/>
                </a:lnTo>
                <a:lnTo>
                  <a:pt x="1854" y="1941"/>
                </a:lnTo>
                <a:lnTo>
                  <a:pt x="1897" y="1919"/>
                </a:lnTo>
                <a:lnTo>
                  <a:pt x="1942" y="1899"/>
                </a:lnTo>
                <a:lnTo>
                  <a:pt x="1986" y="1880"/>
                </a:lnTo>
                <a:lnTo>
                  <a:pt x="2031" y="1862"/>
                </a:lnTo>
                <a:lnTo>
                  <a:pt x="2075" y="1845"/>
                </a:lnTo>
                <a:lnTo>
                  <a:pt x="2120" y="1828"/>
                </a:lnTo>
                <a:lnTo>
                  <a:pt x="2166" y="1813"/>
                </a:lnTo>
                <a:lnTo>
                  <a:pt x="2210" y="1799"/>
                </a:lnTo>
                <a:lnTo>
                  <a:pt x="2256" y="1785"/>
                </a:lnTo>
                <a:lnTo>
                  <a:pt x="2301" y="1772"/>
                </a:lnTo>
                <a:lnTo>
                  <a:pt x="2347" y="1760"/>
                </a:lnTo>
                <a:lnTo>
                  <a:pt x="2439" y="1737"/>
                </a:lnTo>
                <a:lnTo>
                  <a:pt x="2411" y="1772"/>
                </a:lnTo>
                <a:lnTo>
                  <a:pt x="2386" y="1808"/>
                </a:lnTo>
                <a:lnTo>
                  <a:pt x="2361" y="1845"/>
                </a:lnTo>
                <a:lnTo>
                  <a:pt x="2337" y="1881"/>
                </a:lnTo>
                <a:lnTo>
                  <a:pt x="2313" y="1917"/>
                </a:lnTo>
                <a:lnTo>
                  <a:pt x="2291" y="1954"/>
                </a:lnTo>
                <a:lnTo>
                  <a:pt x="2270" y="1990"/>
                </a:lnTo>
                <a:lnTo>
                  <a:pt x="2250" y="2027"/>
                </a:lnTo>
                <a:lnTo>
                  <a:pt x="2231" y="2064"/>
                </a:lnTo>
                <a:lnTo>
                  <a:pt x="2212" y="2101"/>
                </a:lnTo>
                <a:lnTo>
                  <a:pt x="2194" y="2138"/>
                </a:lnTo>
                <a:lnTo>
                  <a:pt x="2178" y="2176"/>
                </a:lnTo>
                <a:lnTo>
                  <a:pt x="2163" y="2213"/>
                </a:lnTo>
                <a:lnTo>
                  <a:pt x="2148" y="2251"/>
                </a:lnTo>
                <a:lnTo>
                  <a:pt x="2134" y="2288"/>
                </a:lnTo>
                <a:lnTo>
                  <a:pt x="2121" y="2326"/>
                </a:lnTo>
                <a:lnTo>
                  <a:pt x="2109" y="2364"/>
                </a:lnTo>
                <a:lnTo>
                  <a:pt x="2098" y="2402"/>
                </a:lnTo>
                <a:lnTo>
                  <a:pt x="2087" y="2440"/>
                </a:lnTo>
                <a:lnTo>
                  <a:pt x="2078" y="2479"/>
                </a:lnTo>
                <a:lnTo>
                  <a:pt x="2070" y="2517"/>
                </a:lnTo>
                <a:lnTo>
                  <a:pt x="2062" y="2555"/>
                </a:lnTo>
                <a:lnTo>
                  <a:pt x="2055" y="2594"/>
                </a:lnTo>
                <a:lnTo>
                  <a:pt x="2050" y="2633"/>
                </a:lnTo>
                <a:lnTo>
                  <a:pt x="2044" y="2672"/>
                </a:lnTo>
                <a:lnTo>
                  <a:pt x="2040" y="2711"/>
                </a:lnTo>
                <a:lnTo>
                  <a:pt x="2037" y="2750"/>
                </a:lnTo>
                <a:lnTo>
                  <a:pt x="2034" y="2790"/>
                </a:lnTo>
                <a:lnTo>
                  <a:pt x="2032" y="2829"/>
                </a:lnTo>
                <a:lnTo>
                  <a:pt x="2031" y="2869"/>
                </a:lnTo>
                <a:lnTo>
                  <a:pt x="2031" y="2908"/>
                </a:lnTo>
                <a:lnTo>
                  <a:pt x="2032" y="2947"/>
                </a:lnTo>
                <a:lnTo>
                  <a:pt x="1992" y="2905"/>
                </a:lnTo>
                <a:lnTo>
                  <a:pt x="1974" y="2883"/>
                </a:lnTo>
                <a:lnTo>
                  <a:pt x="1956" y="2860"/>
                </a:lnTo>
                <a:lnTo>
                  <a:pt x="1938" y="2837"/>
                </a:lnTo>
                <a:lnTo>
                  <a:pt x="1920" y="2815"/>
                </a:lnTo>
                <a:lnTo>
                  <a:pt x="1904" y="2791"/>
                </a:lnTo>
                <a:lnTo>
                  <a:pt x="1888" y="2767"/>
                </a:lnTo>
                <a:lnTo>
                  <a:pt x="1873" y="2742"/>
                </a:lnTo>
                <a:lnTo>
                  <a:pt x="1858" y="2717"/>
                </a:lnTo>
                <a:lnTo>
                  <a:pt x="1844" y="2692"/>
                </a:lnTo>
                <a:lnTo>
                  <a:pt x="1830" y="2666"/>
                </a:lnTo>
                <a:lnTo>
                  <a:pt x="1816" y="2639"/>
                </a:lnTo>
                <a:lnTo>
                  <a:pt x="1804" y="2612"/>
                </a:lnTo>
                <a:lnTo>
                  <a:pt x="1793" y="2584"/>
                </a:lnTo>
                <a:lnTo>
                  <a:pt x="1782" y="2555"/>
                </a:lnTo>
                <a:lnTo>
                  <a:pt x="1772" y="2527"/>
                </a:lnTo>
                <a:lnTo>
                  <a:pt x="1763" y="2498"/>
                </a:lnTo>
                <a:lnTo>
                  <a:pt x="1754" y="2468"/>
                </a:lnTo>
                <a:lnTo>
                  <a:pt x="1747" y="2436"/>
                </a:lnTo>
                <a:lnTo>
                  <a:pt x="1740" y="2405"/>
                </a:lnTo>
                <a:lnTo>
                  <a:pt x="1734" y="2373"/>
                </a:lnTo>
                <a:lnTo>
                  <a:pt x="1728" y="2340"/>
                </a:lnTo>
                <a:lnTo>
                  <a:pt x="1724" y="2306"/>
                </a:lnTo>
                <a:lnTo>
                  <a:pt x="1721" y="2272"/>
                </a:lnTo>
                <a:lnTo>
                  <a:pt x="1717" y="2237"/>
                </a:lnTo>
                <a:lnTo>
                  <a:pt x="1716" y="2201"/>
                </a:lnTo>
                <a:lnTo>
                  <a:pt x="1715" y="2165"/>
                </a:lnTo>
                <a:lnTo>
                  <a:pt x="1715" y="2127"/>
                </a:lnTo>
                <a:lnTo>
                  <a:pt x="1716" y="2089"/>
                </a:lnTo>
                <a:lnTo>
                  <a:pt x="1720" y="2050"/>
                </a:lnTo>
                <a:lnTo>
                  <a:pt x="1723" y="2010"/>
                </a:lnTo>
                <a:close/>
                <a:moveTo>
                  <a:pt x="2160" y="3055"/>
                </a:moveTo>
                <a:lnTo>
                  <a:pt x="2160" y="3055"/>
                </a:lnTo>
                <a:lnTo>
                  <a:pt x="2160" y="3005"/>
                </a:lnTo>
                <a:lnTo>
                  <a:pt x="2162" y="2955"/>
                </a:lnTo>
                <a:lnTo>
                  <a:pt x="2165" y="2907"/>
                </a:lnTo>
                <a:lnTo>
                  <a:pt x="2168" y="2858"/>
                </a:lnTo>
                <a:lnTo>
                  <a:pt x="2173" y="2810"/>
                </a:lnTo>
                <a:lnTo>
                  <a:pt x="2179" y="2761"/>
                </a:lnTo>
                <a:lnTo>
                  <a:pt x="2185" y="2714"/>
                </a:lnTo>
                <a:lnTo>
                  <a:pt x="2193" y="2667"/>
                </a:lnTo>
                <a:lnTo>
                  <a:pt x="2201" y="2620"/>
                </a:lnTo>
                <a:lnTo>
                  <a:pt x="2210" y="2574"/>
                </a:lnTo>
                <a:lnTo>
                  <a:pt x="2220" y="2527"/>
                </a:lnTo>
                <a:lnTo>
                  <a:pt x="2232" y="2481"/>
                </a:lnTo>
                <a:lnTo>
                  <a:pt x="2243" y="2434"/>
                </a:lnTo>
                <a:lnTo>
                  <a:pt x="2255" y="2389"/>
                </a:lnTo>
                <a:lnTo>
                  <a:pt x="2280" y="2298"/>
                </a:lnTo>
                <a:lnTo>
                  <a:pt x="2298" y="2339"/>
                </a:lnTo>
                <a:lnTo>
                  <a:pt x="2316" y="2380"/>
                </a:lnTo>
                <a:lnTo>
                  <a:pt x="2335" y="2419"/>
                </a:lnTo>
                <a:lnTo>
                  <a:pt x="2355" y="2459"/>
                </a:lnTo>
                <a:lnTo>
                  <a:pt x="2374" y="2497"/>
                </a:lnTo>
                <a:lnTo>
                  <a:pt x="2395" y="2534"/>
                </a:lnTo>
                <a:lnTo>
                  <a:pt x="2416" y="2571"/>
                </a:lnTo>
                <a:lnTo>
                  <a:pt x="2438" y="2607"/>
                </a:lnTo>
                <a:lnTo>
                  <a:pt x="2460" y="2642"/>
                </a:lnTo>
                <a:lnTo>
                  <a:pt x="2483" y="2677"/>
                </a:lnTo>
                <a:lnTo>
                  <a:pt x="2506" y="2710"/>
                </a:lnTo>
                <a:lnTo>
                  <a:pt x="2530" y="2743"/>
                </a:lnTo>
                <a:lnTo>
                  <a:pt x="2556" y="2776"/>
                </a:lnTo>
                <a:lnTo>
                  <a:pt x="2581" y="2807"/>
                </a:lnTo>
                <a:lnTo>
                  <a:pt x="2606" y="2838"/>
                </a:lnTo>
                <a:lnTo>
                  <a:pt x="2632" y="2868"/>
                </a:lnTo>
                <a:lnTo>
                  <a:pt x="2660" y="2897"/>
                </a:lnTo>
                <a:lnTo>
                  <a:pt x="2687" y="2926"/>
                </a:lnTo>
                <a:lnTo>
                  <a:pt x="2715" y="2954"/>
                </a:lnTo>
                <a:lnTo>
                  <a:pt x="2744" y="2982"/>
                </a:lnTo>
                <a:lnTo>
                  <a:pt x="2772" y="3008"/>
                </a:lnTo>
                <a:lnTo>
                  <a:pt x="2802" y="3034"/>
                </a:lnTo>
                <a:lnTo>
                  <a:pt x="2832" y="3059"/>
                </a:lnTo>
                <a:lnTo>
                  <a:pt x="2863" y="3084"/>
                </a:lnTo>
                <a:lnTo>
                  <a:pt x="2894" y="3108"/>
                </a:lnTo>
                <a:lnTo>
                  <a:pt x="2925" y="3131"/>
                </a:lnTo>
                <a:lnTo>
                  <a:pt x="2958" y="3153"/>
                </a:lnTo>
                <a:lnTo>
                  <a:pt x="2990" y="3176"/>
                </a:lnTo>
                <a:lnTo>
                  <a:pt x="3023" y="3197"/>
                </a:lnTo>
                <a:lnTo>
                  <a:pt x="3057" y="3217"/>
                </a:lnTo>
                <a:lnTo>
                  <a:pt x="3091" y="3237"/>
                </a:lnTo>
                <a:lnTo>
                  <a:pt x="3126" y="3256"/>
                </a:lnTo>
                <a:lnTo>
                  <a:pt x="3070" y="3268"/>
                </a:lnTo>
                <a:lnTo>
                  <a:pt x="3041" y="3273"/>
                </a:lnTo>
                <a:lnTo>
                  <a:pt x="3013" y="3279"/>
                </a:lnTo>
                <a:lnTo>
                  <a:pt x="2984" y="3283"/>
                </a:lnTo>
                <a:lnTo>
                  <a:pt x="2956" y="3286"/>
                </a:lnTo>
                <a:lnTo>
                  <a:pt x="2926" y="3289"/>
                </a:lnTo>
                <a:lnTo>
                  <a:pt x="2898" y="3290"/>
                </a:lnTo>
                <a:lnTo>
                  <a:pt x="2869" y="3292"/>
                </a:lnTo>
                <a:lnTo>
                  <a:pt x="2840" y="3292"/>
                </a:lnTo>
                <a:lnTo>
                  <a:pt x="2810" y="3291"/>
                </a:lnTo>
                <a:lnTo>
                  <a:pt x="2781" y="3290"/>
                </a:lnTo>
                <a:lnTo>
                  <a:pt x="2752" y="3288"/>
                </a:lnTo>
                <a:lnTo>
                  <a:pt x="2722" y="3285"/>
                </a:lnTo>
                <a:lnTo>
                  <a:pt x="2692" y="3281"/>
                </a:lnTo>
                <a:lnTo>
                  <a:pt x="2663" y="3276"/>
                </a:lnTo>
                <a:lnTo>
                  <a:pt x="2632" y="3270"/>
                </a:lnTo>
                <a:lnTo>
                  <a:pt x="2602" y="3263"/>
                </a:lnTo>
                <a:lnTo>
                  <a:pt x="2572" y="3256"/>
                </a:lnTo>
                <a:lnTo>
                  <a:pt x="2541" y="3247"/>
                </a:lnTo>
                <a:lnTo>
                  <a:pt x="2510" y="3238"/>
                </a:lnTo>
                <a:lnTo>
                  <a:pt x="2479" y="3227"/>
                </a:lnTo>
                <a:lnTo>
                  <a:pt x="2448" y="3215"/>
                </a:lnTo>
                <a:lnTo>
                  <a:pt x="2417" y="3202"/>
                </a:lnTo>
                <a:lnTo>
                  <a:pt x="2385" y="3188"/>
                </a:lnTo>
                <a:lnTo>
                  <a:pt x="2354" y="3172"/>
                </a:lnTo>
                <a:lnTo>
                  <a:pt x="2321" y="3156"/>
                </a:lnTo>
                <a:lnTo>
                  <a:pt x="2290" y="3138"/>
                </a:lnTo>
                <a:lnTo>
                  <a:pt x="2258" y="3120"/>
                </a:lnTo>
                <a:lnTo>
                  <a:pt x="2225" y="3100"/>
                </a:lnTo>
                <a:lnTo>
                  <a:pt x="2192" y="3078"/>
                </a:lnTo>
                <a:lnTo>
                  <a:pt x="2160" y="3055"/>
                </a:lnTo>
                <a:close/>
                <a:moveTo>
                  <a:pt x="3283" y="3199"/>
                </a:moveTo>
                <a:lnTo>
                  <a:pt x="3283" y="3199"/>
                </a:lnTo>
                <a:lnTo>
                  <a:pt x="3240" y="3173"/>
                </a:lnTo>
                <a:lnTo>
                  <a:pt x="3198" y="3147"/>
                </a:lnTo>
                <a:lnTo>
                  <a:pt x="3158" y="3121"/>
                </a:lnTo>
                <a:lnTo>
                  <a:pt x="3117" y="3093"/>
                </a:lnTo>
                <a:lnTo>
                  <a:pt x="3078" y="3064"/>
                </a:lnTo>
                <a:lnTo>
                  <a:pt x="3038" y="3036"/>
                </a:lnTo>
                <a:lnTo>
                  <a:pt x="3001" y="3006"/>
                </a:lnTo>
                <a:lnTo>
                  <a:pt x="2964" y="2976"/>
                </a:lnTo>
                <a:lnTo>
                  <a:pt x="2927" y="2945"/>
                </a:lnTo>
                <a:lnTo>
                  <a:pt x="2891" y="2914"/>
                </a:lnTo>
                <a:lnTo>
                  <a:pt x="2857" y="2882"/>
                </a:lnTo>
                <a:lnTo>
                  <a:pt x="2821" y="2849"/>
                </a:lnTo>
                <a:lnTo>
                  <a:pt x="2787" y="2817"/>
                </a:lnTo>
                <a:lnTo>
                  <a:pt x="2754" y="2784"/>
                </a:lnTo>
                <a:lnTo>
                  <a:pt x="2688" y="2716"/>
                </a:lnTo>
                <a:lnTo>
                  <a:pt x="2732" y="2721"/>
                </a:lnTo>
                <a:lnTo>
                  <a:pt x="2777" y="2725"/>
                </a:lnTo>
                <a:lnTo>
                  <a:pt x="2820" y="2729"/>
                </a:lnTo>
                <a:lnTo>
                  <a:pt x="2864" y="2732"/>
                </a:lnTo>
                <a:lnTo>
                  <a:pt x="2907" y="2733"/>
                </a:lnTo>
                <a:lnTo>
                  <a:pt x="2950" y="2734"/>
                </a:lnTo>
                <a:lnTo>
                  <a:pt x="2992" y="2734"/>
                </a:lnTo>
                <a:lnTo>
                  <a:pt x="3034" y="2734"/>
                </a:lnTo>
                <a:lnTo>
                  <a:pt x="3076" y="2732"/>
                </a:lnTo>
                <a:lnTo>
                  <a:pt x="3117" y="2729"/>
                </a:lnTo>
                <a:lnTo>
                  <a:pt x="3158" y="2726"/>
                </a:lnTo>
                <a:lnTo>
                  <a:pt x="3199" y="2721"/>
                </a:lnTo>
                <a:lnTo>
                  <a:pt x="3238" y="2716"/>
                </a:lnTo>
                <a:lnTo>
                  <a:pt x="3279" y="2710"/>
                </a:lnTo>
                <a:lnTo>
                  <a:pt x="3318" y="2704"/>
                </a:lnTo>
                <a:lnTo>
                  <a:pt x="3358" y="2696"/>
                </a:lnTo>
                <a:lnTo>
                  <a:pt x="3396" y="2687"/>
                </a:lnTo>
                <a:lnTo>
                  <a:pt x="3435" y="2678"/>
                </a:lnTo>
                <a:lnTo>
                  <a:pt x="3473" y="2668"/>
                </a:lnTo>
                <a:lnTo>
                  <a:pt x="3511" y="2656"/>
                </a:lnTo>
                <a:lnTo>
                  <a:pt x="3548" y="2644"/>
                </a:lnTo>
                <a:lnTo>
                  <a:pt x="3586" y="2632"/>
                </a:lnTo>
                <a:lnTo>
                  <a:pt x="3623" y="2619"/>
                </a:lnTo>
                <a:lnTo>
                  <a:pt x="3660" y="2604"/>
                </a:lnTo>
                <a:lnTo>
                  <a:pt x="3696" y="2590"/>
                </a:lnTo>
                <a:lnTo>
                  <a:pt x="3731" y="2574"/>
                </a:lnTo>
                <a:lnTo>
                  <a:pt x="3768" y="2558"/>
                </a:lnTo>
                <a:lnTo>
                  <a:pt x="3803" y="2539"/>
                </a:lnTo>
                <a:lnTo>
                  <a:pt x="3837" y="2521"/>
                </a:lnTo>
                <a:lnTo>
                  <a:pt x="3873" y="2503"/>
                </a:lnTo>
                <a:lnTo>
                  <a:pt x="3907" y="2483"/>
                </a:lnTo>
                <a:lnTo>
                  <a:pt x="3940" y="2463"/>
                </a:lnTo>
                <a:lnTo>
                  <a:pt x="3923" y="2517"/>
                </a:lnTo>
                <a:lnTo>
                  <a:pt x="3913" y="2544"/>
                </a:lnTo>
                <a:lnTo>
                  <a:pt x="3903" y="2572"/>
                </a:lnTo>
                <a:lnTo>
                  <a:pt x="3892" y="2598"/>
                </a:lnTo>
                <a:lnTo>
                  <a:pt x="3881" y="2625"/>
                </a:lnTo>
                <a:lnTo>
                  <a:pt x="3869" y="2651"/>
                </a:lnTo>
                <a:lnTo>
                  <a:pt x="3855" y="2677"/>
                </a:lnTo>
                <a:lnTo>
                  <a:pt x="3842" y="2703"/>
                </a:lnTo>
                <a:lnTo>
                  <a:pt x="3828" y="2728"/>
                </a:lnTo>
                <a:lnTo>
                  <a:pt x="3813" y="2753"/>
                </a:lnTo>
                <a:lnTo>
                  <a:pt x="3797" y="2778"/>
                </a:lnTo>
                <a:lnTo>
                  <a:pt x="3781" y="2803"/>
                </a:lnTo>
                <a:lnTo>
                  <a:pt x="3764" y="2827"/>
                </a:lnTo>
                <a:lnTo>
                  <a:pt x="3745" y="2850"/>
                </a:lnTo>
                <a:lnTo>
                  <a:pt x="3726" y="2875"/>
                </a:lnTo>
                <a:lnTo>
                  <a:pt x="3706" y="2898"/>
                </a:lnTo>
                <a:lnTo>
                  <a:pt x="3685" y="2920"/>
                </a:lnTo>
                <a:lnTo>
                  <a:pt x="3664" y="2943"/>
                </a:lnTo>
                <a:lnTo>
                  <a:pt x="3640" y="2964"/>
                </a:lnTo>
                <a:lnTo>
                  <a:pt x="3617" y="2987"/>
                </a:lnTo>
                <a:lnTo>
                  <a:pt x="3592" y="3008"/>
                </a:lnTo>
                <a:lnTo>
                  <a:pt x="3566" y="3029"/>
                </a:lnTo>
                <a:lnTo>
                  <a:pt x="3539" y="3049"/>
                </a:lnTo>
                <a:lnTo>
                  <a:pt x="3511" y="3069"/>
                </a:lnTo>
                <a:lnTo>
                  <a:pt x="3482" y="3090"/>
                </a:lnTo>
                <a:lnTo>
                  <a:pt x="3452" y="3109"/>
                </a:lnTo>
                <a:lnTo>
                  <a:pt x="3420" y="3128"/>
                </a:lnTo>
                <a:lnTo>
                  <a:pt x="3388" y="3146"/>
                </a:lnTo>
                <a:lnTo>
                  <a:pt x="3355" y="3164"/>
                </a:lnTo>
                <a:lnTo>
                  <a:pt x="3319" y="3182"/>
                </a:lnTo>
                <a:lnTo>
                  <a:pt x="3283" y="3199"/>
                </a:lnTo>
                <a:close/>
                <a:moveTo>
                  <a:pt x="3970" y="2298"/>
                </a:moveTo>
                <a:lnTo>
                  <a:pt x="3970" y="2298"/>
                </a:lnTo>
                <a:lnTo>
                  <a:pt x="3926" y="2322"/>
                </a:lnTo>
                <a:lnTo>
                  <a:pt x="3883" y="2345"/>
                </a:lnTo>
                <a:lnTo>
                  <a:pt x="3839" y="2368"/>
                </a:lnTo>
                <a:lnTo>
                  <a:pt x="3795" y="2389"/>
                </a:lnTo>
                <a:lnTo>
                  <a:pt x="3750" y="2409"/>
                </a:lnTo>
                <a:lnTo>
                  <a:pt x="3706" y="2428"/>
                </a:lnTo>
                <a:lnTo>
                  <a:pt x="3662" y="2445"/>
                </a:lnTo>
                <a:lnTo>
                  <a:pt x="3617" y="2463"/>
                </a:lnTo>
                <a:lnTo>
                  <a:pt x="3572" y="2479"/>
                </a:lnTo>
                <a:lnTo>
                  <a:pt x="3527" y="2495"/>
                </a:lnTo>
                <a:lnTo>
                  <a:pt x="3482" y="2509"/>
                </a:lnTo>
                <a:lnTo>
                  <a:pt x="3436" y="2523"/>
                </a:lnTo>
                <a:lnTo>
                  <a:pt x="3391" y="2536"/>
                </a:lnTo>
                <a:lnTo>
                  <a:pt x="3345" y="2548"/>
                </a:lnTo>
                <a:lnTo>
                  <a:pt x="3254" y="2572"/>
                </a:lnTo>
                <a:lnTo>
                  <a:pt x="3281" y="2536"/>
                </a:lnTo>
                <a:lnTo>
                  <a:pt x="3306" y="2500"/>
                </a:lnTo>
                <a:lnTo>
                  <a:pt x="3331" y="2464"/>
                </a:lnTo>
                <a:lnTo>
                  <a:pt x="3356" y="2427"/>
                </a:lnTo>
                <a:lnTo>
                  <a:pt x="3379" y="2391"/>
                </a:lnTo>
                <a:lnTo>
                  <a:pt x="3401" y="2355"/>
                </a:lnTo>
                <a:lnTo>
                  <a:pt x="3422" y="2318"/>
                </a:lnTo>
                <a:lnTo>
                  <a:pt x="3442" y="2281"/>
                </a:lnTo>
                <a:lnTo>
                  <a:pt x="3462" y="2244"/>
                </a:lnTo>
                <a:lnTo>
                  <a:pt x="3480" y="2207"/>
                </a:lnTo>
                <a:lnTo>
                  <a:pt x="3497" y="2170"/>
                </a:lnTo>
                <a:lnTo>
                  <a:pt x="3514" y="2132"/>
                </a:lnTo>
                <a:lnTo>
                  <a:pt x="3529" y="2095"/>
                </a:lnTo>
                <a:lnTo>
                  <a:pt x="3544" y="2058"/>
                </a:lnTo>
                <a:lnTo>
                  <a:pt x="3559" y="2019"/>
                </a:lnTo>
                <a:lnTo>
                  <a:pt x="3571" y="1982"/>
                </a:lnTo>
                <a:lnTo>
                  <a:pt x="3583" y="1944"/>
                </a:lnTo>
                <a:lnTo>
                  <a:pt x="3594" y="1906"/>
                </a:lnTo>
                <a:lnTo>
                  <a:pt x="3604" y="1868"/>
                </a:lnTo>
                <a:lnTo>
                  <a:pt x="3614" y="1829"/>
                </a:lnTo>
                <a:lnTo>
                  <a:pt x="3622" y="1791"/>
                </a:lnTo>
                <a:lnTo>
                  <a:pt x="3630" y="1753"/>
                </a:lnTo>
                <a:lnTo>
                  <a:pt x="3636" y="1713"/>
                </a:lnTo>
                <a:lnTo>
                  <a:pt x="3642" y="1675"/>
                </a:lnTo>
                <a:lnTo>
                  <a:pt x="3647" y="1636"/>
                </a:lnTo>
                <a:lnTo>
                  <a:pt x="3652" y="1597"/>
                </a:lnTo>
                <a:lnTo>
                  <a:pt x="3656" y="1558"/>
                </a:lnTo>
                <a:lnTo>
                  <a:pt x="3659" y="1518"/>
                </a:lnTo>
                <a:lnTo>
                  <a:pt x="3661" y="1479"/>
                </a:lnTo>
                <a:lnTo>
                  <a:pt x="3662" y="1440"/>
                </a:lnTo>
                <a:lnTo>
                  <a:pt x="3662" y="1400"/>
                </a:lnTo>
                <a:lnTo>
                  <a:pt x="3661" y="1361"/>
                </a:lnTo>
                <a:lnTo>
                  <a:pt x="3700" y="1403"/>
                </a:lnTo>
                <a:lnTo>
                  <a:pt x="3718" y="1426"/>
                </a:lnTo>
                <a:lnTo>
                  <a:pt x="3736" y="1448"/>
                </a:lnTo>
                <a:lnTo>
                  <a:pt x="3754" y="1470"/>
                </a:lnTo>
                <a:lnTo>
                  <a:pt x="3772" y="1493"/>
                </a:lnTo>
                <a:lnTo>
                  <a:pt x="3788" y="1516"/>
                </a:lnTo>
                <a:lnTo>
                  <a:pt x="3804" y="1541"/>
                </a:lnTo>
                <a:lnTo>
                  <a:pt x="3819" y="1566"/>
                </a:lnTo>
                <a:lnTo>
                  <a:pt x="3834" y="1590"/>
                </a:lnTo>
                <a:lnTo>
                  <a:pt x="3848" y="1616"/>
                </a:lnTo>
                <a:lnTo>
                  <a:pt x="3863" y="1643"/>
                </a:lnTo>
                <a:lnTo>
                  <a:pt x="3876" y="1669"/>
                </a:lnTo>
                <a:lnTo>
                  <a:pt x="3888" y="1696"/>
                </a:lnTo>
                <a:lnTo>
                  <a:pt x="3899" y="1723"/>
                </a:lnTo>
                <a:lnTo>
                  <a:pt x="3910" y="1752"/>
                </a:lnTo>
                <a:lnTo>
                  <a:pt x="3920" y="1781"/>
                </a:lnTo>
                <a:lnTo>
                  <a:pt x="3929" y="1810"/>
                </a:lnTo>
                <a:lnTo>
                  <a:pt x="3938" y="1841"/>
                </a:lnTo>
                <a:lnTo>
                  <a:pt x="3945" y="1872"/>
                </a:lnTo>
                <a:lnTo>
                  <a:pt x="3952" y="1903"/>
                </a:lnTo>
                <a:lnTo>
                  <a:pt x="3958" y="1935"/>
                </a:lnTo>
                <a:lnTo>
                  <a:pt x="3965" y="1968"/>
                </a:lnTo>
                <a:lnTo>
                  <a:pt x="3969" y="2001"/>
                </a:lnTo>
                <a:lnTo>
                  <a:pt x="3972" y="2035"/>
                </a:lnTo>
                <a:lnTo>
                  <a:pt x="3975" y="2071"/>
                </a:lnTo>
                <a:lnTo>
                  <a:pt x="3976" y="2107"/>
                </a:lnTo>
                <a:lnTo>
                  <a:pt x="3977" y="2143"/>
                </a:lnTo>
                <a:lnTo>
                  <a:pt x="3977" y="2181"/>
                </a:lnTo>
                <a:lnTo>
                  <a:pt x="3976" y="2219"/>
                </a:lnTo>
                <a:lnTo>
                  <a:pt x="3973" y="2258"/>
                </a:lnTo>
                <a:lnTo>
                  <a:pt x="3970" y="2298"/>
                </a:lnTo>
                <a:close/>
                <a:moveTo>
                  <a:pt x="3532" y="1253"/>
                </a:moveTo>
                <a:lnTo>
                  <a:pt x="3532" y="1253"/>
                </a:lnTo>
                <a:lnTo>
                  <a:pt x="3532" y="1303"/>
                </a:lnTo>
                <a:lnTo>
                  <a:pt x="3530" y="1352"/>
                </a:lnTo>
                <a:lnTo>
                  <a:pt x="3527" y="1401"/>
                </a:lnTo>
                <a:lnTo>
                  <a:pt x="3524" y="1450"/>
                </a:lnTo>
                <a:lnTo>
                  <a:pt x="3519" y="1498"/>
                </a:lnTo>
                <a:lnTo>
                  <a:pt x="3513" y="1546"/>
                </a:lnTo>
                <a:lnTo>
                  <a:pt x="3507" y="1594"/>
                </a:lnTo>
                <a:lnTo>
                  <a:pt x="3499" y="1641"/>
                </a:lnTo>
                <a:lnTo>
                  <a:pt x="3491" y="1688"/>
                </a:lnTo>
                <a:lnTo>
                  <a:pt x="3482" y="1735"/>
                </a:lnTo>
                <a:lnTo>
                  <a:pt x="3472" y="1781"/>
                </a:lnTo>
                <a:lnTo>
                  <a:pt x="3461" y="1827"/>
                </a:lnTo>
                <a:lnTo>
                  <a:pt x="3449" y="1874"/>
                </a:lnTo>
                <a:lnTo>
                  <a:pt x="3437" y="1919"/>
                </a:lnTo>
                <a:lnTo>
                  <a:pt x="3412" y="2010"/>
                </a:lnTo>
                <a:lnTo>
                  <a:pt x="3394" y="1969"/>
                </a:lnTo>
                <a:lnTo>
                  <a:pt x="3376" y="1928"/>
                </a:lnTo>
                <a:lnTo>
                  <a:pt x="3358" y="1889"/>
                </a:lnTo>
                <a:lnTo>
                  <a:pt x="3337" y="1850"/>
                </a:lnTo>
                <a:lnTo>
                  <a:pt x="3318" y="1811"/>
                </a:lnTo>
                <a:lnTo>
                  <a:pt x="3297" y="1774"/>
                </a:lnTo>
                <a:lnTo>
                  <a:pt x="3276" y="1738"/>
                </a:lnTo>
                <a:lnTo>
                  <a:pt x="3255" y="1701"/>
                </a:lnTo>
                <a:lnTo>
                  <a:pt x="3232" y="1666"/>
                </a:lnTo>
                <a:lnTo>
                  <a:pt x="3209" y="1632"/>
                </a:lnTo>
                <a:lnTo>
                  <a:pt x="3186" y="1598"/>
                </a:lnTo>
                <a:lnTo>
                  <a:pt x="3162" y="1565"/>
                </a:lnTo>
                <a:lnTo>
                  <a:pt x="3136" y="1533"/>
                </a:lnTo>
                <a:lnTo>
                  <a:pt x="3111" y="1501"/>
                </a:lnTo>
                <a:lnTo>
                  <a:pt x="3086" y="1470"/>
                </a:lnTo>
                <a:lnTo>
                  <a:pt x="3060" y="1441"/>
                </a:lnTo>
                <a:lnTo>
                  <a:pt x="3032" y="1410"/>
                </a:lnTo>
                <a:lnTo>
                  <a:pt x="3005" y="1382"/>
                </a:lnTo>
                <a:lnTo>
                  <a:pt x="2977" y="1354"/>
                </a:lnTo>
                <a:lnTo>
                  <a:pt x="2949" y="1327"/>
                </a:lnTo>
                <a:lnTo>
                  <a:pt x="2920" y="1300"/>
                </a:lnTo>
                <a:lnTo>
                  <a:pt x="2890" y="1274"/>
                </a:lnTo>
                <a:lnTo>
                  <a:pt x="2860" y="1249"/>
                </a:lnTo>
                <a:lnTo>
                  <a:pt x="2829" y="1225"/>
                </a:lnTo>
                <a:lnTo>
                  <a:pt x="2798" y="1200"/>
                </a:lnTo>
                <a:lnTo>
                  <a:pt x="2767" y="1177"/>
                </a:lnTo>
                <a:lnTo>
                  <a:pt x="2734" y="1155"/>
                </a:lnTo>
                <a:lnTo>
                  <a:pt x="2702" y="1133"/>
                </a:lnTo>
                <a:lnTo>
                  <a:pt x="2669" y="1111"/>
                </a:lnTo>
                <a:lnTo>
                  <a:pt x="2636" y="1091"/>
                </a:lnTo>
                <a:lnTo>
                  <a:pt x="2601" y="1071"/>
                </a:lnTo>
                <a:lnTo>
                  <a:pt x="2566" y="1052"/>
                </a:lnTo>
                <a:lnTo>
                  <a:pt x="2622" y="1040"/>
                </a:lnTo>
                <a:lnTo>
                  <a:pt x="2651" y="1035"/>
                </a:lnTo>
                <a:lnTo>
                  <a:pt x="2679" y="1030"/>
                </a:lnTo>
                <a:lnTo>
                  <a:pt x="2708" y="1026"/>
                </a:lnTo>
                <a:lnTo>
                  <a:pt x="2736" y="1023"/>
                </a:lnTo>
                <a:lnTo>
                  <a:pt x="2766" y="1020"/>
                </a:lnTo>
                <a:lnTo>
                  <a:pt x="2794" y="1018"/>
                </a:lnTo>
                <a:lnTo>
                  <a:pt x="2823" y="1017"/>
                </a:lnTo>
                <a:lnTo>
                  <a:pt x="2853" y="1017"/>
                </a:lnTo>
                <a:lnTo>
                  <a:pt x="2882" y="1017"/>
                </a:lnTo>
                <a:lnTo>
                  <a:pt x="2911" y="1019"/>
                </a:lnTo>
                <a:lnTo>
                  <a:pt x="2941" y="1021"/>
                </a:lnTo>
                <a:lnTo>
                  <a:pt x="2970" y="1024"/>
                </a:lnTo>
                <a:lnTo>
                  <a:pt x="3000" y="1027"/>
                </a:lnTo>
                <a:lnTo>
                  <a:pt x="3029" y="1032"/>
                </a:lnTo>
                <a:lnTo>
                  <a:pt x="3060" y="1038"/>
                </a:lnTo>
                <a:lnTo>
                  <a:pt x="3090" y="1044"/>
                </a:lnTo>
                <a:lnTo>
                  <a:pt x="3120" y="1052"/>
                </a:lnTo>
                <a:lnTo>
                  <a:pt x="3152" y="1061"/>
                </a:lnTo>
                <a:lnTo>
                  <a:pt x="3182" y="1070"/>
                </a:lnTo>
                <a:lnTo>
                  <a:pt x="3213" y="1081"/>
                </a:lnTo>
                <a:lnTo>
                  <a:pt x="3243" y="1093"/>
                </a:lnTo>
                <a:lnTo>
                  <a:pt x="3275" y="1106"/>
                </a:lnTo>
                <a:lnTo>
                  <a:pt x="3307" y="1121"/>
                </a:lnTo>
                <a:lnTo>
                  <a:pt x="3338" y="1136"/>
                </a:lnTo>
                <a:lnTo>
                  <a:pt x="3370" y="1152"/>
                </a:lnTo>
                <a:lnTo>
                  <a:pt x="3402" y="1170"/>
                </a:lnTo>
                <a:lnTo>
                  <a:pt x="3434" y="1188"/>
                </a:lnTo>
                <a:lnTo>
                  <a:pt x="3467" y="1208"/>
                </a:lnTo>
                <a:lnTo>
                  <a:pt x="3500" y="1231"/>
                </a:lnTo>
                <a:lnTo>
                  <a:pt x="3532" y="1253"/>
                </a:lnTo>
                <a:close/>
                <a:moveTo>
                  <a:pt x="2409" y="1109"/>
                </a:moveTo>
                <a:lnTo>
                  <a:pt x="2409" y="1109"/>
                </a:lnTo>
                <a:lnTo>
                  <a:pt x="2452" y="1135"/>
                </a:lnTo>
                <a:lnTo>
                  <a:pt x="2494" y="1161"/>
                </a:lnTo>
                <a:lnTo>
                  <a:pt x="2535" y="1187"/>
                </a:lnTo>
                <a:lnTo>
                  <a:pt x="2575" y="1215"/>
                </a:lnTo>
                <a:lnTo>
                  <a:pt x="2614" y="1244"/>
                </a:lnTo>
                <a:lnTo>
                  <a:pt x="2654" y="1272"/>
                </a:lnTo>
                <a:lnTo>
                  <a:pt x="2691" y="1302"/>
                </a:lnTo>
                <a:lnTo>
                  <a:pt x="2728" y="1333"/>
                </a:lnTo>
                <a:lnTo>
                  <a:pt x="2765" y="1363"/>
                </a:lnTo>
                <a:lnTo>
                  <a:pt x="2800" y="1394"/>
                </a:lnTo>
                <a:lnTo>
                  <a:pt x="2835" y="1427"/>
                </a:lnTo>
                <a:lnTo>
                  <a:pt x="2871" y="1459"/>
                </a:lnTo>
                <a:lnTo>
                  <a:pt x="2905" y="1491"/>
                </a:lnTo>
                <a:lnTo>
                  <a:pt x="2938" y="1524"/>
                </a:lnTo>
                <a:lnTo>
                  <a:pt x="3004" y="1592"/>
                </a:lnTo>
                <a:lnTo>
                  <a:pt x="2960" y="1587"/>
                </a:lnTo>
                <a:lnTo>
                  <a:pt x="2915" y="1582"/>
                </a:lnTo>
                <a:lnTo>
                  <a:pt x="2872" y="1579"/>
                </a:lnTo>
                <a:lnTo>
                  <a:pt x="2828" y="1576"/>
                </a:lnTo>
                <a:lnTo>
                  <a:pt x="2785" y="1574"/>
                </a:lnTo>
                <a:lnTo>
                  <a:pt x="2743" y="1573"/>
                </a:lnTo>
                <a:lnTo>
                  <a:pt x="2700" y="1573"/>
                </a:lnTo>
                <a:lnTo>
                  <a:pt x="2658" y="1574"/>
                </a:lnTo>
                <a:lnTo>
                  <a:pt x="2616" y="1576"/>
                </a:lnTo>
                <a:lnTo>
                  <a:pt x="2575" y="1578"/>
                </a:lnTo>
                <a:lnTo>
                  <a:pt x="2535" y="1582"/>
                </a:lnTo>
                <a:lnTo>
                  <a:pt x="2493" y="1586"/>
                </a:lnTo>
                <a:lnTo>
                  <a:pt x="2454" y="1591"/>
                </a:lnTo>
                <a:lnTo>
                  <a:pt x="2413" y="1597"/>
                </a:lnTo>
                <a:lnTo>
                  <a:pt x="2374" y="1604"/>
                </a:lnTo>
                <a:lnTo>
                  <a:pt x="2335" y="1612"/>
                </a:lnTo>
                <a:lnTo>
                  <a:pt x="2296" y="1620"/>
                </a:lnTo>
                <a:lnTo>
                  <a:pt x="2257" y="1630"/>
                </a:lnTo>
                <a:lnTo>
                  <a:pt x="2219" y="1641"/>
                </a:lnTo>
                <a:lnTo>
                  <a:pt x="2181" y="1652"/>
                </a:lnTo>
                <a:lnTo>
                  <a:pt x="2144" y="1663"/>
                </a:lnTo>
                <a:lnTo>
                  <a:pt x="2106" y="1676"/>
                </a:lnTo>
                <a:lnTo>
                  <a:pt x="2069" y="1689"/>
                </a:lnTo>
                <a:lnTo>
                  <a:pt x="2033" y="1703"/>
                </a:lnTo>
                <a:lnTo>
                  <a:pt x="1996" y="1718"/>
                </a:lnTo>
                <a:lnTo>
                  <a:pt x="1961" y="1735"/>
                </a:lnTo>
                <a:lnTo>
                  <a:pt x="1925" y="1751"/>
                </a:lnTo>
                <a:lnTo>
                  <a:pt x="1889" y="1768"/>
                </a:lnTo>
                <a:lnTo>
                  <a:pt x="1855" y="1786"/>
                </a:lnTo>
                <a:lnTo>
                  <a:pt x="1820" y="1805"/>
                </a:lnTo>
                <a:lnTo>
                  <a:pt x="1785" y="1825"/>
                </a:lnTo>
                <a:lnTo>
                  <a:pt x="1752" y="1846"/>
                </a:lnTo>
                <a:lnTo>
                  <a:pt x="1769" y="1790"/>
                </a:lnTo>
                <a:lnTo>
                  <a:pt x="1779" y="1763"/>
                </a:lnTo>
                <a:lnTo>
                  <a:pt x="1789" y="1737"/>
                </a:lnTo>
                <a:lnTo>
                  <a:pt x="1799" y="1709"/>
                </a:lnTo>
                <a:lnTo>
                  <a:pt x="1811" y="1683"/>
                </a:lnTo>
                <a:lnTo>
                  <a:pt x="1824" y="1657"/>
                </a:lnTo>
                <a:lnTo>
                  <a:pt x="1837" y="1630"/>
                </a:lnTo>
                <a:lnTo>
                  <a:pt x="1850" y="1605"/>
                </a:lnTo>
                <a:lnTo>
                  <a:pt x="1864" y="1580"/>
                </a:lnTo>
                <a:lnTo>
                  <a:pt x="1879" y="1555"/>
                </a:lnTo>
                <a:lnTo>
                  <a:pt x="1894" y="1530"/>
                </a:lnTo>
                <a:lnTo>
                  <a:pt x="1911" y="1505"/>
                </a:lnTo>
                <a:lnTo>
                  <a:pt x="1929" y="1481"/>
                </a:lnTo>
                <a:lnTo>
                  <a:pt x="1947" y="1458"/>
                </a:lnTo>
                <a:lnTo>
                  <a:pt x="1966" y="1434"/>
                </a:lnTo>
                <a:lnTo>
                  <a:pt x="1986" y="1410"/>
                </a:lnTo>
                <a:lnTo>
                  <a:pt x="2007" y="1388"/>
                </a:lnTo>
                <a:lnTo>
                  <a:pt x="2029" y="1365"/>
                </a:lnTo>
                <a:lnTo>
                  <a:pt x="2052" y="1343"/>
                </a:lnTo>
                <a:lnTo>
                  <a:pt x="2075" y="1321"/>
                </a:lnTo>
                <a:lnTo>
                  <a:pt x="2100" y="1300"/>
                </a:lnTo>
                <a:lnTo>
                  <a:pt x="2126" y="1279"/>
                </a:lnTo>
                <a:lnTo>
                  <a:pt x="2153" y="1258"/>
                </a:lnTo>
                <a:lnTo>
                  <a:pt x="2181" y="1238"/>
                </a:lnTo>
                <a:lnTo>
                  <a:pt x="2210" y="1218"/>
                </a:lnTo>
                <a:lnTo>
                  <a:pt x="2240" y="1199"/>
                </a:lnTo>
                <a:lnTo>
                  <a:pt x="2272" y="1180"/>
                </a:lnTo>
                <a:lnTo>
                  <a:pt x="2304" y="1162"/>
                </a:lnTo>
                <a:lnTo>
                  <a:pt x="2338" y="1144"/>
                </a:lnTo>
                <a:lnTo>
                  <a:pt x="2373" y="1127"/>
                </a:lnTo>
                <a:lnTo>
                  <a:pt x="2409" y="1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flipH="1">
            <a:off x="714374" y="-201950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218083" y="1388953"/>
            <a:ext cx="2974748" cy="43060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9646502" y="2289531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本组照片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654684" y="2786223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857916" y="3284656"/>
            <a:ext cx="329412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269987" y="1442684"/>
            <a:ext cx="2974748" cy="43060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443805" y="2520363"/>
            <a:ext cx="1826272" cy="28389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759718" y="2513641"/>
            <a:ext cx="1826272" cy="28389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075631" y="2524226"/>
            <a:ext cx="1826272" cy="283898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1" t="37527" r="14006" b="27557"/>
          <a:stretch>
            <a:fillRect/>
          </a:stretch>
        </p:blipFill>
        <p:spPr>
          <a:xfrm>
            <a:off x="5885552" y="2406458"/>
            <a:ext cx="1928308" cy="28623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9" t="41204" r="33698" b="23880"/>
          <a:stretch>
            <a:fillRect/>
          </a:stretch>
        </p:blipFill>
        <p:spPr>
          <a:xfrm>
            <a:off x="3572195" y="2406458"/>
            <a:ext cx="1928308" cy="2862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t="42009" r="64047" b="23075"/>
          <a:stretch>
            <a:fillRect/>
          </a:stretch>
        </p:blipFill>
        <p:spPr>
          <a:xfrm>
            <a:off x="1258838" y="2406459"/>
            <a:ext cx="1928308" cy="286232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3" grpId="0" animBg="1"/>
      <p:bldP spid="46" grpId="0" animBg="1"/>
      <p:bldP spid="27" grpId="0" animBg="1"/>
      <p:bldP spid="28" grpId="0" animBg="1"/>
      <p:bldP spid="29" grpId="0"/>
      <p:bldP spid="30" grpId="0"/>
      <p:bldP spid="31" grpId="0"/>
      <p:bldP spid="32" grpId="0" animBg="1"/>
      <p:bldP spid="35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175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9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flipH="1">
            <a:off x="714374" y="312753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KSO_Shape"/>
          <p:cNvSpPr/>
          <p:nvPr/>
        </p:nvSpPr>
        <p:spPr bwMode="auto">
          <a:xfrm>
            <a:off x="639362" y="2797488"/>
            <a:ext cx="185137" cy="221461"/>
          </a:xfrm>
          <a:custGeom>
            <a:avLst/>
            <a:gdLst>
              <a:gd name="T0" fmla="*/ 0 w 2155"/>
              <a:gd name="T1" fmla="*/ 896707 h 2578"/>
              <a:gd name="T2" fmla="*/ 1004179 w 2155"/>
              <a:gd name="T3" fmla="*/ 0 h 2578"/>
              <a:gd name="T4" fmla="*/ 1464747 w 2155"/>
              <a:gd name="T5" fmla="*/ 108946 h 2578"/>
              <a:gd name="T6" fmla="*/ 1453582 w 2155"/>
              <a:gd name="T7" fmla="*/ 174592 h 2578"/>
              <a:gd name="T8" fmla="*/ 995805 w 2155"/>
              <a:gd name="T9" fmla="*/ 900199 h 2578"/>
              <a:gd name="T10" fmla="*/ 1453582 w 2155"/>
              <a:gd name="T11" fmla="*/ 1625805 h 2578"/>
              <a:gd name="T12" fmla="*/ 1464747 w 2155"/>
              <a:gd name="T13" fmla="*/ 1692150 h 2578"/>
              <a:gd name="T14" fmla="*/ 995805 w 2155"/>
              <a:gd name="T15" fmla="*/ 1800397 h 2578"/>
              <a:gd name="T16" fmla="*/ 0 w 2155"/>
              <a:gd name="T17" fmla="*/ 900199 h 2578"/>
              <a:gd name="T18" fmla="*/ 0 w 2155"/>
              <a:gd name="T19" fmla="*/ 896707 h 2578"/>
              <a:gd name="T20" fmla="*/ 445216 w 2155"/>
              <a:gd name="T21" fmla="*/ 892516 h 2578"/>
              <a:gd name="T22" fmla="*/ 769010 w 2155"/>
              <a:gd name="T23" fmla="*/ 217193 h 2578"/>
              <a:gd name="T24" fmla="*/ 748075 w 2155"/>
              <a:gd name="T25" fmla="*/ 171101 h 2578"/>
              <a:gd name="T26" fmla="*/ 210745 w 2155"/>
              <a:gd name="T27" fmla="*/ 896707 h 2578"/>
              <a:gd name="T28" fmla="*/ 748075 w 2155"/>
              <a:gd name="T29" fmla="*/ 1622313 h 2578"/>
              <a:gd name="T30" fmla="*/ 769010 w 2155"/>
              <a:gd name="T31" fmla="*/ 1573427 h 2578"/>
              <a:gd name="T32" fmla="*/ 445216 w 2155"/>
              <a:gd name="T33" fmla="*/ 896707 h 2578"/>
              <a:gd name="T34" fmla="*/ 445216 w 2155"/>
              <a:gd name="T35" fmla="*/ 892516 h 2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KSO_Shape"/>
          <p:cNvSpPr/>
          <p:nvPr/>
        </p:nvSpPr>
        <p:spPr bwMode="auto">
          <a:xfrm>
            <a:off x="610787" y="2164488"/>
            <a:ext cx="257890" cy="241971"/>
          </a:xfrm>
          <a:custGeom>
            <a:avLst/>
            <a:gdLst>
              <a:gd name="T0" fmla="*/ 861881 w 3430"/>
              <a:gd name="T1" fmla="*/ 1549207 h 3220"/>
              <a:gd name="T2" fmla="*/ 861881 w 3430"/>
              <a:gd name="T3" fmla="*/ 894561 h 3220"/>
              <a:gd name="T4" fmla="*/ 866080 w 3430"/>
              <a:gd name="T5" fmla="*/ 946534 h 3220"/>
              <a:gd name="T6" fmla="*/ 866080 w 3430"/>
              <a:gd name="T7" fmla="*/ 1489360 h 3220"/>
              <a:gd name="T8" fmla="*/ 866080 w 3430"/>
              <a:gd name="T9" fmla="*/ 946534 h 3220"/>
              <a:gd name="T10" fmla="*/ 1316442 w 3430"/>
              <a:gd name="T11" fmla="*/ 0 h 3220"/>
              <a:gd name="T12" fmla="*/ 1116456 w 3430"/>
              <a:gd name="T13" fmla="*/ 478779 h 3220"/>
              <a:gd name="T14" fmla="*/ 1615633 w 3430"/>
              <a:gd name="T15" fmla="*/ 684570 h 3220"/>
              <a:gd name="T16" fmla="*/ 1800397 w 3430"/>
              <a:gd name="T17" fmla="*/ 180067 h 3220"/>
              <a:gd name="T18" fmla="*/ 1465513 w 3430"/>
              <a:gd name="T19" fmla="*/ 421032 h 3220"/>
              <a:gd name="T20" fmla="*/ 1465513 w 3430"/>
              <a:gd name="T21" fmla="*/ 235715 h 3220"/>
              <a:gd name="T22" fmla="*/ 1465513 w 3430"/>
              <a:gd name="T23" fmla="*/ 421032 h 3220"/>
              <a:gd name="T24" fmla="*/ 179515 w 3430"/>
              <a:gd name="T25" fmla="*/ 864112 h 3220"/>
              <a:gd name="T26" fmla="*/ 658746 w 3430"/>
              <a:gd name="T27" fmla="*/ 775391 h 3220"/>
              <a:gd name="T28" fmla="*/ 721733 w 3430"/>
              <a:gd name="T29" fmla="*/ 611073 h 3220"/>
              <a:gd name="T30" fmla="*/ 1020925 w 3430"/>
              <a:gd name="T31" fmla="*/ 669871 h 3220"/>
              <a:gd name="T32" fmla="*/ 953738 w 3430"/>
              <a:gd name="T33" fmla="*/ 864112 h 3220"/>
              <a:gd name="T34" fmla="*/ 1675996 w 3430"/>
              <a:gd name="T35" fmla="*/ 718694 h 3220"/>
              <a:gd name="T36" fmla="*/ 1073415 w 3430"/>
              <a:gd name="T37" fmla="*/ 539151 h 3220"/>
              <a:gd name="T38" fmla="*/ 301291 w 3430"/>
              <a:gd name="T39" fmla="*/ 660421 h 3220"/>
              <a:gd name="T40" fmla="*/ 59838 w 3430"/>
              <a:gd name="T41" fmla="*/ 718694 h 3220"/>
              <a:gd name="T42" fmla="*/ 1013576 w 3430"/>
              <a:gd name="T43" fmla="*/ 1220047 h 3220"/>
              <a:gd name="T44" fmla="*/ 714385 w 3430"/>
              <a:gd name="T45" fmla="*/ 1220047 h 3220"/>
              <a:gd name="T46" fmla="*/ 897574 w 3430"/>
              <a:gd name="T47" fmla="*/ 778541 h 3220"/>
              <a:gd name="T48" fmla="*/ 897574 w 3430"/>
              <a:gd name="T49" fmla="*/ 658321 h 3220"/>
              <a:gd name="T50" fmla="*/ 718059 w 3430"/>
              <a:gd name="T51" fmla="*/ 718694 h 3220"/>
              <a:gd name="T52" fmla="*/ 897574 w 3430"/>
              <a:gd name="T53" fmla="*/ 778541 h 3220"/>
              <a:gd name="T54" fmla="*/ 299191 w 3430"/>
              <a:gd name="T55" fmla="*/ 539151 h 3220"/>
              <a:gd name="T56" fmla="*/ 59838 w 3430"/>
              <a:gd name="T57" fmla="*/ 478779 h 3220"/>
              <a:gd name="T58" fmla="*/ 59838 w 3430"/>
              <a:gd name="T59" fmla="*/ 598999 h 3220"/>
              <a:gd name="T60" fmla="*/ 1615633 w 3430"/>
              <a:gd name="T61" fmla="*/ 898236 h 3220"/>
              <a:gd name="T62" fmla="*/ 1260278 w 3430"/>
              <a:gd name="T63" fmla="*/ 1201147 h 3220"/>
              <a:gd name="T64" fmla="*/ 475032 w 3430"/>
              <a:gd name="T65" fmla="*/ 1201147 h 3220"/>
              <a:gd name="T66" fmla="*/ 119677 w 3430"/>
              <a:gd name="T67" fmla="*/ 898236 h 3220"/>
              <a:gd name="T68" fmla="*/ 30969 w 3430"/>
              <a:gd name="T69" fmla="*/ 1616404 h 3220"/>
              <a:gd name="T70" fmla="*/ 1615633 w 3430"/>
              <a:gd name="T71" fmla="*/ 1690426 h 3220"/>
              <a:gd name="T72" fmla="*/ 1690169 w 3430"/>
              <a:gd name="T73" fmla="*/ 958083 h 3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30" h="3220">
                <a:moveTo>
                  <a:pt x="1019" y="2327"/>
                </a:moveTo>
                <a:cubicBezTo>
                  <a:pt x="1019" y="2672"/>
                  <a:pt x="1298" y="2951"/>
                  <a:pt x="1642" y="2951"/>
                </a:cubicBezTo>
                <a:cubicBezTo>
                  <a:pt x="1987" y="2951"/>
                  <a:pt x="2266" y="2672"/>
                  <a:pt x="2266" y="2327"/>
                </a:cubicBezTo>
                <a:cubicBezTo>
                  <a:pt x="2266" y="1983"/>
                  <a:pt x="1987" y="1704"/>
                  <a:pt x="1642" y="1704"/>
                </a:cubicBezTo>
                <a:cubicBezTo>
                  <a:pt x="1298" y="1704"/>
                  <a:pt x="1019" y="1983"/>
                  <a:pt x="1019" y="2327"/>
                </a:cubicBezTo>
                <a:close/>
                <a:moveTo>
                  <a:pt x="1650" y="1803"/>
                </a:moveTo>
                <a:cubicBezTo>
                  <a:pt x="1935" y="1803"/>
                  <a:pt x="2166" y="2035"/>
                  <a:pt x="2166" y="2320"/>
                </a:cubicBezTo>
                <a:cubicBezTo>
                  <a:pt x="2166" y="2605"/>
                  <a:pt x="1935" y="2837"/>
                  <a:pt x="1650" y="2837"/>
                </a:cubicBezTo>
                <a:cubicBezTo>
                  <a:pt x="1364" y="2837"/>
                  <a:pt x="1133" y="2605"/>
                  <a:pt x="1133" y="2320"/>
                </a:cubicBezTo>
                <a:cubicBezTo>
                  <a:pt x="1133" y="2035"/>
                  <a:pt x="1364" y="1803"/>
                  <a:pt x="1650" y="1803"/>
                </a:cubicBezTo>
                <a:close/>
                <a:moveTo>
                  <a:pt x="3078" y="0"/>
                </a:moveTo>
                <a:cubicBezTo>
                  <a:pt x="2508" y="0"/>
                  <a:pt x="2508" y="0"/>
                  <a:pt x="2508" y="0"/>
                </a:cubicBezTo>
                <a:cubicBezTo>
                  <a:pt x="2319" y="0"/>
                  <a:pt x="2127" y="154"/>
                  <a:pt x="2127" y="343"/>
                </a:cubicBezTo>
                <a:cubicBezTo>
                  <a:pt x="2127" y="912"/>
                  <a:pt x="2127" y="912"/>
                  <a:pt x="2127" y="912"/>
                </a:cubicBezTo>
                <a:cubicBezTo>
                  <a:pt x="2127" y="1102"/>
                  <a:pt x="2319" y="1304"/>
                  <a:pt x="2508" y="1304"/>
                </a:cubicBezTo>
                <a:cubicBezTo>
                  <a:pt x="3078" y="1304"/>
                  <a:pt x="3078" y="1304"/>
                  <a:pt x="3078" y="1304"/>
                </a:cubicBezTo>
                <a:cubicBezTo>
                  <a:pt x="3267" y="1304"/>
                  <a:pt x="3430" y="1102"/>
                  <a:pt x="3430" y="912"/>
                </a:cubicBezTo>
                <a:cubicBezTo>
                  <a:pt x="3430" y="343"/>
                  <a:pt x="3430" y="343"/>
                  <a:pt x="3430" y="343"/>
                </a:cubicBezTo>
                <a:cubicBezTo>
                  <a:pt x="3430" y="154"/>
                  <a:pt x="3267" y="0"/>
                  <a:pt x="3078" y="0"/>
                </a:cubicBezTo>
                <a:close/>
                <a:moveTo>
                  <a:pt x="2792" y="802"/>
                </a:moveTo>
                <a:cubicBezTo>
                  <a:pt x="2694" y="802"/>
                  <a:pt x="2615" y="723"/>
                  <a:pt x="2615" y="626"/>
                </a:cubicBezTo>
                <a:cubicBezTo>
                  <a:pt x="2615" y="528"/>
                  <a:pt x="2694" y="449"/>
                  <a:pt x="2792" y="449"/>
                </a:cubicBezTo>
                <a:cubicBezTo>
                  <a:pt x="2889" y="449"/>
                  <a:pt x="2968" y="528"/>
                  <a:pt x="2968" y="626"/>
                </a:cubicBezTo>
                <a:cubicBezTo>
                  <a:pt x="2968" y="723"/>
                  <a:pt x="2889" y="802"/>
                  <a:pt x="2792" y="802"/>
                </a:cubicBezTo>
                <a:close/>
                <a:moveTo>
                  <a:pt x="114" y="1369"/>
                </a:moveTo>
                <a:cubicBezTo>
                  <a:pt x="114" y="1495"/>
                  <a:pt x="216" y="1646"/>
                  <a:pt x="342" y="1646"/>
                </a:cubicBezTo>
                <a:cubicBezTo>
                  <a:pt x="1368" y="1646"/>
                  <a:pt x="1368" y="1646"/>
                  <a:pt x="1368" y="1646"/>
                </a:cubicBezTo>
                <a:cubicBezTo>
                  <a:pt x="1368" y="1646"/>
                  <a:pt x="1255" y="1584"/>
                  <a:pt x="1255" y="1477"/>
                </a:cubicBezTo>
                <a:cubicBezTo>
                  <a:pt x="1255" y="1245"/>
                  <a:pt x="1255" y="1245"/>
                  <a:pt x="1255" y="1245"/>
                </a:cubicBezTo>
                <a:cubicBezTo>
                  <a:pt x="1255" y="1245"/>
                  <a:pt x="1247" y="1164"/>
                  <a:pt x="1375" y="1164"/>
                </a:cubicBezTo>
                <a:cubicBezTo>
                  <a:pt x="1816" y="1165"/>
                  <a:pt x="1816" y="1165"/>
                  <a:pt x="1816" y="1165"/>
                </a:cubicBezTo>
                <a:cubicBezTo>
                  <a:pt x="1816" y="1165"/>
                  <a:pt x="1945" y="1155"/>
                  <a:pt x="1945" y="1276"/>
                </a:cubicBezTo>
                <a:cubicBezTo>
                  <a:pt x="1940" y="1454"/>
                  <a:pt x="1940" y="1454"/>
                  <a:pt x="1940" y="1454"/>
                </a:cubicBezTo>
                <a:cubicBezTo>
                  <a:pt x="1940" y="1454"/>
                  <a:pt x="1945" y="1646"/>
                  <a:pt x="1817" y="1646"/>
                </a:cubicBezTo>
                <a:cubicBezTo>
                  <a:pt x="2964" y="1646"/>
                  <a:pt x="2964" y="1646"/>
                  <a:pt x="2964" y="1646"/>
                </a:cubicBezTo>
                <a:cubicBezTo>
                  <a:pt x="3090" y="1646"/>
                  <a:pt x="3193" y="1495"/>
                  <a:pt x="3193" y="1369"/>
                </a:cubicBezTo>
                <a:cubicBezTo>
                  <a:pt x="2394" y="1376"/>
                  <a:pt x="2394" y="1376"/>
                  <a:pt x="2394" y="1376"/>
                </a:cubicBezTo>
                <a:cubicBezTo>
                  <a:pt x="2394" y="1376"/>
                  <a:pt x="2045" y="1383"/>
                  <a:pt x="2045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699" y="1151"/>
                  <a:pt x="574" y="1258"/>
                  <a:pt x="574" y="1258"/>
                </a:cubicBezTo>
                <a:cubicBezTo>
                  <a:pt x="114" y="1254"/>
                  <a:pt x="114" y="1254"/>
                  <a:pt x="114" y="1254"/>
                </a:cubicBezTo>
                <a:lnTo>
                  <a:pt x="114" y="1369"/>
                </a:lnTo>
                <a:close/>
                <a:moveTo>
                  <a:pt x="1646" y="2609"/>
                </a:moveTo>
                <a:cubicBezTo>
                  <a:pt x="1803" y="2609"/>
                  <a:pt x="1931" y="2481"/>
                  <a:pt x="1931" y="2324"/>
                </a:cubicBezTo>
                <a:cubicBezTo>
                  <a:pt x="1931" y="2166"/>
                  <a:pt x="1803" y="2039"/>
                  <a:pt x="1646" y="2039"/>
                </a:cubicBezTo>
                <a:cubicBezTo>
                  <a:pt x="1489" y="2039"/>
                  <a:pt x="1361" y="2166"/>
                  <a:pt x="1361" y="2324"/>
                </a:cubicBezTo>
                <a:cubicBezTo>
                  <a:pt x="1361" y="2481"/>
                  <a:pt x="1489" y="2609"/>
                  <a:pt x="1646" y="2609"/>
                </a:cubicBezTo>
                <a:close/>
                <a:moveTo>
                  <a:pt x="1710" y="1483"/>
                </a:moveTo>
                <a:cubicBezTo>
                  <a:pt x="1773" y="1483"/>
                  <a:pt x="1824" y="1432"/>
                  <a:pt x="1824" y="1369"/>
                </a:cubicBezTo>
                <a:cubicBezTo>
                  <a:pt x="1824" y="1306"/>
                  <a:pt x="1773" y="1254"/>
                  <a:pt x="1710" y="1254"/>
                </a:cubicBezTo>
                <a:cubicBezTo>
                  <a:pt x="1482" y="1254"/>
                  <a:pt x="1482" y="1254"/>
                  <a:pt x="1482" y="1254"/>
                </a:cubicBezTo>
                <a:cubicBezTo>
                  <a:pt x="1419" y="1254"/>
                  <a:pt x="1368" y="1306"/>
                  <a:pt x="1368" y="1369"/>
                </a:cubicBezTo>
                <a:cubicBezTo>
                  <a:pt x="1368" y="1432"/>
                  <a:pt x="1419" y="1483"/>
                  <a:pt x="1482" y="1483"/>
                </a:cubicBezTo>
                <a:lnTo>
                  <a:pt x="1710" y="1483"/>
                </a:lnTo>
                <a:close/>
                <a:moveTo>
                  <a:pt x="456" y="1141"/>
                </a:moveTo>
                <a:cubicBezTo>
                  <a:pt x="519" y="1141"/>
                  <a:pt x="570" y="1090"/>
                  <a:pt x="570" y="1027"/>
                </a:cubicBezTo>
                <a:cubicBezTo>
                  <a:pt x="570" y="963"/>
                  <a:pt x="519" y="912"/>
                  <a:pt x="456" y="912"/>
                </a:cubicBezTo>
                <a:cubicBezTo>
                  <a:pt x="114" y="912"/>
                  <a:pt x="114" y="912"/>
                  <a:pt x="114" y="912"/>
                </a:cubicBezTo>
                <a:cubicBezTo>
                  <a:pt x="51" y="912"/>
                  <a:pt x="0" y="963"/>
                  <a:pt x="0" y="1027"/>
                </a:cubicBezTo>
                <a:cubicBezTo>
                  <a:pt x="0" y="1090"/>
                  <a:pt x="51" y="1141"/>
                  <a:pt x="114" y="1141"/>
                </a:cubicBezTo>
                <a:lnTo>
                  <a:pt x="456" y="1141"/>
                </a:lnTo>
                <a:close/>
                <a:moveTo>
                  <a:pt x="3078" y="1711"/>
                </a:moveTo>
                <a:cubicBezTo>
                  <a:pt x="2059" y="1711"/>
                  <a:pt x="2059" y="1711"/>
                  <a:pt x="2059" y="1711"/>
                </a:cubicBezTo>
                <a:cubicBezTo>
                  <a:pt x="2416" y="1896"/>
                  <a:pt x="2401" y="2288"/>
                  <a:pt x="2401" y="2288"/>
                </a:cubicBezTo>
                <a:cubicBezTo>
                  <a:pt x="2401" y="2911"/>
                  <a:pt x="1977" y="3079"/>
                  <a:pt x="1600" y="3079"/>
                </a:cubicBezTo>
                <a:cubicBezTo>
                  <a:pt x="1222" y="3079"/>
                  <a:pt x="905" y="2773"/>
                  <a:pt x="905" y="2288"/>
                </a:cubicBezTo>
                <a:cubicBezTo>
                  <a:pt x="905" y="1803"/>
                  <a:pt x="1254" y="1711"/>
                  <a:pt x="1254" y="1711"/>
                </a:cubicBezTo>
                <a:cubicBezTo>
                  <a:pt x="228" y="1711"/>
                  <a:pt x="228" y="1711"/>
                  <a:pt x="228" y="1711"/>
                </a:cubicBezTo>
                <a:cubicBezTo>
                  <a:pt x="165" y="1711"/>
                  <a:pt x="59" y="1762"/>
                  <a:pt x="59" y="1825"/>
                </a:cubicBezTo>
                <a:cubicBezTo>
                  <a:pt x="59" y="3079"/>
                  <a:pt x="59" y="3079"/>
                  <a:pt x="59" y="3079"/>
                </a:cubicBezTo>
                <a:cubicBezTo>
                  <a:pt x="59" y="3142"/>
                  <a:pt x="165" y="3220"/>
                  <a:pt x="228" y="3220"/>
                </a:cubicBezTo>
                <a:cubicBezTo>
                  <a:pt x="3078" y="3220"/>
                  <a:pt x="3078" y="3220"/>
                  <a:pt x="3078" y="3220"/>
                </a:cubicBezTo>
                <a:cubicBezTo>
                  <a:pt x="3141" y="3220"/>
                  <a:pt x="3220" y="3142"/>
                  <a:pt x="3220" y="3079"/>
                </a:cubicBezTo>
                <a:cubicBezTo>
                  <a:pt x="3220" y="1825"/>
                  <a:pt x="3220" y="1825"/>
                  <a:pt x="3220" y="1825"/>
                </a:cubicBezTo>
                <a:cubicBezTo>
                  <a:pt x="3220" y="1762"/>
                  <a:pt x="3141" y="1711"/>
                  <a:pt x="3078" y="17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2" name="KSO_Shape"/>
          <p:cNvSpPr/>
          <p:nvPr/>
        </p:nvSpPr>
        <p:spPr>
          <a:xfrm>
            <a:off x="3354482" y="264761"/>
            <a:ext cx="8473660" cy="6369368"/>
          </a:xfrm>
          <a:prstGeom prst="parallelogram">
            <a:avLst>
              <a:gd name="adj" fmla="val 62967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6" name="KSO_Shape"/>
          <p:cNvSpPr/>
          <p:nvPr/>
        </p:nvSpPr>
        <p:spPr bwMode="auto">
          <a:xfrm>
            <a:off x="596724" y="1640807"/>
            <a:ext cx="257890" cy="175365"/>
          </a:xfrm>
          <a:custGeom>
            <a:avLst/>
            <a:gdLst>
              <a:gd name="T0" fmla="*/ 2147483646 w 4851"/>
              <a:gd name="T1" fmla="*/ 2147483646 h 3297"/>
              <a:gd name="T2" fmla="*/ 2147483646 w 4851"/>
              <a:gd name="T3" fmla="*/ 2147483646 h 3297"/>
              <a:gd name="T4" fmla="*/ 2147483646 w 4851"/>
              <a:gd name="T5" fmla="*/ 2147483646 h 3297"/>
              <a:gd name="T6" fmla="*/ 2147483646 w 4851"/>
              <a:gd name="T7" fmla="*/ 2147483646 h 3297"/>
              <a:gd name="T8" fmla="*/ 2147483646 w 4851"/>
              <a:gd name="T9" fmla="*/ 2147483646 h 3297"/>
              <a:gd name="T10" fmla="*/ 2147483646 w 4851"/>
              <a:gd name="T11" fmla="*/ 0 h 3297"/>
              <a:gd name="T12" fmla="*/ 2147483646 w 4851"/>
              <a:gd name="T13" fmla="*/ 2147483646 h 3297"/>
              <a:gd name="T14" fmla="*/ 2147483646 w 4851"/>
              <a:gd name="T15" fmla="*/ 2147483646 h 3297"/>
              <a:gd name="T16" fmla="*/ 2147483646 w 4851"/>
              <a:gd name="T17" fmla="*/ 2147483646 h 3297"/>
              <a:gd name="T18" fmla="*/ 2147483646 w 4851"/>
              <a:gd name="T19" fmla="*/ 2147483646 h 3297"/>
              <a:gd name="T20" fmla="*/ 2147483646 w 4851"/>
              <a:gd name="T21" fmla="*/ 2147483646 h 3297"/>
              <a:gd name="T22" fmla="*/ 2147483646 w 4851"/>
              <a:gd name="T23" fmla="*/ 2147483646 h 3297"/>
              <a:gd name="T24" fmla="*/ 2147483646 w 4851"/>
              <a:gd name="T25" fmla="*/ 2147483646 h 3297"/>
              <a:gd name="T26" fmla="*/ 2147483646 w 4851"/>
              <a:gd name="T27" fmla="*/ 2147483646 h 3297"/>
              <a:gd name="T28" fmla="*/ 2147483646 w 4851"/>
              <a:gd name="T29" fmla="*/ 2147483646 h 3297"/>
              <a:gd name="T30" fmla="*/ 2147483646 w 4851"/>
              <a:gd name="T31" fmla="*/ 2147483646 h 3297"/>
              <a:gd name="T32" fmla="*/ 2147483646 w 4851"/>
              <a:gd name="T33" fmla="*/ 2147483646 h 3297"/>
              <a:gd name="T34" fmla="*/ 2147483646 w 4851"/>
              <a:gd name="T35" fmla="*/ 2147483646 h 3297"/>
              <a:gd name="T36" fmla="*/ 2147483646 w 4851"/>
              <a:gd name="T37" fmla="*/ 2147483646 h 3297"/>
              <a:gd name="T38" fmla="*/ 2147483646 w 4851"/>
              <a:gd name="T39" fmla="*/ 2147483646 h 3297"/>
              <a:gd name="T40" fmla="*/ 2147483646 w 4851"/>
              <a:gd name="T41" fmla="*/ 2147483646 h 3297"/>
              <a:gd name="T42" fmla="*/ 2147483646 w 4851"/>
              <a:gd name="T43" fmla="*/ 2147483646 h 3297"/>
              <a:gd name="T44" fmla="*/ 2147483646 w 4851"/>
              <a:gd name="T45" fmla="*/ 2147483646 h 3297"/>
              <a:gd name="T46" fmla="*/ 2147483646 w 4851"/>
              <a:gd name="T47" fmla="*/ 2147483646 h 3297"/>
              <a:gd name="T48" fmla="*/ 2147483646 w 4851"/>
              <a:gd name="T49" fmla="*/ 2147483646 h 3297"/>
              <a:gd name="T50" fmla="*/ 2147483646 w 4851"/>
              <a:gd name="T51" fmla="*/ 2147483646 h 3297"/>
              <a:gd name="T52" fmla="*/ 2147483646 w 4851"/>
              <a:gd name="T53" fmla="*/ 2147483646 h 3297"/>
              <a:gd name="T54" fmla="*/ 2147483646 w 4851"/>
              <a:gd name="T55" fmla="*/ 2147483646 h 3297"/>
              <a:gd name="T56" fmla="*/ 2147483646 w 4851"/>
              <a:gd name="T57" fmla="*/ 2147483646 h 3297"/>
              <a:gd name="T58" fmla="*/ 2147483646 w 4851"/>
              <a:gd name="T59" fmla="*/ 2147483646 h 3297"/>
              <a:gd name="T60" fmla="*/ 2147483646 w 4851"/>
              <a:gd name="T61" fmla="*/ 2147483646 h 3297"/>
              <a:gd name="T62" fmla="*/ 2147483646 w 4851"/>
              <a:gd name="T63" fmla="*/ 2147483646 h 3297"/>
              <a:gd name="T64" fmla="*/ 2147483646 w 4851"/>
              <a:gd name="T65" fmla="*/ 2147483646 h 3297"/>
              <a:gd name="T66" fmla="*/ 2147483646 w 4851"/>
              <a:gd name="T67" fmla="*/ 2147483646 h 3297"/>
              <a:gd name="T68" fmla="*/ 2147483646 w 4851"/>
              <a:gd name="T69" fmla="*/ 2147483646 h 3297"/>
              <a:gd name="T70" fmla="*/ 2147483646 w 4851"/>
              <a:gd name="T71" fmla="*/ 2147483646 h 3297"/>
              <a:gd name="T72" fmla="*/ 2147483646 w 4851"/>
              <a:gd name="T73" fmla="*/ 2147483646 h 3297"/>
              <a:gd name="T74" fmla="*/ 2147483646 w 4851"/>
              <a:gd name="T75" fmla="*/ 2147483646 h 3297"/>
              <a:gd name="T76" fmla="*/ 2147483646 w 4851"/>
              <a:gd name="T77" fmla="*/ 2147483646 h 3297"/>
              <a:gd name="T78" fmla="*/ 2147483646 w 4851"/>
              <a:gd name="T79" fmla="*/ 2147483646 h 3297"/>
              <a:gd name="T80" fmla="*/ 2147483646 w 4851"/>
              <a:gd name="T81" fmla="*/ 2147483646 h 3297"/>
              <a:gd name="T82" fmla="*/ 2147483646 w 4851"/>
              <a:gd name="T83" fmla="*/ 2147483646 h 3297"/>
              <a:gd name="T84" fmla="*/ 2147483646 w 4851"/>
              <a:gd name="T85" fmla="*/ 2147483646 h 3297"/>
              <a:gd name="T86" fmla="*/ 2147483646 w 4851"/>
              <a:gd name="T87" fmla="*/ 2147483646 h 3297"/>
              <a:gd name="T88" fmla="*/ 2147483646 w 4851"/>
              <a:gd name="T89" fmla="*/ 2147483646 h 3297"/>
              <a:gd name="T90" fmla="*/ 2147483646 w 4851"/>
              <a:gd name="T91" fmla="*/ 2147483646 h 3297"/>
              <a:gd name="T92" fmla="*/ 2147483646 w 4851"/>
              <a:gd name="T93" fmla="*/ 2147483646 h 3297"/>
              <a:gd name="T94" fmla="*/ 2147483646 w 4851"/>
              <a:gd name="T95" fmla="*/ 2147483646 h 3297"/>
              <a:gd name="T96" fmla="*/ 2147483646 w 4851"/>
              <a:gd name="T97" fmla="*/ 2147483646 h 3297"/>
              <a:gd name="T98" fmla="*/ 2147483646 w 4851"/>
              <a:gd name="T99" fmla="*/ 2147483646 h 3297"/>
              <a:gd name="T100" fmla="*/ 2147483646 w 4851"/>
              <a:gd name="T101" fmla="*/ 2147483646 h 3297"/>
              <a:gd name="T102" fmla="*/ 2147483646 w 4851"/>
              <a:gd name="T103" fmla="*/ 2147483646 h 3297"/>
              <a:gd name="T104" fmla="*/ 2147483646 w 4851"/>
              <a:gd name="T105" fmla="*/ 2147483646 h 3297"/>
              <a:gd name="T106" fmla="*/ 2147483646 w 4851"/>
              <a:gd name="T107" fmla="*/ 2147483646 h 3297"/>
              <a:gd name="T108" fmla="*/ 2147483646 w 4851"/>
              <a:gd name="T109" fmla="*/ 2147483646 h 3297"/>
              <a:gd name="T110" fmla="*/ 2147483646 w 4851"/>
              <a:gd name="T111" fmla="*/ 2147483646 h 3297"/>
              <a:gd name="T112" fmla="*/ 2147483646 w 4851"/>
              <a:gd name="T113" fmla="*/ 2147483646 h 3297"/>
              <a:gd name="T114" fmla="*/ 2147483646 w 4851"/>
              <a:gd name="T115" fmla="*/ 2147483646 h 3297"/>
              <a:gd name="T116" fmla="*/ 2147483646 w 4851"/>
              <a:gd name="T117" fmla="*/ 2147483646 h 3297"/>
              <a:gd name="T118" fmla="*/ 2147483646 w 4851"/>
              <a:gd name="T119" fmla="*/ 2147483646 h 3297"/>
              <a:gd name="T120" fmla="*/ 2147483646 w 4851"/>
              <a:gd name="T121" fmla="*/ 2147483646 h 329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51" h="3297">
                <a:moveTo>
                  <a:pt x="591" y="229"/>
                </a:moveTo>
                <a:lnTo>
                  <a:pt x="1468" y="182"/>
                </a:lnTo>
                <a:lnTo>
                  <a:pt x="1477" y="182"/>
                </a:lnTo>
                <a:lnTo>
                  <a:pt x="1486" y="183"/>
                </a:lnTo>
                <a:lnTo>
                  <a:pt x="1495" y="185"/>
                </a:lnTo>
                <a:lnTo>
                  <a:pt x="1503" y="187"/>
                </a:lnTo>
                <a:lnTo>
                  <a:pt x="1512" y="192"/>
                </a:lnTo>
                <a:lnTo>
                  <a:pt x="1520" y="196"/>
                </a:lnTo>
                <a:lnTo>
                  <a:pt x="1528" y="201"/>
                </a:lnTo>
                <a:lnTo>
                  <a:pt x="1535" y="207"/>
                </a:lnTo>
                <a:lnTo>
                  <a:pt x="1541" y="213"/>
                </a:lnTo>
                <a:lnTo>
                  <a:pt x="1547" y="220"/>
                </a:lnTo>
                <a:lnTo>
                  <a:pt x="1552" y="227"/>
                </a:lnTo>
                <a:lnTo>
                  <a:pt x="1556" y="235"/>
                </a:lnTo>
                <a:lnTo>
                  <a:pt x="1559" y="243"/>
                </a:lnTo>
                <a:lnTo>
                  <a:pt x="1562" y="252"/>
                </a:lnTo>
                <a:lnTo>
                  <a:pt x="1564" y="261"/>
                </a:lnTo>
                <a:lnTo>
                  <a:pt x="1565" y="270"/>
                </a:lnTo>
                <a:lnTo>
                  <a:pt x="1574" y="450"/>
                </a:lnTo>
                <a:lnTo>
                  <a:pt x="1575" y="460"/>
                </a:lnTo>
                <a:lnTo>
                  <a:pt x="1574" y="469"/>
                </a:lnTo>
                <a:lnTo>
                  <a:pt x="1572" y="478"/>
                </a:lnTo>
                <a:lnTo>
                  <a:pt x="1569" y="486"/>
                </a:lnTo>
                <a:lnTo>
                  <a:pt x="1566" y="495"/>
                </a:lnTo>
                <a:lnTo>
                  <a:pt x="1562" y="503"/>
                </a:lnTo>
                <a:lnTo>
                  <a:pt x="1557" y="511"/>
                </a:lnTo>
                <a:lnTo>
                  <a:pt x="1551" y="518"/>
                </a:lnTo>
                <a:lnTo>
                  <a:pt x="1545" y="524"/>
                </a:lnTo>
                <a:lnTo>
                  <a:pt x="1538" y="529"/>
                </a:lnTo>
                <a:lnTo>
                  <a:pt x="1531" y="534"/>
                </a:lnTo>
                <a:lnTo>
                  <a:pt x="1523" y="539"/>
                </a:lnTo>
                <a:lnTo>
                  <a:pt x="1515" y="542"/>
                </a:lnTo>
                <a:lnTo>
                  <a:pt x="1505" y="545"/>
                </a:lnTo>
                <a:lnTo>
                  <a:pt x="1496" y="547"/>
                </a:lnTo>
                <a:lnTo>
                  <a:pt x="1487" y="548"/>
                </a:lnTo>
                <a:lnTo>
                  <a:pt x="611" y="594"/>
                </a:lnTo>
                <a:lnTo>
                  <a:pt x="601" y="594"/>
                </a:lnTo>
                <a:lnTo>
                  <a:pt x="591" y="593"/>
                </a:lnTo>
                <a:lnTo>
                  <a:pt x="582" y="591"/>
                </a:lnTo>
                <a:lnTo>
                  <a:pt x="574" y="588"/>
                </a:lnTo>
                <a:lnTo>
                  <a:pt x="566" y="585"/>
                </a:lnTo>
                <a:lnTo>
                  <a:pt x="558" y="581"/>
                </a:lnTo>
                <a:lnTo>
                  <a:pt x="550" y="576"/>
                </a:lnTo>
                <a:lnTo>
                  <a:pt x="544" y="570"/>
                </a:lnTo>
                <a:lnTo>
                  <a:pt x="537" y="564"/>
                </a:lnTo>
                <a:lnTo>
                  <a:pt x="532" y="557"/>
                </a:lnTo>
                <a:lnTo>
                  <a:pt x="527" y="550"/>
                </a:lnTo>
                <a:lnTo>
                  <a:pt x="522" y="542"/>
                </a:lnTo>
                <a:lnTo>
                  <a:pt x="519" y="534"/>
                </a:lnTo>
                <a:lnTo>
                  <a:pt x="516" y="525"/>
                </a:lnTo>
                <a:lnTo>
                  <a:pt x="514" y="516"/>
                </a:lnTo>
                <a:lnTo>
                  <a:pt x="513" y="507"/>
                </a:lnTo>
                <a:lnTo>
                  <a:pt x="504" y="327"/>
                </a:lnTo>
                <a:lnTo>
                  <a:pt x="504" y="317"/>
                </a:lnTo>
                <a:lnTo>
                  <a:pt x="505" y="308"/>
                </a:lnTo>
                <a:lnTo>
                  <a:pt x="506" y="299"/>
                </a:lnTo>
                <a:lnTo>
                  <a:pt x="509" y="290"/>
                </a:lnTo>
                <a:lnTo>
                  <a:pt x="513" y="281"/>
                </a:lnTo>
                <a:lnTo>
                  <a:pt x="517" y="273"/>
                </a:lnTo>
                <a:lnTo>
                  <a:pt x="522" y="266"/>
                </a:lnTo>
                <a:lnTo>
                  <a:pt x="527" y="259"/>
                </a:lnTo>
                <a:lnTo>
                  <a:pt x="533" y="253"/>
                </a:lnTo>
                <a:lnTo>
                  <a:pt x="540" y="247"/>
                </a:lnTo>
                <a:lnTo>
                  <a:pt x="548" y="242"/>
                </a:lnTo>
                <a:lnTo>
                  <a:pt x="555" y="238"/>
                </a:lnTo>
                <a:lnTo>
                  <a:pt x="564" y="234"/>
                </a:lnTo>
                <a:lnTo>
                  <a:pt x="572" y="232"/>
                </a:lnTo>
                <a:lnTo>
                  <a:pt x="581" y="230"/>
                </a:lnTo>
                <a:lnTo>
                  <a:pt x="591" y="229"/>
                </a:lnTo>
                <a:close/>
                <a:moveTo>
                  <a:pt x="4851" y="688"/>
                </a:moveTo>
                <a:lnTo>
                  <a:pt x="3851" y="633"/>
                </a:lnTo>
                <a:lnTo>
                  <a:pt x="3645" y="0"/>
                </a:lnTo>
                <a:lnTo>
                  <a:pt x="2123" y="0"/>
                </a:lnTo>
                <a:lnTo>
                  <a:pt x="1951" y="628"/>
                </a:lnTo>
                <a:lnTo>
                  <a:pt x="3" y="748"/>
                </a:lnTo>
                <a:lnTo>
                  <a:pt x="1" y="1066"/>
                </a:lnTo>
                <a:lnTo>
                  <a:pt x="0" y="1385"/>
                </a:lnTo>
                <a:lnTo>
                  <a:pt x="0" y="2022"/>
                </a:lnTo>
                <a:lnTo>
                  <a:pt x="0" y="2659"/>
                </a:lnTo>
                <a:lnTo>
                  <a:pt x="1" y="3297"/>
                </a:lnTo>
                <a:lnTo>
                  <a:pt x="1821" y="3297"/>
                </a:lnTo>
                <a:lnTo>
                  <a:pt x="1785" y="3265"/>
                </a:lnTo>
                <a:lnTo>
                  <a:pt x="1752" y="3233"/>
                </a:lnTo>
                <a:lnTo>
                  <a:pt x="1725" y="3205"/>
                </a:lnTo>
                <a:lnTo>
                  <a:pt x="1698" y="3177"/>
                </a:lnTo>
                <a:lnTo>
                  <a:pt x="1673" y="3148"/>
                </a:lnTo>
                <a:lnTo>
                  <a:pt x="1648" y="3118"/>
                </a:lnTo>
                <a:lnTo>
                  <a:pt x="1625" y="3089"/>
                </a:lnTo>
                <a:lnTo>
                  <a:pt x="1601" y="3057"/>
                </a:lnTo>
                <a:lnTo>
                  <a:pt x="1578" y="3027"/>
                </a:lnTo>
                <a:lnTo>
                  <a:pt x="1557" y="2996"/>
                </a:lnTo>
                <a:lnTo>
                  <a:pt x="1536" y="2963"/>
                </a:lnTo>
                <a:lnTo>
                  <a:pt x="1517" y="2931"/>
                </a:lnTo>
                <a:lnTo>
                  <a:pt x="1497" y="2898"/>
                </a:lnTo>
                <a:lnTo>
                  <a:pt x="1479" y="2864"/>
                </a:lnTo>
                <a:lnTo>
                  <a:pt x="1461" y="2831"/>
                </a:lnTo>
                <a:lnTo>
                  <a:pt x="1445" y="2797"/>
                </a:lnTo>
                <a:lnTo>
                  <a:pt x="1429" y="2763"/>
                </a:lnTo>
                <a:lnTo>
                  <a:pt x="1414" y="2727"/>
                </a:lnTo>
                <a:lnTo>
                  <a:pt x="1399" y="2693"/>
                </a:lnTo>
                <a:lnTo>
                  <a:pt x="1386" y="2656"/>
                </a:lnTo>
                <a:lnTo>
                  <a:pt x="1374" y="2621"/>
                </a:lnTo>
                <a:lnTo>
                  <a:pt x="1363" y="2585"/>
                </a:lnTo>
                <a:lnTo>
                  <a:pt x="1352" y="2548"/>
                </a:lnTo>
                <a:lnTo>
                  <a:pt x="1343" y="2511"/>
                </a:lnTo>
                <a:lnTo>
                  <a:pt x="1334" y="2475"/>
                </a:lnTo>
                <a:lnTo>
                  <a:pt x="1326" y="2437"/>
                </a:lnTo>
                <a:lnTo>
                  <a:pt x="1319" y="2400"/>
                </a:lnTo>
                <a:lnTo>
                  <a:pt x="1313" y="2362"/>
                </a:lnTo>
                <a:lnTo>
                  <a:pt x="1307" y="2324"/>
                </a:lnTo>
                <a:lnTo>
                  <a:pt x="1303" y="2286"/>
                </a:lnTo>
                <a:lnTo>
                  <a:pt x="1299" y="2247"/>
                </a:lnTo>
                <a:lnTo>
                  <a:pt x="1297" y="2209"/>
                </a:lnTo>
                <a:lnTo>
                  <a:pt x="1296" y="2170"/>
                </a:lnTo>
                <a:lnTo>
                  <a:pt x="1295" y="2131"/>
                </a:lnTo>
                <a:lnTo>
                  <a:pt x="1296" y="2092"/>
                </a:lnTo>
                <a:lnTo>
                  <a:pt x="1297" y="2054"/>
                </a:lnTo>
                <a:lnTo>
                  <a:pt x="1299" y="2015"/>
                </a:lnTo>
                <a:lnTo>
                  <a:pt x="1303" y="1977"/>
                </a:lnTo>
                <a:lnTo>
                  <a:pt x="1307" y="1938"/>
                </a:lnTo>
                <a:lnTo>
                  <a:pt x="1313" y="1901"/>
                </a:lnTo>
                <a:lnTo>
                  <a:pt x="1319" y="1863"/>
                </a:lnTo>
                <a:lnTo>
                  <a:pt x="1326" y="1825"/>
                </a:lnTo>
                <a:lnTo>
                  <a:pt x="1334" y="1788"/>
                </a:lnTo>
                <a:lnTo>
                  <a:pt x="1343" y="1751"/>
                </a:lnTo>
                <a:lnTo>
                  <a:pt x="1352" y="1714"/>
                </a:lnTo>
                <a:lnTo>
                  <a:pt x="1363" y="1678"/>
                </a:lnTo>
                <a:lnTo>
                  <a:pt x="1374" y="1642"/>
                </a:lnTo>
                <a:lnTo>
                  <a:pt x="1386" y="1605"/>
                </a:lnTo>
                <a:lnTo>
                  <a:pt x="1399" y="1570"/>
                </a:lnTo>
                <a:lnTo>
                  <a:pt x="1414" y="1535"/>
                </a:lnTo>
                <a:lnTo>
                  <a:pt x="1429" y="1500"/>
                </a:lnTo>
                <a:lnTo>
                  <a:pt x="1445" y="1466"/>
                </a:lnTo>
                <a:lnTo>
                  <a:pt x="1461" y="1432"/>
                </a:lnTo>
                <a:lnTo>
                  <a:pt x="1479" y="1398"/>
                </a:lnTo>
                <a:lnTo>
                  <a:pt x="1497" y="1365"/>
                </a:lnTo>
                <a:lnTo>
                  <a:pt x="1517" y="1332"/>
                </a:lnTo>
                <a:lnTo>
                  <a:pt x="1536" y="1299"/>
                </a:lnTo>
                <a:lnTo>
                  <a:pt x="1557" y="1267"/>
                </a:lnTo>
                <a:lnTo>
                  <a:pt x="1578" y="1236"/>
                </a:lnTo>
                <a:lnTo>
                  <a:pt x="1601" y="1204"/>
                </a:lnTo>
                <a:lnTo>
                  <a:pt x="1625" y="1174"/>
                </a:lnTo>
                <a:lnTo>
                  <a:pt x="1648" y="1144"/>
                </a:lnTo>
                <a:lnTo>
                  <a:pt x="1673" y="1114"/>
                </a:lnTo>
                <a:lnTo>
                  <a:pt x="1698" y="1086"/>
                </a:lnTo>
                <a:lnTo>
                  <a:pt x="1725" y="1058"/>
                </a:lnTo>
                <a:lnTo>
                  <a:pt x="1752" y="1030"/>
                </a:lnTo>
                <a:lnTo>
                  <a:pt x="1779" y="1002"/>
                </a:lnTo>
                <a:lnTo>
                  <a:pt x="1808" y="976"/>
                </a:lnTo>
                <a:lnTo>
                  <a:pt x="1837" y="951"/>
                </a:lnTo>
                <a:lnTo>
                  <a:pt x="1866" y="926"/>
                </a:lnTo>
                <a:lnTo>
                  <a:pt x="1896" y="902"/>
                </a:lnTo>
                <a:lnTo>
                  <a:pt x="1927" y="879"/>
                </a:lnTo>
                <a:lnTo>
                  <a:pt x="1958" y="856"/>
                </a:lnTo>
                <a:lnTo>
                  <a:pt x="1989" y="835"/>
                </a:lnTo>
                <a:lnTo>
                  <a:pt x="2021" y="815"/>
                </a:lnTo>
                <a:lnTo>
                  <a:pt x="2054" y="794"/>
                </a:lnTo>
                <a:lnTo>
                  <a:pt x="2086" y="775"/>
                </a:lnTo>
                <a:lnTo>
                  <a:pt x="2119" y="757"/>
                </a:lnTo>
                <a:lnTo>
                  <a:pt x="2154" y="739"/>
                </a:lnTo>
                <a:lnTo>
                  <a:pt x="2188" y="723"/>
                </a:lnTo>
                <a:lnTo>
                  <a:pt x="2222" y="707"/>
                </a:lnTo>
                <a:lnTo>
                  <a:pt x="2257" y="691"/>
                </a:lnTo>
                <a:lnTo>
                  <a:pt x="2292" y="677"/>
                </a:lnTo>
                <a:lnTo>
                  <a:pt x="2327" y="664"/>
                </a:lnTo>
                <a:lnTo>
                  <a:pt x="2364" y="652"/>
                </a:lnTo>
                <a:lnTo>
                  <a:pt x="2400" y="641"/>
                </a:lnTo>
                <a:lnTo>
                  <a:pt x="2437" y="630"/>
                </a:lnTo>
                <a:lnTo>
                  <a:pt x="2473" y="621"/>
                </a:lnTo>
                <a:lnTo>
                  <a:pt x="2510" y="612"/>
                </a:lnTo>
                <a:lnTo>
                  <a:pt x="2548" y="604"/>
                </a:lnTo>
                <a:lnTo>
                  <a:pt x="2585" y="596"/>
                </a:lnTo>
                <a:lnTo>
                  <a:pt x="2623" y="590"/>
                </a:lnTo>
                <a:lnTo>
                  <a:pt x="2661" y="585"/>
                </a:lnTo>
                <a:lnTo>
                  <a:pt x="2699" y="581"/>
                </a:lnTo>
                <a:lnTo>
                  <a:pt x="2738" y="578"/>
                </a:lnTo>
                <a:lnTo>
                  <a:pt x="2776" y="575"/>
                </a:lnTo>
                <a:lnTo>
                  <a:pt x="2814" y="574"/>
                </a:lnTo>
                <a:lnTo>
                  <a:pt x="2854" y="573"/>
                </a:lnTo>
                <a:lnTo>
                  <a:pt x="2892" y="574"/>
                </a:lnTo>
                <a:lnTo>
                  <a:pt x="2930" y="575"/>
                </a:lnTo>
                <a:lnTo>
                  <a:pt x="2970" y="578"/>
                </a:lnTo>
                <a:lnTo>
                  <a:pt x="3008" y="581"/>
                </a:lnTo>
                <a:lnTo>
                  <a:pt x="3046" y="585"/>
                </a:lnTo>
                <a:lnTo>
                  <a:pt x="3084" y="590"/>
                </a:lnTo>
                <a:lnTo>
                  <a:pt x="3121" y="596"/>
                </a:lnTo>
                <a:lnTo>
                  <a:pt x="3160" y="604"/>
                </a:lnTo>
                <a:lnTo>
                  <a:pt x="3197" y="612"/>
                </a:lnTo>
                <a:lnTo>
                  <a:pt x="3233" y="621"/>
                </a:lnTo>
                <a:lnTo>
                  <a:pt x="3271" y="630"/>
                </a:lnTo>
                <a:lnTo>
                  <a:pt x="3307" y="641"/>
                </a:lnTo>
                <a:lnTo>
                  <a:pt x="3343" y="652"/>
                </a:lnTo>
                <a:lnTo>
                  <a:pt x="3379" y="664"/>
                </a:lnTo>
                <a:lnTo>
                  <a:pt x="3414" y="677"/>
                </a:lnTo>
                <a:lnTo>
                  <a:pt x="3449" y="691"/>
                </a:lnTo>
                <a:lnTo>
                  <a:pt x="3485" y="707"/>
                </a:lnTo>
                <a:lnTo>
                  <a:pt x="3519" y="723"/>
                </a:lnTo>
                <a:lnTo>
                  <a:pt x="3554" y="739"/>
                </a:lnTo>
                <a:lnTo>
                  <a:pt x="3587" y="757"/>
                </a:lnTo>
                <a:lnTo>
                  <a:pt x="3620" y="775"/>
                </a:lnTo>
                <a:lnTo>
                  <a:pt x="3653" y="794"/>
                </a:lnTo>
                <a:lnTo>
                  <a:pt x="3686" y="815"/>
                </a:lnTo>
                <a:lnTo>
                  <a:pt x="3717" y="835"/>
                </a:lnTo>
                <a:lnTo>
                  <a:pt x="3749" y="856"/>
                </a:lnTo>
                <a:lnTo>
                  <a:pt x="3780" y="879"/>
                </a:lnTo>
                <a:lnTo>
                  <a:pt x="3811" y="902"/>
                </a:lnTo>
                <a:lnTo>
                  <a:pt x="3840" y="926"/>
                </a:lnTo>
                <a:lnTo>
                  <a:pt x="3870" y="951"/>
                </a:lnTo>
                <a:lnTo>
                  <a:pt x="3899" y="976"/>
                </a:lnTo>
                <a:lnTo>
                  <a:pt x="3927" y="1002"/>
                </a:lnTo>
                <a:lnTo>
                  <a:pt x="3955" y="1030"/>
                </a:lnTo>
                <a:lnTo>
                  <a:pt x="3982" y="1058"/>
                </a:lnTo>
                <a:lnTo>
                  <a:pt x="4008" y="1086"/>
                </a:lnTo>
                <a:lnTo>
                  <a:pt x="4034" y="1114"/>
                </a:lnTo>
                <a:lnTo>
                  <a:pt x="4058" y="1144"/>
                </a:lnTo>
                <a:lnTo>
                  <a:pt x="4083" y="1174"/>
                </a:lnTo>
                <a:lnTo>
                  <a:pt x="4106" y="1204"/>
                </a:lnTo>
                <a:lnTo>
                  <a:pt x="4128" y="1236"/>
                </a:lnTo>
                <a:lnTo>
                  <a:pt x="4150" y="1267"/>
                </a:lnTo>
                <a:lnTo>
                  <a:pt x="4171" y="1299"/>
                </a:lnTo>
                <a:lnTo>
                  <a:pt x="4191" y="1332"/>
                </a:lnTo>
                <a:lnTo>
                  <a:pt x="4210" y="1365"/>
                </a:lnTo>
                <a:lnTo>
                  <a:pt x="4228" y="1398"/>
                </a:lnTo>
                <a:lnTo>
                  <a:pt x="4245" y="1432"/>
                </a:lnTo>
                <a:lnTo>
                  <a:pt x="4262" y="1466"/>
                </a:lnTo>
                <a:lnTo>
                  <a:pt x="4278" y="1500"/>
                </a:lnTo>
                <a:lnTo>
                  <a:pt x="4293" y="1535"/>
                </a:lnTo>
                <a:lnTo>
                  <a:pt x="4307" y="1570"/>
                </a:lnTo>
                <a:lnTo>
                  <a:pt x="4320" y="1605"/>
                </a:lnTo>
                <a:lnTo>
                  <a:pt x="4333" y="1642"/>
                </a:lnTo>
                <a:lnTo>
                  <a:pt x="4344" y="1678"/>
                </a:lnTo>
                <a:lnTo>
                  <a:pt x="4354" y="1714"/>
                </a:lnTo>
                <a:lnTo>
                  <a:pt x="4364" y="1751"/>
                </a:lnTo>
                <a:lnTo>
                  <a:pt x="4374" y="1788"/>
                </a:lnTo>
                <a:lnTo>
                  <a:pt x="4382" y="1825"/>
                </a:lnTo>
                <a:lnTo>
                  <a:pt x="4389" y="1863"/>
                </a:lnTo>
                <a:lnTo>
                  <a:pt x="4395" y="1901"/>
                </a:lnTo>
                <a:lnTo>
                  <a:pt x="4400" y="1938"/>
                </a:lnTo>
                <a:lnTo>
                  <a:pt x="4404" y="1977"/>
                </a:lnTo>
                <a:lnTo>
                  <a:pt x="4407" y="2015"/>
                </a:lnTo>
                <a:lnTo>
                  <a:pt x="4410" y="2054"/>
                </a:lnTo>
                <a:lnTo>
                  <a:pt x="4411" y="2092"/>
                </a:lnTo>
                <a:lnTo>
                  <a:pt x="4411" y="2131"/>
                </a:lnTo>
                <a:lnTo>
                  <a:pt x="4411" y="2170"/>
                </a:lnTo>
                <a:lnTo>
                  <a:pt x="4410" y="2209"/>
                </a:lnTo>
                <a:lnTo>
                  <a:pt x="4407" y="2247"/>
                </a:lnTo>
                <a:lnTo>
                  <a:pt x="4404" y="2286"/>
                </a:lnTo>
                <a:lnTo>
                  <a:pt x="4400" y="2324"/>
                </a:lnTo>
                <a:lnTo>
                  <a:pt x="4395" y="2362"/>
                </a:lnTo>
                <a:lnTo>
                  <a:pt x="4389" y="2400"/>
                </a:lnTo>
                <a:lnTo>
                  <a:pt x="4382" y="2437"/>
                </a:lnTo>
                <a:lnTo>
                  <a:pt x="4374" y="2475"/>
                </a:lnTo>
                <a:lnTo>
                  <a:pt x="4364" y="2511"/>
                </a:lnTo>
                <a:lnTo>
                  <a:pt x="4354" y="2548"/>
                </a:lnTo>
                <a:lnTo>
                  <a:pt x="4344" y="2585"/>
                </a:lnTo>
                <a:lnTo>
                  <a:pt x="4333" y="2621"/>
                </a:lnTo>
                <a:lnTo>
                  <a:pt x="4320" y="2656"/>
                </a:lnTo>
                <a:lnTo>
                  <a:pt x="4307" y="2693"/>
                </a:lnTo>
                <a:lnTo>
                  <a:pt x="4293" y="2727"/>
                </a:lnTo>
                <a:lnTo>
                  <a:pt x="4278" y="2763"/>
                </a:lnTo>
                <a:lnTo>
                  <a:pt x="4262" y="2797"/>
                </a:lnTo>
                <a:lnTo>
                  <a:pt x="4245" y="2831"/>
                </a:lnTo>
                <a:lnTo>
                  <a:pt x="4228" y="2864"/>
                </a:lnTo>
                <a:lnTo>
                  <a:pt x="4210" y="2898"/>
                </a:lnTo>
                <a:lnTo>
                  <a:pt x="4191" y="2931"/>
                </a:lnTo>
                <a:lnTo>
                  <a:pt x="4171" y="2963"/>
                </a:lnTo>
                <a:lnTo>
                  <a:pt x="4150" y="2996"/>
                </a:lnTo>
                <a:lnTo>
                  <a:pt x="4128" y="3027"/>
                </a:lnTo>
                <a:lnTo>
                  <a:pt x="4106" y="3057"/>
                </a:lnTo>
                <a:lnTo>
                  <a:pt x="4083" y="3089"/>
                </a:lnTo>
                <a:lnTo>
                  <a:pt x="4058" y="3118"/>
                </a:lnTo>
                <a:lnTo>
                  <a:pt x="4034" y="3148"/>
                </a:lnTo>
                <a:lnTo>
                  <a:pt x="4008" y="3177"/>
                </a:lnTo>
                <a:lnTo>
                  <a:pt x="3982" y="3205"/>
                </a:lnTo>
                <a:lnTo>
                  <a:pt x="3955" y="3233"/>
                </a:lnTo>
                <a:lnTo>
                  <a:pt x="3921" y="3265"/>
                </a:lnTo>
                <a:lnTo>
                  <a:pt x="3887" y="3297"/>
                </a:lnTo>
                <a:lnTo>
                  <a:pt x="4851" y="3297"/>
                </a:lnTo>
                <a:lnTo>
                  <a:pt x="4851" y="1007"/>
                </a:lnTo>
                <a:lnTo>
                  <a:pt x="4851" y="952"/>
                </a:lnTo>
                <a:lnTo>
                  <a:pt x="4851" y="688"/>
                </a:lnTo>
                <a:close/>
                <a:moveTo>
                  <a:pt x="1723" y="2010"/>
                </a:moveTo>
                <a:lnTo>
                  <a:pt x="1723" y="2010"/>
                </a:lnTo>
                <a:lnTo>
                  <a:pt x="1766" y="1986"/>
                </a:lnTo>
                <a:lnTo>
                  <a:pt x="1809" y="1963"/>
                </a:lnTo>
                <a:lnTo>
                  <a:pt x="1854" y="1941"/>
                </a:lnTo>
                <a:lnTo>
                  <a:pt x="1897" y="1919"/>
                </a:lnTo>
                <a:lnTo>
                  <a:pt x="1942" y="1899"/>
                </a:lnTo>
                <a:lnTo>
                  <a:pt x="1986" y="1880"/>
                </a:lnTo>
                <a:lnTo>
                  <a:pt x="2031" y="1862"/>
                </a:lnTo>
                <a:lnTo>
                  <a:pt x="2075" y="1845"/>
                </a:lnTo>
                <a:lnTo>
                  <a:pt x="2120" y="1828"/>
                </a:lnTo>
                <a:lnTo>
                  <a:pt x="2166" y="1813"/>
                </a:lnTo>
                <a:lnTo>
                  <a:pt x="2210" y="1799"/>
                </a:lnTo>
                <a:lnTo>
                  <a:pt x="2256" y="1785"/>
                </a:lnTo>
                <a:lnTo>
                  <a:pt x="2301" y="1772"/>
                </a:lnTo>
                <a:lnTo>
                  <a:pt x="2347" y="1760"/>
                </a:lnTo>
                <a:lnTo>
                  <a:pt x="2439" y="1737"/>
                </a:lnTo>
                <a:lnTo>
                  <a:pt x="2411" y="1772"/>
                </a:lnTo>
                <a:lnTo>
                  <a:pt x="2386" y="1808"/>
                </a:lnTo>
                <a:lnTo>
                  <a:pt x="2361" y="1845"/>
                </a:lnTo>
                <a:lnTo>
                  <a:pt x="2337" y="1881"/>
                </a:lnTo>
                <a:lnTo>
                  <a:pt x="2313" y="1917"/>
                </a:lnTo>
                <a:lnTo>
                  <a:pt x="2291" y="1954"/>
                </a:lnTo>
                <a:lnTo>
                  <a:pt x="2270" y="1990"/>
                </a:lnTo>
                <a:lnTo>
                  <a:pt x="2250" y="2027"/>
                </a:lnTo>
                <a:lnTo>
                  <a:pt x="2231" y="2064"/>
                </a:lnTo>
                <a:lnTo>
                  <a:pt x="2212" y="2101"/>
                </a:lnTo>
                <a:lnTo>
                  <a:pt x="2194" y="2138"/>
                </a:lnTo>
                <a:lnTo>
                  <a:pt x="2178" y="2176"/>
                </a:lnTo>
                <a:lnTo>
                  <a:pt x="2163" y="2213"/>
                </a:lnTo>
                <a:lnTo>
                  <a:pt x="2148" y="2251"/>
                </a:lnTo>
                <a:lnTo>
                  <a:pt x="2134" y="2288"/>
                </a:lnTo>
                <a:lnTo>
                  <a:pt x="2121" y="2326"/>
                </a:lnTo>
                <a:lnTo>
                  <a:pt x="2109" y="2364"/>
                </a:lnTo>
                <a:lnTo>
                  <a:pt x="2098" y="2402"/>
                </a:lnTo>
                <a:lnTo>
                  <a:pt x="2087" y="2440"/>
                </a:lnTo>
                <a:lnTo>
                  <a:pt x="2078" y="2479"/>
                </a:lnTo>
                <a:lnTo>
                  <a:pt x="2070" y="2517"/>
                </a:lnTo>
                <a:lnTo>
                  <a:pt x="2062" y="2555"/>
                </a:lnTo>
                <a:lnTo>
                  <a:pt x="2055" y="2594"/>
                </a:lnTo>
                <a:lnTo>
                  <a:pt x="2050" y="2633"/>
                </a:lnTo>
                <a:lnTo>
                  <a:pt x="2044" y="2672"/>
                </a:lnTo>
                <a:lnTo>
                  <a:pt x="2040" y="2711"/>
                </a:lnTo>
                <a:lnTo>
                  <a:pt x="2037" y="2750"/>
                </a:lnTo>
                <a:lnTo>
                  <a:pt x="2034" y="2790"/>
                </a:lnTo>
                <a:lnTo>
                  <a:pt x="2032" y="2829"/>
                </a:lnTo>
                <a:lnTo>
                  <a:pt x="2031" y="2869"/>
                </a:lnTo>
                <a:lnTo>
                  <a:pt x="2031" y="2908"/>
                </a:lnTo>
                <a:lnTo>
                  <a:pt x="2032" y="2947"/>
                </a:lnTo>
                <a:lnTo>
                  <a:pt x="1992" y="2905"/>
                </a:lnTo>
                <a:lnTo>
                  <a:pt x="1974" y="2883"/>
                </a:lnTo>
                <a:lnTo>
                  <a:pt x="1956" y="2860"/>
                </a:lnTo>
                <a:lnTo>
                  <a:pt x="1938" y="2837"/>
                </a:lnTo>
                <a:lnTo>
                  <a:pt x="1920" y="2815"/>
                </a:lnTo>
                <a:lnTo>
                  <a:pt x="1904" y="2791"/>
                </a:lnTo>
                <a:lnTo>
                  <a:pt x="1888" y="2767"/>
                </a:lnTo>
                <a:lnTo>
                  <a:pt x="1873" y="2742"/>
                </a:lnTo>
                <a:lnTo>
                  <a:pt x="1858" y="2717"/>
                </a:lnTo>
                <a:lnTo>
                  <a:pt x="1844" y="2692"/>
                </a:lnTo>
                <a:lnTo>
                  <a:pt x="1830" y="2666"/>
                </a:lnTo>
                <a:lnTo>
                  <a:pt x="1816" y="2639"/>
                </a:lnTo>
                <a:lnTo>
                  <a:pt x="1804" y="2612"/>
                </a:lnTo>
                <a:lnTo>
                  <a:pt x="1793" y="2584"/>
                </a:lnTo>
                <a:lnTo>
                  <a:pt x="1782" y="2555"/>
                </a:lnTo>
                <a:lnTo>
                  <a:pt x="1772" y="2527"/>
                </a:lnTo>
                <a:lnTo>
                  <a:pt x="1763" y="2498"/>
                </a:lnTo>
                <a:lnTo>
                  <a:pt x="1754" y="2468"/>
                </a:lnTo>
                <a:lnTo>
                  <a:pt x="1747" y="2436"/>
                </a:lnTo>
                <a:lnTo>
                  <a:pt x="1740" y="2405"/>
                </a:lnTo>
                <a:lnTo>
                  <a:pt x="1734" y="2373"/>
                </a:lnTo>
                <a:lnTo>
                  <a:pt x="1728" y="2340"/>
                </a:lnTo>
                <a:lnTo>
                  <a:pt x="1724" y="2306"/>
                </a:lnTo>
                <a:lnTo>
                  <a:pt x="1721" y="2272"/>
                </a:lnTo>
                <a:lnTo>
                  <a:pt x="1717" y="2237"/>
                </a:lnTo>
                <a:lnTo>
                  <a:pt x="1716" y="2201"/>
                </a:lnTo>
                <a:lnTo>
                  <a:pt x="1715" y="2165"/>
                </a:lnTo>
                <a:lnTo>
                  <a:pt x="1715" y="2127"/>
                </a:lnTo>
                <a:lnTo>
                  <a:pt x="1716" y="2089"/>
                </a:lnTo>
                <a:lnTo>
                  <a:pt x="1720" y="2050"/>
                </a:lnTo>
                <a:lnTo>
                  <a:pt x="1723" y="2010"/>
                </a:lnTo>
                <a:close/>
                <a:moveTo>
                  <a:pt x="2160" y="3055"/>
                </a:moveTo>
                <a:lnTo>
                  <a:pt x="2160" y="3055"/>
                </a:lnTo>
                <a:lnTo>
                  <a:pt x="2160" y="3005"/>
                </a:lnTo>
                <a:lnTo>
                  <a:pt x="2162" y="2955"/>
                </a:lnTo>
                <a:lnTo>
                  <a:pt x="2165" y="2907"/>
                </a:lnTo>
                <a:lnTo>
                  <a:pt x="2168" y="2858"/>
                </a:lnTo>
                <a:lnTo>
                  <a:pt x="2173" y="2810"/>
                </a:lnTo>
                <a:lnTo>
                  <a:pt x="2179" y="2761"/>
                </a:lnTo>
                <a:lnTo>
                  <a:pt x="2185" y="2714"/>
                </a:lnTo>
                <a:lnTo>
                  <a:pt x="2193" y="2667"/>
                </a:lnTo>
                <a:lnTo>
                  <a:pt x="2201" y="2620"/>
                </a:lnTo>
                <a:lnTo>
                  <a:pt x="2210" y="2574"/>
                </a:lnTo>
                <a:lnTo>
                  <a:pt x="2220" y="2527"/>
                </a:lnTo>
                <a:lnTo>
                  <a:pt x="2232" y="2481"/>
                </a:lnTo>
                <a:lnTo>
                  <a:pt x="2243" y="2434"/>
                </a:lnTo>
                <a:lnTo>
                  <a:pt x="2255" y="2389"/>
                </a:lnTo>
                <a:lnTo>
                  <a:pt x="2280" y="2298"/>
                </a:lnTo>
                <a:lnTo>
                  <a:pt x="2298" y="2339"/>
                </a:lnTo>
                <a:lnTo>
                  <a:pt x="2316" y="2380"/>
                </a:lnTo>
                <a:lnTo>
                  <a:pt x="2335" y="2419"/>
                </a:lnTo>
                <a:lnTo>
                  <a:pt x="2355" y="2459"/>
                </a:lnTo>
                <a:lnTo>
                  <a:pt x="2374" y="2497"/>
                </a:lnTo>
                <a:lnTo>
                  <a:pt x="2395" y="2534"/>
                </a:lnTo>
                <a:lnTo>
                  <a:pt x="2416" y="2571"/>
                </a:lnTo>
                <a:lnTo>
                  <a:pt x="2438" y="2607"/>
                </a:lnTo>
                <a:lnTo>
                  <a:pt x="2460" y="2642"/>
                </a:lnTo>
                <a:lnTo>
                  <a:pt x="2483" y="2677"/>
                </a:lnTo>
                <a:lnTo>
                  <a:pt x="2506" y="2710"/>
                </a:lnTo>
                <a:lnTo>
                  <a:pt x="2530" y="2743"/>
                </a:lnTo>
                <a:lnTo>
                  <a:pt x="2556" y="2776"/>
                </a:lnTo>
                <a:lnTo>
                  <a:pt x="2581" y="2807"/>
                </a:lnTo>
                <a:lnTo>
                  <a:pt x="2606" y="2838"/>
                </a:lnTo>
                <a:lnTo>
                  <a:pt x="2632" y="2868"/>
                </a:lnTo>
                <a:lnTo>
                  <a:pt x="2660" y="2897"/>
                </a:lnTo>
                <a:lnTo>
                  <a:pt x="2687" y="2926"/>
                </a:lnTo>
                <a:lnTo>
                  <a:pt x="2715" y="2954"/>
                </a:lnTo>
                <a:lnTo>
                  <a:pt x="2744" y="2982"/>
                </a:lnTo>
                <a:lnTo>
                  <a:pt x="2772" y="3008"/>
                </a:lnTo>
                <a:lnTo>
                  <a:pt x="2802" y="3034"/>
                </a:lnTo>
                <a:lnTo>
                  <a:pt x="2832" y="3059"/>
                </a:lnTo>
                <a:lnTo>
                  <a:pt x="2863" y="3084"/>
                </a:lnTo>
                <a:lnTo>
                  <a:pt x="2894" y="3108"/>
                </a:lnTo>
                <a:lnTo>
                  <a:pt x="2925" y="3131"/>
                </a:lnTo>
                <a:lnTo>
                  <a:pt x="2958" y="3153"/>
                </a:lnTo>
                <a:lnTo>
                  <a:pt x="2990" y="3176"/>
                </a:lnTo>
                <a:lnTo>
                  <a:pt x="3023" y="3197"/>
                </a:lnTo>
                <a:lnTo>
                  <a:pt x="3057" y="3217"/>
                </a:lnTo>
                <a:lnTo>
                  <a:pt x="3091" y="3237"/>
                </a:lnTo>
                <a:lnTo>
                  <a:pt x="3126" y="3256"/>
                </a:lnTo>
                <a:lnTo>
                  <a:pt x="3070" y="3268"/>
                </a:lnTo>
                <a:lnTo>
                  <a:pt x="3041" y="3273"/>
                </a:lnTo>
                <a:lnTo>
                  <a:pt x="3013" y="3279"/>
                </a:lnTo>
                <a:lnTo>
                  <a:pt x="2984" y="3283"/>
                </a:lnTo>
                <a:lnTo>
                  <a:pt x="2956" y="3286"/>
                </a:lnTo>
                <a:lnTo>
                  <a:pt x="2926" y="3289"/>
                </a:lnTo>
                <a:lnTo>
                  <a:pt x="2898" y="3290"/>
                </a:lnTo>
                <a:lnTo>
                  <a:pt x="2869" y="3292"/>
                </a:lnTo>
                <a:lnTo>
                  <a:pt x="2840" y="3292"/>
                </a:lnTo>
                <a:lnTo>
                  <a:pt x="2810" y="3291"/>
                </a:lnTo>
                <a:lnTo>
                  <a:pt x="2781" y="3290"/>
                </a:lnTo>
                <a:lnTo>
                  <a:pt x="2752" y="3288"/>
                </a:lnTo>
                <a:lnTo>
                  <a:pt x="2722" y="3285"/>
                </a:lnTo>
                <a:lnTo>
                  <a:pt x="2692" y="3281"/>
                </a:lnTo>
                <a:lnTo>
                  <a:pt x="2663" y="3276"/>
                </a:lnTo>
                <a:lnTo>
                  <a:pt x="2632" y="3270"/>
                </a:lnTo>
                <a:lnTo>
                  <a:pt x="2602" y="3263"/>
                </a:lnTo>
                <a:lnTo>
                  <a:pt x="2572" y="3256"/>
                </a:lnTo>
                <a:lnTo>
                  <a:pt x="2541" y="3247"/>
                </a:lnTo>
                <a:lnTo>
                  <a:pt x="2510" y="3238"/>
                </a:lnTo>
                <a:lnTo>
                  <a:pt x="2479" y="3227"/>
                </a:lnTo>
                <a:lnTo>
                  <a:pt x="2448" y="3215"/>
                </a:lnTo>
                <a:lnTo>
                  <a:pt x="2417" y="3202"/>
                </a:lnTo>
                <a:lnTo>
                  <a:pt x="2385" y="3188"/>
                </a:lnTo>
                <a:lnTo>
                  <a:pt x="2354" y="3172"/>
                </a:lnTo>
                <a:lnTo>
                  <a:pt x="2321" y="3156"/>
                </a:lnTo>
                <a:lnTo>
                  <a:pt x="2290" y="3138"/>
                </a:lnTo>
                <a:lnTo>
                  <a:pt x="2258" y="3120"/>
                </a:lnTo>
                <a:lnTo>
                  <a:pt x="2225" y="3100"/>
                </a:lnTo>
                <a:lnTo>
                  <a:pt x="2192" y="3078"/>
                </a:lnTo>
                <a:lnTo>
                  <a:pt x="2160" y="3055"/>
                </a:lnTo>
                <a:close/>
                <a:moveTo>
                  <a:pt x="3283" y="3199"/>
                </a:moveTo>
                <a:lnTo>
                  <a:pt x="3283" y="3199"/>
                </a:lnTo>
                <a:lnTo>
                  <a:pt x="3240" y="3173"/>
                </a:lnTo>
                <a:lnTo>
                  <a:pt x="3198" y="3147"/>
                </a:lnTo>
                <a:lnTo>
                  <a:pt x="3158" y="3121"/>
                </a:lnTo>
                <a:lnTo>
                  <a:pt x="3117" y="3093"/>
                </a:lnTo>
                <a:lnTo>
                  <a:pt x="3078" y="3064"/>
                </a:lnTo>
                <a:lnTo>
                  <a:pt x="3038" y="3036"/>
                </a:lnTo>
                <a:lnTo>
                  <a:pt x="3001" y="3006"/>
                </a:lnTo>
                <a:lnTo>
                  <a:pt x="2964" y="2976"/>
                </a:lnTo>
                <a:lnTo>
                  <a:pt x="2927" y="2945"/>
                </a:lnTo>
                <a:lnTo>
                  <a:pt x="2891" y="2914"/>
                </a:lnTo>
                <a:lnTo>
                  <a:pt x="2857" y="2882"/>
                </a:lnTo>
                <a:lnTo>
                  <a:pt x="2821" y="2849"/>
                </a:lnTo>
                <a:lnTo>
                  <a:pt x="2787" y="2817"/>
                </a:lnTo>
                <a:lnTo>
                  <a:pt x="2754" y="2784"/>
                </a:lnTo>
                <a:lnTo>
                  <a:pt x="2688" y="2716"/>
                </a:lnTo>
                <a:lnTo>
                  <a:pt x="2732" y="2721"/>
                </a:lnTo>
                <a:lnTo>
                  <a:pt x="2777" y="2725"/>
                </a:lnTo>
                <a:lnTo>
                  <a:pt x="2820" y="2729"/>
                </a:lnTo>
                <a:lnTo>
                  <a:pt x="2864" y="2732"/>
                </a:lnTo>
                <a:lnTo>
                  <a:pt x="2907" y="2733"/>
                </a:lnTo>
                <a:lnTo>
                  <a:pt x="2950" y="2734"/>
                </a:lnTo>
                <a:lnTo>
                  <a:pt x="2992" y="2734"/>
                </a:lnTo>
                <a:lnTo>
                  <a:pt x="3034" y="2734"/>
                </a:lnTo>
                <a:lnTo>
                  <a:pt x="3076" y="2732"/>
                </a:lnTo>
                <a:lnTo>
                  <a:pt x="3117" y="2729"/>
                </a:lnTo>
                <a:lnTo>
                  <a:pt x="3158" y="2726"/>
                </a:lnTo>
                <a:lnTo>
                  <a:pt x="3199" y="2721"/>
                </a:lnTo>
                <a:lnTo>
                  <a:pt x="3238" y="2716"/>
                </a:lnTo>
                <a:lnTo>
                  <a:pt x="3279" y="2710"/>
                </a:lnTo>
                <a:lnTo>
                  <a:pt x="3318" y="2704"/>
                </a:lnTo>
                <a:lnTo>
                  <a:pt x="3358" y="2696"/>
                </a:lnTo>
                <a:lnTo>
                  <a:pt x="3396" y="2687"/>
                </a:lnTo>
                <a:lnTo>
                  <a:pt x="3435" y="2678"/>
                </a:lnTo>
                <a:lnTo>
                  <a:pt x="3473" y="2668"/>
                </a:lnTo>
                <a:lnTo>
                  <a:pt x="3511" y="2656"/>
                </a:lnTo>
                <a:lnTo>
                  <a:pt x="3548" y="2644"/>
                </a:lnTo>
                <a:lnTo>
                  <a:pt x="3586" y="2632"/>
                </a:lnTo>
                <a:lnTo>
                  <a:pt x="3623" y="2619"/>
                </a:lnTo>
                <a:lnTo>
                  <a:pt x="3660" y="2604"/>
                </a:lnTo>
                <a:lnTo>
                  <a:pt x="3696" y="2590"/>
                </a:lnTo>
                <a:lnTo>
                  <a:pt x="3731" y="2574"/>
                </a:lnTo>
                <a:lnTo>
                  <a:pt x="3768" y="2558"/>
                </a:lnTo>
                <a:lnTo>
                  <a:pt x="3803" y="2539"/>
                </a:lnTo>
                <a:lnTo>
                  <a:pt x="3837" y="2521"/>
                </a:lnTo>
                <a:lnTo>
                  <a:pt x="3873" y="2503"/>
                </a:lnTo>
                <a:lnTo>
                  <a:pt x="3907" y="2483"/>
                </a:lnTo>
                <a:lnTo>
                  <a:pt x="3940" y="2463"/>
                </a:lnTo>
                <a:lnTo>
                  <a:pt x="3923" y="2517"/>
                </a:lnTo>
                <a:lnTo>
                  <a:pt x="3913" y="2544"/>
                </a:lnTo>
                <a:lnTo>
                  <a:pt x="3903" y="2572"/>
                </a:lnTo>
                <a:lnTo>
                  <a:pt x="3892" y="2598"/>
                </a:lnTo>
                <a:lnTo>
                  <a:pt x="3881" y="2625"/>
                </a:lnTo>
                <a:lnTo>
                  <a:pt x="3869" y="2651"/>
                </a:lnTo>
                <a:lnTo>
                  <a:pt x="3855" y="2677"/>
                </a:lnTo>
                <a:lnTo>
                  <a:pt x="3842" y="2703"/>
                </a:lnTo>
                <a:lnTo>
                  <a:pt x="3828" y="2728"/>
                </a:lnTo>
                <a:lnTo>
                  <a:pt x="3813" y="2753"/>
                </a:lnTo>
                <a:lnTo>
                  <a:pt x="3797" y="2778"/>
                </a:lnTo>
                <a:lnTo>
                  <a:pt x="3781" y="2803"/>
                </a:lnTo>
                <a:lnTo>
                  <a:pt x="3764" y="2827"/>
                </a:lnTo>
                <a:lnTo>
                  <a:pt x="3745" y="2850"/>
                </a:lnTo>
                <a:lnTo>
                  <a:pt x="3726" y="2875"/>
                </a:lnTo>
                <a:lnTo>
                  <a:pt x="3706" y="2898"/>
                </a:lnTo>
                <a:lnTo>
                  <a:pt x="3685" y="2920"/>
                </a:lnTo>
                <a:lnTo>
                  <a:pt x="3664" y="2943"/>
                </a:lnTo>
                <a:lnTo>
                  <a:pt x="3640" y="2964"/>
                </a:lnTo>
                <a:lnTo>
                  <a:pt x="3617" y="2987"/>
                </a:lnTo>
                <a:lnTo>
                  <a:pt x="3592" y="3008"/>
                </a:lnTo>
                <a:lnTo>
                  <a:pt x="3566" y="3029"/>
                </a:lnTo>
                <a:lnTo>
                  <a:pt x="3539" y="3049"/>
                </a:lnTo>
                <a:lnTo>
                  <a:pt x="3511" y="3069"/>
                </a:lnTo>
                <a:lnTo>
                  <a:pt x="3482" y="3090"/>
                </a:lnTo>
                <a:lnTo>
                  <a:pt x="3452" y="3109"/>
                </a:lnTo>
                <a:lnTo>
                  <a:pt x="3420" y="3128"/>
                </a:lnTo>
                <a:lnTo>
                  <a:pt x="3388" y="3146"/>
                </a:lnTo>
                <a:lnTo>
                  <a:pt x="3355" y="3164"/>
                </a:lnTo>
                <a:lnTo>
                  <a:pt x="3319" y="3182"/>
                </a:lnTo>
                <a:lnTo>
                  <a:pt x="3283" y="3199"/>
                </a:lnTo>
                <a:close/>
                <a:moveTo>
                  <a:pt x="3970" y="2298"/>
                </a:moveTo>
                <a:lnTo>
                  <a:pt x="3970" y="2298"/>
                </a:lnTo>
                <a:lnTo>
                  <a:pt x="3926" y="2322"/>
                </a:lnTo>
                <a:lnTo>
                  <a:pt x="3883" y="2345"/>
                </a:lnTo>
                <a:lnTo>
                  <a:pt x="3839" y="2368"/>
                </a:lnTo>
                <a:lnTo>
                  <a:pt x="3795" y="2389"/>
                </a:lnTo>
                <a:lnTo>
                  <a:pt x="3750" y="2409"/>
                </a:lnTo>
                <a:lnTo>
                  <a:pt x="3706" y="2428"/>
                </a:lnTo>
                <a:lnTo>
                  <a:pt x="3662" y="2445"/>
                </a:lnTo>
                <a:lnTo>
                  <a:pt x="3617" y="2463"/>
                </a:lnTo>
                <a:lnTo>
                  <a:pt x="3572" y="2479"/>
                </a:lnTo>
                <a:lnTo>
                  <a:pt x="3527" y="2495"/>
                </a:lnTo>
                <a:lnTo>
                  <a:pt x="3482" y="2509"/>
                </a:lnTo>
                <a:lnTo>
                  <a:pt x="3436" y="2523"/>
                </a:lnTo>
                <a:lnTo>
                  <a:pt x="3391" y="2536"/>
                </a:lnTo>
                <a:lnTo>
                  <a:pt x="3345" y="2548"/>
                </a:lnTo>
                <a:lnTo>
                  <a:pt x="3254" y="2572"/>
                </a:lnTo>
                <a:lnTo>
                  <a:pt x="3281" y="2536"/>
                </a:lnTo>
                <a:lnTo>
                  <a:pt x="3306" y="2500"/>
                </a:lnTo>
                <a:lnTo>
                  <a:pt x="3331" y="2464"/>
                </a:lnTo>
                <a:lnTo>
                  <a:pt x="3356" y="2427"/>
                </a:lnTo>
                <a:lnTo>
                  <a:pt x="3379" y="2391"/>
                </a:lnTo>
                <a:lnTo>
                  <a:pt x="3401" y="2355"/>
                </a:lnTo>
                <a:lnTo>
                  <a:pt x="3422" y="2318"/>
                </a:lnTo>
                <a:lnTo>
                  <a:pt x="3442" y="2281"/>
                </a:lnTo>
                <a:lnTo>
                  <a:pt x="3462" y="2244"/>
                </a:lnTo>
                <a:lnTo>
                  <a:pt x="3480" y="2207"/>
                </a:lnTo>
                <a:lnTo>
                  <a:pt x="3497" y="2170"/>
                </a:lnTo>
                <a:lnTo>
                  <a:pt x="3514" y="2132"/>
                </a:lnTo>
                <a:lnTo>
                  <a:pt x="3529" y="2095"/>
                </a:lnTo>
                <a:lnTo>
                  <a:pt x="3544" y="2058"/>
                </a:lnTo>
                <a:lnTo>
                  <a:pt x="3559" y="2019"/>
                </a:lnTo>
                <a:lnTo>
                  <a:pt x="3571" y="1982"/>
                </a:lnTo>
                <a:lnTo>
                  <a:pt x="3583" y="1944"/>
                </a:lnTo>
                <a:lnTo>
                  <a:pt x="3594" y="1906"/>
                </a:lnTo>
                <a:lnTo>
                  <a:pt x="3604" y="1868"/>
                </a:lnTo>
                <a:lnTo>
                  <a:pt x="3614" y="1829"/>
                </a:lnTo>
                <a:lnTo>
                  <a:pt x="3622" y="1791"/>
                </a:lnTo>
                <a:lnTo>
                  <a:pt x="3630" y="1753"/>
                </a:lnTo>
                <a:lnTo>
                  <a:pt x="3636" y="1713"/>
                </a:lnTo>
                <a:lnTo>
                  <a:pt x="3642" y="1675"/>
                </a:lnTo>
                <a:lnTo>
                  <a:pt x="3647" y="1636"/>
                </a:lnTo>
                <a:lnTo>
                  <a:pt x="3652" y="1597"/>
                </a:lnTo>
                <a:lnTo>
                  <a:pt x="3656" y="1558"/>
                </a:lnTo>
                <a:lnTo>
                  <a:pt x="3659" y="1518"/>
                </a:lnTo>
                <a:lnTo>
                  <a:pt x="3661" y="1479"/>
                </a:lnTo>
                <a:lnTo>
                  <a:pt x="3662" y="1440"/>
                </a:lnTo>
                <a:lnTo>
                  <a:pt x="3662" y="1400"/>
                </a:lnTo>
                <a:lnTo>
                  <a:pt x="3661" y="1361"/>
                </a:lnTo>
                <a:lnTo>
                  <a:pt x="3700" y="1403"/>
                </a:lnTo>
                <a:lnTo>
                  <a:pt x="3718" y="1426"/>
                </a:lnTo>
                <a:lnTo>
                  <a:pt x="3736" y="1448"/>
                </a:lnTo>
                <a:lnTo>
                  <a:pt x="3754" y="1470"/>
                </a:lnTo>
                <a:lnTo>
                  <a:pt x="3772" y="1493"/>
                </a:lnTo>
                <a:lnTo>
                  <a:pt x="3788" y="1516"/>
                </a:lnTo>
                <a:lnTo>
                  <a:pt x="3804" y="1541"/>
                </a:lnTo>
                <a:lnTo>
                  <a:pt x="3819" y="1566"/>
                </a:lnTo>
                <a:lnTo>
                  <a:pt x="3834" y="1590"/>
                </a:lnTo>
                <a:lnTo>
                  <a:pt x="3848" y="1616"/>
                </a:lnTo>
                <a:lnTo>
                  <a:pt x="3863" y="1643"/>
                </a:lnTo>
                <a:lnTo>
                  <a:pt x="3876" y="1669"/>
                </a:lnTo>
                <a:lnTo>
                  <a:pt x="3888" y="1696"/>
                </a:lnTo>
                <a:lnTo>
                  <a:pt x="3899" y="1723"/>
                </a:lnTo>
                <a:lnTo>
                  <a:pt x="3910" y="1752"/>
                </a:lnTo>
                <a:lnTo>
                  <a:pt x="3920" y="1781"/>
                </a:lnTo>
                <a:lnTo>
                  <a:pt x="3929" y="1810"/>
                </a:lnTo>
                <a:lnTo>
                  <a:pt x="3938" y="1841"/>
                </a:lnTo>
                <a:lnTo>
                  <a:pt x="3945" y="1872"/>
                </a:lnTo>
                <a:lnTo>
                  <a:pt x="3952" y="1903"/>
                </a:lnTo>
                <a:lnTo>
                  <a:pt x="3958" y="1935"/>
                </a:lnTo>
                <a:lnTo>
                  <a:pt x="3965" y="1968"/>
                </a:lnTo>
                <a:lnTo>
                  <a:pt x="3969" y="2001"/>
                </a:lnTo>
                <a:lnTo>
                  <a:pt x="3972" y="2035"/>
                </a:lnTo>
                <a:lnTo>
                  <a:pt x="3975" y="2071"/>
                </a:lnTo>
                <a:lnTo>
                  <a:pt x="3976" y="2107"/>
                </a:lnTo>
                <a:lnTo>
                  <a:pt x="3977" y="2143"/>
                </a:lnTo>
                <a:lnTo>
                  <a:pt x="3977" y="2181"/>
                </a:lnTo>
                <a:lnTo>
                  <a:pt x="3976" y="2219"/>
                </a:lnTo>
                <a:lnTo>
                  <a:pt x="3973" y="2258"/>
                </a:lnTo>
                <a:lnTo>
                  <a:pt x="3970" y="2298"/>
                </a:lnTo>
                <a:close/>
                <a:moveTo>
                  <a:pt x="3532" y="1253"/>
                </a:moveTo>
                <a:lnTo>
                  <a:pt x="3532" y="1253"/>
                </a:lnTo>
                <a:lnTo>
                  <a:pt x="3532" y="1303"/>
                </a:lnTo>
                <a:lnTo>
                  <a:pt x="3530" y="1352"/>
                </a:lnTo>
                <a:lnTo>
                  <a:pt x="3527" y="1401"/>
                </a:lnTo>
                <a:lnTo>
                  <a:pt x="3524" y="1450"/>
                </a:lnTo>
                <a:lnTo>
                  <a:pt x="3519" y="1498"/>
                </a:lnTo>
                <a:lnTo>
                  <a:pt x="3513" y="1546"/>
                </a:lnTo>
                <a:lnTo>
                  <a:pt x="3507" y="1594"/>
                </a:lnTo>
                <a:lnTo>
                  <a:pt x="3499" y="1641"/>
                </a:lnTo>
                <a:lnTo>
                  <a:pt x="3491" y="1688"/>
                </a:lnTo>
                <a:lnTo>
                  <a:pt x="3482" y="1735"/>
                </a:lnTo>
                <a:lnTo>
                  <a:pt x="3472" y="1781"/>
                </a:lnTo>
                <a:lnTo>
                  <a:pt x="3461" y="1827"/>
                </a:lnTo>
                <a:lnTo>
                  <a:pt x="3449" y="1874"/>
                </a:lnTo>
                <a:lnTo>
                  <a:pt x="3437" y="1919"/>
                </a:lnTo>
                <a:lnTo>
                  <a:pt x="3412" y="2010"/>
                </a:lnTo>
                <a:lnTo>
                  <a:pt x="3394" y="1969"/>
                </a:lnTo>
                <a:lnTo>
                  <a:pt x="3376" y="1928"/>
                </a:lnTo>
                <a:lnTo>
                  <a:pt x="3358" y="1889"/>
                </a:lnTo>
                <a:lnTo>
                  <a:pt x="3337" y="1850"/>
                </a:lnTo>
                <a:lnTo>
                  <a:pt x="3318" y="1811"/>
                </a:lnTo>
                <a:lnTo>
                  <a:pt x="3297" y="1774"/>
                </a:lnTo>
                <a:lnTo>
                  <a:pt x="3276" y="1738"/>
                </a:lnTo>
                <a:lnTo>
                  <a:pt x="3255" y="1701"/>
                </a:lnTo>
                <a:lnTo>
                  <a:pt x="3232" y="1666"/>
                </a:lnTo>
                <a:lnTo>
                  <a:pt x="3209" y="1632"/>
                </a:lnTo>
                <a:lnTo>
                  <a:pt x="3186" y="1598"/>
                </a:lnTo>
                <a:lnTo>
                  <a:pt x="3162" y="1565"/>
                </a:lnTo>
                <a:lnTo>
                  <a:pt x="3136" y="1533"/>
                </a:lnTo>
                <a:lnTo>
                  <a:pt x="3111" y="1501"/>
                </a:lnTo>
                <a:lnTo>
                  <a:pt x="3086" y="1470"/>
                </a:lnTo>
                <a:lnTo>
                  <a:pt x="3060" y="1441"/>
                </a:lnTo>
                <a:lnTo>
                  <a:pt x="3032" y="1410"/>
                </a:lnTo>
                <a:lnTo>
                  <a:pt x="3005" y="1382"/>
                </a:lnTo>
                <a:lnTo>
                  <a:pt x="2977" y="1354"/>
                </a:lnTo>
                <a:lnTo>
                  <a:pt x="2949" y="1327"/>
                </a:lnTo>
                <a:lnTo>
                  <a:pt x="2920" y="1300"/>
                </a:lnTo>
                <a:lnTo>
                  <a:pt x="2890" y="1274"/>
                </a:lnTo>
                <a:lnTo>
                  <a:pt x="2860" y="1249"/>
                </a:lnTo>
                <a:lnTo>
                  <a:pt x="2829" y="1225"/>
                </a:lnTo>
                <a:lnTo>
                  <a:pt x="2798" y="1200"/>
                </a:lnTo>
                <a:lnTo>
                  <a:pt x="2767" y="1177"/>
                </a:lnTo>
                <a:lnTo>
                  <a:pt x="2734" y="1155"/>
                </a:lnTo>
                <a:lnTo>
                  <a:pt x="2702" y="1133"/>
                </a:lnTo>
                <a:lnTo>
                  <a:pt x="2669" y="1111"/>
                </a:lnTo>
                <a:lnTo>
                  <a:pt x="2636" y="1091"/>
                </a:lnTo>
                <a:lnTo>
                  <a:pt x="2601" y="1071"/>
                </a:lnTo>
                <a:lnTo>
                  <a:pt x="2566" y="1052"/>
                </a:lnTo>
                <a:lnTo>
                  <a:pt x="2622" y="1040"/>
                </a:lnTo>
                <a:lnTo>
                  <a:pt x="2651" y="1035"/>
                </a:lnTo>
                <a:lnTo>
                  <a:pt x="2679" y="1030"/>
                </a:lnTo>
                <a:lnTo>
                  <a:pt x="2708" y="1026"/>
                </a:lnTo>
                <a:lnTo>
                  <a:pt x="2736" y="1023"/>
                </a:lnTo>
                <a:lnTo>
                  <a:pt x="2766" y="1020"/>
                </a:lnTo>
                <a:lnTo>
                  <a:pt x="2794" y="1018"/>
                </a:lnTo>
                <a:lnTo>
                  <a:pt x="2823" y="1017"/>
                </a:lnTo>
                <a:lnTo>
                  <a:pt x="2853" y="1017"/>
                </a:lnTo>
                <a:lnTo>
                  <a:pt x="2882" y="1017"/>
                </a:lnTo>
                <a:lnTo>
                  <a:pt x="2911" y="1019"/>
                </a:lnTo>
                <a:lnTo>
                  <a:pt x="2941" y="1021"/>
                </a:lnTo>
                <a:lnTo>
                  <a:pt x="2970" y="1024"/>
                </a:lnTo>
                <a:lnTo>
                  <a:pt x="3000" y="1027"/>
                </a:lnTo>
                <a:lnTo>
                  <a:pt x="3029" y="1032"/>
                </a:lnTo>
                <a:lnTo>
                  <a:pt x="3060" y="1038"/>
                </a:lnTo>
                <a:lnTo>
                  <a:pt x="3090" y="1044"/>
                </a:lnTo>
                <a:lnTo>
                  <a:pt x="3120" y="1052"/>
                </a:lnTo>
                <a:lnTo>
                  <a:pt x="3152" y="1061"/>
                </a:lnTo>
                <a:lnTo>
                  <a:pt x="3182" y="1070"/>
                </a:lnTo>
                <a:lnTo>
                  <a:pt x="3213" y="1081"/>
                </a:lnTo>
                <a:lnTo>
                  <a:pt x="3243" y="1093"/>
                </a:lnTo>
                <a:lnTo>
                  <a:pt x="3275" y="1106"/>
                </a:lnTo>
                <a:lnTo>
                  <a:pt x="3307" y="1121"/>
                </a:lnTo>
                <a:lnTo>
                  <a:pt x="3338" y="1136"/>
                </a:lnTo>
                <a:lnTo>
                  <a:pt x="3370" y="1152"/>
                </a:lnTo>
                <a:lnTo>
                  <a:pt x="3402" y="1170"/>
                </a:lnTo>
                <a:lnTo>
                  <a:pt x="3434" y="1188"/>
                </a:lnTo>
                <a:lnTo>
                  <a:pt x="3467" y="1208"/>
                </a:lnTo>
                <a:lnTo>
                  <a:pt x="3500" y="1231"/>
                </a:lnTo>
                <a:lnTo>
                  <a:pt x="3532" y="1253"/>
                </a:lnTo>
                <a:close/>
                <a:moveTo>
                  <a:pt x="2409" y="1109"/>
                </a:moveTo>
                <a:lnTo>
                  <a:pt x="2409" y="1109"/>
                </a:lnTo>
                <a:lnTo>
                  <a:pt x="2452" y="1135"/>
                </a:lnTo>
                <a:lnTo>
                  <a:pt x="2494" y="1161"/>
                </a:lnTo>
                <a:lnTo>
                  <a:pt x="2535" y="1187"/>
                </a:lnTo>
                <a:lnTo>
                  <a:pt x="2575" y="1215"/>
                </a:lnTo>
                <a:lnTo>
                  <a:pt x="2614" y="1244"/>
                </a:lnTo>
                <a:lnTo>
                  <a:pt x="2654" y="1272"/>
                </a:lnTo>
                <a:lnTo>
                  <a:pt x="2691" y="1302"/>
                </a:lnTo>
                <a:lnTo>
                  <a:pt x="2728" y="1333"/>
                </a:lnTo>
                <a:lnTo>
                  <a:pt x="2765" y="1363"/>
                </a:lnTo>
                <a:lnTo>
                  <a:pt x="2800" y="1394"/>
                </a:lnTo>
                <a:lnTo>
                  <a:pt x="2835" y="1427"/>
                </a:lnTo>
                <a:lnTo>
                  <a:pt x="2871" y="1459"/>
                </a:lnTo>
                <a:lnTo>
                  <a:pt x="2905" y="1491"/>
                </a:lnTo>
                <a:lnTo>
                  <a:pt x="2938" y="1524"/>
                </a:lnTo>
                <a:lnTo>
                  <a:pt x="3004" y="1592"/>
                </a:lnTo>
                <a:lnTo>
                  <a:pt x="2960" y="1587"/>
                </a:lnTo>
                <a:lnTo>
                  <a:pt x="2915" y="1582"/>
                </a:lnTo>
                <a:lnTo>
                  <a:pt x="2872" y="1579"/>
                </a:lnTo>
                <a:lnTo>
                  <a:pt x="2828" y="1576"/>
                </a:lnTo>
                <a:lnTo>
                  <a:pt x="2785" y="1574"/>
                </a:lnTo>
                <a:lnTo>
                  <a:pt x="2743" y="1573"/>
                </a:lnTo>
                <a:lnTo>
                  <a:pt x="2700" y="1573"/>
                </a:lnTo>
                <a:lnTo>
                  <a:pt x="2658" y="1574"/>
                </a:lnTo>
                <a:lnTo>
                  <a:pt x="2616" y="1576"/>
                </a:lnTo>
                <a:lnTo>
                  <a:pt x="2575" y="1578"/>
                </a:lnTo>
                <a:lnTo>
                  <a:pt x="2535" y="1582"/>
                </a:lnTo>
                <a:lnTo>
                  <a:pt x="2493" y="1586"/>
                </a:lnTo>
                <a:lnTo>
                  <a:pt x="2454" y="1591"/>
                </a:lnTo>
                <a:lnTo>
                  <a:pt x="2413" y="1597"/>
                </a:lnTo>
                <a:lnTo>
                  <a:pt x="2374" y="1604"/>
                </a:lnTo>
                <a:lnTo>
                  <a:pt x="2335" y="1612"/>
                </a:lnTo>
                <a:lnTo>
                  <a:pt x="2296" y="1620"/>
                </a:lnTo>
                <a:lnTo>
                  <a:pt x="2257" y="1630"/>
                </a:lnTo>
                <a:lnTo>
                  <a:pt x="2219" y="1641"/>
                </a:lnTo>
                <a:lnTo>
                  <a:pt x="2181" y="1652"/>
                </a:lnTo>
                <a:lnTo>
                  <a:pt x="2144" y="1663"/>
                </a:lnTo>
                <a:lnTo>
                  <a:pt x="2106" y="1676"/>
                </a:lnTo>
                <a:lnTo>
                  <a:pt x="2069" y="1689"/>
                </a:lnTo>
                <a:lnTo>
                  <a:pt x="2033" y="1703"/>
                </a:lnTo>
                <a:lnTo>
                  <a:pt x="1996" y="1718"/>
                </a:lnTo>
                <a:lnTo>
                  <a:pt x="1961" y="1735"/>
                </a:lnTo>
                <a:lnTo>
                  <a:pt x="1925" y="1751"/>
                </a:lnTo>
                <a:lnTo>
                  <a:pt x="1889" y="1768"/>
                </a:lnTo>
                <a:lnTo>
                  <a:pt x="1855" y="1786"/>
                </a:lnTo>
                <a:lnTo>
                  <a:pt x="1820" y="1805"/>
                </a:lnTo>
                <a:lnTo>
                  <a:pt x="1785" y="1825"/>
                </a:lnTo>
                <a:lnTo>
                  <a:pt x="1752" y="1846"/>
                </a:lnTo>
                <a:lnTo>
                  <a:pt x="1769" y="1790"/>
                </a:lnTo>
                <a:lnTo>
                  <a:pt x="1779" y="1763"/>
                </a:lnTo>
                <a:lnTo>
                  <a:pt x="1789" y="1737"/>
                </a:lnTo>
                <a:lnTo>
                  <a:pt x="1799" y="1709"/>
                </a:lnTo>
                <a:lnTo>
                  <a:pt x="1811" y="1683"/>
                </a:lnTo>
                <a:lnTo>
                  <a:pt x="1824" y="1657"/>
                </a:lnTo>
                <a:lnTo>
                  <a:pt x="1837" y="1630"/>
                </a:lnTo>
                <a:lnTo>
                  <a:pt x="1850" y="1605"/>
                </a:lnTo>
                <a:lnTo>
                  <a:pt x="1864" y="1580"/>
                </a:lnTo>
                <a:lnTo>
                  <a:pt x="1879" y="1555"/>
                </a:lnTo>
                <a:lnTo>
                  <a:pt x="1894" y="1530"/>
                </a:lnTo>
                <a:lnTo>
                  <a:pt x="1911" y="1505"/>
                </a:lnTo>
                <a:lnTo>
                  <a:pt x="1929" y="1481"/>
                </a:lnTo>
                <a:lnTo>
                  <a:pt x="1947" y="1458"/>
                </a:lnTo>
                <a:lnTo>
                  <a:pt x="1966" y="1434"/>
                </a:lnTo>
                <a:lnTo>
                  <a:pt x="1986" y="1410"/>
                </a:lnTo>
                <a:lnTo>
                  <a:pt x="2007" y="1388"/>
                </a:lnTo>
                <a:lnTo>
                  <a:pt x="2029" y="1365"/>
                </a:lnTo>
                <a:lnTo>
                  <a:pt x="2052" y="1343"/>
                </a:lnTo>
                <a:lnTo>
                  <a:pt x="2075" y="1321"/>
                </a:lnTo>
                <a:lnTo>
                  <a:pt x="2100" y="1300"/>
                </a:lnTo>
                <a:lnTo>
                  <a:pt x="2126" y="1279"/>
                </a:lnTo>
                <a:lnTo>
                  <a:pt x="2153" y="1258"/>
                </a:lnTo>
                <a:lnTo>
                  <a:pt x="2181" y="1238"/>
                </a:lnTo>
                <a:lnTo>
                  <a:pt x="2210" y="1218"/>
                </a:lnTo>
                <a:lnTo>
                  <a:pt x="2240" y="1199"/>
                </a:lnTo>
                <a:lnTo>
                  <a:pt x="2272" y="1180"/>
                </a:lnTo>
                <a:lnTo>
                  <a:pt x="2304" y="1162"/>
                </a:lnTo>
                <a:lnTo>
                  <a:pt x="2338" y="1144"/>
                </a:lnTo>
                <a:lnTo>
                  <a:pt x="2373" y="1127"/>
                </a:lnTo>
                <a:lnTo>
                  <a:pt x="2409" y="1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789228" y="2510680"/>
            <a:ext cx="47015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54" name="矩形 53"/>
          <p:cNvSpPr/>
          <p:nvPr/>
        </p:nvSpPr>
        <p:spPr>
          <a:xfrm flipH="1">
            <a:off x="2758214" y="1774526"/>
            <a:ext cx="7002790" cy="398293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6" y="1365302"/>
            <a:ext cx="6406522" cy="412739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3" grpId="0" animBg="1"/>
      <p:bldP spid="46" grpId="0" animBg="1"/>
      <p:bldP spid="47" grpId="0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175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9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flipH="1">
            <a:off x="714374" y="312753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KSO_Shape"/>
          <p:cNvSpPr/>
          <p:nvPr/>
        </p:nvSpPr>
        <p:spPr bwMode="auto">
          <a:xfrm>
            <a:off x="639362" y="2797488"/>
            <a:ext cx="185137" cy="221461"/>
          </a:xfrm>
          <a:custGeom>
            <a:avLst/>
            <a:gdLst>
              <a:gd name="T0" fmla="*/ 0 w 2155"/>
              <a:gd name="T1" fmla="*/ 896707 h 2578"/>
              <a:gd name="T2" fmla="*/ 1004179 w 2155"/>
              <a:gd name="T3" fmla="*/ 0 h 2578"/>
              <a:gd name="T4" fmla="*/ 1464747 w 2155"/>
              <a:gd name="T5" fmla="*/ 108946 h 2578"/>
              <a:gd name="T6" fmla="*/ 1453582 w 2155"/>
              <a:gd name="T7" fmla="*/ 174592 h 2578"/>
              <a:gd name="T8" fmla="*/ 995805 w 2155"/>
              <a:gd name="T9" fmla="*/ 900199 h 2578"/>
              <a:gd name="T10" fmla="*/ 1453582 w 2155"/>
              <a:gd name="T11" fmla="*/ 1625805 h 2578"/>
              <a:gd name="T12" fmla="*/ 1464747 w 2155"/>
              <a:gd name="T13" fmla="*/ 1692150 h 2578"/>
              <a:gd name="T14" fmla="*/ 995805 w 2155"/>
              <a:gd name="T15" fmla="*/ 1800397 h 2578"/>
              <a:gd name="T16" fmla="*/ 0 w 2155"/>
              <a:gd name="T17" fmla="*/ 900199 h 2578"/>
              <a:gd name="T18" fmla="*/ 0 w 2155"/>
              <a:gd name="T19" fmla="*/ 896707 h 2578"/>
              <a:gd name="T20" fmla="*/ 445216 w 2155"/>
              <a:gd name="T21" fmla="*/ 892516 h 2578"/>
              <a:gd name="T22" fmla="*/ 769010 w 2155"/>
              <a:gd name="T23" fmla="*/ 217193 h 2578"/>
              <a:gd name="T24" fmla="*/ 748075 w 2155"/>
              <a:gd name="T25" fmla="*/ 171101 h 2578"/>
              <a:gd name="T26" fmla="*/ 210745 w 2155"/>
              <a:gd name="T27" fmla="*/ 896707 h 2578"/>
              <a:gd name="T28" fmla="*/ 748075 w 2155"/>
              <a:gd name="T29" fmla="*/ 1622313 h 2578"/>
              <a:gd name="T30" fmla="*/ 769010 w 2155"/>
              <a:gd name="T31" fmla="*/ 1573427 h 2578"/>
              <a:gd name="T32" fmla="*/ 445216 w 2155"/>
              <a:gd name="T33" fmla="*/ 896707 h 2578"/>
              <a:gd name="T34" fmla="*/ 445216 w 2155"/>
              <a:gd name="T35" fmla="*/ 892516 h 2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KSO_Shape"/>
          <p:cNvSpPr/>
          <p:nvPr/>
        </p:nvSpPr>
        <p:spPr bwMode="auto">
          <a:xfrm>
            <a:off x="610787" y="2164488"/>
            <a:ext cx="257890" cy="241971"/>
          </a:xfrm>
          <a:custGeom>
            <a:avLst/>
            <a:gdLst>
              <a:gd name="T0" fmla="*/ 861881 w 3430"/>
              <a:gd name="T1" fmla="*/ 1549207 h 3220"/>
              <a:gd name="T2" fmla="*/ 861881 w 3430"/>
              <a:gd name="T3" fmla="*/ 894561 h 3220"/>
              <a:gd name="T4" fmla="*/ 866080 w 3430"/>
              <a:gd name="T5" fmla="*/ 946534 h 3220"/>
              <a:gd name="T6" fmla="*/ 866080 w 3430"/>
              <a:gd name="T7" fmla="*/ 1489360 h 3220"/>
              <a:gd name="T8" fmla="*/ 866080 w 3430"/>
              <a:gd name="T9" fmla="*/ 946534 h 3220"/>
              <a:gd name="T10" fmla="*/ 1316442 w 3430"/>
              <a:gd name="T11" fmla="*/ 0 h 3220"/>
              <a:gd name="T12" fmla="*/ 1116456 w 3430"/>
              <a:gd name="T13" fmla="*/ 478779 h 3220"/>
              <a:gd name="T14" fmla="*/ 1615633 w 3430"/>
              <a:gd name="T15" fmla="*/ 684570 h 3220"/>
              <a:gd name="T16" fmla="*/ 1800397 w 3430"/>
              <a:gd name="T17" fmla="*/ 180067 h 3220"/>
              <a:gd name="T18" fmla="*/ 1465513 w 3430"/>
              <a:gd name="T19" fmla="*/ 421032 h 3220"/>
              <a:gd name="T20" fmla="*/ 1465513 w 3430"/>
              <a:gd name="T21" fmla="*/ 235715 h 3220"/>
              <a:gd name="T22" fmla="*/ 1465513 w 3430"/>
              <a:gd name="T23" fmla="*/ 421032 h 3220"/>
              <a:gd name="T24" fmla="*/ 179515 w 3430"/>
              <a:gd name="T25" fmla="*/ 864112 h 3220"/>
              <a:gd name="T26" fmla="*/ 658746 w 3430"/>
              <a:gd name="T27" fmla="*/ 775391 h 3220"/>
              <a:gd name="T28" fmla="*/ 721733 w 3430"/>
              <a:gd name="T29" fmla="*/ 611073 h 3220"/>
              <a:gd name="T30" fmla="*/ 1020925 w 3430"/>
              <a:gd name="T31" fmla="*/ 669871 h 3220"/>
              <a:gd name="T32" fmla="*/ 953738 w 3430"/>
              <a:gd name="T33" fmla="*/ 864112 h 3220"/>
              <a:gd name="T34" fmla="*/ 1675996 w 3430"/>
              <a:gd name="T35" fmla="*/ 718694 h 3220"/>
              <a:gd name="T36" fmla="*/ 1073415 w 3430"/>
              <a:gd name="T37" fmla="*/ 539151 h 3220"/>
              <a:gd name="T38" fmla="*/ 301291 w 3430"/>
              <a:gd name="T39" fmla="*/ 660421 h 3220"/>
              <a:gd name="T40" fmla="*/ 59838 w 3430"/>
              <a:gd name="T41" fmla="*/ 718694 h 3220"/>
              <a:gd name="T42" fmla="*/ 1013576 w 3430"/>
              <a:gd name="T43" fmla="*/ 1220047 h 3220"/>
              <a:gd name="T44" fmla="*/ 714385 w 3430"/>
              <a:gd name="T45" fmla="*/ 1220047 h 3220"/>
              <a:gd name="T46" fmla="*/ 897574 w 3430"/>
              <a:gd name="T47" fmla="*/ 778541 h 3220"/>
              <a:gd name="T48" fmla="*/ 897574 w 3430"/>
              <a:gd name="T49" fmla="*/ 658321 h 3220"/>
              <a:gd name="T50" fmla="*/ 718059 w 3430"/>
              <a:gd name="T51" fmla="*/ 718694 h 3220"/>
              <a:gd name="T52" fmla="*/ 897574 w 3430"/>
              <a:gd name="T53" fmla="*/ 778541 h 3220"/>
              <a:gd name="T54" fmla="*/ 299191 w 3430"/>
              <a:gd name="T55" fmla="*/ 539151 h 3220"/>
              <a:gd name="T56" fmla="*/ 59838 w 3430"/>
              <a:gd name="T57" fmla="*/ 478779 h 3220"/>
              <a:gd name="T58" fmla="*/ 59838 w 3430"/>
              <a:gd name="T59" fmla="*/ 598999 h 3220"/>
              <a:gd name="T60" fmla="*/ 1615633 w 3430"/>
              <a:gd name="T61" fmla="*/ 898236 h 3220"/>
              <a:gd name="T62" fmla="*/ 1260278 w 3430"/>
              <a:gd name="T63" fmla="*/ 1201147 h 3220"/>
              <a:gd name="T64" fmla="*/ 475032 w 3430"/>
              <a:gd name="T65" fmla="*/ 1201147 h 3220"/>
              <a:gd name="T66" fmla="*/ 119677 w 3430"/>
              <a:gd name="T67" fmla="*/ 898236 h 3220"/>
              <a:gd name="T68" fmla="*/ 30969 w 3430"/>
              <a:gd name="T69" fmla="*/ 1616404 h 3220"/>
              <a:gd name="T70" fmla="*/ 1615633 w 3430"/>
              <a:gd name="T71" fmla="*/ 1690426 h 3220"/>
              <a:gd name="T72" fmla="*/ 1690169 w 3430"/>
              <a:gd name="T73" fmla="*/ 958083 h 3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30" h="3220">
                <a:moveTo>
                  <a:pt x="1019" y="2327"/>
                </a:moveTo>
                <a:cubicBezTo>
                  <a:pt x="1019" y="2672"/>
                  <a:pt x="1298" y="2951"/>
                  <a:pt x="1642" y="2951"/>
                </a:cubicBezTo>
                <a:cubicBezTo>
                  <a:pt x="1987" y="2951"/>
                  <a:pt x="2266" y="2672"/>
                  <a:pt x="2266" y="2327"/>
                </a:cubicBezTo>
                <a:cubicBezTo>
                  <a:pt x="2266" y="1983"/>
                  <a:pt x="1987" y="1704"/>
                  <a:pt x="1642" y="1704"/>
                </a:cubicBezTo>
                <a:cubicBezTo>
                  <a:pt x="1298" y="1704"/>
                  <a:pt x="1019" y="1983"/>
                  <a:pt x="1019" y="2327"/>
                </a:cubicBezTo>
                <a:close/>
                <a:moveTo>
                  <a:pt x="1650" y="1803"/>
                </a:moveTo>
                <a:cubicBezTo>
                  <a:pt x="1935" y="1803"/>
                  <a:pt x="2166" y="2035"/>
                  <a:pt x="2166" y="2320"/>
                </a:cubicBezTo>
                <a:cubicBezTo>
                  <a:pt x="2166" y="2605"/>
                  <a:pt x="1935" y="2837"/>
                  <a:pt x="1650" y="2837"/>
                </a:cubicBezTo>
                <a:cubicBezTo>
                  <a:pt x="1364" y="2837"/>
                  <a:pt x="1133" y="2605"/>
                  <a:pt x="1133" y="2320"/>
                </a:cubicBezTo>
                <a:cubicBezTo>
                  <a:pt x="1133" y="2035"/>
                  <a:pt x="1364" y="1803"/>
                  <a:pt x="1650" y="1803"/>
                </a:cubicBezTo>
                <a:close/>
                <a:moveTo>
                  <a:pt x="3078" y="0"/>
                </a:moveTo>
                <a:cubicBezTo>
                  <a:pt x="2508" y="0"/>
                  <a:pt x="2508" y="0"/>
                  <a:pt x="2508" y="0"/>
                </a:cubicBezTo>
                <a:cubicBezTo>
                  <a:pt x="2319" y="0"/>
                  <a:pt x="2127" y="154"/>
                  <a:pt x="2127" y="343"/>
                </a:cubicBezTo>
                <a:cubicBezTo>
                  <a:pt x="2127" y="912"/>
                  <a:pt x="2127" y="912"/>
                  <a:pt x="2127" y="912"/>
                </a:cubicBezTo>
                <a:cubicBezTo>
                  <a:pt x="2127" y="1102"/>
                  <a:pt x="2319" y="1304"/>
                  <a:pt x="2508" y="1304"/>
                </a:cubicBezTo>
                <a:cubicBezTo>
                  <a:pt x="3078" y="1304"/>
                  <a:pt x="3078" y="1304"/>
                  <a:pt x="3078" y="1304"/>
                </a:cubicBezTo>
                <a:cubicBezTo>
                  <a:pt x="3267" y="1304"/>
                  <a:pt x="3430" y="1102"/>
                  <a:pt x="3430" y="912"/>
                </a:cubicBezTo>
                <a:cubicBezTo>
                  <a:pt x="3430" y="343"/>
                  <a:pt x="3430" y="343"/>
                  <a:pt x="3430" y="343"/>
                </a:cubicBezTo>
                <a:cubicBezTo>
                  <a:pt x="3430" y="154"/>
                  <a:pt x="3267" y="0"/>
                  <a:pt x="3078" y="0"/>
                </a:cubicBezTo>
                <a:close/>
                <a:moveTo>
                  <a:pt x="2792" y="802"/>
                </a:moveTo>
                <a:cubicBezTo>
                  <a:pt x="2694" y="802"/>
                  <a:pt x="2615" y="723"/>
                  <a:pt x="2615" y="626"/>
                </a:cubicBezTo>
                <a:cubicBezTo>
                  <a:pt x="2615" y="528"/>
                  <a:pt x="2694" y="449"/>
                  <a:pt x="2792" y="449"/>
                </a:cubicBezTo>
                <a:cubicBezTo>
                  <a:pt x="2889" y="449"/>
                  <a:pt x="2968" y="528"/>
                  <a:pt x="2968" y="626"/>
                </a:cubicBezTo>
                <a:cubicBezTo>
                  <a:pt x="2968" y="723"/>
                  <a:pt x="2889" y="802"/>
                  <a:pt x="2792" y="802"/>
                </a:cubicBezTo>
                <a:close/>
                <a:moveTo>
                  <a:pt x="114" y="1369"/>
                </a:moveTo>
                <a:cubicBezTo>
                  <a:pt x="114" y="1495"/>
                  <a:pt x="216" y="1646"/>
                  <a:pt x="342" y="1646"/>
                </a:cubicBezTo>
                <a:cubicBezTo>
                  <a:pt x="1368" y="1646"/>
                  <a:pt x="1368" y="1646"/>
                  <a:pt x="1368" y="1646"/>
                </a:cubicBezTo>
                <a:cubicBezTo>
                  <a:pt x="1368" y="1646"/>
                  <a:pt x="1255" y="1584"/>
                  <a:pt x="1255" y="1477"/>
                </a:cubicBezTo>
                <a:cubicBezTo>
                  <a:pt x="1255" y="1245"/>
                  <a:pt x="1255" y="1245"/>
                  <a:pt x="1255" y="1245"/>
                </a:cubicBezTo>
                <a:cubicBezTo>
                  <a:pt x="1255" y="1245"/>
                  <a:pt x="1247" y="1164"/>
                  <a:pt x="1375" y="1164"/>
                </a:cubicBezTo>
                <a:cubicBezTo>
                  <a:pt x="1816" y="1165"/>
                  <a:pt x="1816" y="1165"/>
                  <a:pt x="1816" y="1165"/>
                </a:cubicBezTo>
                <a:cubicBezTo>
                  <a:pt x="1816" y="1165"/>
                  <a:pt x="1945" y="1155"/>
                  <a:pt x="1945" y="1276"/>
                </a:cubicBezTo>
                <a:cubicBezTo>
                  <a:pt x="1940" y="1454"/>
                  <a:pt x="1940" y="1454"/>
                  <a:pt x="1940" y="1454"/>
                </a:cubicBezTo>
                <a:cubicBezTo>
                  <a:pt x="1940" y="1454"/>
                  <a:pt x="1945" y="1646"/>
                  <a:pt x="1817" y="1646"/>
                </a:cubicBezTo>
                <a:cubicBezTo>
                  <a:pt x="2964" y="1646"/>
                  <a:pt x="2964" y="1646"/>
                  <a:pt x="2964" y="1646"/>
                </a:cubicBezTo>
                <a:cubicBezTo>
                  <a:pt x="3090" y="1646"/>
                  <a:pt x="3193" y="1495"/>
                  <a:pt x="3193" y="1369"/>
                </a:cubicBezTo>
                <a:cubicBezTo>
                  <a:pt x="2394" y="1376"/>
                  <a:pt x="2394" y="1376"/>
                  <a:pt x="2394" y="1376"/>
                </a:cubicBezTo>
                <a:cubicBezTo>
                  <a:pt x="2394" y="1376"/>
                  <a:pt x="2045" y="1383"/>
                  <a:pt x="2045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699" y="1151"/>
                  <a:pt x="574" y="1258"/>
                  <a:pt x="574" y="1258"/>
                </a:cubicBezTo>
                <a:cubicBezTo>
                  <a:pt x="114" y="1254"/>
                  <a:pt x="114" y="1254"/>
                  <a:pt x="114" y="1254"/>
                </a:cubicBezTo>
                <a:lnTo>
                  <a:pt x="114" y="1369"/>
                </a:lnTo>
                <a:close/>
                <a:moveTo>
                  <a:pt x="1646" y="2609"/>
                </a:moveTo>
                <a:cubicBezTo>
                  <a:pt x="1803" y="2609"/>
                  <a:pt x="1931" y="2481"/>
                  <a:pt x="1931" y="2324"/>
                </a:cubicBezTo>
                <a:cubicBezTo>
                  <a:pt x="1931" y="2166"/>
                  <a:pt x="1803" y="2039"/>
                  <a:pt x="1646" y="2039"/>
                </a:cubicBezTo>
                <a:cubicBezTo>
                  <a:pt x="1489" y="2039"/>
                  <a:pt x="1361" y="2166"/>
                  <a:pt x="1361" y="2324"/>
                </a:cubicBezTo>
                <a:cubicBezTo>
                  <a:pt x="1361" y="2481"/>
                  <a:pt x="1489" y="2609"/>
                  <a:pt x="1646" y="2609"/>
                </a:cubicBezTo>
                <a:close/>
                <a:moveTo>
                  <a:pt x="1710" y="1483"/>
                </a:moveTo>
                <a:cubicBezTo>
                  <a:pt x="1773" y="1483"/>
                  <a:pt x="1824" y="1432"/>
                  <a:pt x="1824" y="1369"/>
                </a:cubicBezTo>
                <a:cubicBezTo>
                  <a:pt x="1824" y="1306"/>
                  <a:pt x="1773" y="1254"/>
                  <a:pt x="1710" y="1254"/>
                </a:cubicBezTo>
                <a:cubicBezTo>
                  <a:pt x="1482" y="1254"/>
                  <a:pt x="1482" y="1254"/>
                  <a:pt x="1482" y="1254"/>
                </a:cubicBezTo>
                <a:cubicBezTo>
                  <a:pt x="1419" y="1254"/>
                  <a:pt x="1368" y="1306"/>
                  <a:pt x="1368" y="1369"/>
                </a:cubicBezTo>
                <a:cubicBezTo>
                  <a:pt x="1368" y="1432"/>
                  <a:pt x="1419" y="1483"/>
                  <a:pt x="1482" y="1483"/>
                </a:cubicBezTo>
                <a:lnTo>
                  <a:pt x="1710" y="1483"/>
                </a:lnTo>
                <a:close/>
                <a:moveTo>
                  <a:pt x="456" y="1141"/>
                </a:moveTo>
                <a:cubicBezTo>
                  <a:pt x="519" y="1141"/>
                  <a:pt x="570" y="1090"/>
                  <a:pt x="570" y="1027"/>
                </a:cubicBezTo>
                <a:cubicBezTo>
                  <a:pt x="570" y="963"/>
                  <a:pt x="519" y="912"/>
                  <a:pt x="456" y="912"/>
                </a:cubicBezTo>
                <a:cubicBezTo>
                  <a:pt x="114" y="912"/>
                  <a:pt x="114" y="912"/>
                  <a:pt x="114" y="912"/>
                </a:cubicBezTo>
                <a:cubicBezTo>
                  <a:pt x="51" y="912"/>
                  <a:pt x="0" y="963"/>
                  <a:pt x="0" y="1027"/>
                </a:cubicBezTo>
                <a:cubicBezTo>
                  <a:pt x="0" y="1090"/>
                  <a:pt x="51" y="1141"/>
                  <a:pt x="114" y="1141"/>
                </a:cubicBezTo>
                <a:lnTo>
                  <a:pt x="456" y="1141"/>
                </a:lnTo>
                <a:close/>
                <a:moveTo>
                  <a:pt x="3078" y="1711"/>
                </a:moveTo>
                <a:cubicBezTo>
                  <a:pt x="2059" y="1711"/>
                  <a:pt x="2059" y="1711"/>
                  <a:pt x="2059" y="1711"/>
                </a:cubicBezTo>
                <a:cubicBezTo>
                  <a:pt x="2416" y="1896"/>
                  <a:pt x="2401" y="2288"/>
                  <a:pt x="2401" y="2288"/>
                </a:cubicBezTo>
                <a:cubicBezTo>
                  <a:pt x="2401" y="2911"/>
                  <a:pt x="1977" y="3079"/>
                  <a:pt x="1600" y="3079"/>
                </a:cubicBezTo>
                <a:cubicBezTo>
                  <a:pt x="1222" y="3079"/>
                  <a:pt x="905" y="2773"/>
                  <a:pt x="905" y="2288"/>
                </a:cubicBezTo>
                <a:cubicBezTo>
                  <a:pt x="905" y="1803"/>
                  <a:pt x="1254" y="1711"/>
                  <a:pt x="1254" y="1711"/>
                </a:cubicBezTo>
                <a:cubicBezTo>
                  <a:pt x="228" y="1711"/>
                  <a:pt x="228" y="1711"/>
                  <a:pt x="228" y="1711"/>
                </a:cubicBezTo>
                <a:cubicBezTo>
                  <a:pt x="165" y="1711"/>
                  <a:pt x="59" y="1762"/>
                  <a:pt x="59" y="1825"/>
                </a:cubicBezTo>
                <a:cubicBezTo>
                  <a:pt x="59" y="3079"/>
                  <a:pt x="59" y="3079"/>
                  <a:pt x="59" y="3079"/>
                </a:cubicBezTo>
                <a:cubicBezTo>
                  <a:pt x="59" y="3142"/>
                  <a:pt x="165" y="3220"/>
                  <a:pt x="228" y="3220"/>
                </a:cubicBezTo>
                <a:cubicBezTo>
                  <a:pt x="3078" y="3220"/>
                  <a:pt x="3078" y="3220"/>
                  <a:pt x="3078" y="3220"/>
                </a:cubicBezTo>
                <a:cubicBezTo>
                  <a:pt x="3141" y="3220"/>
                  <a:pt x="3220" y="3142"/>
                  <a:pt x="3220" y="3079"/>
                </a:cubicBezTo>
                <a:cubicBezTo>
                  <a:pt x="3220" y="1825"/>
                  <a:pt x="3220" y="1825"/>
                  <a:pt x="3220" y="1825"/>
                </a:cubicBezTo>
                <a:cubicBezTo>
                  <a:pt x="3220" y="1762"/>
                  <a:pt x="3141" y="1711"/>
                  <a:pt x="3078" y="17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96724" y="1640807"/>
            <a:ext cx="257890" cy="175365"/>
          </a:xfrm>
          <a:custGeom>
            <a:avLst/>
            <a:gdLst>
              <a:gd name="T0" fmla="*/ 2147483646 w 4851"/>
              <a:gd name="T1" fmla="*/ 2147483646 h 3297"/>
              <a:gd name="T2" fmla="*/ 2147483646 w 4851"/>
              <a:gd name="T3" fmla="*/ 2147483646 h 3297"/>
              <a:gd name="T4" fmla="*/ 2147483646 w 4851"/>
              <a:gd name="T5" fmla="*/ 2147483646 h 3297"/>
              <a:gd name="T6" fmla="*/ 2147483646 w 4851"/>
              <a:gd name="T7" fmla="*/ 2147483646 h 3297"/>
              <a:gd name="T8" fmla="*/ 2147483646 w 4851"/>
              <a:gd name="T9" fmla="*/ 2147483646 h 3297"/>
              <a:gd name="T10" fmla="*/ 2147483646 w 4851"/>
              <a:gd name="T11" fmla="*/ 0 h 3297"/>
              <a:gd name="T12" fmla="*/ 2147483646 w 4851"/>
              <a:gd name="T13" fmla="*/ 2147483646 h 3297"/>
              <a:gd name="T14" fmla="*/ 2147483646 w 4851"/>
              <a:gd name="T15" fmla="*/ 2147483646 h 3297"/>
              <a:gd name="T16" fmla="*/ 2147483646 w 4851"/>
              <a:gd name="T17" fmla="*/ 2147483646 h 3297"/>
              <a:gd name="T18" fmla="*/ 2147483646 w 4851"/>
              <a:gd name="T19" fmla="*/ 2147483646 h 3297"/>
              <a:gd name="T20" fmla="*/ 2147483646 w 4851"/>
              <a:gd name="T21" fmla="*/ 2147483646 h 3297"/>
              <a:gd name="T22" fmla="*/ 2147483646 w 4851"/>
              <a:gd name="T23" fmla="*/ 2147483646 h 3297"/>
              <a:gd name="T24" fmla="*/ 2147483646 w 4851"/>
              <a:gd name="T25" fmla="*/ 2147483646 h 3297"/>
              <a:gd name="T26" fmla="*/ 2147483646 w 4851"/>
              <a:gd name="T27" fmla="*/ 2147483646 h 3297"/>
              <a:gd name="T28" fmla="*/ 2147483646 w 4851"/>
              <a:gd name="T29" fmla="*/ 2147483646 h 3297"/>
              <a:gd name="T30" fmla="*/ 2147483646 w 4851"/>
              <a:gd name="T31" fmla="*/ 2147483646 h 3297"/>
              <a:gd name="T32" fmla="*/ 2147483646 w 4851"/>
              <a:gd name="T33" fmla="*/ 2147483646 h 3297"/>
              <a:gd name="T34" fmla="*/ 2147483646 w 4851"/>
              <a:gd name="T35" fmla="*/ 2147483646 h 3297"/>
              <a:gd name="T36" fmla="*/ 2147483646 w 4851"/>
              <a:gd name="T37" fmla="*/ 2147483646 h 3297"/>
              <a:gd name="T38" fmla="*/ 2147483646 w 4851"/>
              <a:gd name="T39" fmla="*/ 2147483646 h 3297"/>
              <a:gd name="T40" fmla="*/ 2147483646 w 4851"/>
              <a:gd name="T41" fmla="*/ 2147483646 h 3297"/>
              <a:gd name="T42" fmla="*/ 2147483646 w 4851"/>
              <a:gd name="T43" fmla="*/ 2147483646 h 3297"/>
              <a:gd name="T44" fmla="*/ 2147483646 w 4851"/>
              <a:gd name="T45" fmla="*/ 2147483646 h 3297"/>
              <a:gd name="T46" fmla="*/ 2147483646 w 4851"/>
              <a:gd name="T47" fmla="*/ 2147483646 h 3297"/>
              <a:gd name="T48" fmla="*/ 2147483646 w 4851"/>
              <a:gd name="T49" fmla="*/ 2147483646 h 3297"/>
              <a:gd name="T50" fmla="*/ 2147483646 w 4851"/>
              <a:gd name="T51" fmla="*/ 2147483646 h 3297"/>
              <a:gd name="T52" fmla="*/ 2147483646 w 4851"/>
              <a:gd name="T53" fmla="*/ 2147483646 h 3297"/>
              <a:gd name="T54" fmla="*/ 2147483646 w 4851"/>
              <a:gd name="T55" fmla="*/ 2147483646 h 3297"/>
              <a:gd name="T56" fmla="*/ 2147483646 w 4851"/>
              <a:gd name="T57" fmla="*/ 2147483646 h 3297"/>
              <a:gd name="T58" fmla="*/ 2147483646 w 4851"/>
              <a:gd name="T59" fmla="*/ 2147483646 h 3297"/>
              <a:gd name="T60" fmla="*/ 2147483646 w 4851"/>
              <a:gd name="T61" fmla="*/ 2147483646 h 3297"/>
              <a:gd name="T62" fmla="*/ 2147483646 w 4851"/>
              <a:gd name="T63" fmla="*/ 2147483646 h 3297"/>
              <a:gd name="T64" fmla="*/ 2147483646 w 4851"/>
              <a:gd name="T65" fmla="*/ 2147483646 h 3297"/>
              <a:gd name="T66" fmla="*/ 2147483646 w 4851"/>
              <a:gd name="T67" fmla="*/ 2147483646 h 3297"/>
              <a:gd name="T68" fmla="*/ 2147483646 w 4851"/>
              <a:gd name="T69" fmla="*/ 2147483646 h 3297"/>
              <a:gd name="T70" fmla="*/ 2147483646 w 4851"/>
              <a:gd name="T71" fmla="*/ 2147483646 h 3297"/>
              <a:gd name="T72" fmla="*/ 2147483646 w 4851"/>
              <a:gd name="T73" fmla="*/ 2147483646 h 3297"/>
              <a:gd name="T74" fmla="*/ 2147483646 w 4851"/>
              <a:gd name="T75" fmla="*/ 2147483646 h 3297"/>
              <a:gd name="T76" fmla="*/ 2147483646 w 4851"/>
              <a:gd name="T77" fmla="*/ 2147483646 h 3297"/>
              <a:gd name="T78" fmla="*/ 2147483646 w 4851"/>
              <a:gd name="T79" fmla="*/ 2147483646 h 3297"/>
              <a:gd name="T80" fmla="*/ 2147483646 w 4851"/>
              <a:gd name="T81" fmla="*/ 2147483646 h 3297"/>
              <a:gd name="T82" fmla="*/ 2147483646 w 4851"/>
              <a:gd name="T83" fmla="*/ 2147483646 h 3297"/>
              <a:gd name="T84" fmla="*/ 2147483646 w 4851"/>
              <a:gd name="T85" fmla="*/ 2147483646 h 3297"/>
              <a:gd name="T86" fmla="*/ 2147483646 w 4851"/>
              <a:gd name="T87" fmla="*/ 2147483646 h 3297"/>
              <a:gd name="T88" fmla="*/ 2147483646 w 4851"/>
              <a:gd name="T89" fmla="*/ 2147483646 h 3297"/>
              <a:gd name="T90" fmla="*/ 2147483646 w 4851"/>
              <a:gd name="T91" fmla="*/ 2147483646 h 3297"/>
              <a:gd name="T92" fmla="*/ 2147483646 w 4851"/>
              <a:gd name="T93" fmla="*/ 2147483646 h 3297"/>
              <a:gd name="T94" fmla="*/ 2147483646 w 4851"/>
              <a:gd name="T95" fmla="*/ 2147483646 h 3297"/>
              <a:gd name="T96" fmla="*/ 2147483646 w 4851"/>
              <a:gd name="T97" fmla="*/ 2147483646 h 3297"/>
              <a:gd name="T98" fmla="*/ 2147483646 w 4851"/>
              <a:gd name="T99" fmla="*/ 2147483646 h 3297"/>
              <a:gd name="T100" fmla="*/ 2147483646 w 4851"/>
              <a:gd name="T101" fmla="*/ 2147483646 h 3297"/>
              <a:gd name="T102" fmla="*/ 2147483646 w 4851"/>
              <a:gd name="T103" fmla="*/ 2147483646 h 3297"/>
              <a:gd name="T104" fmla="*/ 2147483646 w 4851"/>
              <a:gd name="T105" fmla="*/ 2147483646 h 3297"/>
              <a:gd name="T106" fmla="*/ 2147483646 w 4851"/>
              <a:gd name="T107" fmla="*/ 2147483646 h 3297"/>
              <a:gd name="T108" fmla="*/ 2147483646 w 4851"/>
              <a:gd name="T109" fmla="*/ 2147483646 h 3297"/>
              <a:gd name="T110" fmla="*/ 2147483646 w 4851"/>
              <a:gd name="T111" fmla="*/ 2147483646 h 3297"/>
              <a:gd name="T112" fmla="*/ 2147483646 w 4851"/>
              <a:gd name="T113" fmla="*/ 2147483646 h 3297"/>
              <a:gd name="T114" fmla="*/ 2147483646 w 4851"/>
              <a:gd name="T115" fmla="*/ 2147483646 h 3297"/>
              <a:gd name="T116" fmla="*/ 2147483646 w 4851"/>
              <a:gd name="T117" fmla="*/ 2147483646 h 3297"/>
              <a:gd name="T118" fmla="*/ 2147483646 w 4851"/>
              <a:gd name="T119" fmla="*/ 2147483646 h 3297"/>
              <a:gd name="T120" fmla="*/ 2147483646 w 4851"/>
              <a:gd name="T121" fmla="*/ 2147483646 h 329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51" h="3297">
                <a:moveTo>
                  <a:pt x="591" y="229"/>
                </a:moveTo>
                <a:lnTo>
                  <a:pt x="1468" y="182"/>
                </a:lnTo>
                <a:lnTo>
                  <a:pt x="1477" y="182"/>
                </a:lnTo>
                <a:lnTo>
                  <a:pt x="1486" y="183"/>
                </a:lnTo>
                <a:lnTo>
                  <a:pt x="1495" y="185"/>
                </a:lnTo>
                <a:lnTo>
                  <a:pt x="1503" y="187"/>
                </a:lnTo>
                <a:lnTo>
                  <a:pt x="1512" y="192"/>
                </a:lnTo>
                <a:lnTo>
                  <a:pt x="1520" y="196"/>
                </a:lnTo>
                <a:lnTo>
                  <a:pt x="1528" y="201"/>
                </a:lnTo>
                <a:lnTo>
                  <a:pt x="1535" y="207"/>
                </a:lnTo>
                <a:lnTo>
                  <a:pt x="1541" y="213"/>
                </a:lnTo>
                <a:lnTo>
                  <a:pt x="1547" y="220"/>
                </a:lnTo>
                <a:lnTo>
                  <a:pt x="1552" y="227"/>
                </a:lnTo>
                <a:lnTo>
                  <a:pt x="1556" y="235"/>
                </a:lnTo>
                <a:lnTo>
                  <a:pt x="1559" y="243"/>
                </a:lnTo>
                <a:lnTo>
                  <a:pt x="1562" y="252"/>
                </a:lnTo>
                <a:lnTo>
                  <a:pt x="1564" y="261"/>
                </a:lnTo>
                <a:lnTo>
                  <a:pt x="1565" y="270"/>
                </a:lnTo>
                <a:lnTo>
                  <a:pt x="1574" y="450"/>
                </a:lnTo>
                <a:lnTo>
                  <a:pt x="1575" y="460"/>
                </a:lnTo>
                <a:lnTo>
                  <a:pt x="1574" y="469"/>
                </a:lnTo>
                <a:lnTo>
                  <a:pt x="1572" y="478"/>
                </a:lnTo>
                <a:lnTo>
                  <a:pt x="1569" y="486"/>
                </a:lnTo>
                <a:lnTo>
                  <a:pt x="1566" y="495"/>
                </a:lnTo>
                <a:lnTo>
                  <a:pt x="1562" y="503"/>
                </a:lnTo>
                <a:lnTo>
                  <a:pt x="1557" y="511"/>
                </a:lnTo>
                <a:lnTo>
                  <a:pt x="1551" y="518"/>
                </a:lnTo>
                <a:lnTo>
                  <a:pt x="1545" y="524"/>
                </a:lnTo>
                <a:lnTo>
                  <a:pt x="1538" y="529"/>
                </a:lnTo>
                <a:lnTo>
                  <a:pt x="1531" y="534"/>
                </a:lnTo>
                <a:lnTo>
                  <a:pt x="1523" y="539"/>
                </a:lnTo>
                <a:lnTo>
                  <a:pt x="1515" y="542"/>
                </a:lnTo>
                <a:lnTo>
                  <a:pt x="1505" y="545"/>
                </a:lnTo>
                <a:lnTo>
                  <a:pt x="1496" y="547"/>
                </a:lnTo>
                <a:lnTo>
                  <a:pt x="1487" y="548"/>
                </a:lnTo>
                <a:lnTo>
                  <a:pt x="611" y="594"/>
                </a:lnTo>
                <a:lnTo>
                  <a:pt x="601" y="594"/>
                </a:lnTo>
                <a:lnTo>
                  <a:pt x="591" y="593"/>
                </a:lnTo>
                <a:lnTo>
                  <a:pt x="582" y="591"/>
                </a:lnTo>
                <a:lnTo>
                  <a:pt x="574" y="588"/>
                </a:lnTo>
                <a:lnTo>
                  <a:pt x="566" y="585"/>
                </a:lnTo>
                <a:lnTo>
                  <a:pt x="558" y="581"/>
                </a:lnTo>
                <a:lnTo>
                  <a:pt x="550" y="576"/>
                </a:lnTo>
                <a:lnTo>
                  <a:pt x="544" y="570"/>
                </a:lnTo>
                <a:lnTo>
                  <a:pt x="537" y="564"/>
                </a:lnTo>
                <a:lnTo>
                  <a:pt x="532" y="557"/>
                </a:lnTo>
                <a:lnTo>
                  <a:pt x="527" y="550"/>
                </a:lnTo>
                <a:lnTo>
                  <a:pt x="522" y="542"/>
                </a:lnTo>
                <a:lnTo>
                  <a:pt x="519" y="534"/>
                </a:lnTo>
                <a:lnTo>
                  <a:pt x="516" y="525"/>
                </a:lnTo>
                <a:lnTo>
                  <a:pt x="514" y="516"/>
                </a:lnTo>
                <a:lnTo>
                  <a:pt x="513" y="507"/>
                </a:lnTo>
                <a:lnTo>
                  <a:pt x="504" y="327"/>
                </a:lnTo>
                <a:lnTo>
                  <a:pt x="504" y="317"/>
                </a:lnTo>
                <a:lnTo>
                  <a:pt x="505" y="308"/>
                </a:lnTo>
                <a:lnTo>
                  <a:pt x="506" y="299"/>
                </a:lnTo>
                <a:lnTo>
                  <a:pt x="509" y="290"/>
                </a:lnTo>
                <a:lnTo>
                  <a:pt x="513" y="281"/>
                </a:lnTo>
                <a:lnTo>
                  <a:pt x="517" y="273"/>
                </a:lnTo>
                <a:lnTo>
                  <a:pt x="522" y="266"/>
                </a:lnTo>
                <a:lnTo>
                  <a:pt x="527" y="259"/>
                </a:lnTo>
                <a:lnTo>
                  <a:pt x="533" y="253"/>
                </a:lnTo>
                <a:lnTo>
                  <a:pt x="540" y="247"/>
                </a:lnTo>
                <a:lnTo>
                  <a:pt x="548" y="242"/>
                </a:lnTo>
                <a:lnTo>
                  <a:pt x="555" y="238"/>
                </a:lnTo>
                <a:lnTo>
                  <a:pt x="564" y="234"/>
                </a:lnTo>
                <a:lnTo>
                  <a:pt x="572" y="232"/>
                </a:lnTo>
                <a:lnTo>
                  <a:pt x="581" y="230"/>
                </a:lnTo>
                <a:lnTo>
                  <a:pt x="591" y="229"/>
                </a:lnTo>
                <a:close/>
                <a:moveTo>
                  <a:pt x="4851" y="688"/>
                </a:moveTo>
                <a:lnTo>
                  <a:pt x="3851" y="633"/>
                </a:lnTo>
                <a:lnTo>
                  <a:pt x="3645" y="0"/>
                </a:lnTo>
                <a:lnTo>
                  <a:pt x="2123" y="0"/>
                </a:lnTo>
                <a:lnTo>
                  <a:pt x="1951" y="628"/>
                </a:lnTo>
                <a:lnTo>
                  <a:pt x="3" y="748"/>
                </a:lnTo>
                <a:lnTo>
                  <a:pt x="1" y="1066"/>
                </a:lnTo>
                <a:lnTo>
                  <a:pt x="0" y="1385"/>
                </a:lnTo>
                <a:lnTo>
                  <a:pt x="0" y="2022"/>
                </a:lnTo>
                <a:lnTo>
                  <a:pt x="0" y="2659"/>
                </a:lnTo>
                <a:lnTo>
                  <a:pt x="1" y="3297"/>
                </a:lnTo>
                <a:lnTo>
                  <a:pt x="1821" y="3297"/>
                </a:lnTo>
                <a:lnTo>
                  <a:pt x="1785" y="3265"/>
                </a:lnTo>
                <a:lnTo>
                  <a:pt x="1752" y="3233"/>
                </a:lnTo>
                <a:lnTo>
                  <a:pt x="1725" y="3205"/>
                </a:lnTo>
                <a:lnTo>
                  <a:pt x="1698" y="3177"/>
                </a:lnTo>
                <a:lnTo>
                  <a:pt x="1673" y="3148"/>
                </a:lnTo>
                <a:lnTo>
                  <a:pt x="1648" y="3118"/>
                </a:lnTo>
                <a:lnTo>
                  <a:pt x="1625" y="3089"/>
                </a:lnTo>
                <a:lnTo>
                  <a:pt x="1601" y="3057"/>
                </a:lnTo>
                <a:lnTo>
                  <a:pt x="1578" y="3027"/>
                </a:lnTo>
                <a:lnTo>
                  <a:pt x="1557" y="2996"/>
                </a:lnTo>
                <a:lnTo>
                  <a:pt x="1536" y="2963"/>
                </a:lnTo>
                <a:lnTo>
                  <a:pt x="1517" y="2931"/>
                </a:lnTo>
                <a:lnTo>
                  <a:pt x="1497" y="2898"/>
                </a:lnTo>
                <a:lnTo>
                  <a:pt x="1479" y="2864"/>
                </a:lnTo>
                <a:lnTo>
                  <a:pt x="1461" y="2831"/>
                </a:lnTo>
                <a:lnTo>
                  <a:pt x="1445" y="2797"/>
                </a:lnTo>
                <a:lnTo>
                  <a:pt x="1429" y="2763"/>
                </a:lnTo>
                <a:lnTo>
                  <a:pt x="1414" y="2727"/>
                </a:lnTo>
                <a:lnTo>
                  <a:pt x="1399" y="2693"/>
                </a:lnTo>
                <a:lnTo>
                  <a:pt x="1386" y="2656"/>
                </a:lnTo>
                <a:lnTo>
                  <a:pt x="1374" y="2621"/>
                </a:lnTo>
                <a:lnTo>
                  <a:pt x="1363" y="2585"/>
                </a:lnTo>
                <a:lnTo>
                  <a:pt x="1352" y="2548"/>
                </a:lnTo>
                <a:lnTo>
                  <a:pt x="1343" y="2511"/>
                </a:lnTo>
                <a:lnTo>
                  <a:pt x="1334" y="2475"/>
                </a:lnTo>
                <a:lnTo>
                  <a:pt x="1326" y="2437"/>
                </a:lnTo>
                <a:lnTo>
                  <a:pt x="1319" y="2400"/>
                </a:lnTo>
                <a:lnTo>
                  <a:pt x="1313" y="2362"/>
                </a:lnTo>
                <a:lnTo>
                  <a:pt x="1307" y="2324"/>
                </a:lnTo>
                <a:lnTo>
                  <a:pt x="1303" y="2286"/>
                </a:lnTo>
                <a:lnTo>
                  <a:pt x="1299" y="2247"/>
                </a:lnTo>
                <a:lnTo>
                  <a:pt x="1297" y="2209"/>
                </a:lnTo>
                <a:lnTo>
                  <a:pt x="1296" y="2170"/>
                </a:lnTo>
                <a:lnTo>
                  <a:pt x="1295" y="2131"/>
                </a:lnTo>
                <a:lnTo>
                  <a:pt x="1296" y="2092"/>
                </a:lnTo>
                <a:lnTo>
                  <a:pt x="1297" y="2054"/>
                </a:lnTo>
                <a:lnTo>
                  <a:pt x="1299" y="2015"/>
                </a:lnTo>
                <a:lnTo>
                  <a:pt x="1303" y="1977"/>
                </a:lnTo>
                <a:lnTo>
                  <a:pt x="1307" y="1938"/>
                </a:lnTo>
                <a:lnTo>
                  <a:pt x="1313" y="1901"/>
                </a:lnTo>
                <a:lnTo>
                  <a:pt x="1319" y="1863"/>
                </a:lnTo>
                <a:lnTo>
                  <a:pt x="1326" y="1825"/>
                </a:lnTo>
                <a:lnTo>
                  <a:pt x="1334" y="1788"/>
                </a:lnTo>
                <a:lnTo>
                  <a:pt x="1343" y="1751"/>
                </a:lnTo>
                <a:lnTo>
                  <a:pt x="1352" y="1714"/>
                </a:lnTo>
                <a:lnTo>
                  <a:pt x="1363" y="1678"/>
                </a:lnTo>
                <a:lnTo>
                  <a:pt x="1374" y="1642"/>
                </a:lnTo>
                <a:lnTo>
                  <a:pt x="1386" y="1605"/>
                </a:lnTo>
                <a:lnTo>
                  <a:pt x="1399" y="1570"/>
                </a:lnTo>
                <a:lnTo>
                  <a:pt x="1414" y="1535"/>
                </a:lnTo>
                <a:lnTo>
                  <a:pt x="1429" y="1500"/>
                </a:lnTo>
                <a:lnTo>
                  <a:pt x="1445" y="1466"/>
                </a:lnTo>
                <a:lnTo>
                  <a:pt x="1461" y="1432"/>
                </a:lnTo>
                <a:lnTo>
                  <a:pt x="1479" y="1398"/>
                </a:lnTo>
                <a:lnTo>
                  <a:pt x="1497" y="1365"/>
                </a:lnTo>
                <a:lnTo>
                  <a:pt x="1517" y="1332"/>
                </a:lnTo>
                <a:lnTo>
                  <a:pt x="1536" y="1299"/>
                </a:lnTo>
                <a:lnTo>
                  <a:pt x="1557" y="1267"/>
                </a:lnTo>
                <a:lnTo>
                  <a:pt x="1578" y="1236"/>
                </a:lnTo>
                <a:lnTo>
                  <a:pt x="1601" y="1204"/>
                </a:lnTo>
                <a:lnTo>
                  <a:pt x="1625" y="1174"/>
                </a:lnTo>
                <a:lnTo>
                  <a:pt x="1648" y="1144"/>
                </a:lnTo>
                <a:lnTo>
                  <a:pt x="1673" y="1114"/>
                </a:lnTo>
                <a:lnTo>
                  <a:pt x="1698" y="1086"/>
                </a:lnTo>
                <a:lnTo>
                  <a:pt x="1725" y="1058"/>
                </a:lnTo>
                <a:lnTo>
                  <a:pt x="1752" y="1030"/>
                </a:lnTo>
                <a:lnTo>
                  <a:pt x="1779" y="1002"/>
                </a:lnTo>
                <a:lnTo>
                  <a:pt x="1808" y="976"/>
                </a:lnTo>
                <a:lnTo>
                  <a:pt x="1837" y="951"/>
                </a:lnTo>
                <a:lnTo>
                  <a:pt x="1866" y="926"/>
                </a:lnTo>
                <a:lnTo>
                  <a:pt x="1896" y="902"/>
                </a:lnTo>
                <a:lnTo>
                  <a:pt x="1927" y="879"/>
                </a:lnTo>
                <a:lnTo>
                  <a:pt x="1958" y="856"/>
                </a:lnTo>
                <a:lnTo>
                  <a:pt x="1989" y="835"/>
                </a:lnTo>
                <a:lnTo>
                  <a:pt x="2021" y="815"/>
                </a:lnTo>
                <a:lnTo>
                  <a:pt x="2054" y="794"/>
                </a:lnTo>
                <a:lnTo>
                  <a:pt x="2086" y="775"/>
                </a:lnTo>
                <a:lnTo>
                  <a:pt x="2119" y="757"/>
                </a:lnTo>
                <a:lnTo>
                  <a:pt x="2154" y="739"/>
                </a:lnTo>
                <a:lnTo>
                  <a:pt x="2188" y="723"/>
                </a:lnTo>
                <a:lnTo>
                  <a:pt x="2222" y="707"/>
                </a:lnTo>
                <a:lnTo>
                  <a:pt x="2257" y="691"/>
                </a:lnTo>
                <a:lnTo>
                  <a:pt x="2292" y="677"/>
                </a:lnTo>
                <a:lnTo>
                  <a:pt x="2327" y="664"/>
                </a:lnTo>
                <a:lnTo>
                  <a:pt x="2364" y="652"/>
                </a:lnTo>
                <a:lnTo>
                  <a:pt x="2400" y="641"/>
                </a:lnTo>
                <a:lnTo>
                  <a:pt x="2437" y="630"/>
                </a:lnTo>
                <a:lnTo>
                  <a:pt x="2473" y="621"/>
                </a:lnTo>
                <a:lnTo>
                  <a:pt x="2510" y="612"/>
                </a:lnTo>
                <a:lnTo>
                  <a:pt x="2548" y="604"/>
                </a:lnTo>
                <a:lnTo>
                  <a:pt x="2585" y="596"/>
                </a:lnTo>
                <a:lnTo>
                  <a:pt x="2623" y="590"/>
                </a:lnTo>
                <a:lnTo>
                  <a:pt x="2661" y="585"/>
                </a:lnTo>
                <a:lnTo>
                  <a:pt x="2699" y="581"/>
                </a:lnTo>
                <a:lnTo>
                  <a:pt x="2738" y="578"/>
                </a:lnTo>
                <a:lnTo>
                  <a:pt x="2776" y="575"/>
                </a:lnTo>
                <a:lnTo>
                  <a:pt x="2814" y="574"/>
                </a:lnTo>
                <a:lnTo>
                  <a:pt x="2854" y="573"/>
                </a:lnTo>
                <a:lnTo>
                  <a:pt x="2892" y="574"/>
                </a:lnTo>
                <a:lnTo>
                  <a:pt x="2930" y="575"/>
                </a:lnTo>
                <a:lnTo>
                  <a:pt x="2970" y="578"/>
                </a:lnTo>
                <a:lnTo>
                  <a:pt x="3008" y="581"/>
                </a:lnTo>
                <a:lnTo>
                  <a:pt x="3046" y="585"/>
                </a:lnTo>
                <a:lnTo>
                  <a:pt x="3084" y="590"/>
                </a:lnTo>
                <a:lnTo>
                  <a:pt x="3121" y="596"/>
                </a:lnTo>
                <a:lnTo>
                  <a:pt x="3160" y="604"/>
                </a:lnTo>
                <a:lnTo>
                  <a:pt x="3197" y="612"/>
                </a:lnTo>
                <a:lnTo>
                  <a:pt x="3233" y="621"/>
                </a:lnTo>
                <a:lnTo>
                  <a:pt x="3271" y="630"/>
                </a:lnTo>
                <a:lnTo>
                  <a:pt x="3307" y="641"/>
                </a:lnTo>
                <a:lnTo>
                  <a:pt x="3343" y="652"/>
                </a:lnTo>
                <a:lnTo>
                  <a:pt x="3379" y="664"/>
                </a:lnTo>
                <a:lnTo>
                  <a:pt x="3414" y="677"/>
                </a:lnTo>
                <a:lnTo>
                  <a:pt x="3449" y="691"/>
                </a:lnTo>
                <a:lnTo>
                  <a:pt x="3485" y="707"/>
                </a:lnTo>
                <a:lnTo>
                  <a:pt x="3519" y="723"/>
                </a:lnTo>
                <a:lnTo>
                  <a:pt x="3554" y="739"/>
                </a:lnTo>
                <a:lnTo>
                  <a:pt x="3587" y="757"/>
                </a:lnTo>
                <a:lnTo>
                  <a:pt x="3620" y="775"/>
                </a:lnTo>
                <a:lnTo>
                  <a:pt x="3653" y="794"/>
                </a:lnTo>
                <a:lnTo>
                  <a:pt x="3686" y="815"/>
                </a:lnTo>
                <a:lnTo>
                  <a:pt x="3717" y="835"/>
                </a:lnTo>
                <a:lnTo>
                  <a:pt x="3749" y="856"/>
                </a:lnTo>
                <a:lnTo>
                  <a:pt x="3780" y="879"/>
                </a:lnTo>
                <a:lnTo>
                  <a:pt x="3811" y="902"/>
                </a:lnTo>
                <a:lnTo>
                  <a:pt x="3840" y="926"/>
                </a:lnTo>
                <a:lnTo>
                  <a:pt x="3870" y="951"/>
                </a:lnTo>
                <a:lnTo>
                  <a:pt x="3899" y="976"/>
                </a:lnTo>
                <a:lnTo>
                  <a:pt x="3927" y="1002"/>
                </a:lnTo>
                <a:lnTo>
                  <a:pt x="3955" y="1030"/>
                </a:lnTo>
                <a:lnTo>
                  <a:pt x="3982" y="1058"/>
                </a:lnTo>
                <a:lnTo>
                  <a:pt x="4008" y="1086"/>
                </a:lnTo>
                <a:lnTo>
                  <a:pt x="4034" y="1114"/>
                </a:lnTo>
                <a:lnTo>
                  <a:pt x="4058" y="1144"/>
                </a:lnTo>
                <a:lnTo>
                  <a:pt x="4083" y="1174"/>
                </a:lnTo>
                <a:lnTo>
                  <a:pt x="4106" y="1204"/>
                </a:lnTo>
                <a:lnTo>
                  <a:pt x="4128" y="1236"/>
                </a:lnTo>
                <a:lnTo>
                  <a:pt x="4150" y="1267"/>
                </a:lnTo>
                <a:lnTo>
                  <a:pt x="4171" y="1299"/>
                </a:lnTo>
                <a:lnTo>
                  <a:pt x="4191" y="1332"/>
                </a:lnTo>
                <a:lnTo>
                  <a:pt x="4210" y="1365"/>
                </a:lnTo>
                <a:lnTo>
                  <a:pt x="4228" y="1398"/>
                </a:lnTo>
                <a:lnTo>
                  <a:pt x="4245" y="1432"/>
                </a:lnTo>
                <a:lnTo>
                  <a:pt x="4262" y="1466"/>
                </a:lnTo>
                <a:lnTo>
                  <a:pt x="4278" y="1500"/>
                </a:lnTo>
                <a:lnTo>
                  <a:pt x="4293" y="1535"/>
                </a:lnTo>
                <a:lnTo>
                  <a:pt x="4307" y="1570"/>
                </a:lnTo>
                <a:lnTo>
                  <a:pt x="4320" y="1605"/>
                </a:lnTo>
                <a:lnTo>
                  <a:pt x="4333" y="1642"/>
                </a:lnTo>
                <a:lnTo>
                  <a:pt x="4344" y="1678"/>
                </a:lnTo>
                <a:lnTo>
                  <a:pt x="4354" y="1714"/>
                </a:lnTo>
                <a:lnTo>
                  <a:pt x="4364" y="1751"/>
                </a:lnTo>
                <a:lnTo>
                  <a:pt x="4374" y="1788"/>
                </a:lnTo>
                <a:lnTo>
                  <a:pt x="4382" y="1825"/>
                </a:lnTo>
                <a:lnTo>
                  <a:pt x="4389" y="1863"/>
                </a:lnTo>
                <a:lnTo>
                  <a:pt x="4395" y="1901"/>
                </a:lnTo>
                <a:lnTo>
                  <a:pt x="4400" y="1938"/>
                </a:lnTo>
                <a:lnTo>
                  <a:pt x="4404" y="1977"/>
                </a:lnTo>
                <a:lnTo>
                  <a:pt x="4407" y="2015"/>
                </a:lnTo>
                <a:lnTo>
                  <a:pt x="4410" y="2054"/>
                </a:lnTo>
                <a:lnTo>
                  <a:pt x="4411" y="2092"/>
                </a:lnTo>
                <a:lnTo>
                  <a:pt x="4411" y="2131"/>
                </a:lnTo>
                <a:lnTo>
                  <a:pt x="4411" y="2170"/>
                </a:lnTo>
                <a:lnTo>
                  <a:pt x="4410" y="2209"/>
                </a:lnTo>
                <a:lnTo>
                  <a:pt x="4407" y="2247"/>
                </a:lnTo>
                <a:lnTo>
                  <a:pt x="4404" y="2286"/>
                </a:lnTo>
                <a:lnTo>
                  <a:pt x="4400" y="2324"/>
                </a:lnTo>
                <a:lnTo>
                  <a:pt x="4395" y="2362"/>
                </a:lnTo>
                <a:lnTo>
                  <a:pt x="4389" y="2400"/>
                </a:lnTo>
                <a:lnTo>
                  <a:pt x="4382" y="2437"/>
                </a:lnTo>
                <a:lnTo>
                  <a:pt x="4374" y="2475"/>
                </a:lnTo>
                <a:lnTo>
                  <a:pt x="4364" y="2511"/>
                </a:lnTo>
                <a:lnTo>
                  <a:pt x="4354" y="2548"/>
                </a:lnTo>
                <a:lnTo>
                  <a:pt x="4344" y="2585"/>
                </a:lnTo>
                <a:lnTo>
                  <a:pt x="4333" y="2621"/>
                </a:lnTo>
                <a:lnTo>
                  <a:pt x="4320" y="2656"/>
                </a:lnTo>
                <a:lnTo>
                  <a:pt x="4307" y="2693"/>
                </a:lnTo>
                <a:lnTo>
                  <a:pt x="4293" y="2727"/>
                </a:lnTo>
                <a:lnTo>
                  <a:pt x="4278" y="2763"/>
                </a:lnTo>
                <a:lnTo>
                  <a:pt x="4262" y="2797"/>
                </a:lnTo>
                <a:lnTo>
                  <a:pt x="4245" y="2831"/>
                </a:lnTo>
                <a:lnTo>
                  <a:pt x="4228" y="2864"/>
                </a:lnTo>
                <a:lnTo>
                  <a:pt x="4210" y="2898"/>
                </a:lnTo>
                <a:lnTo>
                  <a:pt x="4191" y="2931"/>
                </a:lnTo>
                <a:lnTo>
                  <a:pt x="4171" y="2963"/>
                </a:lnTo>
                <a:lnTo>
                  <a:pt x="4150" y="2996"/>
                </a:lnTo>
                <a:lnTo>
                  <a:pt x="4128" y="3027"/>
                </a:lnTo>
                <a:lnTo>
                  <a:pt x="4106" y="3057"/>
                </a:lnTo>
                <a:lnTo>
                  <a:pt x="4083" y="3089"/>
                </a:lnTo>
                <a:lnTo>
                  <a:pt x="4058" y="3118"/>
                </a:lnTo>
                <a:lnTo>
                  <a:pt x="4034" y="3148"/>
                </a:lnTo>
                <a:lnTo>
                  <a:pt x="4008" y="3177"/>
                </a:lnTo>
                <a:lnTo>
                  <a:pt x="3982" y="3205"/>
                </a:lnTo>
                <a:lnTo>
                  <a:pt x="3955" y="3233"/>
                </a:lnTo>
                <a:lnTo>
                  <a:pt x="3921" y="3265"/>
                </a:lnTo>
                <a:lnTo>
                  <a:pt x="3887" y="3297"/>
                </a:lnTo>
                <a:lnTo>
                  <a:pt x="4851" y="3297"/>
                </a:lnTo>
                <a:lnTo>
                  <a:pt x="4851" y="1007"/>
                </a:lnTo>
                <a:lnTo>
                  <a:pt x="4851" y="952"/>
                </a:lnTo>
                <a:lnTo>
                  <a:pt x="4851" y="688"/>
                </a:lnTo>
                <a:close/>
                <a:moveTo>
                  <a:pt x="1723" y="2010"/>
                </a:moveTo>
                <a:lnTo>
                  <a:pt x="1723" y="2010"/>
                </a:lnTo>
                <a:lnTo>
                  <a:pt x="1766" y="1986"/>
                </a:lnTo>
                <a:lnTo>
                  <a:pt x="1809" y="1963"/>
                </a:lnTo>
                <a:lnTo>
                  <a:pt x="1854" y="1941"/>
                </a:lnTo>
                <a:lnTo>
                  <a:pt x="1897" y="1919"/>
                </a:lnTo>
                <a:lnTo>
                  <a:pt x="1942" y="1899"/>
                </a:lnTo>
                <a:lnTo>
                  <a:pt x="1986" y="1880"/>
                </a:lnTo>
                <a:lnTo>
                  <a:pt x="2031" y="1862"/>
                </a:lnTo>
                <a:lnTo>
                  <a:pt x="2075" y="1845"/>
                </a:lnTo>
                <a:lnTo>
                  <a:pt x="2120" y="1828"/>
                </a:lnTo>
                <a:lnTo>
                  <a:pt x="2166" y="1813"/>
                </a:lnTo>
                <a:lnTo>
                  <a:pt x="2210" y="1799"/>
                </a:lnTo>
                <a:lnTo>
                  <a:pt x="2256" y="1785"/>
                </a:lnTo>
                <a:lnTo>
                  <a:pt x="2301" y="1772"/>
                </a:lnTo>
                <a:lnTo>
                  <a:pt x="2347" y="1760"/>
                </a:lnTo>
                <a:lnTo>
                  <a:pt x="2439" y="1737"/>
                </a:lnTo>
                <a:lnTo>
                  <a:pt x="2411" y="1772"/>
                </a:lnTo>
                <a:lnTo>
                  <a:pt x="2386" y="1808"/>
                </a:lnTo>
                <a:lnTo>
                  <a:pt x="2361" y="1845"/>
                </a:lnTo>
                <a:lnTo>
                  <a:pt x="2337" y="1881"/>
                </a:lnTo>
                <a:lnTo>
                  <a:pt x="2313" y="1917"/>
                </a:lnTo>
                <a:lnTo>
                  <a:pt x="2291" y="1954"/>
                </a:lnTo>
                <a:lnTo>
                  <a:pt x="2270" y="1990"/>
                </a:lnTo>
                <a:lnTo>
                  <a:pt x="2250" y="2027"/>
                </a:lnTo>
                <a:lnTo>
                  <a:pt x="2231" y="2064"/>
                </a:lnTo>
                <a:lnTo>
                  <a:pt x="2212" y="2101"/>
                </a:lnTo>
                <a:lnTo>
                  <a:pt x="2194" y="2138"/>
                </a:lnTo>
                <a:lnTo>
                  <a:pt x="2178" y="2176"/>
                </a:lnTo>
                <a:lnTo>
                  <a:pt x="2163" y="2213"/>
                </a:lnTo>
                <a:lnTo>
                  <a:pt x="2148" y="2251"/>
                </a:lnTo>
                <a:lnTo>
                  <a:pt x="2134" y="2288"/>
                </a:lnTo>
                <a:lnTo>
                  <a:pt x="2121" y="2326"/>
                </a:lnTo>
                <a:lnTo>
                  <a:pt x="2109" y="2364"/>
                </a:lnTo>
                <a:lnTo>
                  <a:pt x="2098" y="2402"/>
                </a:lnTo>
                <a:lnTo>
                  <a:pt x="2087" y="2440"/>
                </a:lnTo>
                <a:lnTo>
                  <a:pt x="2078" y="2479"/>
                </a:lnTo>
                <a:lnTo>
                  <a:pt x="2070" y="2517"/>
                </a:lnTo>
                <a:lnTo>
                  <a:pt x="2062" y="2555"/>
                </a:lnTo>
                <a:lnTo>
                  <a:pt x="2055" y="2594"/>
                </a:lnTo>
                <a:lnTo>
                  <a:pt x="2050" y="2633"/>
                </a:lnTo>
                <a:lnTo>
                  <a:pt x="2044" y="2672"/>
                </a:lnTo>
                <a:lnTo>
                  <a:pt x="2040" y="2711"/>
                </a:lnTo>
                <a:lnTo>
                  <a:pt x="2037" y="2750"/>
                </a:lnTo>
                <a:lnTo>
                  <a:pt x="2034" y="2790"/>
                </a:lnTo>
                <a:lnTo>
                  <a:pt x="2032" y="2829"/>
                </a:lnTo>
                <a:lnTo>
                  <a:pt x="2031" y="2869"/>
                </a:lnTo>
                <a:lnTo>
                  <a:pt x="2031" y="2908"/>
                </a:lnTo>
                <a:lnTo>
                  <a:pt x="2032" y="2947"/>
                </a:lnTo>
                <a:lnTo>
                  <a:pt x="1992" y="2905"/>
                </a:lnTo>
                <a:lnTo>
                  <a:pt x="1974" y="2883"/>
                </a:lnTo>
                <a:lnTo>
                  <a:pt x="1956" y="2860"/>
                </a:lnTo>
                <a:lnTo>
                  <a:pt x="1938" y="2837"/>
                </a:lnTo>
                <a:lnTo>
                  <a:pt x="1920" y="2815"/>
                </a:lnTo>
                <a:lnTo>
                  <a:pt x="1904" y="2791"/>
                </a:lnTo>
                <a:lnTo>
                  <a:pt x="1888" y="2767"/>
                </a:lnTo>
                <a:lnTo>
                  <a:pt x="1873" y="2742"/>
                </a:lnTo>
                <a:lnTo>
                  <a:pt x="1858" y="2717"/>
                </a:lnTo>
                <a:lnTo>
                  <a:pt x="1844" y="2692"/>
                </a:lnTo>
                <a:lnTo>
                  <a:pt x="1830" y="2666"/>
                </a:lnTo>
                <a:lnTo>
                  <a:pt x="1816" y="2639"/>
                </a:lnTo>
                <a:lnTo>
                  <a:pt x="1804" y="2612"/>
                </a:lnTo>
                <a:lnTo>
                  <a:pt x="1793" y="2584"/>
                </a:lnTo>
                <a:lnTo>
                  <a:pt x="1782" y="2555"/>
                </a:lnTo>
                <a:lnTo>
                  <a:pt x="1772" y="2527"/>
                </a:lnTo>
                <a:lnTo>
                  <a:pt x="1763" y="2498"/>
                </a:lnTo>
                <a:lnTo>
                  <a:pt x="1754" y="2468"/>
                </a:lnTo>
                <a:lnTo>
                  <a:pt x="1747" y="2436"/>
                </a:lnTo>
                <a:lnTo>
                  <a:pt x="1740" y="2405"/>
                </a:lnTo>
                <a:lnTo>
                  <a:pt x="1734" y="2373"/>
                </a:lnTo>
                <a:lnTo>
                  <a:pt x="1728" y="2340"/>
                </a:lnTo>
                <a:lnTo>
                  <a:pt x="1724" y="2306"/>
                </a:lnTo>
                <a:lnTo>
                  <a:pt x="1721" y="2272"/>
                </a:lnTo>
                <a:lnTo>
                  <a:pt x="1717" y="2237"/>
                </a:lnTo>
                <a:lnTo>
                  <a:pt x="1716" y="2201"/>
                </a:lnTo>
                <a:lnTo>
                  <a:pt x="1715" y="2165"/>
                </a:lnTo>
                <a:lnTo>
                  <a:pt x="1715" y="2127"/>
                </a:lnTo>
                <a:lnTo>
                  <a:pt x="1716" y="2089"/>
                </a:lnTo>
                <a:lnTo>
                  <a:pt x="1720" y="2050"/>
                </a:lnTo>
                <a:lnTo>
                  <a:pt x="1723" y="2010"/>
                </a:lnTo>
                <a:close/>
                <a:moveTo>
                  <a:pt x="2160" y="3055"/>
                </a:moveTo>
                <a:lnTo>
                  <a:pt x="2160" y="3055"/>
                </a:lnTo>
                <a:lnTo>
                  <a:pt x="2160" y="3005"/>
                </a:lnTo>
                <a:lnTo>
                  <a:pt x="2162" y="2955"/>
                </a:lnTo>
                <a:lnTo>
                  <a:pt x="2165" y="2907"/>
                </a:lnTo>
                <a:lnTo>
                  <a:pt x="2168" y="2858"/>
                </a:lnTo>
                <a:lnTo>
                  <a:pt x="2173" y="2810"/>
                </a:lnTo>
                <a:lnTo>
                  <a:pt x="2179" y="2761"/>
                </a:lnTo>
                <a:lnTo>
                  <a:pt x="2185" y="2714"/>
                </a:lnTo>
                <a:lnTo>
                  <a:pt x="2193" y="2667"/>
                </a:lnTo>
                <a:lnTo>
                  <a:pt x="2201" y="2620"/>
                </a:lnTo>
                <a:lnTo>
                  <a:pt x="2210" y="2574"/>
                </a:lnTo>
                <a:lnTo>
                  <a:pt x="2220" y="2527"/>
                </a:lnTo>
                <a:lnTo>
                  <a:pt x="2232" y="2481"/>
                </a:lnTo>
                <a:lnTo>
                  <a:pt x="2243" y="2434"/>
                </a:lnTo>
                <a:lnTo>
                  <a:pt x="2255" y="2389"/>
                </a:lnTo>
                <a:lnTo>
                  <a:pt x="2280" y="2298"/>
                </a:lnTo>
                <a:lnTo>
                  <a:pt x="2298" y="2339"/>
                </a:lnTo>
                <a:lnTo>
                  <a:pt x="2316" y="2380"/>
                </a:lnTo>
                <a:lnTo>
                  <a:pt x="2335" y="2419"/>
                </a:lnTo>
                <a:lnTo>
                  <a:pt x="2355" y="2459"/>
                </a:lnTo>
                <a:lnTo>
                  <a:pt x="2374" y="2497"/>
                </a:lnTo>
                <a:lnTo>
                  <a:pt x="2395" y="2534"/>
                </a:lnTo>
                <a:lnTo>
                  <a:pt x="2416" y="2571"/>
                </a:lnTo>
                <a:lnTo>
                  <a:pt x="2438" y="2607"/>
                </a:lnTo>
                <a:lnTo>
                  <a:pt x="2460" y="2642"/>
                </a:lnTo>
                <a:lnTo>
                  <a:pt x="2483" y="2677"/>
                </a:lnTo>
                <a:lnTo>
                  <a:pt x="2506" y="2710"/>
                </a:lnTo>
                <a:lnTo>
                  <a:pt x="2530" y="2743"/>
                </a:lnTo>
                <a:lnTo>
                  <a:pt x="2556" y="2776"/>
                </a:lnTo>
                <a:lnTo>
                  <a:pt x="2581" y="2807"/>
                </a:lnTo>
                <a:lnTo>
                  <a:pt x="2606" y="2838"/>
                </a:lnTo>
                <a:lnTo>
                  <a:pt x="2632" y="2868"/>
                </a:lnTo>
                <a:lnTo>
                  <a:pt x="2660" y="2897"/>
                </a:lnTo>
                <a:lnTo>
                  <a:pt x="2687" y="2926"/>
                </a:lnTo>
                <a:lnTo>
                  <a:pt x="2715" y="2954"/>
                </a:lnTo>
                <a:lnTo>
                  <a:pt x="2744" y="2982"/>
                </a:lnTo>
                <a:lnTo>
                  <a:pt x="2772" y="3008"/>
                </a:lnTo>
                <a:lnTo>
                  <a:pt x="2802" y="3034"/>
                </a:lnTo>
                <a:lnTo>
                  <a:pt x="2832" y="3059"/>
                </a:lnTo>
                <a:lnTo>
                  <a:pt x="2863" y="3084"/>
                </a:lnTo>
                <a:lnTo>
                  <a:pt x="2894" y="3108"/>
                </a:lnTo>
                <a:lnTo>
                  <a:pt x="2925" y="3131"/>
                </a:lnTo>
                <a:lnTo>
                  <a:pt x="2958" y="3153"/>
                </a:lnTo>
                <a:lnTo>
                  <a:pt x="2990" y="3176"/>
                </a:lnTo>
                <a:lnTo>
                  <a:pt x="3023" y="3197"/>
                </a:lnTo>
                <a:lnTo>
                  <a:pt x="3057" y="3217"/>
                </a:lnTo>
                <a:lnTo>
                  <a:pt x="3091" y="3237"/>
                </a:lnTo>
                <a:lnTo>
                  <a:pt x="3126" y="3256"/>
                </a:lnTo>
                <a:lnTo>
                  <a:pt x="3070" y="3268"/>
                </a:lnTo>
                <a:lnTo>
                  <a:pt x="3041" y="3273"/>
                </a:lnTo>
                <a:lnTo>
                  <a:pt x="3013" y="3279"/>
                </a:lnTo>
                <a:lnTo>
                  <a:pt x="2984" y="3283"/>
                </a:lnTo>
                <a:lnTo>
                  <a:pt x="2956" y="3286"/>
                </a:lnTo>
                <a:lnTo>
                  <a:pt x="2926" y="3289"/>
                </a:lnTo>
                <a:lnTo>
                  <a:pt x="2898" y="3290"/>
                </a:lnTo>
                <a:lnTo>
                  <a:pt x="2869" y="3292"/>
                </a:lnTo>
                <a:lnTo>
                  <a:pt x="2840" y="3292"/>
                </a:lnTo>
                <a:lnTo>
                  <a:pt x="2810" y="3291"/>
                </a:lnTo>
                <a:lnTo>
                  <a:pt x="2781" y="3290"/>
                </a:lnTo>
                <a:lnTo>
                  <a:pt x="2752" y="3288"/>
                </a:lnTo>
                <a:lnTo>
                  <a:pt x="2722" y="3285"/>
                </a:lnTo>
                <a:lnTo>
                  <a:pt x="2692" y="3281"/>
                </a:lnTo>
                <a:lnTo>
                  <a:pt x="2663" y="3276"/>
                </a:lnTo>
                <a:lnTo>
                  <a:pt x="2632" y="3270"/>
                </a:lnTo>
                <a:lnTo>
                  <a:pt x="2602" y="3263"/>
                </a:lnTo>
                <a:lnTo>
                  <a:pt x="2572" y="3256"/>
                </a:lnTo>
                <a:lnTo>
                  <a:pt x="2541" y="3247"/>
                </a:lnTo>
                <a:lnTo>
                  <a:pt x="2510" y="3238"/>
                </a:lnTo>
                <a:lnTo>
                  <a:pt x="2479" y="3227"/>
                </a:lnTo>
                <a:lnTo>
                  <a:pt x="2448" y="3215"/>
                </a:lnTo>
                <a:lnTo>
                  <a:pt x="2417" y="3202"/>
                </a:lnTo>
                <a:lnTo>
                  <a:pt x="2385" y="3188"/>
                </a:lnTo>
                <a:lnTo>
                  <a:pt x="2354" y="3172"/>
                </a:lnTo>
                <a:lnTo>
                  <a:pt x="2321" y="3156"/>
                </a:lnTo>
                <a:lnTo>
                  <a:pt x="2290" y="3138"/>
                </a:lnTo>
                <a:lnTo>
                  <a:pt x="2258" y="3120"/>
                </a:lnTo>
                <a:lnTo>
                  <a:pt x="2225" y="3100"/>
                </a:lnTo>
                <a:lnTo>
                  <a:pt x="2192" y="3078"/>
                </a:lnTo>
                <a:lnTo>
                  <a:pt x="2160" y="3055"/>
                </a:lnTo>
                <a:close/>
                <a:moveTo>
                  <a:pt x="3283" y="3199"/>
                </a:moveTo>
                <a:lnTo>
                  <a:pt x="3283" y="3199"/>
                </a:lnTo>
                <a:lnTo>
                  <a:pt x="3240" y="3173"/>
                </a:lnTo>
                <a:lnTo>
                  <a:pt x="3198" y="3147"/>
                </a:lnTo>
                <a:lnTo>
                  <a:pt x="3158" y="3121"/>
                </a:lnTo>
                <a:lnTo>
                  <a:pt x="3117" y="3093"/>
                </a:lnTo>
                <a:lnTo>
                  <a:pt x="3078" y="3064"/>
                </a:lnTo>
                <a:lnTo>
                  <a:pt x="3038" y="3036"/>
                </a:lnTo>
                <a:lnTo>
                  <a:pt x="3001" y="3006"/>
                </a:lnTo>
                <a:lnTo>
                  <a:pt x="2964" y="2976"/>
                </a:lnTo>
                <a:lnTo>
                  <a:pt x="2927" y="2945"/>
                </a:lnTo>
                <a:lnTo>
                  <a:pt x="2891" y="2914"/>
                </a:lnTo>
                <a:lnTo>
                  <a:pt x="2857" y="2882"/>
                </a:lnTo>
                <a:lnTo>
                  <a:pt x="2821" y="2849"/>
                </a:lnTo>
                <a:lnTo>
                  <a:pt x="2787" y="2817"/>
                </a:lnTo>
                <a:lnTo>
                  <a:pt x="2754" y="2784"/>
                </a:lnTo>
                <a:lnTo>
                  <a:pt x="2688" y="2716"/>
                </a:lnTo>
                <a:lnTo>
                  <a:pt x="2732" y="2721"/>
                </a:lnTo>
                <a:lnTo>
                  <a:pt x="2777" y="2725"/>
                </a:lnTo>
                <a:lnTo>
                  <a:pt x="2820" y="2729"/>
                </a:lnTo>
                <a:lnTo>
                  <a:pt x="2864" y="2732"/>
                </a:lnTo>
                <a:lnTo>
                  <a:pt x="2907" y="2733"/>
                </a:lnTo>
                <a:lnTo>
                  <a:pt x="2950" y="2734"/>
                </a:lnTo>
                <a:lnTo>
                  <a:pt x="2992" y="2734"/>
                </a:lnTo>
                <a:lnTo>
                  <a:pt x="3034" y="2734"/>
                </a:lnTo>
                <a:lnTo>
                  <a:pt x="3076" y="2732"/>
                </a:lnTo>
                <a:lnTo>
                  <a:pt x="3117" y="2729"/>
                </a:lnTo>
                <a:lnTo>
                  <a:pt x="3158" y="2726"/>
                </a:lnTo>
                <a:lnTo>
                  <a:pt x="3199" y="2721"/>
                </a:lnTo>
                <a:lnTo>
                  <a:pt x="3238" y="2716"/>
                </a:lnTo>
                <a:lnTo>
                  <a:pt x="3279" y="2710"/>
                </a:lnTo>
                <a:lnTo>
                  <a:pt x="3318" y="2704"/>
                </a:lnTo>
                <a:lnTo>
                  <a:pt x="3358" y="2696"/>
                </a:lnTo>
                <a:lnTo>
                  <a:pt x="3396" y="2687"/>
                </a:lnTo>
                <a:lnTo>
                  <a:pt x="3435" y="2678"/>
                </a:lnTo>
                <a:lnTo>
                  <a:pt x="3473" y="2668"/>
                </a:lnTo>
                <a:lnTo>
                  <a:pt x="3511" y="2656"/>
                </a:lnTo>
                <a:lnTo>
                  <a:pt x="3548" y="2644"/>
                </a:lnTo>
                <a:lnTo>
                  <a:pt x="3586" y="2632"/>
                </a:lnTo>
                <a:lnTo>
                  <a:pt x="3623" y="2619"/>
                </a:lnTo>
                <a:lnTo>
                  <a:pt x="3660" y="2604"/>
                </a:lnTo>
                <a:lnTo>
                  <a:pt x="3696" y="2590"/>
                </a:lnTo>
                <a:lnTo>
                  <a:pt x="3731" y="2574"/>
                </a:lnTo>
                <a:lnTo>
                  <a:pt x="3768" y="2558"/>
                </a:lnTo>
                <a:lnTo>
                  <a:pt x="3803" y="2539"/>
                </a:lnTo>
                <a:lnTo>
                  <a:pt x="3837" y="2521"/>
                </a:lnTo>
                <a:lnTo>
                  <a:pt x="3873" y="2503"/>
                </a:lnTo>
                <a:lnTo>
                  <a:pt x="3907" y="2483"/>
                </a:lnTo>
                <a:lnTo>
                  <a:pt x="3940" y="2463"/>
                </a:lnTo>
                <a:lnTo>
                  <a:pt x="3923" y="2517"/>
                </a:lnTo>
                <a:lnTo>
                  <a:pt x="3913" y="2544"/>
                </a:lnTo>
                <a:lnTo>
                  <a:pt x="3903" y="2572"/>
                </a:lnTo>
                <a:lnTo>
                  <a:pt x="3892" y="2598"/>
                </a:lnTo>
                <a:lnTo>
                  <a:pt x="3881" y="2625"/>
                </a:lnTo>
                <a:lnTo>
                  <a:pt x="3869" y="2651"/>
                </a:lnTo>
                <a:lnTo>
                  <a:pt x="3855" y="2677"/>
                </a:lnTo>
                <a:lnTo>
                  <a:pt x="3842" y="2703"/>
                </a:lnTo>
                <a:lnTo>
                  <a:pt x="3828" y="2728"/>
                </a:lnTo>
                <a:lnTo>
                  <a:pt x="3813" y="2753"/>
                </a:lnTo>
                <a:lnTo>
                  <a:pt x="3797" y="2778"/>
                </a:lnTo>
                <a:lnTo>
                  <a:pt x="3781" y="2803"/>
                </a:lnTo>
                <a:lnTo>
                  <a:pt x="3764" y="2827"/>
                </a:lnTo>
                <a:lnTo>
                  <a:pt x="3745" y="2850"/>
                </a:lnTo>
                <a:lnTo>
                  <a:pt x="3726" y="2875"/>
                </a:lnTo>
                <a:lnTo>
                  <a:pt x="3706" y="2898"/>
                </a:lnTo>
                <a:lnTo>
                  <a:pt x="3685" y="2920"/>
                </a:lnTo>
                <a:lnTo>
                  <a:pt x="3664" y="2943"/>
                </a:lnTo>
                <a:lnTo>
                  <a:pt x="3640" y="2964"/>
                </a:lnTo>
                <a:lnTo>
                  <a:pt x="3617" y="2987"/>
                </a:lnTo>
                <a:lnTo>
                  <a:pt x="3592" y="3008"/>
                </a:lnTo>
                <a:lnTo>
                  <a:pt x="3566" y="3029"/>
                </a:lnTo>
                <a:lnTo>
                  <a:pt x="3539" y="3049"/>
                </a:lnTo>
                <a:lnTo>
                  <a:pt x="3511" y="3069"/>
                </a:lnTo>
                <a:lnTo>
                  <a:pt x="3482" y="3090"/>
                </a:lnTo>
                <a:lnTo>
                  <a:pt x="3452" y="3109"/>
                </a:lnTo>
                <a:lnTo>
                  <a:pt x="3420" y="3128"/>
                </a:lnTo>
                <a:lnTo>
                  <a:pt x="3388" y="3146"/>
                </a:lnTo>
                <a:lnTo>
                  <a:pt x="3355" y="3164"/>
                </a:lnTo>
                <a:lnTo>
                  <a:pt x="3319" y="3182"/>
                </a:lnTo>
                <a:lnTo>
                  <a:pt x="3283" y="3199"/>
                </a:lnTo>
                <a:close/>
                <a:moveTo>
                  <a:pt x="3970" y="2298"/>
                </a:moveTo>
                <a:lnTo>
                  <a:pt x="3970" y="2298"/>
                </a:lnTo>
                <a:lnTo>
                  <a:pt x="3926" y="2322"/>
                </a:lnTo>
                <a:lnTo>
                  <a:pt x="3883" y="2345"/>
                </a:lnTo>
                <a:lnTo>
                  <a:pt x="3839" y="2368"/>
                </a:lnTo>
                <a:lnTo>
                  <a:pt x="3795" y="2389"/>
                </a:lnTo>
                <a:lnTo>
                  <a:pt x="3750" y="2409"/>
                </a:lnTo>
                <a:lnTo>
                  <a:pt x="3706" y="2428"/>
                </a:lnTo>
                <a:lnTo>
                  <a:pt x="3662" y="2445"/>
                </a:lnTo>
                <a:lnTo>
                  <a:pt x="3617" y="2463"/>
                </a:lnTo>
                <a:lnTo>
                  <a:pt x="3572" y="2479"/>
                </a:lnTo>
                <a:lnTo>
                  <a:pt x="3527" y="2495"/>
                </a:lnTo>
                <a:lnTo>
                  <a:pt x="3482" y="2509"/>
                </a:lnTo>
                <a:lnTo>
                  <a:pt x="3436" y="2523"/>
                </a:lnTo>
                <a:lnTo>
                  <a:pt x="3391" y="2536"/>
                </a:lnTo>
                <a:lnTo>
                  <a:pt x="3345" y="2548"/>
                </a:lnTo>
                <a:lnTo>
                  <a:pt x="3254" y="2572"/>
                </a:lnTo>
                <a:lnTo>
                  <a:pt x="3281" y="2536"/>
                </a:lnTo>
                <a:lnTo>
                  <a:pt x="3306" y="2500"/>
                </a:lnTo>
                <a:lnTo>
                  <a:pt x="3331" y="2464"/>
                </a:lnTo>
                <a:lnTo>
                  <a:pt x="3356" y="2427"/>
                </a:lnTo>
                <a:lnTo>
                  <a:pt x="3379" y="2391"/>
                </a:lnTo>
                <a:lnTo>
                  <a:pt x="3401" y="2355"/>
                </a:lnTo>
                <a:lnTo>
                  <a:pt x="3422" y="2318"/>
                </a:lnTo>
                <a:lnTo>
                  <a:pt x="3442" y="2281"/>
                </a:lnTo>
                <a:lnTo>
                  <a:pt x="3462" y="2244"/>
                </a:lnTo>
                <a:lnTo>
                  <a:pt x="3480" y="2207"/>
                </a:lnTo>
                <a:lnTo>
                  <a:pt x="3497" y="2170"/>
                </a:lnTo>
                <a:lnTo>
                  <a:pt x="3514" y="2132"/>
                </a:lnTo>
                <a:lnTo>
                  <a:pt x="3529" y="2095"/>
                </a:lnTo>
                <a:lnTo>
                  <a:pt x="3544" y="2058"/>
                </a:lnTo>
                <a:lnTo>
                  <a:pt x="3559" y="2019"/>
                </a:lnTo>
                <a:lnTo>
                  <a:pt x="3571" y="1982"/>
                </a:lnTo>
                <a:lnTo>
                  <a:pt x="3583" y="1944"/>
                </a:lnTo>
                <a:lnTo>
                  <a:pt x="3594" y="1906"/>
                </a:lnTo>
                <a:lnTo>
                  <a:pt x="3604" y="1868"/>
                </a:lnTo>
                <a:lnTo>
                  <a:pt x="3614" y="1829"/>
                </a:lnTo>
                <a:lnTo>
                  <a:pt x="3622" y="1791"/>
                </a:lnTo>
                <a:lnTo>
                  <a:pt x="3630" y="1753"/>
                </a:lnTo>
                <a:lnTo>
                  <a:pt x="3636" y="1713"/>
                </a:lnTo>
                <a:lnTo>
                  <a:pt x="3642" y="1675"/>
                </a:lnTo>
                <a:lnTo>
                  <a:pt x="3647" y="1636"/>
                </a:lnTo>
                <a:lnTo>
                  <a:pt x="3652" y="1597"/>
                </a:lnTo>
                <a:lnTo>
                  <a:pt x="3656" y="1558"/>
                </a:lnTo>
                <a:lnTo>
                  <a:pt x="3659" y="1518"/>
                </a:lnTo>
                <a:lnTo>
                  <a:pt x="3661" y="1479"/>
                </a:lnTo>
                <a:lnTo>
                  <a:pt x="3662" y="1440"/>
                </a:lnTo>
                <a:lnTo>
                  <a:pt x="3662" y="1400"/>
                </a:lnTo>
                <a:lnTo>
                  <a:pt x="3661" y="1361"/>
                </a:lnTo>
                <a:lnTo>
                  <a:pt x="3700" y="1403"/>
                </a:lnTo>
                <a:lnTo>
                  <a:pt x="3718" y="1426"/>
                </a:lnTo>
                <a:lnTo>
                  <a:pt x="3736" y="1448"/>
                </a:lnTo>
                <a:lnTo>
                  <a:pt x="3754" y="1470"/>
                </a:lnTo>
                <a:lnTo>
                  <a:pt x="3772" y="1493"/>
                </a:lnTo>
                <a:lnTo>
                  <a:pt x="3788" y="1516"/>
                </a:lnTo>
                <a:lnTo>
                  <a:pt x="3804" y="1541"/>
                </a:lnTo>
                <a:lnTo>
                  <a:pt x="3819" y="1566"/>
                </a:lnTo>
                <a:lnTo>
                  <a:pt x="3834" y="1590"/>
                </a:lnTo>
                <a:lnTo>
                  <a:pt x="3848" y="1616"/>
                </a:lnTo>
                <a:lnTo>
                  <a:pt x="3863" y="1643"/>
                </a:lnTo>
                <a:lnTo>
                  <a:pt x="3876" y="1669"/>
                </a:lnTo>
                <a:lnTo>
                  <a:pt x="3888" y="1696"/>
                </a:lnTo>
                <a:lnTo>
                  <a:pt x="3899" y="1723"/>
                </a:lnTo>
                <a:lnTo>
                  <a:pt x="3910" y="1752"/>
                </a:lnTo>
                <a:lnTo>
                  <a:pt x="3920" y="1781"/>
                </a:lnTo>
                <a:lnTo>
                  <a:pt x="3929" y="1810"/>
                </a:lnTo>
                <a:lnTo>
                  <a:pt x="3938" y="1841"/>
                </a:lnTo>
                <a:lnTo>
                  <a:pt x="3945" y="1872"/>
                </a:lnTo>
                <a:lnTo>
                  <a:pt x="3952" y="1903"/>
                </a:lnTo>
                <a:lnTo>
                  <a:pt x="3958" y="1935"/>
                </a:lnTo>
                <a:lnTo>
                  <a:pt x="3965" y="1968"/>
                </a:lnTo>
                <a:lnTo>
                  <a:pt x="3969" y="2001"/>
                </a:lnTo>
                <a:lnTo>
                  <a:pt x="3972" y="2035"/>
                </a:lnTo>
                <a:lnTo>
                  <a:pt x="3975" y="2071"/>
                </a:lnTo>
                <a:lnTo>
                  <a:pt x="3976" y="2107"/>
                </a:lnTo>
                <a:lnTo>
                  <a:pt x="3977" y="2143"/>
                </a:lnTo>
                <a:lnTo>
                  <a:pt x="3977" y="2181"/>
                </a:lnTo>
                <a:lnTo>
                  <a:pt x="3976" y="2219"/>
                </a:lnTo>
                <a:lnTo>
                  <a:pt x="3973" y="2258"/>
                </a:lnTo>
                <a:lnTo>
                  <a:pt x="3970" y="2298"/>
                </a:lnTo>
                <a:close/>
                <a:moveTo>
                  <a:pt x="3532" y="1253"/>
                </a:moveTo>
                <a:lnTo>
                  <a:pt x="3532" y="1253"/>
                </a:lnTo>
                <a:lnTo>
                  <a:pt x="3532" y="1303"/>
                </a:lnTo>
                <a:lnTo>
                  <a:pt x="3530" y="1352"/>
                </a:lnTo>
                <a:lnTo>
                  <a:pt x="3527" y="1401"/>
                </a:lnTo>
                <a:lnTo>
                  <a:pt x="3524" y="1450"/>
                </a:lnTo>
                <a:lnTo>
                  <a:pt x="3519" y="1498"/>
                </a:lnTo>
                <a:lnTo>
                  <a:pt x="3513" y="1546"/>
                </a:lnTo>
                <a:lnTo>
                  <a:pt x="3507" y="1594"/>
                </a:lnTo>
                <a:lnTo>
                  <a:pt x="3499" y="1641"/>
                </a:lnTo>
                <a:lnTo>
                  <a:pt x="3491" y="1688"/>
                </a:lnTo>
                <a:lnTo>
                  <a:pt x="3482" y="1735"/>
                </a:lnTo>
                <a:lnTo>
                  <a:pt x="3472" y="1781"/>
                </a:lnTo>
                <a:lnTo>
                  <a:pt x="3461" y="1827"/>
                </a:lnTo>
                <a:lnTo>
                  <a:pt x="3449" y="1874"/>
                </a:lnTo>
                <a:lnTo>
                  <a:pt x="3437" y="1919"/>
                </a:lnTo>
                <a:lnTo>
                  <a:pt x="3412" y="2010"/>
                </a:lnTo>
                <a:lnTo>
                  <a:pt x="3394" y="1969"/>
                </a:lnTo>
                <a:lnTo>
                  <a:pt x="3376" y="1928"/>
                </a:lnTo>
                <a:lnTo>
                  <a:pt x="3358" y="1889"/>
                </a:lnTo>
                <a:lnTo>
                  <a:pt x="3337" y="1850"/>
                </a:lnTo>
                <a:lnTo>
                  <a:pt x="3318" y="1811"/>
                </a:lnTo>
                <a:lnTo>
                  <a:pt x="3297" y="1774"/>
                </a:lnTo>
                <a:lnTo>
                  <a:pt x="3276" y="1738"/>
                </a:lnTo>
                <a:lnTo>
                  <a:pt x="3255" y="1701"/>
                </a:lnTo>
                <a:lnTo>
                  <a:pt x="3232" y="1666"/>
                </a:lnTo>
                <a:lnTo>
                  <a:pt x="3209" y="1632"/>
                </a:lnTo>
                <a:lnTo>
                  <a:pt x="3186" y="1598"/>
                </a:lnTo>
                <a:lnTo>
                  <a:pt x="3162" y="1565"/>
                </a:lnTo>
                <a:lnTo>
                  <a:pt x="3136" y="1533"/>
                </a:lnTo>
                <a:lnTo>
                  <a:pt x="3111" y="1501"/>
                </a:lnTo>
                <a:lnTo>
                  <a:pt x="3086" y="1470"/>
                </a:lnTo>
                <a:lnTo>
                  <a:pt x="3060" y="1441"/>
                </a:lnTo>
                <a:lnTo>
                  <a:pt x="3032" y="1410"/>
                </a:lnTo>
                <a:lnTo>
                  <a:pt x="3005" y="1382"/>
                </a:lnTo>
                <a:lnTo>
                  <a:pt x="2977" y="1354"/>
                </a:lnTo>
                <a:lnTo>
                  <a:pt x="2949" y="1327"/>
                </a:lnTo>
                <a:lnTo>
                  <a:pt x="2920" y="1300"/>
                </a:lnTo>
                <a:lnTo>
                  <a:pt x="2890" y="1274"/>
                </a:lnTo>
                <a:lnTo>
                  <a:pt x="2860" y="1249"/>
                </a:lnTo>
                <a:lnTo>
                  <a:pt x="2829" y="1225"/>
                </a:lnTo>
                <a:lnTo>
                  <a:pt x="2798" y="1200"/>
                </a:lnTo>
                <a:lnTo>
                  <a:pt x="2767" y="1177"/>
                </a:lnTo>
                <a:lnTo>
                  <a:pt x="2734" y="1155"/>
                </a:lnTo>
                <a:lnTo>
                  <a:pt x="2702" y="1133"/>
                </a:lnTo>
                <a:lnTo>
                  <a:pt x="2669" y="1111"/>
                </a:lnTo>
                <a:lnTo>
                  <a:pt x="2636" y="1091"/>
                </a:lnTo>
                <a:lnTo>
                  <a:pt x="2601" y="1071"/>
                </a:lnTo>
                <a:lnTo>
                  <a:pt x="2566" y="1052"/>
                </a:lnTo>
                <a:lnTo>
                  <a:pt x="2622" y="1040"/>
                </a:lnTo>
                <a:lnTo>
                  <a:pt x="2651" y="1035"/>
                </a:lnTo>
                <a:lnTo>
                  <a:pt x="2679" y="1030"/>
                </a:lnTo>
                <a:lnTo>
                  <a:pt x="2708" y="1026"/>
                </a:lnTo>
                <a:lnTo>
                  <a:pt x="2736" y="1023"/>
                </a:lnTo>
                <a:lnTo>
                  <a:pt x="2766" y="1020"/>
                </a:lnTo>
                <a:lnTo>
                  <a:pt x="2794" y="1018"/>
                </a:lnTo>
                <a:lnTo>
                  <a:pt x="2823" y="1017"/>
                </a:lnTo>
                <a:lnTo>
                  <a:pt x="2853" y="1017"/>
                </a:lnTo>
                <a:lnTo>
                  <a:pt x="2882" y="1017"/>
                </a:lnTo>
                <a:lnTo>
                  <a:pt x="2911" y="1019"/>
                </a:lnTo>
                <a:lnTo>
                  <a:pt x="2941" y="1021"/>
                </a:lnTo>
                <a:lnTo>
                  <a:pt x="2970" y="1024"/>
                </a:lnTo>
                <a:lnTo>
                  <a:pt x="3000" y="1027"/>
                </a:lnTo>
                <a:lnTo>
                  <a:pt x="3029" y="1032"/>
                </a:lnTo>
                <a:lnTo>
                  <a:pt x="3060" y="1038"/>
                </a:lnTo>
                <a:lnTo>
                  <a:pt x="3090" y="1044"/>
                </a:lnTo>
                <a:lnTo>
                  <a:pt x="3120" y="1052"/>
                </a:lnTo>
                <a:lnTo>
                  <a:pt x="3152" y="1061"/>
                </a:lnTo>
                <a:lnTo>
                  <a:pt x="3182" y="1070"/>
                </a:lnTo>
                <a:lnTo>
                  <a:pt x="3213" y="1081"/>
                </a:lnTo>
                <a:lnTo>
                  <a:pt x="3243" y="1093"/>
                </a:lnTo>
                <a:lnTo>
                  <a:pt x="3275" y="1106"/>
                </a:lnTo>
                <a:lnTo>
                  <a:pt x="3307" y="1121"/>
                </a:lnTo>
                <a:lnTo>
                  <a:pt x="3338" y="1136"/>
                </a:lnTo>
                <a:lnTo>
                  <a:pt x="3370" y="1152"/>
                </a:lnTo>
                <a:lnTo>
                  <a:pt x="3402" y="1170"/>
                </a:lnTo>
                <a:lnTo>
                  <a:pt x="3434" y="1188"/>
                </a:lnTo>
                <a:lnTo>
                  <a:pt x="3467" y="1208"/>
                </a:lnTo>
                <a:lnTo>
                  <a:pt x="3500" y="1231"/>
                </a:lnTo>
                <a:lnTo>
                  <a:pt x="3532" y="1253"/>
                </a:lnTo>
                <a:close/>
                <a:moveTo>
                  <a:pt x="2409" y="1109"/>
                </a:moveTo>
                <a:lnTo>
                  <a:pt x="2409" y="1109"/>
                </a:lnTo>
                <a:lnTo>
                  <a:pt x="2452" y="1135"/>
                </a:lnTo>
                <a:lnTo>
                  <a:pt x="2494" y="1161"/>
                </a:lnTo>
                <a:lnTo>
                  <a:pt x="2535" y="1187"/>
                </a:lnTo>
                <a:lnTo>
                  <a:pt x="2575" y="1215"/>
                </a:lnTo>
                <a:lnTo>
                  <a:pt x="2614" y="1244"/>
                </a:lnTo>
                <a:lnTo>
                  <a:pt x="2654" y="1272"/>
                </a:lnTo>
                <a:lnTo>
                  <a:pt x="2691" y="1302"/>
                </a:lnTo>
                <a:lnTo>
                  <a:pt x="2728" y="1333"/>
                </a:lnTo>
                <a:lnTo>
                  <a:pt x="2765" y="1363"/>
                </a:lnTo>
                <a:lnTo>
                  <a:pt x="2800" y="1394"/>
                </a:lnTo>
                <a:lnTo>
                  <a:pt x="2835" y="1427"/>
                </a:lnTo>
                <a:lnTo>
                  <a:pt x="2871" y="1459"/>
                </a:lnTo>
                <a:lnTo>
                  <a:pt x="2905" y="1491"/>
                </a:lnTo>
                <a:lnTo>
                  <a:pt x="2938" y="1524"/>
                </a:lnTo>
                <a:lnTo>
                  <a:pt x="3004" y="1592"/>
                </a:lnTo>
                <a:lnTo>
                  <a:pt x="2960" y="1587"/>
                </a:lnTo>
                <a:lnTo>
                  <a:pt x="2915" y="1582"/>
                </a:lnTo>
                <a:lnTo>
                  <a:pt x="2872" y="1579"/>
                </a:lnTo>
                <a:lnTo>
                  <a:pt x="2828" y="1576"/>
                </a:lnTo>
                <a:lnTo>
                  <a:pt x="2785" y="1574"/>
                </a:lnTo>
                <a:lnTo>
                  <a:pt x="2743" y="1573"/>
                </a:lnTo>
                <a:lnTo>
                  <a:pt x="2700" y="1573"/>
                </a:lnTo>
                <a:lnTo>
                  <a:pt x="2658" y="1574"/>
                </a:lnTo>
                <a:lnTo>
                  <a:pt x="2616" y="1576"/>
                </a:lnTo>
                <a:lnTo>
                  <a:pt x="2575" y="1578"/>
                </a:lnTo>
                <a:lnTo>
                  <a:pt x="2535" y="1582"/>
                </a:lnTo>
                <a:lnTo>
                  <a:pt x="2493" y="1586"/>
                </a:lnTo>
                <a:lnTo>
                  <a:pt x="2454" y="1591"/>
                </a:lnTo>
                <a:lnTo>
                  <a:pt x="2413" y="1597"/>
                </a:lnTo>
                <a:lnTo>
                  <a:pt x="2374" y="1604"/>
                </a:lnTo>
                <a:lnTo>
                  <a:pt x="2335" y="1612"/>
                </a:lnTo>
                <a:lnTo>
                  <a:pt x="2296" y="1620"/>
                </a:lnTo>
                <a:lnTo>
                  <a:pt x="2257" y="1630"/>
                </a:lnTo>
                <a:lnTo>
                  <a:pt x="2219" y="1641"/>
                </a:lnTo>
                <a:lnTo>
                  <a:pt x="2181" y="1652"/>
                </a:lnTo>
                <a:lnTo>
                  <a:pt x="2144" y="1663"/>
                </a:lnTo>
                <a:lnTo>
                  <a:pt x="2106" y="1676"/>
                </a:lnTo>
                <a:lnTo>
                  <a:pt x="2069" y="1689"/>
                </a:lnTo>
                <a:lnTo>
                  <a:pt x="2033" y="1703"/>
                </a:lnTo>
                <a:lnTo>
                  <a:pt x="1996" y="1718"/>
                </a:lnTo>
                <a:lnTo>
                  <a:pt x="1961" y="1735"/>
                </a:lnTo>
                <a:lnTo>
                  <a:pt x="1925" y="1751"/>
                </a:lnTo>
                <a:lnTo>
                  <a:pt x="1889" y="1768"/>
                </a:lnTo>
                <a:lnTo>
                  <a:pt x="1855" y="1786"/>
                </a:lnTo>
                <a:lnTo>
                  <a:pt x="1820" y="1805"/>
                </a:lnTo>
                <a:lnTo>
                  <a:pt x="1785" y="1825"/>
                </a:lnTo>
                <a:lnTo>
                  <a:pt x="1752" y="1846"/>
                </a:lnTo>
                <a:lnTo>
                  <a:pt x="1769" y="1790"/>
                </a:lnTo>
                <a:lnTo>
                  <a:pt x="1779" y="1763"/>
                </a:lnTo>
                <a:lnTo>
                  <a:pt x="1789" y="1737"/>
                </a:lnTo>
                <a:lnTo>
                  <a:pt x="1799" y="1709"/>
                </a:lnTo>
                <a:lnTo>
                  <a:pt x="1811" y="1683"/>
                </a:lnTo>
                <a:lnTo>
                  <a:pt x="1824" y="1657"/>
                </a:lnTo>
                <a:lnTo>
                  <a:pt x="1837" y="1630"/>
                </a:lnTo>
                <a:lnTo>
                  <a:pt x="1850" y="1605"/>
                </a:lnTo>
                <a:lnTo>
                  <a:pt x="1864" y="1580"/>
                </a:lnTo>
                <a:lnTo>
                  <a:pt x="1879" y="1555"/>
                </a:lnTo>
                <a:lnTo>
                  <a:pt x="1894" y="1530"/>
                </a:lnTo>
                <a:lnTo>
                  <a:pt x="1911" y="1505"/>
                </a:lnTo>
                <a:lnTo>
                  <a:pt x="1929" y="1481"/>
                </a:lnTo>
                <a:lnTo>
                  <a:pt x="1947" y="1458"/>
                </a:lnTo>
                <a:lnTo>
                  <a:pt x="1966" y="1434"/>
                </a:lnTo>
                <a:lnTo>
                  <a:pt x="1986" y="1410"/>
                </a:lnTo>
                <a:lnTo>
                  <a:pt x="2007" y="1388"/>
                </a:lnTo>
                <a:lnTo>
                  <a:pt x="2029" y="1365"/>
                </a:lnTo>
                <a:lnTo>
                  <a:pt x="2052" y="1343"/>
                </a:lnTo>
                <a:lnTo>
                  <a:pt x="2075" y="1321"/>
                </a:lnTo>
                <a:lnTo>
                  <a:pt x="2100" y="1300"/>
                </a:lnTo>
                <a:lnTo>
                  <a:pt x="2126" y="1279"/>
                </a:lnTo>
                <a:lnTo>
                  <a:pt x="2153" y="1258"/>
                </a:lnTo>
                <a:lnTo>
                  <a:pt x="2181" y="1238"/>
                </a:lnTo>
                <a:lnTo>
                  <a:pt x="2210" y="1218"/>
                </a:lnTo>
                <a:lnTo>
                  <a:pt x="2240" y="1199"/>
                </a:lnTo>
                <a:lnTo>
                  <a:pt x="2272" y="1180"/>
                </a:lnTo>
                <a:lnTo>
                  <a:pt x="2304" y="1162"/>
                </a:lnTo>
                <a:lnTo>
                  <a:pt x="2338" y="1144"/>
                </a:lnTo>
                <a:lnTo>
                  <a:pt x="2373" y="1127"/>
                </a:lnTo>
                <a:lnTo>
                  <a:pt x="2409" y="1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19402" y="1405534"/>
            <a:ext cx="2683671" cy="17371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24" y="1265583"/>
            <a:ext cx="2630049" cy="1753366"/>
          </a:xfrm>
          <a:prstGeom prst="rect">
            <a:avLst/>
          </a:prstGeom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4874107" y="1405534"/>
            <a:ext cx="2683671" cy="17371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29" y="1265583"/>
            <a:ext cx="2630049" cy="1753366"/>
          </a:xfrm>
          <a:prstGeom prst="rect">
            <a:avLst/>
          </a:prstGeom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1519402" y="3957852"/>
            <a:ext cx="2683671" cy="17371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24" y="3817901"/>
            <a:ext cx="2630049" cy="1753366"/>
          </a:xfrm>
          <a:prstGeom prst="rect">
            <a:avLst/>
          </a:prstGeom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sp>
        <p:nvSpPr>
          <p:cNvPr id="25" name="矩形 24"/>
          <p:cNvSpPr/>
          <p:nvPr/>
        </p:nvSpPr>
        <p:spPr>
          <a:xfrm>
            <a:off x="4874107" y="3957852"/>
            <a:ext cx="2683671" cy="17371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29" y="3817901"/>
            <a:ext cx="2630049" cy="1753366"/>
          </a:xfrm>
          <a:prstGeom prst="rect">
            <a:avLst/>
          </a:prstGeom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sp>
        <p:nvSpPr>
          <p:cNvPr id="27" name="矩形 26"/>
          <p:cNvSpPr/>
          <p:nvPr/>
        </p:nvSpPr>
        <p:spPr>
          <a:xfrm flipH="1">
            <a:off x="714374" y="-2019502"/>
            <a:ext cx="45719" cy="3486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218083" y="1388953"/>
            <a:ext cx="2974748" cy="43060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9682903" y="1884741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本组照片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698933" y="2175626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899555" y="2686676"/>
            <a:ext cx="329412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r>
              <a:rPr lang="en-US" altLang="zh-CN" sz="2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269987" y="1442684"/>
            <a:ext cx="2974748" cy="43060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6" grpId="0" animBg="1"/>
      <p:bldP spid="41" grpId="0" animBg="1"/>
      <p:bldP spid="43" grpId="0" animBg="1"/>
      <p:bldP spid="46" grpId="0" animBg="1"/>
      <p:bldP spid="10" grpId="0" animBg="1"/>
      <p:bldP spid="21" grpId="0" animBg="1"/>
      <p:bldP spid="23" grpId="0" animBg="1"/>
      <p:bldP spid="25" grpId="0" animBg="1"/>
      <p:bldP spid="27" grpId="0" animBg="1"/>
      <p:bldP spid="28" grpId="0" animBg="1"/>
      <p:bldP spid="29" grpId="0"/>
      <p:bldP spid="30" grpId="0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25640" y="0"/>
            <a:ext cx="33528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686800" y="770209"/>
            <a:ext cx="1015663" cy="3407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5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25135" y="1869801"/>
            <a:ext cx="923330" cy="2705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455150" y="3448050"/>
            <a:ext cx="459740" cy="1691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zh-CN" altLang="en-US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zh-CN" altLang="en-US" dirty="0"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5110162" y="2443162"/>
            <a:ext cx="1971675" cy="1971675"/>
          </a:xfrm>
          <a:prstGeom prst="ellipse">
            <a:avLst/>
          </a:prstGeom>
          <a:solidFill>
            <a:schemeClr val="bg1">
              <a:alpha val="37000"/>
            </a:schemeClr>
          </a:solidFill>
          <a:ln w="25400">
            <a:solidFill>
              <a:srgbClr val="457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196262" y="2443161"/>
            <a:ext cx="1971675" cy="1971675"/>
          </a:xfrm>
          <a:prstGeom prst="ellipse">
            <a:avLst/>
          </a:prstGeom>
          <a:solidFill>
            <a:schemeClr val="bg1">
              <a:alpha val="37000"/>
            </a:schemeClr>
          </a:solidFill>
          <a:ln w="25400">
            <a:solidFill>
              <a:srgbClr val="457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2024063" y="2443160"/>
            <a:ext cx="1971675" cy="1971675"/>
          </a:xfrm>
          <a:prstGeom prst="ellipse">
            <a:avLst/>
          </a:prstGeom>
          <a:solidFill>
            <a:schemeClr val="bg1">
              <a:alpha val="37000"/>
            </a:schemeClr>
          </a:solidFill>
          <a:ln w="25400">
            <a:solidFill>
              <a:srgbClr val="457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2257130" y="3203955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30868" y="4656557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343230" y="3198164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550035" y="3198164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416966" y="4656557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503068" y="4656557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7" grpId="0"/>
      <p:bldP spid="38" grpId="0"/>
      <p:bldP spid="39" grpId="0"/>
      <p:bldP spid="40" grpId="0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9" y="657224"/>
            <a:ext cx="7011165" cy="55435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725766" y="1770441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本节照片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41796" y="2061326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942418" y="2572376"/>
            <a:ext cx="329412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r>
              <a:rPr lang="en-US" altLang="zh-CN" sz="2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25922" y="1576135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本节照片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1952" y="1867020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25922" y="2515226"/>
            <a:ext cx="29203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b="13897"/>
          <a:stretch>
            <a:fillRect/>
          </a:stretch>
        </p:blipFill>
        <p:spPr>
          <a:xfrm>
            <a:off x="4337852" y="1224261"/>
            <a:ext cx="6901647" cy="451485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7950"/>
          <a:stretch>
            <a:fillRect/>
          </a:stretch>
        </p:blipFill>
        <p:spPr>
          <a:xfrm>
            <a:off x="-447675" y="-1"/>
            <a:ext cx="12639676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15512" y="2249566"/>
            <a:ext cx="1857375" cy="1857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315525" y="2371724"/>
            <a:ext cx="1857375" cy="18573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067299" y="2249566"/>
            <a:ext cx="1857375" cy="1857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67312" y="2371724"/>
            <a:ext cx="1857375" cy="18573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906700" y="2249566"/>
            <a:ext cx="1857375" cy="1857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006713" y="2371724"/>
            <a:ext cx="1857375" cy="18573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456432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30170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01317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75055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146202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219940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4" grpId="0"/>
      <p:bldP spid="27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7950"/>
          <a:stretch>
            <a:fillRect/>
          </a:stretch>
        </p:blipFill>
        <p:spPr>
          <a:xfrm>
            <a:off x="-447675" y="-1"/>
            <a:ext cx="12639676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6" t="22171" r="31045" b="50000"/>
          <a:stretch>
            <a:fillRect/>
          </a:stretch>
        </p:blipFill>
        <p:spPr>
          <a:xfrm>
            <a:off x="9328786" y="1953662"/>
            <a:ext cx="1846142" cy="2950673"/>
          </a:xfrm>
          <a:prstGeom prst="rect">
            <a:avLst/>
          </a:prstGeom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1102043" y="2075820"/>
            <a:ext cx="1846142" cy="2950673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08095" y="2075820"/>
            <a:ext cx="1846142" cy="2950673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731319" y="2075820"/>
            <a:ext cx="1846142" cy="2950673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9442332" y="2075820"/>
            <a:ext cx="1846142" cy="2950673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2" t="15188" r="7015" b="45854"/>
          <a:stretch>
            <a:fillRect/>
          </a:stretch>
        </p:blipFill>
        <p:spPr>
          <a:xfrm>
            <a:off x="884872" y="1953664"/>
            <a:ext cx="1846142" cy="2950673"/>
          </a:xfrm>
          <a:prstGeom prst="rect">
            <a:avLst/>
          </a:prstGeom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33337" r="49173" b="27706"/>
          <a:stretch>
            <a:fillRect/>
          </a:stretch>
        </p:blipFill>
        <p:spPr>
          <a:xfrm>
            <a:off x="3699510" y="1953663"/>
            <a:ext cx="1846142" cy="2950673"/>
          </a:xfrm>
          <a:prstGeom prst="rect">
            <a:avLst/>
          </a:prstGeom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6" t="27875" r="294" b="43271"/>
          <a:stretch>
            <a:fillRect/>
          </a:stretch>
        </p:blipFill>
        <p:spPr>
          <a:xfrm>
            <a:off x="6514148" y="1953663"/>
            <a:ext cx="1846142" cy="2950673"/>
          </a:xfrm>
          <a:prstGeom prst="rect">
            <a:avLst/>
          </a:prstGeom>
          <a:effectLst>
            <a:outerShdw blurRad="1016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105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231581" y="1017208"/>
            <a:ext cx="3820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关于我们</a:t>
            </a:r>
            <a:endParaRPr lang="zh-CN" altLang="en-US" sz="6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82212" y="1706439"/>
            <a:ext cx="2719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About us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480" y="3040111"/>
            <a:ext cx="1889760" cy="1889760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596640" y="3040111"/>
            <a:ext cx="1889760" cy="1889760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400800" y="3040111"/>
            <a:ext cx="1889760" cy="1889760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204960" y="3040111"/>
            <a:ext cx="1889760" cy="1889760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792480" y="520143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摄影师名字</a:t>
            </a:r>
            <a:endParaRPr lang="zh-CN" altLang="en-US" sz="2400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79745" y="520143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摄影师名字</a:t>
            </a:r>
            <a:endParaRPr lang="zh-CN" altLang="en-US" sz="2400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85327" y="51952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摄影师名字</a:t>
            </a:r>
            <a:endParaRPr lang="zh-CN" altLang="en-US" sz="2400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83905" y="51952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摄影师名字</a:t>
            </a:r>
            <a:endParaRPr lang="zh-CN" altLang="en-US" sz="2400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74895" y="56642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本次拍摄者</a:t>
            </a:r>
            <a:endParaRPr lang="zh-CN" altLang="en-US" dirty="0">
              <a:solidFill>
                <a:srgbClr val="FF0000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11" grpId="0" animBg="1"/>
      <p:bldP spid="12" grpId="0" animBg="1"/>
      <p:bldP spid="18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25640" y="0"/>
            <a:ext cx="33528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686800" y="770209"/>
            <a:ext cx="1015663" cy="3407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总结文本</a:t>
            </a:r>
            <a:endParaRPr lang="zh-CN" altLang="en-US" sz="5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25135" y="1869801"/>
            <a:ext cx="923330" cy="2705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23095" y="3550920"/>
            <a:ext cx="459740" cy="1691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zh-CN" altLang="en-US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</a:rPr>
              <a:t>请输入你的</a:t>
            </a:r>
            <a:r>
              <a:rPr lang="zh-CN" altLang="en-US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</a:rPr>
              <a:t>内容</a:t>
            </a:r>
            <a:endParaRPr lang="zh-CN" altLang="en-US" dirty="0"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7950"/>
          <a:stretch>
            <a:fillRect/>
          </a:stretch>
        </p:blipFill>
        <p:spPr>
          <a:xfrm>
            <a:off x="-447675" y="-1"/>
            <a:ext cx="12639676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8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037854" y="1516502"/>
            <a:ext cx="21162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summary</a:t>
            </a:r>
            <a:endParaRPr lang="zh-CN" altLang="en-US" sz="4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49363" y="1162559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本次拍摄感受</a:t>
            </a:r>
            <a:endParaRPr lang="zh-CN" altLang="en-US" sz="4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69365" y="2248765"/>
            <a:ext cx="70532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zh-CN" altLang="en-US" sz="24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en-US" altLang="zh-CN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7950"/>
          <a:stretch>
            <a:fillRect/>
          </a:stretch>
        </p:blipFill>
        <p:spPr>
          <a:xfrm>
            <a:off x="-447675" y="-1"/>
            <a:ext cx="12639676" cy="68580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335" y="244315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37852" y="1562247"/>
            <a:ext cx="21162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summary</a:t>
            </a:r>
            <a:endParaRPr lang="zh-CN" altLang="en-US" sz="4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49361" y="1208304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拍摄正式总结</a:t>
            </a:r>
            <a:endParaRPr lang="zh-CN" altLang="en-US" sz="4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65717" y="2618097"/>
            <a:ext cx="826055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en-US" altLang="zh-CN" sz="2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105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248293" y="0"/>
            <a:ext cx="356839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579404" y="808319"/>
            <a:ext cx="1954381" cy="36189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15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感谢</a:t>
            </a:r>
            <a:endParaRPr lang="en-US" altLang="zh-CN" sz="115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95187" y="1613118"/>
            <a:ext cx="1768433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dirty="0">
                <a:solidFill>
                  <a:prstClr val="black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观</a:t>
            </a:r>
            <a:endParaRPr lang="en-US" altLang="zh-CN" sz="11500" dirty="0">
              <a:solidFill>
                <a:prstClr val="black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zh-CN" altLang="en-US" sz="11500" dirty="0">
                <a:solidFill>
                  <a:prstClr val="black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看</a:t>
            </a:r>
            <a:endParaRPr lang="zh-CN" altLang="en-US" sz="2800" dirty="0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 b="20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139409" y="2647055"/>
            <a:ext cx="923330" cy="15638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目录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862410" y="2443081"/>
            <a:ext cx="738664" cy="176747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3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Catalog</a:t>
            </a:r>
            <a:endParaRPr lang="zh-CN" altLang="en-US" sz="32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61328" y="2443081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标题文本一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84329" y="2443081"/>
            <a:ext cx="553998" cy="13907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Headlines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50781" y="2443081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标题文本二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73782" y="2443081"/>
            <a:ext cx="553998" cy="13907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Headlines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63235" y="2443081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标题文本三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86236" y="2443081"/>
            <a:ext cx="553998" cy="13907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Headlines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26174" y="2443082"/>
            <a:ext cx="738664" cy="236859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标题文本四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949175" y="2443082"/>
            <a:ext cx="553998" cy="13907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Headlines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499734" y="2450770"/>
            <a:ext cx="553998" cy="19581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summary</a:t>
            </a:r>
            <a:endParaRPr lang="zh-CN" altLang="en-US" sz="24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33714" y="2443081"/>
            <a:ext cx="738664" cy="15355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>
                <a:latin typeface="方正仿宋繁体" panose="03000509000000000000" pitchFamily="65" charset="-122"/>
                <a:ea typeface="方正仿宋繁体" panose="03000509000000000000" pitchFamily="65" charset="-122"/>
              </a:rPr>
              <a:t>总结</a:t>
            </a:r>
            <a:endParaRPr lang="zh-CN" altLang="en-US" sz="3600" b="1" dirty="0">
              <a:latin typeface="方正仿宋繁体" panose="03000509000000000000" pitchFamily="65" charset="-122"/>
              <a:ea typeface="方正仿宋繁体" panose="03000509000000000000" pitchFamily="65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 b="20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25640" y="0"/>
            <a:ext cx="33528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686800" y="770209"/>
            <a:ext cx="1015663" cy="3407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5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25135" y="1869801"/>
            <a:ext cx="923330" cy="2705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92310" y="3369945"/>
            <a:ext cx="459740" cy="1691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zh-CN" altLang="en-US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zh-CN" altLang="en-US" dirty="0"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50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4339" y="244316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321611" y="1323903"/>
            <a:ext cx="10422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1</a:t>
            </a:r>
            <a:endParaRPr lang="zh-CN" altLang="en-US" sz="9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27065" y="1771180"/>
            <a:ext cx="3810659" cy="677108"/>
            <a:chOff x="2033331" y="1919895"/>
            <a:chExt cx="3810659" cy="677108"/>
          </a:xfrm>
        </p:grpSpPr>
        <p:sp>
          <p:nvSpPr>
            <p:cNvPr id="21" name="文本框 20"/>
            <p:cNvSpPr txBox="1"/>
            <p:nvPr/>
          </p:nvSpPr>
          <p:spPr>
            <a:xfrm>
              <a:off x="2033331" y="1919895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033331" y="2289226"/>
              <a:ext cx="3810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691187" y="2202067"/>
            <a:ext cx="1208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2</a:t>
            </a:r>
            <a:endParaRPr lang="zh-CN" altLang="en-US" sz="9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536251" y="2633954"/>
            <a:ext cx="3810659" cy="677108"/>
            <a:chOff x="2033331" y="1919895"/>
            <a:chExt cx="3810659" cy="677108"/>
          </a:xfrm>
        </p:grpSpPr>
        <p:sp>
          <p:nvSpPr>
            <p:cNvPr id="27" name="文本框 26"/>
            <p:cNvSpPr txBox="1"/>
            <p:nvPr/>
          </p:nvSpPr>
          <p:spPr>
            <a:xfrm>
              <a:off x="2033331" y="1919895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033331" y="2289226"/>
              <a:ext cx="3810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185731" y="3019343"/>
            <a:ext cx="1184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3</a:t>
            </a:r>
            <a:endParaRPr lang="zh-CN" altLang="en-US" sz="9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958411" y="3465619"/>
            <a:ext cx="3810659" cy="677108"/>
            <a:chOff x="2033331" y="1919895"/>
            <a:chExt cx="3810659" cy="677108"/>
          </a:xfrm>
        </p:grpSpPr>
        <p:sp>
          <p:nvSpPr>
            <p:cNvPr id="31" name="文本框 30"/>
            <p:cNvSpPr txBox="1"/>
            <p:nvPr/>
          </p:nvSpPr>
          <p:spPr>
            <a:xfrm>
              <a:off x="2033331" y="1919895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033331" y="2289226"/>
              <a:ext cx="3810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  <p:sp>
        <p:nvSpPr>
          <p:cNvPr id="12" name="平行四边形 11"/>
          <p:cNvSpPr/>
          <p:nvPr/>
        </p:nvSpPr>
        <p:spPr>
          <a:xfrm flipH="1">
            <a:off x="409418" y="244316"/>
            <a:ext cx="6037255" cy="6369368"/>
          </a:xfrm>
          <a:prstGeom prst="parallelogram">
            <a:avLst>
              <a:gd name="adj" fmla="val 57729"/>
            </a:avLst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668907" y="3866059"/>
            <a:ext cx="1263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4</a:t>
            </a:r>
            <a:endParaRPr lang="zh-CN" altLang="en-US" sz="9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510235" y="4312335"/>
            <a:ext cx="3810659" cy="677108"/>
            <a:chOff x="2033331" y="1919895"/>
            <a:chExt cx="3810659" cy="677108"/>
          </a:xfrm>
        </p:grpSpPr>
        <p:sp>
          <p:nvSpPr>
            <p:cNvPr id="35" name="文本框 34"/>
            <p:cNvSpPr txBox="1"/>
            <p:nvPr/>
          </p:nvSpPr>
          <p:spPr>
            <a:xfrm>
              <a:off x="2033331" y="1919895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033331" y="2289226"/>
              <a:ext cx="3810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5" grpId="0"/>
      <p:bldP spid="29" grpId="0"/>
      <p:bldP spid="1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50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4339" y="244316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049078" y="4483746"/>
            <a:ext cx="2093842" cy="959583"/>
            <a:chOff x="4901456" y="4654035"/>
            <a:chExt cx="2093842" cy="959583"/>
          </a:xfrm>
        </p:grpSpPr>
        <p:sp>
          <p:nvSpPr>
            <p:cNvPr id="35" name="文本框 34"/>
            <p:cNvSpPr txBox="1"/>
            <p:nvPr/>
          </p:nvSpPr>
          <p:spPr>
            <a:xfrm>
              <a:off x="5009530" y="4654035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901456" y="5090398"/>
              <a:ext cx="20938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</a:t>
              </a:r>
              <a:endPara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  <a:p>
              <a:pPr algn="ctr"/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9" y="1997899"/>
            <a:ext cx="3413819" cy="22758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9" y="2442093"/>
            <a:ext cx="2996121" cy="18308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98" y="2549920"/>
            <a:ext cx="2584583" cy="172305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429661" y="4489222"/>
            <a:ext cx="194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32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356458" y="4920109"/>
            <a:ext cx="2093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enter the</a:t>
            </a:r>
            <a:endParaRPr lang="en-US" altLang="zh-CN" sz="1400" dirty="0"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ctr"/>
            <a:r>
              <a: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rPr>
              <a:t> text of this section</a:t>
            </a:r>
            <a:endParaRPr lang="zh-CN" altLang="en-US" sz="1400" dirty="0"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05319" y="829896"/>
            <a:ext cx="194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代表作品</a:t>
            </a:r>
            <a:endParaRPr lang="zh-CN" altLang="en-US" sz="32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96346" y="4517291"/>
            <a:ext cx="2093842" cy="968543"/>
            <a:chOff x="4950334" y="4659511"/>
            <a:chExt cx="2093842" cy="968543"/>
          </a:xfrm>
        </p:grpSpPr>
        <p:sp>
          <p:nvSpPr>
            <p:cNvPr id="41" name="文本框 40"/>
            <p:cNvSpPr txBox="1"/>
            <p:nvPr/>
          </p:nvSpPr>
          <p:spPr>
            <a:xfrm>
              <a:off x="5023270" y="4659511"/>
              <a:ext cx="19479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latin typeface="新蒂文征明简繁" panose="03000600000000000000" pitchFamily="66" charset="-122"/>
                  <a:ea typeface="新蒂文征明简繁" panose="03000600000000000000" pitchFamily="66" charset="-122"/>
                </a:rPr>
                <a:t>标题文本</a:t>
              </a:r>
              <a:endPara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950334" y="5104834"/>
              <a:ext cx="20938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Click here to enter the</a:t>
              </a:r>
              <a:endPara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  <a:p>
              <a:pPr algn="ctr"/>
              <a:r>
                <a:rPr lang="en-US" altLang="zh-CN" sz="1400" dirty="0">
                  <a:latin typeface="方正仿宋_GBK" panose="03000509000000000000" pitchFamily="65" charset="-122"/>
                  <a:ea typeface="方正仿宋_GBK" panose="03000509000000000000" pitchFamily="65" charset="-122"/>
                </a:rPr>
                <a:t> text of this section</a:t>
              </a:r>
              <a:endParaRPr lang="zh-CN" altLang="en-US" sz="1400" dirty="0">
                <a:latin typeface="方正仿宋_GBK" panose="03000509000000000000" pitchFamily="65" charset="-122"/>
                <a:ea typeface="方正仿宋_GBK" panose="03000509000000000000" pitchFamily="65" charset="-122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905319" y="829896"/>
            <a:ext cx="194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代表作品</a:t>
            </a:r>
            <a:endParaRPr lang="zh-CN" altLang="en-US" sz="32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4339" y="244316"/>
            <a:ext cx="11323321" cy="6369368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10043160" y="0"/>
            <a:ext cx="0" cy="4645283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996367" y="2397948"/>
            <a:ext cx="6903714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Funeral Blues   </a:t>
            </a:r>
            <a:endParaRPr lang="en-US" altLang="zh-CN" sz="2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zh-CN" altLang="en-US" sz="2000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r>
              <a:rPr lang="en-US" altLang="zh-CN" sz="2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. </a:t>
            </a:r>
            <a:endParaRPr lang="en-US" altLang="zh-CN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13409" y="244316"/>
            <a:ext cx="11323321" cy="636936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05319" y="979527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关于数据</a:t>
            </a:r>
            <a:endParaRPr lang="zh-CN" altLang="en-US" sz="3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50670" y="2658414"/>
            <a:ext cx="1409700" cy="14097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436370" y="2544114"/>
            <a:ext cx="1638300" cy="16383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/>
          <p:cNvSpPr/>
          <p:nvPr/>
        </p:nvSpPr>
        <p:spPr>
          <a:xfrm>
            <a:off x="1436370" y="2544114"/>
            <a:ext cx="1638300" cy="1638300"/>
          </a:xfrm>
          <a:prstGeom prst="arc">
            <a:avLst>
              <a:gd name="adj1" fmla="val 16994431"/>
              <a:gd name="adj2" fmla="val 8519793"/>
            </a:avLst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70020" y="2658414"/>
            <a:ext cx="1409700" cy="14097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855720" y="2544114"/>
            <a:ext cx="1638300" cy="16383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/>
        </p:nvSpPr>
        <p:spPr>
          <a:xfrm>
            <a:off x="3855720" y="2544114"/>
            <a:ext cx="1638300" cy="1638300"/>
          </a:xfrm>
          <a:prstGeom prst="arc">
            <a:avLst>
              <a:gd name="adj1" fmla="val 16994431"/>
              <a:gd name="adj2" fmla="val 21319612"/>
            </a:avLst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389370" y="2658414"/>
            <a:ext cx="1409700" cy="14097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75070" y="2544114"/>
            <a:ext cx="1638300" cy="16383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弧形 15"/>
          <p:cNvSpPr/>
          <p:nvPr/>
        </p:nvSpPr>
        <p:spPr>
          <a:xfrm>
            <a:off x="6275070" y="2544114"/>
            <a:ext cx="1638300" cy="1638300"/>
          </a:xfrm>
          <a:prstGeom prst="arc">
            <a:avLst>
              <a:gd name="adj1" fmla="val 16994431"/>
              <a:gd name="adj2" fmla="val 2571679"/>
            </a:avLst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803008" y="2672701"/>
            <a:ext cx="1409700" cy="14097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688708" y="2558401"/>
            <a:ext cx="1638300" cy="163830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>
            <a:off x="8688708" y="2558401"/>
            <a:ext cx="1638300" cy="1638300"/>
          </a:xfrm>
          <a:prstGeom prst="arc">
            <a:avLst>
              <a:gd name="adj1" fmla="val 16023468"/>
              <a:gd name="adj2" fmla="val 250805"/>
            </a:avLst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648337" y="4815277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50670" y="5097753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40258" y="481819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42591" y="5100670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59608" y="4815277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61941" y="5097753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64033" y="481450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966366" y="509697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C00000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1952645" y="244316"/>
            <a:ext cx="7970703" cy="6369368"/>
          </a:xfrm>
          <a:prstGeom prst="parallelogram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1758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25640" y="0"/>
            <a:ext cx="33528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686800" y="770209"/>
            <a:ext cx="1015663" cy="3407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标题文本</a:t>
            </a:r>
            <a:endParaRPr lang="zh-CN" altLang="en-US" sz="5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25135" y="1869801"/>
            <a:ext cx="923330" cy="2705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05950" y="3439160"/>
            <a:ext cx="459740" cy="1691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zh-CN" altLang="en-US" dirty="0">
                <a:latin typeface="思源黑体旧字形 ExtraLight" panose="020B0200000000000000" pitchFamily="34" charset="-128"/>
                <a:ea typeface="思源黑体旧字形 ExtraLight" panose="020B0200000000000000" pitchFamily="34" charset="-128"/>
                <a:sym typeface="+mn-ea"/>
              </a:rPr>
              <a:t>请输入你的内容</a:t>
            </a:r>
            <a:endParaRPr lang="zh-CN" altLang="en-US" dirty="0"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22" grpId="0"/>
    </p:bldLst>
  </p:timing>
</p:sld>
</file>

<file path=ppt/tags/tag1.xml><?xml version="1.0" encoding="utf-8"?>
<p:tagLst xmlns:p="http://schemas.openxmlformats.org/presentationml/2006/main">
  <p:tag name="ISPRING_PRESENTATION_TITLE" val="喧嚣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WPS 演示</Application>
  <PresentationFormat>宽屏</PresentationFormat>
  <Paragraphs>214</Paragraphs>
  <Slides>23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新蒂文征明简繁</vt:lpstr>
      <vt:lpstr>方正仿宋繁体</vt:lpstr>
      <vt:lpstr>方正仿宋_GBK</vt:lpstr>
      <vt:lpstr>思源黑体旧字形 ExtraLight</vt:lpstr>
      <vt:lpstr>Calibri</vt:lpstr>
      <vt:lpstr>等线</vt:lpstr>
      <vt:lpstr>微软雅黑</vt:lpstr>
      <vt:lpstr>Arial Unicode MS</vt:lpstr>
      <vt:lpstr>等线 Light</vt:lpstr>
      <vt:lpstr>仿宋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
以下网址https://chinappt.taobao.com购买享受店家咨询售后服务，非上述网址购买均属于盗版。
BOSSPPT属于中国合法商标，凡是带有BOSSPPT字样，图样均属于侵权行为，我店发现盗版盗售行为将追究到底！
https://chinappt.taobao.com</dc:description>
  <dc:subject>BOSSPPT顶尖职业文案</dc:subject>
  <cp:lastModifiedBy>南蛮姑娘</cp:lastModifiedBy>
  <cp:revision>5</cp:revision>
  <dcterms:created xsi:type="dcterms:W3CDTF">2018-04-21T10:55:00Z</dcterms:created>
  <dcterms:modified xsi:type="dcterms:W3CDTF">2021-09-13T09:24:08Z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89DA943EB4114151BF7568B06D4C5531</vt:lpwstr>
  </property>
  <property fmtid="{D5CDD505-2E9C-101B-9397-08002B2CF9AE}" pid="3" name="KSOProductBuildVer">
    <vt:lpwstr>2052-11.1.0.10700</vt:lpwstr>
  </property>
</Properties>
</file>