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8"/>
  </p:handoutMasterIdLst>
  <p:sldIdLst>
    <p:sldId id="256" r:id="rId3"/>
    <p:sldId id="258" r:id="rId5"/>
    <p:sldId id="259" r:id="rId6"/>
    <p:sldId id="1633" r:id="rId7"/>
    <p:sldId id="11435" r:id="rId8"/>
    <p:sldId id="1605" r:id="rId9"/>
    <p:sldId id="11467" r:id="rId10"/>
    <p:sldId id="11533" r:id="rId11"/>
    <p:sldId id="261" r:id="rId12"/>
    <p:sldId id="490" r:id="rId13"/>
    <p:sldId id="11457" r:id="rId14"/>
    <p:sldId id="11499" r:id="rId15"/>
    <p:sldId id="1658" r:id="rId16"/>
    <p:sldId id="262" r:id="rId17"/>
    <p:sldId id="538" r:id="rId18"/>
    <p:sldId id="11455" r:id="rId19"/>
    <p:sldId id="1603" r:id="rId20"/>
    <p:sldId id="1613" r:id="rId21"/>
    <p:sldId id="263" r:id="rId22"/>
    <p:sldId id="515" r:id="rId23"/>
    <p:sldId id="1615" r:id="rId24"/>
    <p:sldId id="1594" r:id="rId25"/>
    <p:sldId id="11468" r:id="rId26"/>
    <p:sldId id="260" r:id="rId27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2D55"/>
    <a:srgbClr val="FFA267"/>
    <a:srgbClr val="FFD6BA"/>
    <a:srgbClr val="FBC2A5"/>
    <a:srgbClr val="231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tags" Target="tags/tag20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handoutMaster" Target="handoutMasters/handoutMaster1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A267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462D55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A267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462D55"/>
              </a:solidFill>
              <a:ln>
                <a:noFill/>
              </a:ln>
              <a:effectLst/>
            </c:spPr>
          </c:dPt>
          <c:dLbls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lang="zh-CN"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  <a:sym typeface="Arial" panose="020B0604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Sheet1!$B$2:$B$5</c:f>
              <c:numCache>
                <c:formatCode>0.00%</c:formatCode>
                <c:ptCount val="4"/>
                <c:pt idx="0">
                  <c:v>0.584</c:v>
                </c:pt>
                <c:pt idx="1">
                  <c:v>0.65</c:v>
                </c:pt>
                <c:pt idx="2">
                  <c:v>0.939</c:v>
                </c:pt>
                <c:pt idx="3">
                  <c:v>0.777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系列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类别 1</c:v>
                      </c:pt>
                      <c:pt idx="1">
                        <c:v>类别 2</c:v>
                      </c:pt>
                      <c:pt idx="2">
                        <c:v>类别 3</c:v>
                      </c:pt>
                      <c:pt idx="3">
                        <c:v>类别 4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-27"/>
        <c:axId val="912930816"/>
        <c:axId val="912932496"/>
      </c:barChart>
      <c:catAx>
        <c:axId val="9129308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defRPr>
            </a:pPr>
          </a:p>
        </c:txPr>
        <c:crossAx val="912932496"/>
        <c:crosses val="autoZero"/>
        <c:auto val="1"/>
        <c:lblAlgn val="ctr"/>
        <c:lblOffset val="100"/>
        <c:noMultiLvlLbl val="0"/>
      </c:catAx>
      <c:valAx>
        <c:axId val="91293249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defRPr>
            </a:pPr>
          </a:p>
        </c:txPr>
        <c:crossAx val="912930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Arial" panose="020B0604020202020204" pitchFamily="34" charset="0"/>
          <a:ea typeface="微软雅黑" panose="020B0503020204020204" charset="-122"/>
          <a:cs typeface="+mn-ea"/>
          <a:sym typeface="Arial" panose="020B0604020202020204" pitchFamily="34" charset="0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E2234-2077-4C43-B44B-8D5A89BA188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28C62-3C8F-4798-B1FA-F245FC314E7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8C62-3C8F-4798-B1FA-F245FC314E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8C62-3C8F-4798-B1FA-F245FC314E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8C62-3C8F-4798-B1FA-F245FC314E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8C62-3C8F-4798-B1FA-F245FC314E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8C62-3C8F-4798-B1FA-F245FC314E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8C62-3C8F-4798-B1FA-F245FC314E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8C62-3C8F-4798-B1FA-F245FC314E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8C62-3C8F-4798-B1FA-F245FC314E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8C62-3C8F-4798-B1FA-F245FC314E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8C62-3C8F-4798-B1FA-F245FC314E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8C62-3C8F-4798-B1FA-F245FC314E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8C62-3C8F-4798-B1FA-F245FC314E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8C62-3C8F-4798-B1FA-F245FC314E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8C62-3C8F-4798-B1FA-F245FC314E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8C62-3C8F-4798-B1FA-F245FC314E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8C62-3C8F-4798-B1FA-F245FC314E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8C62-3C8F-4798-B1FA-F245FC314E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8C62-3C8F-4798-B1FA-F245FC314E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8C62-3C8F-4798-B1FA-F245FC314E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8C62-3C8F-4798-B1FA-F245FC314E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8C62-3C8F-4798-B1FA-F245FC314E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8C62-3C8F-4798-B1FA-F245FC314E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8C62-3C8F-4798-B1FA-F245FC314E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28C62-3C8F-4798-B1FA-F245FC314E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8F66-B53B-4330-A8A6-7750D317E5D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5DC3-2617-48A1-A1F8-A0F175F3DC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8F66-B53B-4330-A8A6-7750D317E5D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5DC3-2617-48A1-A1F8-A0F175F3DC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8F66-B53B-4330-A8A6-7750D317E5D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5DC3-2617-48A1-A1F8-A0F175F3DC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064000" y="441961"/>
            <a:ext cx="4368800" cy="3083564"/>
          </a:xfrm>
          <a:custGeom>
            <a:avLst/>
            <a:gdLst/>
            <a:ahLst/>
            <a:cxnLst/>
            <a:rect l="l" t="t" r="r" b="b"/>
            <a:pathLst>
              <a:path w="3276600" h="3124200">
                <a:moveTo>
                  <a:pt x="3028950" y="0"/>
                </a:moveTo>
                <a:cubicBezTo>
                  <a:pt x="3165723" y="0"/>
                  <a:pt x="3276600" y="110877"/>
                  <a:pt x="3276600" y="247650"/>
                </a:cubicBezTo>
                <a:lnTo>
                  <a:pt x="3276600" y="2876550"/>
                </a:lnTo>
                <a:cubicBezTo>
                  <a:pt x="3276600" y="3013323"/>
                  <a:pt x="3165723" y="3124200"/>
                  <a:pt x="3028950" y="3124200"/>
                </a:cubicBezTo>
                <a:cubicBezTo>
                  <a:pt x="2892177" y="3124200"/>
                  <a:pt x="2781300" y="3013323"/>
                  <a:pt x="2781300" y="2876550"/>
                </a:cubicBezTo>
                <a:lnTo>
                  <a:pt x="2781300" y="247650"/>
                </a:lnTo>
                <a:cubicBezTo>
                  <a:pt x="2781300" y="110877"/>
                  <a:pt x="2892177" y="0"/>
                  <a:pt x="3028950" y="0"/>
                </a:cubicBezTo>
                <a:close/>
                <a:moveTo>
                  <a:pt x="2317750" y="0"/>
                </a:moveTo>
                <a:cubicBezTo>
                  <a:pt x="2454523" y="0"/>
                  <a:pt x="2565400" y="110877"/>
                  <a:pt x="2565400" y="247650"/>
                </a:cubicBezTo>
                <a:lnTo>
                  <a:pt x="2565400" y="2876550"/>
                </a:lnTo>
                <a:cubicBezTo>
                  <a:pt x="2565400" y="3013323"/>
                  <a:pt x="2454523" y="3124200"/>
                  <a:pt x="2317750" y="3124200"/>
                </a:cubicBezTo>
                <a:cubicBezTo>
                  <a:pt x="2180977" y="3124200"/>
                  <a:pt x="2070100" y="3013323"/>
                  <a:pt x="2070100" y="2876550"/>
                </a:cubicBezTo>
                <a:lnTo>
                  <a:pt x="2070100" y="247650"/>
                </a:lnTo>
                <a:cubicBezTo>
                  <a:pt x="2070100" y="110877"/>
                  <a:pt x="2180977" y="0"/>
                  <a:pt x="2317750" y="0"/>
                </a:cubicBezTo>
                <a:close/>
                <a:moveTo>
                  <a:pt x="1606550" y="0"/>
                </a:moveTo>
                <a:cubicBezTo>
                  <a:pt x="1743323" y="0"/>
                  <a:pt x="1854200" y="110877"/>
                  <a:pt x="1854200" y="247650"/>
                </a:cubicBezTo>
                <a:lnTo>
                  <a:pt x="1854200" y="2876550"/>
                </a:lnTo>
                <a:cubicBezTo>
                  <a:pt x="1854200" y="3013323"/>
                  <a:pt x="1743323" y="3124200"/>
                  <a:pt x="1606550" y="3124200"/>
                </a:cubicBezTo>
                <a:cubicBezTo>
                  <a:pt x="1469777" y="3124200"/>
                  <a:pt x="1358900" y="3013323"/>
                  <a:pt x="1358900" y="2876550"/>
                </a:cubicBezTo>
                <a:lnTo>
                  <a:pt x="1358900" y="247650"/>
                </a:lnTo>
                <a:cubicBezTo>
                  <a:pt x="1358900" y="110877"/>
                  <a:pt x="1469777" y="0"/>
                  <a:pt x="1606550" y="0"/>
                </a:cubicBezTo>
                <a:close/>
                <a:moveTo>
                  <a:pt x="958850" y="0"/>
                </a:moveTo>
                <a:cubicBezTo>
                  <a:pt x="1095623" y="0"/>
                  <a:pt x="1206500" y="110877"/>
                  <a:pt x="1206500" y="247650"/>
                </a:cubicBezTo>
                <a:lnTo>
                  <a:pt x="1206500" y="2876550"/>
                </a:lnTo>
                <a:cubicBezTo>
                  <a:pt x="1206500" y="3013323"/>
                  <a:pt x="1095623" y="3124200"/>
                  <a:pt x="958850" y="3124200"/>
                </a:cubicBezTo>
                <a:cubicBezTo>
                  <a:pt x="822077" y="3124200"/>
                  <a:pt x="711200" y="3013323"/>
                  <a:pt x="711200" y="2876550"/>
                </a:cubicBezTo>
                <a:lnTo>
                  <a:pt x="711200" y="247650"/>
                </a:lnTo>
                <a:cubicBezTo>
                  <a:pt x="711200" y="110877"/>
                  <a:pt x="822077" y="0"/>
                  <a:pt x="958850" y="0"/>
                </a:cubicBezTo>
                <a:close/>
                <a:moveTo>
                  <a:pt x="247650" y="0"/>
                </a:moveTo>
                <a:cubicBezTo>
                  <a:pt x="384423" y="0"/>
                  <a:pt x="495300" y="110877"/>
                  <a:pt x="495300" y="247650"/>
                </a:cubicBezTo>
                <a:lnTo>
                  <a:pt x="495300" y="2876550"/>
                </a:lnTo>
                <a:cubicBezTo>
                  <a:pt x="495300" y="3013323"/>
                  <a:pt x="384423" y="3124200"/>
                  <a:pt x="247650" y="3124200"/>
                </a:cubicBezTo>
                <a:cubicBezTo>
                  <a:pt x="110877" y="3124200"/>
                  <a:pt x="0" y="3013323"/>
                  <a:pt x="0" y="2876550"/>
                </a:cubicBezTo>
                <a:lnTo>
                  <a:pt x="0" y="247650"/>
                </a:lnTo>
                <a:cubicBezTo>
                  <a:pt x="0" y="110877"/>
                  <a:pt x="110877" y="0"/>
                  <a:pt x="247650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4706" y="3801452"/>
            <a:ext cx="4511964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200" b="1">
                <a:solidFill>
                  <a:schemeClr val="bg1"/>
                </a:solidFill>
                <a:latin typeface="Lato Hairline"/>
                <a:cs typeface="Lato Hairline"/>
              </a:defRPr>
            </a:lvl1pPr>
          </a:lstStyle>
          <a:p>
            <a:pPr lvl="0"/>
            <a:r>
              <a:rPr lang="es-ES_tradnl" dirty="0"/>
              <a:t>TITLE HERE</a:t>
            </a:r>
            <a:endParaRPr lang="es-ES_tradnl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4706" y="4385250"/>
            <a:ext cx="4511964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Ultimate</a:t>
            </a:r>
            <a:r>
              <a:rPr lang="es-ES_tradnl" dirty="0"/>
              <a:t> </a:t>
            </a:r>
            <a:r>
              <a:rPr lang="es-ES_tradnl" dirty="0" err="1"/>
              <a:t>Powerpoint</a:t>
            </a:r>
            <a:r>
              <a:rPr lang="es-ES_tradnl" dirty="0"/>
              <a:t> </a:t>
            </a:r>
            <a:r>
              <a:rPr lang="es-ES_tradnl" dirty="0" err="1"/>
              <a:t>Template</a:t>
            </a:r>
            <a:endParaRPr lang="es-ES_tradnl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975167" y="4817825"/>
            <a:ext cx="4488039" cy="15368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44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8F66-B53B-4330-A8A6-7750D317E5D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5DC3-2617-48A1-A1F8-A0F175F3DC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8F66-B53B-4330-A8A6-7750D317E5D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5DC3-2617-48A1-A1F8-A0F175F3DC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8F66-B53B-4330-A8A6-7750D317E5D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5DC3-2617-48A1-A1F8-A0F175F3DC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8F66-B53B-4330-A8A6-7750D317E5D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5DC3-2617-48A1-A1F8-A0F175F3DC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8F66-B53B-4330-A8A6-7750D317E5D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5DC3-2617-48A1-A1F8-A0F175F3DC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8F66-B53B-4330-A8A6-7750D317E5D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5DC3-2617-48A1-A1F8-A0F175F3DC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8F66-B53B-4330-A8A6-7750D317E5D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5DC3-2617-48A1-A1F8-A0F175F3DC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8F66-B53B-4330-A8A6-7750D317E5D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5DC3-2617-48A1-A1F8-A0F175F3DC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B8F66-B53B-4330-A8A6-7750D317E5D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65DC3-2617-48A1-A1F8-A0F175F3DC3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0" Type="http://schemas.openxmlformats.org/officeDocument/2006/relationships/notesSlide" Target="../notesSlides/notesSlide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4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2.png"/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9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2.png"/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1" Type="http://schemas.openxmlformats.org/officeDocument/2006/relationships/notesSlide" Target="../notesSlides/notesSlide2.xml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0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2" Type="http://schemas.openxmlformats.org/officeDocument/2006/relationships/notesSlide" Target="../notesSlides/notesSlide21.xml"/><Relationship Id="rId21" Type="http://schemas.openxmlformats.org/officeDocument/2006/relationships/slideLayout" Target="../slideLayouts/slideLayout2.xml"/><Relationship Id="rId20" Type="http://schemas.openxmlformats.org/officeDocument/2006/relationships/tags" Target="../tags/tag19.xml"/><Relationship Id="rId2" Type="http://schemas.openxmlformats.org/officeDocument/2006/relationships/tags" Target="../tags/tag1.xml"/><Relationship Id="rId19" Type="http://schemas.openxmlformats.org/officeDocument/2006/relationships/tags" Target="../tags/tag18.xml"/><Relationship Id="rId18" Type="http://schemas.openxmlformats.org/officeDocument/2006/relationships/tags" Target="../tags/tag17.xml"/><Relationship Id="rId17" Type="http://schemas.openxmlformats.org/officeDocument/2006/relationships/tags" Target="../tags/tag16.xml"/><Relationship Id="rId16" Type="http://schemas.openxmlformats.org/officeDocument/2006/relationships/tags" Target="../tags/tag15.xml"/><Relationship Id="rId15" Type="http://schemas.openxmlformats.org/officeDocument/2006/relationships/tags" Target="../tags/tag14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0" Type="http://schemas.openxmlformats.org/officeDocument/2006/relationships/notesSlide" Target="../notesSlides/notesSlide24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3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2.png"/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10.png"/><Relationship Id="rId1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9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2.png"/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椭圆 54"/>
          <p:cNvSpPr/>
          <p:nvPr/>
        </p:nvSpPr>
        <p:spPr>
          <a:xfrm flipH="1" flipV="1">
            <a:off x="8964556" y="3227322"/>
            <a:ext cx="4678930" cy="4678930"/>
          </a:xfrm>
          <a:prstGeom prst="ellipse">
            <a:avLst/>
          </a:prstGeom>
          <a:solidFill>
            <a:srgbClr val="FBC2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5736" y="-1207172"/>
            <a:ext cx="7149028" cy="7172238"/>
          </a:xfrm>
          <a:prstGeom prst="rect">
            <a:avLst/>
          </a:prstGeom>
        </p:spPr>
      </p:pic>
      <p:sp>
        <p:nvSpPr>
          <p:cNvPr id="9" name="圆: 空心 8"/>
          <p:cNvSpPr/>
          <p:nvPr/>
        </p:nvSpPr>
        <p:spPr>
          <a:xfrm>
            <a:off x="-3429000" y="0"/>
            <a:ext cx="6858000" cy="6858000"/>
          </a:xfrm>
          <a:prstGeom prst="donut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336" y="3322587"/>
            <a:ext cx="1455620" cy="2344681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 flipH="1">
            <a:off x="10535307" y="80386"/>
            <a:ext cx="1576309" cy="2699016"/>
            <a:chOff x="8460712" y="2"/>
            <a:chExt cx="1576309" cy="2699016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186700" y="-222484"/>
              <a:ext cx="627836" cy="1072807"/>
            </a:xfrm>
            <a:prstGeom prst="rect">
              <a:avLst/>
            </a:prstGeom>
          </p:spPr>
        </p:pic>
        <p:sp>
          <p:nvSpPr>
            <p:cNvPr id="17" name="矩形 16"/>
            <p:cNvSpPr/>
            <p:nvPr/>
          </p:nvSpPr>
          <p:spPr>
            <a:xfrm>
              <a:off x="8539370" y="49162"/>
              <a:ext cx="356020" cy="521109"/>
            </a:xfrm>
            <a:prstGeom prst="rect">
              <a:avLst/>
            </a:prstGeom>
            <a:solidFill>
              <a:srgbClr val="462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8" name="图片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08"/>
            <a:stretch>
              <a:fillRect/>
            </a:stretch>
          </p:blipFill>
          <p:spPr>
            <a:xfrm>
              <a:off x="8460712" y="610819"/>
              <a:ext cx="487775" cy="1072807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08"/>
            <a:stretch>
              <a:fillRect/>
            </a:stretch>
          </p:blipFill>
          <p:spPr>
            <a:xfrm>
              <a:off x="8460712" y="1626211"/>
              <a:ext cx="487775" cy="1072807"/>
            </a:xfrm>
            <a:prstGeom prst="rect">
              <a:avLst/>
            </a:prstGeom>
          </p:spPr>
        </p:pic>
      </p:grpSp>
      <p:sp>
        <p:nvSpPr>
          <p:cNvPr id="24" name="文本框 23"/>
          <p:cNvSpPr txBox="1"/>
          <p:nvPr/>
        </p:nvSpPr>
        <p:spPr>
          <a:xfrm>
            <a:off x="3788451" y="1494664"/>
            <a:ext cx="80034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spc="600" dirty="0">
                <a:solidFill>
                  <a:srgbClr val="462D55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孟菲斯风格</a:t>
            </a:r>
            <a:endParaRPr lang="en-US" altLang="zh-CN" sz="6000" spc="600" dirty="0">
              <a:solidFill>
                <a:srgbClr val="462D55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  <a:p>
            <a:r>
              <a:rPr lang="zh-CN" altLang="en-US" sz="6000" spc="600" dirty="0">
                <a:solidFill>
                  <a:srgbClr val="462D55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我的快乐寒假生活</a:t>
            </a:r>
            <a:endParaRPr lang="zh-CN" altLang="en-US" sz="6000" spc="600" dirty="0">
              <a:solidFill>
                <a:srgbClr val="462D55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795150" y="3536588"/>
            <a:ext cx="473474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462D55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汇报人</a:t>
            </a:r>
            <a:r>
              <a:rPr lang="zh-CN" altLang="en-US" sz="2000" dirty="0" smtClean="0">
                <a:solidFill>
                  <a:srgbClr val="462D55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：</a:t>
            </a:r>
            <a:r>
              <a:rPr lang="en-US" altLang="zh-CN" sz="2000" dirty="0" smtClean="0">
                <a:solidFill>
                  <a:srgbClr val="462D55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XXXX</a:t>
            </a:r>
            <a:endParaRPr lang="en-US" altLang="zh-CN" sz="2000" dirty="0">
              <a:solidFill>
                <a:srgbClr val="462D55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  <a:cs typeface="SetoFont" panose="02000600000000000000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462D55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汇报日期：</a:t>
            </a:r>
            <a:r>
              <a:rPr lang="en-US" altLang="zh-CN" sz="2000" dirty="0">
                <a:solidFill>
                  <a:srgbClr val="462D55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202X</a:t>
            </a:r>
            <a:r>
              <a:rPr lang="zh-CN" altLang="en-US" sz="2000" dirty="0">
                <a:solidFill>
                  <a:srgbClr val="462D55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年</a:t>
            </a:r>
            <a:r>
              <a:rPr lang="en-US" altLang="zh-CN" sz="2000" dirty="0">
                <a:solidFill>
                  <a:srgbClr val="462D55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XX</a:t>
            </a:r>
            <a:r>
              <a:rPr lang="zh-CN" altLang="en-US" sz="2000" dirty="0">
                <a:solidFill>
                  <a:srgbClr val="462D55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月</a:t>
            </a:r>
            <a:r>
              <a:rPr lang="en-US" altLang="zh-CN" sz="2000" dirty="0">
                <a:solidFill>
                  <a:srgbClr val="462D55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XX</a:t>
            </a:r>
            <a:r>
              <a:rPr lang="zh-CN" altLang="en-US" sz="2000" dirty="0">
                <a:solidFill>
                  <a:srgbClr val="462D55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日</a:t>
            </a:r>
            <a:endParaRPr lang="zh-CN" altLang="en-US" sz="2000" dirty="0">
              <a:solidFill>
                <a:srgbClr val="462D55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  <a:cs typeface="SetoFont" panose="02000600000000000000" pitchFamily="2" charset="-122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177462" y="28776"/>
            <a:ext cx="313730" cy="313730"/>
          </a:xfrm>
          <a:prstGeom prst="ellipse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1471134" y="1127438"/>
            <a:ext cx="248300" cy="2483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1052995" y="5566787"/>
            <a:ext cx="587978" cy="587978"/>
          </a:xfrm>
          <a:prstGeom prst="ellipse">
            <a:avLst/>
          </a:prstGeom>
          <a:solidFill>
            <a:srgbClr val="FBC2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363912" y="5168616"/>
            <a:ext cx="254560" cy="25456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 flipH="1">
            <a:off x="4369219" y="477191"/>
            <a:ext cx="173464" cy="17346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 flipH="1">
            <a:off x="4257648" y="5843365"/>
            <a:ext cx="173464" cy="1734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 flipH="1">
            <a:off x="3329158" y="2156266"/>
            <a:ext cx="173464" cy="173464"/>
          </a:xfrm>
          <a:prstGeom prst="ellipse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 flipH="1">
            <a:off x="11829110" y="6068052"/>
            <a:ext cx="342796" cy="34279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 flipH="1" flipV="1">
            <a:off x="8293914" y="5566787"/>
            <a:ext cx="159014" cy="1590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flipH="1" flipV="1">
            <a:off x="10055188" y="1375738"/>
            <a:ext cx="159014" cy="1590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 flipH="1" flipV="1">
            <a:off x="8887146" y="270473"/>
            <a:ext cx="159014" cy="159014"/>
          </a:xfrm>
          <a:prstGeom prst="ellipse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 flipH="1" flipV="1">
            <a:off x="11597431" y="1176176"/>
            <a:ext cx="159014" cy="1590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 flipH="1" flipV="1">
            <a:off x="6604192" y="3473343"/>
            <a:ext cx="159014" cy="159014"/>
          </a:xfrm>
          <a:prstGeom prst="ellipse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 flipH="1" flipV="1">
            <a:off x="8042120" y="741360"/>
            <a:ext cx="503588" cy="503588"/>
          </a:xfrm>
          <a:prstGeom prst="ellipse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 flipH="1" flipV="1">
            <a:off x="5635753" y="5230468"/>
            <a:ext cx="503588" cy="503588"/>
          </a:xfrm>
          <a:prstGeom prst="ellipse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 flipV="1">
            <a:off x="9982737" y="3837344"/>
            <a:ext cx="144902" cy="14490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6" name="图片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542" y="678685"/>
            <a:ext cx="1725025" cy="798510"/>
          </a:xfrm>
          <a:prstGeom prst="rect">
            <a:avLst/>
          </a:prstGeom>
        </p:spPr>
      </p:pic>
      <p:pic>
        <p:nvPicPr>
          <p:cNvPr id="48" name="图片 47" descr="图片包含 厨房用具&#10;&#10;已生成高可信度的说明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17" y="1534752"/>
            <a:ext cx="3579667" cy="3644490"/>
          </a:xfrm>
          <a:prstGeom prst="rect">
            <a:avLst/>
          </a:prstGeom>
        </p:spPr>
      </p:pic>
      <p:pic>
        <p:nvPicPr>
          <p:cNvPr id="54" name="图片 5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1" y="5034207"/>
            <a:ext cx="10494056" cy="1827617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282" y="6294716"/>
            <a:ext cx="1625840" cy="232263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6160" y="6007187"/>
            <a:ext cx="1625840" cy="232263"/>
          </a:xfrm>
          <a:prstGeom prst="rect">
            <a:avLst/>
          </a:prstGeom>
        </p:spPr>
      </p:pic>
      <p:pic>
        <p:nvPicPr>
          <p:cNvPr id="53" name="图片 5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050" y="5725801"/>
            <a:ext cx="1625840" cy="232263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400000">
            <a:off x="9051752" y="740106"/>
            <a:ext cx="666018" cy="1072807"/>
          </a:xfrm>
          <a:prstGeom prst="rect">
            <a:avLst/>
          </a:prstGeom>
        </p:spPr>
      </p:pic>
      <p:pic>
        <p:nvPicPr>
          <p:cNvPr id="57" name="图片 5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28035" y="2088013"/>
            <a:ext cx="2384416" cy="386243"/>
          </a:xfrm>
          <a:prstGeom prst="rect">
            <a:avLst/>
          </a:prstGeom>
        </p:spPr>
      </p:pic>
      <p:cxnSp>
        <p:nvCxnSpPr>
          <p:cNvPr id="13" name="直接连接符 12"/>
          <p:cNvCxnSpPr/>
          <p:nvPr/>
        </p:nvCxnSpPr>
        <p:spPr>
          <a:xfrm>
            <a:off x="11435024" y="1072661"/>
            <a:ext cx="0" cy="4712677"/>
          </a:xfrm>
          <a:prstGeom prst="line">
            <a:avLst/>
          </a:prstGeom>
          <a:ln w="63500">
            <a:solidFill>
              <a:srgbClr val="FFA2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图片 5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322964" y="4476388"/>
            <a:ext cx="1906439" cy="274359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3783533" y="826752"/>
            <a:ext cx="421920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3500" dirty="0">
                <a:solidFill>
                  <a:srgbClr val="462D55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POWERPOINT</a:t>
            </a:r>
            <a:endParaRPr lang="zh-CN" altLang="en-US" sz="3500" dirty="0">
              <a:solidFill>
                <a:srgbClr val="462D55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形状 1"/>
          <p:cNvSpPr/>
          <p:nvPr/>
        </p:nvSpPr>
        <p:spPr>
          <a:xfrm>
            <a:off x="1106805" y="1532255"/>
            <a:ext cx="4417695" cy="4539615"/>
          </a:xfrm>
          <a:prstGeom prst="rect">
            <a:avLst/>
          </a:prstGeom>
          <a:noFill/>
          <a:ln w="25400">
            <a:solidFill>
              <a:srgbClr val="462D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cap="none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3" name="形状 2"/>
          <p:cNvSpPr/>
          <p:nvPr/>
        </p:nvSpPr>
        <p:spPr>
          <a:xfrm>
            <a:off x="6730365" y="1532255"/>
            <a:ext cx="4417695" cy="4539615"/>
          </a:xfrm>
          <a:prstGeom prst="rect">
            <a:avLst/>
          </a:prstGeom>
          <a:noFill/>
          <a:ln w="25400">
            <a:solidFill>
              <a:srgbClr val="FFA2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cap="none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4" name="形状 3"/>
          <p:cNvSpPr/>
          <p:nvPr/>
        </p:nvSpPr>
        <p:spPr>
          <a:xfrm>
            <a:off x="1094740" y="1530985"/>
            <a:ext cx="4429760" cy="634365"/>
          </a:xfrm>
          <a:prstGeom prst="rect">
            <a:avLst/>
          </a:prstGeom>
          <a:solidFill>
            <a:srgbClr val="462D5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 defTabSz="508000" eaLnBrk="0"/>
            <a:r>
              <a:rPr lang="zh-CN" altLang="en-US" sz="30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编辑标题</a:t>
            </a:r>
            <a:endParaRPr lang="ko-KR" altLang="en-US" sz="3000" cap="none" dirty="0">
              <a:solidFill>
                <a:schemeClr val="bg1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5" name="形状 4"/>
          <p:cNvSpPr/>
          <p:nvPr/>
        </p:nvSpPr>
        <p:spPr>
          <a:xfrm>
            <a:off x="6718300" y="1543685"/>
            <a:ext cx="4429760" cy="634365"/>
          </a:xfrm>
          <a:prstGeom prst="rect">
            <a:avLst/>
          </a:prstGeom>
          <a:solidFill>
            <a:srgbClr val="FFA26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 defTabSz="508000" eaLnBrk="0"/>
            <a:r>
              <a:rPr lang="zh-CN" altLang="en-US" sz="30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编辑标题</a:t>
            </a:r>
            <a:endParaRPr lang="ko-KR" altLang="en-US" sz="3000" cap="none" dirty="0">
              <a:solidFill>
                <a:schemeClr val="bg1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6" name="形状 5"/>
          <p:cNvSpPr/>
          <p:nvPr/>
        </p:nvSpPr>
        <p:spPr>
          <a:xfrm>
            <a:off x="1097378" y="3402036"/>
            <a:ext cx="4443095" cy="269811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cap="none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7" name="形状 6"/>
          <p:cNvSpPr/>
          <p:nvPr/>
        </p:nvSpPr>
        <p:spPr>
          <a:xfrm>
            <a:off x="6723819" y="3402036"/>
            <a:ext cx="4443096" cy="269811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cap="none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252288" y="2165350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252288" y="2478300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889517" y="2165350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889517" y="2478300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21410" y="60095"/>
            <a:ext cx="24875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学习篇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21410" y="480559"/>
            <a:ext cx="34579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2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2000">
        <p15:prstTrans prst="crush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3"/>
          <p:cNvSpPr/>
          <p:nvPr/>
        </p:nvSpPr>
        <p:spPr>
          <a:xfrm>
            <a:off x="5297814" y="2652472"/>
            <a:ext cx="1495617" cy="1495615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365" dirty="0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4" name="Arrow: Chevron 4"/>
          <p:cNvSpPr/>
          <p:nvPr/>
        </p:nvSpPr>
        <p:spPr>
          <a:xfrm>
            <a:off x="4478311" y="2978582"/>
            <a:ext cx="441776" cy="843395"/>
          </a:xfrm>
          <a:prstGeom prst="chevron">
            <a:avLst>
              <a:gd name="adj" fmla="val 62310"/>
            </a:avLst>
          </a:prstGeom>
          <a:solidFill>
            <a:srgbClr val="462D55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365" dirty="0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5" name="Arrow: Chevron 5"/>
          <p:cNvSpPr/>
          <p:nvPr/>
        </p:nvSpPr>
        <p:spPr>
          <a:xfrm flipH="1">
            <a:off x="7171156" y="2978582"/>
            <a:ext cx="441776" cy="843395"/>
          </a:xfrm>
          <a:prstGeom prst="chevron">
            <a:avLst>
              <a:gd name="adj" fmla="val 62310"/>
            </a:avLst>
          </a:prstGeom>
          <a:solidFill>
            <a:srgbClr val="FFA267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365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6" name="Arrow: Chevron 6"/>
          <p:cNvSpPr/>
          <p:nvPr/>
        </p:nvSpPr>
        <p:spPr>
          <a:xfrm>
            <a:off x="3892203" y="2978582"/>
            <a:ext cx="441776" cy="843395"/>
          </a:xfrm>
          <a:prstGeom prst="chevron">
            <a:avLst>
              <a:gd name="adj" fmla="val 62310"/>
            </a:avLst>
          </a:prstGeom>
          <a:solidFill>
            <a:srgbClr val="462D55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365" dirty="0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7" name="Arrow: Chevron 7"/>
          <p:cNvSpPr/>
          <p:nvPr/>
        </p:nvSpPr>
        <p:spPr>
          <a:xfrm flipH="1">
            <a:off x="7729152" y="2978582"/>
            <a:ext cx="441776" cy="843395"/>
          </a:xfrm>
          <a:prstGeom prst="chevron">
            <a:avLst>
              <a:gd name="adj" fmla="val 62310"/>
            </a:avLst>
          </a:prstGeom>
          <a:solidFill>
            <a:srgbClr val="FFA267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365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grpSp>
        <p:nvGrpSpPr>
          <p:cNvPr id="8" name="Group 12"/>
          <p:cNvGrpSpPr/>
          <p:nvPr/>
        </p:nvGrpSpPr>
        <p:grpSpPr>
          <a:xfrm>
            <a:off x="5764491" y="3119147"/>
            <a:ext cx="562263" cy="562263"/>
            <a:chOff x="990600" y="1936122"/>
            <a:chExt cx="508000" cy="508000"/>
          </a:xfrm>
          <a:solidFill>
            <a:schemeClr val="accent1"/>
          </a:solidFill>
        </p:grpSpPr>
        <p:sp>
          <p:nvSpPr>
            <p:cNvPr id="17" name="Oval 13"/>
            <p:cNvSpPr/>
            <p:nvPr/>
          </p:nvSpPr>
          <p:spPr>
            <a:xfrm>
              <a:off x="990600" y="1936122"/>
              <a:ext cx="508000" cy="508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365" dirty="0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18" name="Freeform: Shape 14"/>
            <p:cNvSpPr/>
            <p:nvPr/>
          </p:nvSpPr>
          <p:spPr bwMode="auto">
            <a:xfrm>
              <a:off x="1117600" y="2087704"/>
              <a:ext cx="254000" cy="204838"/>
            </a:xfrm>
            <a:custGeom>
              <a:avLst/>
              <a:gdLst/>
              <a:ahLst/>
              <a:cxnLst>
                <a:cxn ang="0">
                  <a:pos x="55" y="27"/>
                </a:cxn>
                <a:cxn ang="0">
                  <a:pos x="54" y="27"/>
                </a:cxn>
                <a:cxn ang="0">
                  <a:pos x="54" y="27"/>
                </a:cxn>
                <a:cxn ang="0">
                  <a:pos x="53" y="27"/>
                </a:cxn>
                <a:cxn ang="0">
                  <a:pos x="28" y="6"/>
                </a:cxn>
                <a:cxn ang="0">
                  <a:pos x="4" y="27"/>
                </a:cxn>
                <a:cxn ang="0">
                  <a:pos x="3" y="27"/>
                </a:cxn>
                <a:cxn ang="0">
                  <a:pos x="2" y="27"/>
                </a:cxn>
                <a:cxn ang="0">
                  <a:pos x="0" y="24"/>
                </a:cxn>
                <a:cxn ang="0">
                  <a:pos x="0" y="23"/>
                </a:cxn>
                <a:cxn ang="0">
                  <a:pos x="26" y="1"/>
                </a:cxn>
                <a:cxn ang="0">
                  <a:pos x="31" y="1"/>
                </a:cxn>
                <a:cxn ang="0">
                  <a:pos x="40" y="8"/>
                </a:cxn>
                <a:cxn ang="0">
                  <a:pos x="40" y="1"/>
                </a:cxn>
                <a:cxn ang="0">
                  <a:pos x="41" y="0"/>
                </a:cxn>
                <a:cxn ang="0">
                  <a:pos x="48" y="0"/>
                </a:cxn>
                <a:cxn ang="0">
                  <a:pos x="49" y="1"/>
                </a:cxn>
                <a:cxn ang="0">
                  <a:pos x="49" y="16"/>
                </a:cxn>
                <a:cxn ang="0">
                  <a:pos x="57" y="23"/>
                </a:cxn>
                <a:cxn ang="0">
                  <a:pos x="57" y="24"/>
                </a:cxn>
                <a:cxn ang="0">
                  <a:pos x="55" y="27"/>
                </a:cxn>
                <a:cxn ang="0">
                  <a:pos x="49" y="44"/>
                </a:cxn>
                <a:cxn ang="0">
                  <a:pos x="47" y="46"/>
                </a:cxn>
                <a:cxn ang="0">
                  <a:pos x="33" y="46"/>
                </a:cxn>
                <a:cxn ang="0">
                  <a:pos x="33" y="32"/>
                </a:cxn>
                <a:cxn ang="0">
                  <a:pos x="24" y="32"/>
                </a:cxn>
                <a:cxn ang="0">
                  <a:pos x="24" y="46"/>
                </a:cxn>
                <a:cxn ang="0">
                  <a:pos x="10" y="46"/>
                </a:cxn>
                <a:cxn ang="0">
                  <a:pos x="8" y="44"/>
                </a:cxn>
                <a:cxn ang="0">
                  <a:pos x="8" y="27"/>
                </a:cxn>
                <a:cxn ang="0">
                  <a:pos x="8" y="26"/>
                </a:cxn>
                <a:cxn ang="0">
                  <a:pos x="28" y="9"/>
                </a:cxn>
                <a:cxn ang="0">
                  <a:pos x="49" y="26"/>
                </a:cxn>
                <a:cxn ang="0">
                  <a:pos x="49" y="27"/>
                </a:cxn>
                <a:cxn ang="0">
                  <a:pos x="49" y="44"/>
                </a:cxn>
              </a:cxnLst>
              <a:rect l="0" t="0" r="r" b="b"/>
              <a:pathLst>
                <a:path w="57" h="46">
                  <a:moveTo>
                    <a:pt x="55" y="27"/>
                  </a:moveTo>
                  <a:cubicBezTo>
                    <a:pt x="55" y="27"/>
                    <a:pt x="54" y="27"/>
                    <a:pt x="54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3" y="27"/>
                    <a:pt x="53" y="27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7"/>
                  </a:cubicBezTo>
                  <a:cubicBezTo>
                    <a:pt x="3" y="27"/>
                    <a:pt x="2" y="27"/>
                    <a:pt x="2" y="2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0" y="23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7" y="0"/>
                    <a:pt x="30" y="0"/>
                    <a:pt x="31" y="1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0" y="1"/>
                    <a:pt x="40" y="0"/>
                    <a:pt x="41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9" y="0"/>
                    <a:pt x="49" y="1"/>
                    <a:pt x="49" y="1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4"/>
                    <a:pt x="57" y="24"/>
                  </a:cubicBezTo>
                  <a:lnTo>
                    <a:pt x="55" y="27"/>
                  </a:lnTo>
                  <a:close/>
                  <a:moveTo>
                    <a:pt x="49" y="44"/>
                  </a:moveTo>
                  <a:cubicBezTo>
                    <a:pt x="49" y="45"/>
                    <a:pt x="48" y="46"/>
                    <a:pt x="47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9" y="46"/>
                    <a:pt x="8" y="45"/>
                    <a:pt x="8" y="44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7"/>
                    <a:pt x="8" y="26"/>
                    <a:pt x="8" y="26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7"/>
                    <a:pt x="49" y="27"/>
                  </a:cubicBezTo>
                  <a:lnTo>
                    <a:pt x="49" y="4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365" dirty="0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</p:grpSp>
      <p:sp>
        <p:nvSpPr>
          <p:cNvPr id="9" name="Oval 15"/>
          <p:cNvSpPr/>
          <p:nvPr/>
        </p:nvSpPr>
        <p:spPr>
          <a:xfrm>
            <a:off x="4358831" y="1713488"/>
            <a:ext cx="3373582" cy="3373581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365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0" name="Oval 16"/>
          <p:cNvSpPr/>
          <p:nvPr/>
        </p:nvSpPr>
        <p:spPr>
          <a:xfrm>
            <a:off x="4949208" y="2303865"/>
            <a:ext cx="2192828" cy="2192828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365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1" name="Oval 17"/>
          <p:cNvSpPr/>
          <p:nvPr/>
        </p:nvSpPr>
        <p:spPr>
          <a:xfrm>
            <a:off x="5876943" y="1825941"/>
            <a:ext cx="337358" cy="337358"/>
          </a:xfrm>
          <a:prstGeom prst="ellipse">
            <a:avLst/>
          </a:prstGeom>
          <a:solidFill>
            <a:srgbClr val="FFA26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365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2" name="Oval 18"/>
          <p:cNvSpPr/>
          <p:nvPr/>
        </p:nvSpPr>
        <p:spPr>
          <a:xfrm>
            <a:off x="6846848" y="2205469"/>
            <a:ext cx="337358" cy="337358"/>
          </a:xfrm>
          <a:prstGeom prst="ellipse">
            <a:avLst/>
          </a:prstGeom>
          <a:solidFill>
            <a:srgbClr val="FFA26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365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3" name="Oval 19"/>
          <p:cNvSpPr/>
          <p:nvPr/>
        </p:nvSpPr>
        <p:spPr>
          <a:xfrm>
            <a:off x="4907038" y="2261695"/>
            <a:ext cx="337358" cy="337358"/>
          </a:xfrm>
          <a:prstGeom prst="ellipse">
            <a:avLst/>
          </a:prstGeom>
          <a:solidFill>
            <a:srgbClr val="FFA26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365" dirty="0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4" name="Oval 20"/>
          <p:cNvSpPr/>
          <p:nvPr/>
        </p:nvSpPr>
        <p:spPr>
          <a:xfrm>
            <a:off x="4907038" y="4243674"/>
            <a:ext cx="337358" cy="337358"/>
          </a:xfrm>
          <a:prstGeom prst="ellipse">
            <a:avLst/>
          </a:prstGeom>
          <a:solidFill>
            <a:srgbClr val="462D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365" dirty="0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5" name="Oval 21"/>
          <p:cNvSpPr/>
          <p:nvPr/>
        </p:nvSpPr>
        <p:spPr>
          <a:xfrm>
            <a:off x="5876943" y="4651315"/>
            <a:ext cx="337358" cy="337358"/>
          </a:xfrm>
          <a:prstGeom prst="ellipse">
            <a:avLst/>
          </a:prstGeom>
          <a:solidFill>
            <a:srgbClr val="462D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365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6" name="Oval 22"/>
          <p:cNvSpPr/>
          <p:nvPr/>
        </p:nvSpPr>
        <p:spPr>
          <a:xfrm>
            <a:off x="6846848" y="4257730"/>
            <a:ext cx="337358" cy="337358"/>
          </a:xfrm>
          <a:prstGeom prst="ellipse">
            <a:avLst/>
          </a:prstGeom>
          <a:solidFill>
            <a:srgbClr val="462D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365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94323" y="2847451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94323" y="3160401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398559" y="2847451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398559" y="3160401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21410" y="60095"/>
            <a:ext cx="24875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学习篇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21410" y="480559"/>
            <a:ext cx="34579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2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2000">
        <p15:prstTrans prst="crush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AreaShape"/>
          <p:cNvSpPr/>
          <p:nvPr/>
        </p:nvSpPr>
        <p:spPr>
          <a:xfrm>
            <a:off x="4757543" y="2573566"/>
            <a:ext cx="791011" cy="78757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chemeClr val="tx1">
                  <a:lumMod val="85000"/>
                  <a:lumOff val="15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39" name="IconShape"/>
          <p:cNvSpPr/>
          <p:nvPr/>
        </p:nvSpPr>
        <p:spPr>
          <a:xfrm>
            <a:off x="4845129" y="2664170"/>
            <a:ext cx="539414" cy="648581"/>
          </a:xfrm>
          <a:custGeom>
            <a:avLst/>
            <a:gdLst>
              <a:gd name="connsiteX0" fmla="*/ 55289 w 268288"/>
              <a:gd name="connsiteY0" fmla="*/ 122559 h 322584"/>
              <a:gd name="connsiteX1" fmla="*/ 214313 w 268288"/>
              <a:gd name="connsiteY1" fmla="*/ 122559 h 322584"/>
              <a:gd name="connsiteX2" fmla="*/ 214313 w 268288"/>
              <a:gd name="connsiteY2" fmla="*/ 235731 h 322584"/>
              <a:gd name="connsiteX3" fmla="*/ 188028 w 268288"/>
              <a:gd name="connsiteY3" fmla="*/ 268630 h 322584"/>
              <a:gd name="connsiteX4" fmla="*/ 188028 w 268288"/>
              <a:gd name="connsiteY4" fmla="*/ 309425 h 322584"/>
              <a:gd name="connsiteX5" fmla="*/ 168314 w 268288"/>
              <a:gd name="connsiteY5" fmla="*/ 322584 h 322584"/>
              <a:gd name="connsiteX6" fmla="*/ 148601 w 268288"/>
              <a:gd name="connsiteY6" fmla="*/ 309425 h 322584"/>
              <a:gd name="connsiteX7" fmla="*/ 148601 w 268288"/>
              <a:gd name="connsiteY7" fmla="*/ 268630 h 322584"/>
              <a:gd name="connsiteX8" fmla="*/ 119687 w 268288"/>
              <a:gd name="connsiteY8" fmla="*/ 268630 h 322584"/>
              <a:gd name="connsiteX9" fmla="*/ 119687 w 268288"/>
              <a:gd name="connsiteY9" fmla="*/ 309425 h 322584"/>
              <a:gd name="connsiteX10" fmla="*/ 99974 w 268288"/>
              <a:gd name="connsiteY10" fmla="*/ 322584 h 322584"/>
              <a:gd name="connsiteX11" fmla="*/ 81574 w 268288"/>
              <a:gd name="connsiteY11" fmla="*/ 309425 h 322584"/>
              <a:gd name="connsiteX12" fmla="*/ 81574 w 268288"/>
              <a:gd name="connsiteY12" fmla="*/ 268630 h 322584"/>
              <a:gd name="connsiteX13" fmla="*/ 53975 w 268288"/>
              <a:gd name="connsiteY13" fmla="*/ 235731 h 322584"/>
              <a:gd name="connsiteX14" fmla="*/ 55289 w 268288"/>
              <a:gd name="connsiteY14" fmla="*/ 122559 h 322584"/>
              <a:gd name="connsiteX15" fmla="*/ 248444 w 268288"/>
              <a:gd name="connsiteY15" fmla="*/ 108272 h 322584"/>
              <a:gd name="connsiteX16" fmla="*/ 268288 w 268288"/>
              <a:gd name="connsiteY16" fmla="*/ 121403 h 322584"/>
              <a:gd name="connsiteX17" fmla="*/ 268288 w 268288"/>
              <a:gd name="connsiteY17" fmla="*/ 201504 h 322584"/>
              <a:gd name="connsiteX18" fmla="*/ 248444 w 268288"/>
              <a:gd name="connsiteY18" fmla="*/ 214635 h 322584"/>
              <a:gd name="connsiteX19" fmla="*/ 228600 w 268288"/>
              <a:gd name="connsiteY19" fmla="*/ 201504 h 322584"/>
              <a:gd name="connsiteX20" fmla="*/ 228600 w 268288"/>
              <a:gd name="connsiteY20" fmla="*/ 121403 h 322584"/>
              <a:gd name="connsiteX21" fmla="*/ 248444 w 268288"/>
              <a:gd name="connsiteY21" fmla="*/ 108272 h 322584"/>
              <a:gd name="connsiteX22" fmla="*/ 19844 w 268288"/>
              <a:gd name="connsiteY22" fmla="*/ 108272 h 322584"/>
              <a:gd name="connsiteX23" fmla="*/ 39688 w 268288"/>
              <a:gd name="connsiteY23" fmla="*/ 121437 h 322584"/>
              <a:gd name="connsiteX24" fmla="*/ 39688 w 268288"/>
              <a:gd name="connsiteY24" fmla="*/ 201741 h 322584"/>
              <a:gd name="connsiteX25" fmla="*/ 19844 w 268288"/>
              <a:gd name="connsiteY25" fmla="*/ 216222 h 322584"/>
              <a:gd name="connsiteX26" fmla="*/ 0 w 268288"/>
              <a:gd name="connsiteY26" fmla="*/ 201741 h 322584"/>
              <a:gd name="connsiteX27" fmla="*/ 0 w 268288"/>
              <a:gd name="connsiteY27" fmla="*/ 121437 h 322584"/>
              <a:gd name="connsiteX28" fmla="*/ 19844 w 268288"/>
              <a:gd name="connsiteY28" fmla="*/ 108272 h 322584"/>
              <a:gd name="connsiteX29" fmla="*/ 167482 w 268288"/>
              <a:gd name="connsiteY29" fmla="*/ 65409 h 322584"/>
              <a:gd name="connsiteX30" fmla="*/ 157163 w 268288"/>
              <a:gd name="connsiteY30" fmla="*/ 75728 h 322584"/>
              <a:gd name="connsiteX31" fmla="*/ 167482 w 268288"/>
              <a:gd name="connsiteY31" fmla="*/ 86047 h 322584"/>
              <a:gd name="connsiteX32" fmla="*/ 177801 w 268288"/>
              <a:gd name="connsiteY32" fmla="*/ 75728 h 322584"/>
              <a:gd name="connsiteX33" fmla="*/ 167482 w 268288"/>
              <a:gd name="connsiteY33" fmla="*/ 65409 h 322584"/>
              <a:gd name="connsiteX34" fmla="*/ 100807 w 268288"/>
              <a:gd name="connsiteY34" fmla="*/ 65409 h 322584"/>
              <a:gd name="connsiteX35" fmla="*/ 90488 w 268288"/>
              <a:gd name="connsiteY35" fmla="*/ 75728 h 322584"/>
              <a:gd name="connsiteX36" fmla="*/ 100807 w 268288"/>
              <a:gd name="connsiteY36" fmla="*/ 86047 h 322584"/>
              <a:gd name="connsiteX37" fmla="*/ 111126 w 268288"/>
              <a:gd name="connsiteY37" fmla="*/ 75728 h 322584"/>
              <a:gd name="connsiteX38" fmla="*/ 100807 w 268288"/>
              <a:gd name="connsiteY38" fmla="*/ 65409 h 322584"/>
              <a:gd name="connsiteX39" fmla="*/ 71089 w 268288"/>
              <a:gd name="connsiteY39" fmla="*/ 1373 h 322584"/>
              <a:gd name="connsiteX40" fmla="*/ 81621 w 268288"/>
              <a:gd name="connsiteY40" fmla="*/ 4013 h 322584"/>
              <a:gd name="connsiteX41" fmla="*/ 106633 w 268288"/>
              <a:gd name="connsiteY41" fmla="*/ 43605 h 322584"/>
              <a:gd name="connsiteX42" fmla="*/ 106633 w 268288"/>
              <a:gd name="connsiteY42" fmla="*/ 44924 h 322584"/>
              <a:gd name="connsiteX43" fmla="*/ 134279 w 268288"/>
              <a:gd name="connsiteY43" fmla="*/ 40965 h 322584"/>
              <a:gd name="connsiteX44" fmla="*/ 161925 w 268288"/>
              <a:gd name="connsiteY44" fmla="*/ 44924 h 322584"/>
              <a:gd name="connsiteX45" fmla="*/ 163242 w 268288"/>
              <a:gd name="connsiteY45" fmla="*/ 43605 h 322584"/>
              <a:gd name="connsiteX46" fmla="*/ 188254 w 268288"/>
              <a:gd name="connsiteY46" fmla="*/ 4013 h 322584"/>
              <a:gd name="connsiteX47" fmla="*/ 197470 w 268288"/>
              <a:gd name="connsiteY47" fmla="*/ 1373 h 322584"/>
              <a:gd name="connsiteX48" fmla="*/ 201419 w 268288"/>
              <a:gd name="connsiteY48" fmla="*/ 10611 h 322584"/>
              <a:gd name="connsiteX49" fmla="*/ 175090 w 268288"/>
              <a:gd name="connsiteY49" fmla="*/ 50203 h 322584"/>
              <a:gd name="connsiteX50" fmla="*/ 175090 w 268288"/>
              <a:gd name="connsiteY50" fmla="*/ 51523 h 322584"/>
              <a:gd name="connsiteX51" fmla="*/ 215900 w 268288"/>
              <a:gd name="connsiteY51" fmla="*/ 108272 h 322584"/>
              <a:gd name="connsiteX52" fmla="*/ 53975 w 268288"/>
              <a:gd name="connsiteY52" fmla="*/ 108272 h 322584"/>
              <a:gd name="connsiteX53" fmla="*/ 94785 w 268288"/>
              <a:gd name="connsiteY53" fmla="*/ 51523 h 322584"/>
              <a:gd name="connsiteX54" fmla="*/ 93469 w 268288"/>
              <a:gd name="connsiteY54" fmla="*/ 50203 h 322584"/>
              <a:gd name="connsiteX55" fmla="*/ 68456 w 268288"/>
              <a:gd name="connsiteY55" fmla="*/ 10611 h 322584"/>
              <a:gd name="connsiteX56" fmla="*/ 71089 w 268288"/>
              <a:gd name="connsiteY56" fmla="*/ 1373 h 32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68288" h="322584">
                <a:moveTo>
                  <a:pt x="55289" y="122559"/>
                </a:moveTo>
                <a:cubicBezTo>
                  <a:pt x="55289" y="122559"/>
                  <a:pt x="55289" y="122559"/>
                  <a:pt x="214313" y="122559"/>
                </a:cubicBezTo>
                <a:cubicBezTo>
                  <a:pt x="214313" y="122559"/>
                  <a:pt x="214313" y="122559"/>
                  <a:pt x="214313" y="235731"/>
                </a:cubicBezTo>
                <a:cubicBezTo>
                  <a:pt x="214313" y="255471"/>
                  <a:pt x="206428" y="265998"/>
                  <a:pt x="188028" y="268630"/>
                </a:cubicBezTo>
                <a:cubicBezTo>
                  <a:pt x="188028" y="268630"/>
                  <a:pt x="188028" y="268630"/>
                  <a:pt x="188028" y="309425"/>
                </a:cubicBezTo>
                <a:cubicBezTo>
                  <a:pt x="188028" y="316004"/>
                  <a:pt x="178828" y="322584"/>
                  <a:pt x="168314" y="322584"/>
                </a:cubicBezTo>
                <a:cubicBezTo>
                  <a:pt x="157800" y="322584"/>
                  <a:pt x="148601" y="316004"/>
                  <a:pt x="148601" y="309425"/>
                </a:cubicBezTo>
                <a:cubicBezTo>
                  <a:pt x="148601" y="309425"/>
                  <a:pt x="148601" y="309425"/>
                  <a:pt x="148601" y="268630"/>
                </a:cubicBezTo>
                <a:cubicBezTo>
                  <a:pt x="139401" y="268630"/>
                  <a:pt x="128887" y="268630"/>
                  <a:pt x="119687" y="268630"/>
                </a:cubicBezTo>
                <a:cubicBezTo>
                  <a:pt x="119687" y="268630"/>
                  <a:pt x="119687" y="268630"/>
                  <a:pt x="119687" y="309425"/>
                </a:cubicBezTo>
                <a:cubicBezTo>
                  <a:pt x="119687" y="316004"/>
                  <a:pt x="111802" y="322584"/>
                  <a:pt x="99974" y="322584"/>
                </a:cubicBezTo>
                <a:cubicBezTo>
                  <a:pt x="89460" y="322584"/>
                  <a:pt x="81574" y="316004"/>
                  <a:pt x="81574" y="309425"/>
                </a:cubicBezTo>
                <a:cubicBezTo>
                  <a:pt x="81574" y="309425"/>
                  <a:pt x="81574" y="309425"/>
                  <a:pt x="81574" y="268630"/>
                </a:cubicBezTo>
                <a:cubicBezTo>
                  <a:pt x="63175" y="265998"/>
                  <a:pt x="53975" y="255471"/>
                  <a:pt x="53975" y="235731"/>
                </a:cubicBezTo>
                <a:cubicBezTo>
                  <a:pt x="53975" y="212044"/>
                  <a:pt x="55289" y="122559"/>
                  <a:pt x="55289" y="122559"/>
                </a:cubicBezTo>
                <a:close/>
                <a:moveTo>
                  <a:pt x="248444" y="108272"/>
                </a:moveTo>
                <a:cubicBezTo>
                  <a:pt x="259028" y="108272"/>
                  <a:pt x="268288" y="114838"/>
                  <a:pt x="268288" y="121403"/>
                </a:cubicBezTo>
                <a:cubicBezTo>
                  <a:pt x="268288" y="121403"/>
                  <a:pt x="268288" y="121403"/>
                  <a:pt x="268288" y="201504"/>
                </a:cubicBezTo>
                <a:cubicBezTo>
                  <a:pt x="268288" y="208070"/>
                  <a:pt x="259028" y="214635"/>
                  <a:pt x="248444" y="214635"/>
                </a:cubicBezTo>
                <a:cubicBezTo>
                  <a:pt x="237861" y="214635"/>
                  <a:pt x="228600" y="208070"/>
                  <a:pt x="228600" y="201504"/>
                </a:cubicBezTo>
                <a:cubicBezTo>
                  <a:pt x="228600" y="201504"/>
                  <a:pt x="228600" y="201504"/>
                  <a:pt x="228600" y="121403"/>
                </a:cubicBezTo>
                <a:cubicBezTo>
                  <a:pt x="228600" y="114838"/>
                  <a:pt x="237861" y="108272"/>
                  <a:pt x="248444" y="108272"/>
                </a:cubicBezTo>
                <a:close/>
                <a:moveTo>
                  <a:pt x="19844" y="108272"/>
                </a:moveTo>
                <a:cubicBezTo>
                  <a:pt x="30427" y="108272"/>
                  <a:pt x="39688" y="113538"/>
                  <a:pt x="39688" y="121437"/>
                </a:cubicBezTo>
                <a:cubicBezTo>
                  <a:pt x="39688" y="121437"/>
                  <a:pt x="39688" y="121437"/>
                  <a:pt x="39688" y="201741"/>
                </a:cubicBezTo>
                <a:cubicBezTo>
                  <a:pt x="39688" y="209640"/>
                  <a:pt x="30427" y="216222"/>
                  <a:pt x="19844" y="216222"/>
                </a:cubicBezTo>
                <a:cubicBezTo>
                  <a:pt x="9260" y="216222"/>
                  <a:pt x="0" y="209640"/>
                  <a:pt x="0" y="201741"/>
                </a:cubicBezTo>
                <a:cubicBezTo>
                  <a:pt x="0" y="201741"/>
                  <a:pt x="0" y="201741"/>
                  <a:pt x="0" y="121437"/>
                </a:cubicBezTo>
                <a:cubicBezTo>
                  <a:pt x="0" y="113538"/>
                  <a:pt x="9260" y="108272"/>
                  <a:pt x="19844" y="108272"/>
                </a:cubicBezTo>
                <a:close/>
                <a:moveTo>
                  <a:pt x="167482" y="65409"/>
                </a:moveTo>
                <a:cubicBezTo>
                  <a:pt x="161783" y="65409"/>
                  <a:pt x="157163" y="70029"/>
                  <a:pt x="157163" y="75728"/>
                </a:cubicBezTo>
                <a:cubicBezTo>
                  <a:pt x="157163" y="81427"/>
                  <a:pt x="161783" y="86047"/>
                  <a:pt x="167482" y="86047"/>
                </a:cubicBezTo>
                <a:cubicBezTo>
                  <a:pt x="173181" y="86047"/>
                  <a:pt x="177801" y="81427"/>
                  <a:pt x="177801" y="75728"/>
                </a:cubicBezTo>
                <a:cubicBezTo>
                  <a:pt x="177801" y="70029"/>
                  <a:pt x="173181" y="65409"/>
                  <a:pt x="167482" y="65409"/>
                </a:cubicBezTo>
                <a:close/>
                <a:moveTo>
                  <a:pt x="100807" y="65409"/>
                </a:moveTo>
                <a:cubicBezTo>
                  <a:pt x="95108" y="65409"/>
                  <a:pt x="90488" y="70029"/>
                  <a:pt x="90488" y="75728"/>
                </a:cubicBezTo>
                <a:cubicBezTo>
                  <a:pt x="90488" y="81427"/>
                  <a:pt x="95108" y="86047"/>
                  <a:pt x="100807" y="86047"/>
                </a:cubicBezTo>
                <a:cubicBezTo>
                  <a:pt x="106506" y="86047"/>
                  <a:pt x="111126" y="81427"/>
                  <a:pt x="111126" y="75728"/>
                </a:cubicBezTo>
                <a:cubicBezTo>
                  <a:pt x="111126" y="70029"/>
                  <a:pt x="106506" y="65409"/>
                  <a:pt x="100807" y="65409"/>
                </a:cubicBezTo>
                <a:close/>
                <a:moveTo>
                  <a:pt x="71089" y="1373"/>
                </a:moveTo>
                <a:cubicBezTo>
                  <a:pt x="75038" y="-1266"/>
                  <a:pt x="78988" y="53"/>
                  <a:pt x="81621" y="4013"/>
                </a:cubicBezTo>
                <a:cubicBezTo>
                  <a:pt x="81621" y="4013"/>
                  <a:pt x="81621" y="4013"/>
                  <a:pt x="106633" y="43605"/>
                </a:cubicBezTo>
                <a:cubicBezTo>
                  <a:pt x="106633" y="43605"/>
                  <a:pt x="106633" y="44924"/>
                  <a:pt x="106633" y="44924"/>
                </a:cubicBezTo>
                <a:cubicBezTo>
                  <a:pt x="115849" y="42285"/>
                  <a:pt x="125064" y="40965"/>
                  <a:pt x="134279" y="40965"/>
                </a:cubicBezTo>
                <a:cubicBezTo>
                  <a:pt x="144811" y="40965"/>
                  <a:pt x="154026" y="42285"/>
                  <a:pt x="161925" y="44924"/>
                </a:cubicBezTo>
                <a:cubicBezTo>
                  <a:pt x="161925" y="44924"/>
                  <a:pt x="161925" y="43605"/>
                  <a:pt x="163242" y="43605"/>
                </a:cubicBezTo>
                <a:cubicBezTo>
                  <a:pt x="163242" y="43605"/>
                  <a:pt x="163242" y="43605"/>
                  <a:pt x="188254" y="4013"/>
                </a:cubicBezTo>
                <a:cubicBezTo>
                  <a:pt x="189571" y="53"/>
                  <a:pt x="194837" y="-1266"/>
                  <a:pt x="197470" y="1373"/>
                </a:cubicBezTo>
                <a:cubicBezTo>
                  <a:pt x="201419" y="2693"/>
                  <a:pt x="202735" y="6652"/>
                  <a:pt x="201419" y="10611"/>
                </a:cubicBezTo>
                <a:cubicBezTo>
                  <a:pt x="201419" y="10611"/>
                  <a:pt x="201419" y="10611"/>
                  <a:pt x="175090" y="50203"/>
                </a:cubicBezTo>
                <a:cubicBezTo>
                  <a:pt x="175090" y="50203"/>
                  <a:pt x="175090" y="50203"/>
                  <a:pt x="175090" y="51523"/>
                </a:cubicBezTo>
                <a:cubicBezTo>
                  <a:pt x="196153" y="63401"/>
                  <a:pt x="211951" y="83197"/>
                  <a:pt x="215900" y="108272"/>
                </a:cubicBezTo>
                <a:cubicBezTo>
                  <a:pt x="215900" y="108272"/>
                  <a:pt x="215900" y="108272"/>
                  <a:pt x="53975" y="108272"/>
                </a:cubicBezTo>
                <a:cubicBezTo>
                  <a:pt x="57924" y="83197"/>
                  <a:pt x="73722" y="63401"/>
                  <a:pt x="94785" y="51523"/>
                </a:cubicBezTo>
                <a:cubicBezTo>
                  <a:pt x="94785" y="51523"/>
                  <a:pt x="93469" y="50203"/>
                  <a:pt x="93469" y="50203"/>
                </a:cubicBezTo>
                <a:cubicBezTo>
                  <a:pt x="93469" y="50203"/>
                  <a:pt x="93469" y="50203"/>
                  <a:pt x="68456" y="10611"/>
                </a:cubicBezTo>
                <a:cubicBezTo>
                  <a:pt x="65823" y="6652"/>
                  <a:pt x="67140" y="2693"/>
                  <a:pt x="71089" y="1373"/>
                </a:cubicBezTo>
                <a:close/>
              </a:path>
            </a:pathLst>
          </a:custGeom>
          <a:solidFill>
            <a:srgbClr val="462D55"/>
          </a:solidFill>
          <a:ln>
            <a:noFill/>
          </a:ln>
        </p:spPr>
        <p:txBody>
          <a:bodyPr anchor="ctr"/>
          <a:lstStyle/>
          <a:p>
            <a:pPr algn="ctr"/>
            <a:endParaRPr>
              <a:solidFill>
                <a:schemeClr val="tx1">
                  <a:lumMod val="85000"/>
                  <a:lumOff val="15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41" name="RelativeShape"/>
          <p:cNvSpPr/>
          <p:nvPr/>
        </p:nvSpPr>
        <p:spPr>
          <a:xfrm>
            <a:off x="1389281" y="3086963"/>
            <a:ext cx="3318121" cy="26296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tx1">
                  <a:lumMod val="85000"/>
                  <a:lumOff val="15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42" name="ValueShape"/>
          <p:cNvSpPr/>
          <p:nvPr/>
        </p:nvSpPr>
        <p:spPr>
          <a:xfrm>
            <a:off x="1389281" y="3086963"/>
            <a:ext cx="2057235" cy="262960"/>
          </a:xfrm>
          <a:prstGeom prst="rect">
            <a:avLst/>
          </a:prstGeom>
          <a:solidFill>
            <a:srgbClr val="462D55"/>
          </a:solidFill>
          <a:ln w="12700" cap="flat" cmpd="sng">
            <a:solidFill>
              <a:schemeClr val="bg1">
                <a:lumMod val="65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>
              <a:solidFill>
                <a:schemeClr val="tx1">
                  <a:lumMod val="85000"/>
                  <a:lumOff val="15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cxnSp>
        <p:nvCxnSpPr>
          <p:cNvPr id="43" name="LineShape"/>
          <p:cNvCxnSpPr/>
          <p:nvPr/>
        </p:nvCxnSpPr>
        <p:spPr>
          <a:xfrm flipH="1">
            <a:off x="1389283" y="2573564"/>
            <a:ext cx="3995260" cy="0"/>
          </a:xfrm>
          <a:prstGeom prst="straightConnector1">
            <a:avLst/>
          </a:prstGeom>
          <a:noFill/>
          <a:ln w="19050" cap="flat" cmpd="sng">
            <a:solidFill>
              <a:schemeClr val="bg1">
                <a:lumMod val="65000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4" name="AreaShape"/>
          <p:cNvSpPr/>
          <p:nvPr/>
        </p:nvSpPr>
        <p:spPr>
          <a:xfrm>
            <a:off x="4757543" y="4709976"/>
            <a:ext cx="791011" cy="78757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chemeClr val="tx1">
                  <a:lumMod val="85000"/>
                  <a:lumOff val="15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45" name="IconShape"/>
          <p:cNvSpPr/>
          <p:nvPr/>
        </p:nvSpPr>
        <p:spPr>
          <a:xfrm>
            <a:off x="4845129" y="4800580"/>
            <a:ext cx="539414" cy="648581"/>
          </a:xfrm>
          <a:custGeom>
            <a:avLst/>
            <a:gdLst>
              <a:gd name="connsiteX0" fmla="*/ 55289 w 268288"/>
              <a:gd name="connsiteY0" fmla="*/ 122559 h 322584"/>
              <a:gd name="connsiteX1" fmla="*/ 214313 w 268288"/>
              <a:gd name="connsiteY1" fmla="*/ 122559 h 322584"/>
              <a:gd name="connsiteX2" fmla="*/ 214313 w 268288"/>
              <a:gd name="connsiteY2" fmla="*/ 235731 h 322584"/>
              <a:gd name="connsiteX3" fmla="*/ 188028 w 268288"/>
              <a:gd name="connsiteY3" fmla="*/ 268630 h 322584"/>
              <a:gd name="connsiteX4" fmla="*/ 188028 w 268288"/>
              <a:gd name="connsiteY4" fmla="*/ 309425 h 322584"/>
              <a:gd name="connsiteX5" fmla="*/ 168314 w 268288"/>
              <a:gd name="connsiteY5" fmla="*/ 322584 h 322584"/>
              <a:gd name="connsiteX6" fmla="*/ 148601 w 268288"/>
              <a:gd name="connsiteY6" fmla="*/ 309425 h 322584"/>
              <a:gd name="connsiteX7" fmla="*/ 148601 w 268288"/>
              <a:gd name="connsiteY7" fmla="*/ 268630 h 322584"/>
              <a:gd name="connsiteX8" fmla="*/ 119687 w 268288"/>
              <a:gd name="connsiteY8" fmla="*/ 268630 h 322584"/>
              <a:gd name="connsiteX9" fmla="*/ 119687 w 268288"/>
              <a:gd name="connsiteY9" fmla="*/ 309425 h 322584"/>
              <a:gd name="connsiteX10" fmla="*/ 99974 w 268288"/>
              <a:gd name="connsiteY10" fmla="*/ 322584 h 322584"/>
              <a:gd name="connsiteX11" fmla="*/ 81574 w 268288"/>
              <a:gd name="connsiteY11" fmla="*/ 309425 h 322584"/>
              <a:gd name="connsiteX12" fmla="*/ 81574 w 268288"/>
              <a:gd name="connsiteY12" fmla="*/ 268630 h 322584"/>
              <a:gd name="connsiteX13" fmla="*/ 53975 w 268288"/>
              <a:gd name="connsiteY13" fmla="*/ 235731 h 322584"/>
              <a:gd name="connsiteX14" fmla="*/ 55289 w 268288"/>
              <a:gd name="connsiteY14" fmla="*/ 122559 h 322584"/>
              <a:gd name="connsiteX15" fmla="*/ 248444 w 268288"/>
              <a:gd name="connsiteY15" fmla="*/ 108272 h 322584"/>
              <a:gd name="connsiteX16" fmla="*/ 268288 w 268288"/>
              <a:gd name="connsiteY16" fmla="*/ 121403 h 322584"/>
              <a:gd name="connsiteX17" fmla="*/ 268288 w 268288"/>
              <a:gd name="connsiteY17" fmla="*/ 201504 h 322584"/>
              <a:gd name="connsiteX18" fmla="*/ 248444 w 268288"/>
              <a:gd name="connsiteY18" fmla="*/ 214635 h 322584"/>
              <a:gd name="connsiteX19" fmla="*/ 228600 w 268288"/>
              <a:gd name="connsiteY19" fmla="*/ 201504 h 322584"/>
              <a:gd name="connsiteX20" fmla="*/ 228600 w 268288"/>
              <a:gd name="connsiteY20" fmla="*/ 121403 h 322584"/>
              <a:gd name="connsiteX21" fmla="*/ 248444 w 268288"/>
              <a:gd name="connsiteY21" fmla="*/ 108272 h 322584"/>
              <a:gd name="connsiteX22" fmla="*/ 19844 w 268288"/>
              <a:gd name="connsiteY22" fmla="*/ 108272 h 322584"/>
              <a:gd name="connsiteX23" fmla="*/ 39688 w 268288"/>
              <a:gd name="connsiteY23" fmla="*/ 121437 h 322584"/>
              <a:gd name="connsiteX24" fmla="*/ 39688 w 268288"/>
              <a:gd name="connsiteY24" fmla="*/ 201741 h 322584"/>
              <a:gd name="connsiteX25" fmla="*/ 19844 w 268288"/>
              <a:gd name="connsiteY25" fmla="*/ 216222 h 322584"/>
              <a:gd name="connsiteX26" fmla="*/ 0 w 268288"/>
              <a:gd name="connsiteY26" fmla="*/ 201741 h 322584"/>
              <a:gd name="connsiteX27" fmla="*/ 0 w 268288"/>
              <a:gd name="connsiteY27" fmla="*/ 121437 h 322584"/>
              <a:gd name="connsiteX28" fmla="*/ 19844 w 268288"/>
              <a:gd name="connsiteY28" fmla="*/ 108272 h 322584"/>
              <a:gd name="connsiteX29" fmla="*/ 167482 w 268288"/>
              <a:gd name="connsiteY29" fmla="*/ 65409 h 322584"/>
              <a:gd name="connsiteX30" fmla="*/ 157163 w 268288"/>
              <a:gd name="connsiteY30" fmla="*/ 75728 h 322584"/>
              <a:gd name="connsiteX31" fmla="*/ 167482 w 268288"/>
              <a:gd name="connsiteY31" fmla="*/ 86047 h 322584"/>
              <a:gd name="connsiteX32" fmla="*/ 177801 w 268288"/>
              <a:gd name="connsiteY32" fmla="*/ 75728 h 322584"/>
              <a:gd name="connsiteX33" fmla="*/ 167482 w 268288"/>
              <a:gd name="connsiteY33" fmla="*/ 65409 h 322584"/>
              <a:gd name="connsiteX34" fmla="*/ 100807 w 268288"/>
              <a:gd name="connsiteY34" fmla="*/ 65409 h 322584"/>
              <a:gd name="connsiteX35" fmla="*/ 90488 w 268288"/>
              <a:gd name="connsiteY35" fmla="*/ 75728 h 322584"/>
              <a:gd name="connsiteX36" fmla="*/ 100807 w 268288"/>
              <a:gd name="connsiteY36" fmla="*/ 86047 h 322584"/>
              <a:gd name="connsiteX37" fmla="*/ 111126 w 268288"/>
              <a:gd name="connsiteY37" fmla="*/ 75728 h 322584"/>
              <a:gd name="connsiteX38" fmla="*/ 100807 w 268288"/>
              <a:gd name="connsiteY38" fmla="*/ 65409 h 322584"/>
              <a:gd name="connsiteX39" fmla="*/ 71089 w 268288"/>
              <a:gd name="connsiteY39" fmla="*/ 1373 h 322584"/>
              <a:gd name="connsiteX40" fmla="*/ 81621 w 268288"/>
              <a:gd name="connsiteY40" fmla="*/ 4013 h 322584"/>
              <a:gd name="connsiteX41" fmla="*/ 106633 w 268288"/>
              <a:gd name="connsiteY41" fmla="*/ 43605 h 322584"/>
              <a:gd name="connsiteX42" fmla="*/ 106633 w 268288"/>
              <a:gd name="connsiteY42" fmla="*/ 44924 h 322584"/>
              <a:gd name="connsiteX43" fmla="*/ 134279 w 268288"/>
              <a:gd name="connsiteY43" fmla="*/ 40965 h 322584"/>
              <a:gd name="connsiteX44" fmla="*/ 161925 w 268288"/>
              <a:gd name="connsiteY44" fmla="*/ 44924 h 322584"/>
              <a:gd name="connsiteX45" fmla="*/ 163242 w 268288"/>
              <a:gd name="connsiteY45" fmla="*/ 43605 h 322584"/>
              <a:gd name="connsiteX46" fmla="*/ 188254 w 268288"/>
              <a:gd name="connsiteY46" fmla="*/ 4013 h 322584"/>
              <a:gd name="connsiteX47" fmla="*/ 197470 w 268288"/>
              <a:gd name="connsiteY47" fmla="*/ 1373 h 322584"/>
              <a:gd name="connsiteX48" fmla="*/ 201419 w 268288"/>
              <a:gd name="connsiteY48" fmla="*/ 10611 h 322584"/>
              <a:gd name="connsiteX49" fmla="*/ 175090 w 268288"/>
              <a:gd name="connsiteY49" fmla="*/ 50203 h 322584"/>
              <a:gd name="connsiteX50" fmla="*/ 175090 w 268288"/>
              <a:gd name="connsiteY50" fmla="*/ 51523 h 322584"/>
              <a:gd name="connsiteX51" fmla="*/ 215900 w 268288"/>
              <a:gd name="connsiteY51" fmla="*/ 108272 h 322584"/>
              <a:gd name="connsiteX52" fmla="*/ 53975 w 268288"/>
              <a:gd name="connsiteY52" fmla="*/ 108272 h 322584"/>
              <a:gd name="connsiteX53" fmla="*/ 94785 w 268288"/>
              <a:gd name="connsiteY53" fmla="*/ 51523 h 322584"/>
              <a:gd name="connsiteX54" fmla="*/ 93469 w 268288"/>
              <a:gd name="connsiteY54" fmla="*/ 50203 h 322584"/>
              <a:gd name="connsiteX55" fmla="*/ 68456 w 268288"/>
              <a:gd name="connsiteY55" fmla="*/ 10611 h 322584"/>
              <a:gd name="connsiteX56" fmla="*/ 71089 w 268288"/>
              <a:gd name="connsiteY56" fmla="*/ 1373 h 32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68288" h="322584">
                <a:moveTo>
                  <a:pt x="55289" y="122559"/>
                </a:moveTo>
                <a:cubicBezTo>
                  <a:pt x="55289" y="122559"/>
                  <a:pt x="55289" y="122559"/>
                  <a:pt x="214313" y="122559"/>
                </a:cubicBezTo>
                <a:cubicBezTo>
                  <a:pt x="214313" y="122559"/>
                  <a:pt x="214313" y="122559"/>
                  <a:pt x="214313" y="235731"/>
                </a:cubicBezTo>
                <a:cubicBezTo>
                  <a:pt x="214313" y="255471"/>
                  <a:pt x="206428" y="265998"/>
                  <a:pt x="188028" y="268630"/>
                </a:cubicBezTo>
                <a:cubicBezTo>
                  <a:pt x="188028" y="268630"/>
                  <a:pt x="188028" y="268630"/>
                  <a:pt x="188028" y="309425"/>
                </a:cubicBezTo>
                <a:cubicBezTo>
                  <a:pt x="188028" y="316004"/>
                  <a:pt x="178828" y="322584"/>
                  <a:pt x="168314" y="322584"/>
                </a:cubicBezTo>
                <a:cubicBezTo>
                  <a:pt x="157800" y="322584"/>
                  <a:pt x="148601" y="316004"/>
                  <a:pt x="148601" y="309425"/>
                </a:cubicBezTo>
                <a:cubicBezTo>
                  <a:pt x="148601" y="309425"/>
                  <a:pt x="148601" y="309425"/>
                  <a:pt x="148601" y="268630"/>
                </a:cubicBezTo>
                <a:cubicBezTo>
                  <a:pt x="139401" y="268630"/>
                  <a:pt x="128887" y="268630"/>
                  <a:pt x="119687" y="268630"/>
                </a:cubicBezTo>
                <a:cubicBezTo>
                  <a:pt x="119687" y="268630"/>
                  <a:pt x="119687" y="268630"/>
                  <a:pt x="119687" y="309425"/>
                </a:cubicBezTo>
                <a:cubicBezTo>
                  <a:pt x="119687" y="316004"/>
                  <a:pt x="111802" y="322584"/>
                  <a:pt x="99974" y="322584"/>
                </a:cubicBezTo>
                <a:cubicBezTo>
                  <a:pt x="89460" y="322584"/>
                  <a:pt x="81574" y="316004"/>
                  <a:pt x="81574" y="309425"/>
                </a:cubicBezTo>
                <a:cubicBezTo>
                  <a:pt x="81574" y="309425"/>
                  <a:pt x="81574" y="309425"/>
                  <a:pt x="81574" y="268630"/>
                </a:cubicBezTo>
                <a:cubicBezTo>
                  <a:pt x="63175" y="265998"/>
                  <a:pt x="53975" y="255471"/>
                  <a:pt x="53975" y="235731"/>
                </a:cubicBezTo>
                <a:cubicBezTo>
                  <a:pt x="53975" y="212044"/>
                  <a:pt x="55289" y="122559"/>
                  <a:pt x="55289" y="122559"/>
                </a:cubicBezTo>
                <a:close/>
                <a:moveTo>
                  <a:pt x="248444" y="108272"/>
                </a:moveTo>
                <a:cubicBezTo>
                  <a:pt x="259028" y="108272"/>
                  <a:pt x="268288" y="114838"/>
                  <a:pt x="268288" y="121403"/>
                </a:cubicBezTo>
                <a:cubicBezTo>
                  <a:pt x="268288" y="121403"/>
                  <a:pt x="268288" y="121403"/>
                  <a:pt x="268288" y="201504"/>
                </a:cubicBezTo>
                <a:cubicBezTo>
                  <a:pt x="268288" y="208070"/>
                  <a:pt x="259028" y="214635"/>
                  <a:pt x="248444" y="214635"/>
                </a:cubicBezTo>
                <a:cubicBezTo>
                  <a:pt x="237861" y="214635"/>
                  <a:pt x="228600" y="208070"/>
                  <a:pt x="228600" y="201504"/>
                </a:cubicBezTo>
                <a:cubicBezTo>
                  <a:pt x="228600" y="201504"/>
                  <a:pt x="228600" y="201504"/>
                  <a:pt x="228600" y="121403"/>
                </a:cubicBezTo>
                <a:cubicBezTo>
                  <a:pt x="228600" y="114838"/>
                  <a:pt x="237861" y="108272"/>
                  <a:pt x="248444" y="108272"/>
                </a:cubicBezTo>
                <a:close/>
                <a:moveTo>
                  <a:pt x="19844" y="108272"/>
                </a:moveTo>
                <a:cubicBezTo>
                  <a:pt x="30427" y="108272"/>
                  <a:pt x="39688" y="113538"/>
                  <a:pt x="39688" y="121437"/>
                </a:cubicBezTo>
                <a:cubicBezTo>
                  <a:pt x="39688" y="121437"/>
                  <a:pt x="39688" y="121437"/>
                  <a:pt x="39688" y="201741"/>
                </a:cubicBezTo>
                <a:cubicBezTo>
                  <a:pt x="39688" y="209640"/>
                  <a:pt x="30427" y="216222"/>
                  <a:pt x="19844" y="216222"/>
                </a:cubicBezTo>
                <a:cubicBezTo>
                  <a:pt x="9260" y="216222"/>
                  <a:pt x="0" y="209640"/>
                  <a:pt x="0" y="201741"/>
                </a:cubicBezTo>
                <a:cubicBezTo>
                  <a:pt x="0" y="201741"/>
                  <a:pt x="0" y="201741"/>
                  <a:pt x="0" y="121437"/>
                </a:cubicBezTo>
                <a:cubicBezTo>
                  <a:pt x="0" y="113538"/>
                  <a:pt x="9260" y="108272"/>
                  <a:pt x="19844" y="108272"/>
                </a:cubicBezTo>
                <a:close/>
                <a:moveTo>
                  <a:pt x="167482" y="65409"/>
                </a:moveTo>
                <a:cubicBezTo>
                  <a:pt x="161783" y="65409"/>
                  <a:pt x="157163" y="70029"/>
                  <a:pt x="157163" y="75728"/>
                </a:cubicBezTo>
                <a:cubicBezTo>
                  <a:pt x="157163" y="81427"/>
                  <a:pt x="161783" y="86047"/>
                  <a:pt x="167482" y="86047"/>
                </a:cubicBezTo>
                <a:cubicBezTo>
                  <a:pt x="173181" y="86047"/>
                  <a:pt x="177801" y="81427"/>
                  <a:pt x="177801" y="75728"/>
                </a:cubicBezTo>
                <a:cubicBezTo>
                  <a:pt x="177801" y="70029"/>
                  <a:pt x="173181" y="65409"/>
                  <a:pt x="167482" y="65409"/>
                </a:cubicBezTo>
                <a:close/>
                <a:moveTo>
                  <a:pt x="100807" y="65409"/>
                </a:moveTo>
                <a:cubicBezTo>
                  <a:pt x="95108" y="65409"/>
                  <a:pt x="90488" y="70029"/>
                  <a:pt x="90488" y="75728"/>
                </a:cubicBezTo>
                <a:cubicBezTo>
                  <a:pt x="90488" y="81427"/>
                  <a:pt x="95108" y="86047"/>
                  <a:pt x="100807" y="86047"/>
                </a:cubicBezTo>
                <a:cubicBezTo>
                  <a:pt x="106506" y="86047"/>
                  <a:pt x="111126" y="81427"/>
                  <a:pt x="111126" y="75728"/>
                </a:cubicBezTo>
                <a:cubicBezTo>
                  <a:pt x="111126" y="70029"/>
                  <a:pt x="106506" y="65409"/>
                  <a:pt x="100807" y="65409"/>
                </a:cubicBezTo>
                <a:close/>
                <a:moveTo>
                  <a:pt x="71089" y="1373"/>
                </a:moveTo>
                <a:cubicBezTo>
                  <a:pt x="75038" y="-1266"/>
                  <a:pt x="78988" y="53"/>
                  <a:pt x="81621" y="4013"/>
                </a:cubicBezTo>
                <a:cubicBezTo>
                  <a:pt x="81621" y="4013"/>
                  <a:pt x="81621" y="4013"/>
                  <a:pt x="106633" y="43605"/>
                </a:cubicBezTo>
                <a:cubicBezTo>
                  <a:pt x="106633" y="43605"/>
                  <a:pt x="106633" y="44924"/>
                  <a:pt x="106633" y="44924"/>
                </a:cubicBezTo>
                <a:cubicBezTo>
                  <a:pt x="115849" y="42285"/>
                  <a:pt x="125064" y="40965"/>
                  <a:pt x="134279" y="40965"/>
                </a:cubicBezTo>
                <a:cubicBezTo>
                  <a:pt x="144811" y="40965"/>
                  <a:pt x="154026" y="42285"/>
                  <a:pt x="161925" y="44924"/>
                </a:cubicBezTo>
                <a:cubicBezTo>
                  <a:pt x="161925" y="44924"/>
                  <a:pt x="161925" y="43605"/>
                  <a:pt x="163242" y="43605"/>
                </a:cubicBezTo>
                <a:cubicBezTo>
                  <a:pt x="163242" y="43605"/>
                  <a:pt x="163242" y="43605"/>
                  <a:pt x="188254" y="4013"/>
                </a:cubicBezTo>
                <a:cubicBezTo>
                  <a:pt x="189571" y="53"/>
                  <a:pt x="194837" y="-1266"/>
                  <a:pt x="197470" y="1373"/>
                </a:cubicBezTo>
                <a:cubicBezTo>
                  <a:pt x="201419" y="2693"/>
                  <a:pt x="202735" y="6652"/>
                  <a:pt x="201419" y="10611"/>
                </a:cubicBezTo>
                <a:cubicBezTo>
                  <a:pt x="201419" y="10611"/>
                  <a:pt x="201419" y="10611"/>
                  <a:pt x="175090" y="50203"/>
                </a:cubicBezTo>
                <a:cubicBezTo>
                  <a:pt x="175090" y="50203"/>
                  <a:pt x="175090" y="50203"/>
                  <a:pt x="175090" y="51523"/>
                </a:cubicBezTo>
                <a:cubicBezTo>
                  <a:pt x="196153" y="63401"/>
                  <a:pt x="211951" y="83197"/>
                  <a:pt x="215900" y="108272"/>
                </a:cubicBezTo>
                <a:cubicBezTo>
                  <a:pt x="215900" y="108272"/>
                  <a:pt x="215900" y="108272"/>
                  <a:pt x="53975" y="108272"/>
                </a:cubicBezTo>
                <a:cubicBezTo>
                  <a:pt x="57924" y="83197"/>
                  <a:pt x="73722" y="63401"/>
                  <a:pt x="94785" y="51523"/>
                </a:cubicBezTo>
                <a:cubicBezTo>
                  <a:pt x="94785" y="51523"/>
                  <a:pt x="93469" y="50203"/>
                  <a:pt x="93469" y="50203"/>
                </a:cubicBezTo>
                <a:cubicBezTo>
                  <a:pt x="93469" y="50203"/>
                  <a:pt x="93469" y="50203"/>
                  <a:pt x="68456" y="10611"/>
                </a:cubicBezTo>
                <a:cubicBezTo>
                  <a:pt x="65823" y="6652"/>
                  <a:pt x="67140" y="2693"/>
                  <a:pt x="71089" y="1373"/>
                </a:cubicBezTo>
                <a:close/>
              </a:path>
            </a:pathLst>
          </a:custGeom>
          <a:solidFill>
            <a:srgbClr val="462D55"/>
          </a:solidFill>
          <a:ln>
            <a:noFill/>
          </a:ln>
        </p:spPr>
        <p:txBody>
          <a:bodyPr anchor="ctr"/>
          <a:lstStyle/>
          <a:p>
            <a:pPr algn="ctr"/>
            <a:endParaRPr>
              <a:solidFill>
                <a:schemeClr val="tx1">
                  <a:lumMod val="85000"/>
                  <a:lumOff val="15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47" name="RelativeShape"/>
          <p:cNvSpPr/>
          <p:nvPr/>
        </p:nvSpPr>
        <p:spPr>
          <a:xfrm>
            <a:off x="1389281" y="5223373"/>
            <a:ext cx="3318121" cy="26296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tx1">
                  <a:lumMod val="85000"/>
                  <a:lumOff val="15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48" name="ValueShape"/>
          <p:cNvSpPr/>
          <p:nvPr/>
        </p:nvSpPr>
        <p:spPr>
          <a:xfrm>
            <a:off x="1389281" y="5223373"/>
            <a:ext cx="2521772" cy="262960"/>
          </a:xfrm>
          <a:prstGeom prst="rect">
            <a:avLst/>
          </a:prstGeom>
          <a:solidFill>
            <a:srgbClr val="462D55"/>
          </a:solidFill>
          <a:ln w="12700" cap="flat" cmpd="sng">
            <a:solidFill>
              <a:schemeClr val="bg1">
                <a:lumMod val="65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>
              <a:solidFill>
                <a:schemeClr val="tx1">
                  <a:lumMod val="85000"/>
                  <a:lumOff val="15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cxnSp>
        <p:nvCxnSpPr>
          <p:cNvPr id="49" name="LineShape"/>
          <p:cNvCxnSpPr/>
          <p:nvPr/>
        </p:nvCxnSpPr>
        <p:spPr>
          <a:xfrm flipH="1">
            <a:off x="1389283" y="4709974"/>
            <a:ext cx="3995260" cy="0"/>
          </a:xfrm>
          <a:prstGeom prst="straightConnector1">
            <a:avLst/>
          </a:prstGeom>
          <a:noFill/>
          <a:ln w="19050" cap="flat" cmpd="sng">
            <a:solidFill>
              <a:schemeClr val="bg1">
                <a:lumMod val="65000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0" name="AreaShape"/>
          <p:cNvSpPr/>
          <p:nvPr/>
        </p:nvSpPr>
        <p:spPr>
          <a:xfrm>
            <a:off x="9953656" y="2573566"/>
            <a:ext cx="791011" cy="78757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chemeClr val="tx1">
                  <a:lumMod val="85000"/>
                  <a:lumOff val="15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51" name="IconShape"/>
          <p:cNvSpPr/>
          <p:nvPr/>
        </p:nvSpPr>
        <p:spPr>
          <a:xfrm>
            <a:off x="10041242" y="2664170"/>
            <a:ext cx="539414" cy="648581"/>
          </a:xfrm>
          <a:custGeom>
            <a:avLst/>
            <a:gdLst>
              <a:gd name="connsiteX0" fmla="*/ 55289 w 268288"/>
              <a:gd name="connsiteY0" fmla="*/ 122559 h 322584"/>
              <a:gd name="connsiteX1" fmla="*/ 214313 w 268288"/>
              <a:gd name="connsiteY1" fmla="*/ 122559 h 322584"/>
              <a:gd name="connsiteX2" fmla="*/ 214313 w 268288"/>
              <a:gd name="connsiteY2" fmla="*/ 235731 h 322584"/>
              <a:gd name="connsiteX3" fmla="*/ 188028 w 268288"/>
              <a:gd name="connsiteY3" fmla="*/ 268630 h 322584"/>
              <a:gd name="connsiteX4" fmla="*/ 188028 w 268288"/>
              <a:gd name="connsiteY4" fmla="*/ 309425 h 322584"/>
              <a:gd name="connsiteX5" fmla="*/ 168314 w 268288"/>
              <a:gd name="connsiteY5" fmla="*/ 322584 h 322584"/>
              <a:gd name="connsiteX6" fmla="*/ 148601 w 268288"/>
              <a:gd name="connsiteY6" fmla="*/ 309425 h 322584"/>
              <a:gd name="connsiteX7" fmla="*/ 148601 w 268288"/>
              <a:gd name="connsiteY7" fmla="*/ 268630 h 322584"/>
              <a:gd name="connsiteX8" fmla="*/ 119687 w 268288"/>
              <a:gd name="connsiteY8" fmla="*/ 268630 h 322584"/>
              <a:gd name="connsiteX9" fmla="*/ 119687 w 268288"/>
              <a:gd name="connsiteY9" fmla="*/ 309425 h 322584"/>
              <a:gd name="connsiteX10" fmla="*/ 99974 w 268288"/>
              <a:gd name="connsiteY10" fmla="*/ 322584 h 322584"/>
              <a:gd name="connsiteX11" fmla="*/ 81574 w 268288"/>
              <a:gd name="connsiteY11" fmla="*/ 309425 h 322584"/>
              <a:gd name="connsiteX12" fmla="*/ 81574 w 268288"/>
              <a:gd name="connsiteY12" fmla="*/ 268630 h 322584"/>
              <a:gd name="connsiteX13" fmla="*/ 53975 w 268288"/>
              <a:gd name="connsiteY13" fmla="*/ 235731 h 322584"/>
              <a:gd name="connsiteX14" fmla="*/ 55289 w 268288"/>
              <a:gd name="connsiteY14" fmla="*/ 122559 h 322584"/>
              <a:gd name="connsiteX15" fmla="*/ 248444 w 268288"/>
              <a:gd name="connsiteY15" fmla="*/ 108272 h 322584"/>
              <a:gd name="connsiteX16" fmla="*/ 268288 w 268288"/>
              <a:gd name="connsiteY16" fmla="*/ 121403 h 322584"/>
              <a:gd name="connsiteX17" fmla="*/ 268288 w 268288"/>
              <a:gd name="connsiteY17" fmla="*/ 201504 h 322584"/>
              <a:gd name="connsiteX18" fmla="*/ 248444 w 268288"/>
              <a:gd name="connsiteY18" fmla="*/ 214635 h 322584"/>
              <a:gd name="connsiteX19" fmla="*/ 228600 w 268288"/>
              <a:gd name="connsiteY19" fmla="*/ 201504 h 322584"/>
              <a:gd name="connsiteX20" fmla="*/ 228600 w 268288"/>
              <a:gd name="connsiteY20" fmla="*/ 121403 h 322584"/>
              <a:gd name="connsiteX21" fmla="*/ 248444 w 268288"/>
              <a:gd name="connsiteY21" fmla="*/ 108272 h 322584"/>
              <a:gd name="connsiteX22" fmla="*/ 19844 w 268288"/>
              <a:gd name="connsiteY22" fmla="*/ 108272 h 322584"/>
              <a:gd name="connsiteX23" fmla="*/ 39688 w 268288"/>
              <a:gd name="connsiteY23" fmla="*/ 121437 h 322584"/>
              <a:gd name="connsiteX24" fmla="*/ 39688 w 268288"/>
              <a:gd name="connsiteY24" fmla="*/ 201741 h 322584"/>
              <a:gd name="connsiteX25" fmla="*/ 19844 w 268288"/>
              <a:gd name="connsiteY25" fmla="*/ 216222 h 322584"/>
              <a:gd name="connsiteX26" fmla="*/ 0 w 268288"/>
              <a:gd name="connsiteY26" fmla="*/ 201741 h 322584"/>
              <a:gd name="connsiteX27" fmla="*/ 0 w 268288"/>
              <a:gd name="connsiteY27" fmla="*/ 121437 h 322584"/>
              <a:gd name="connsiteX28" fmla="*/ 19844 w 268288"/>
              <a:gd name="connsiteY28" fmla="*/ 108272 h 322584"/>
              <a:gd name="connsiteX29" fmla="*/ 167482 w 268288"/>
              <a:gd name="connsiteY29" fmla="*/ 65409 h 322584"/>
              <a:gd name="connsiteX30" fmla="*/ 157163 w 268288"/>
              <a:gd name="connsiteY30" fmla="*/ 75728 h 322584"/>
              <a:gd name="connsiteX31" fmla="*/ 167482 w 268288"/>
              <a:gd name="connsiteY31" fmla="*/ 86047 h 322584"/>
              <a:gd name="connsiteX32" fmla="*/ 177801 w 268288"/>
              <a:gd name="connsiteY32" fmla="*/ 75728 h 322584"/>
              <a:gd name="connsiteX33" fmla="*/ 167482 w 268288"/>
              <a:gd name="connsiteY33" fmla="*/ 65409 h 322584"/>
              <a:gd name="connsiteX34" fmla="*/ 100807 w 268288"/>
              <a:gd name="connsiteY34" fmla="*/ 65409 h 322584"/>
              <a:gd name="connsiteX35" fmla="*/ 90488 w 268288"/>
              <a:gd name="connsiteY35" fmla="*/ 75728 h 322584"/>
              <a:gd name="connsiteX36" fmla="*/ 100807 w 268288"/>
              <a:gd name="connsiteY36" fmla="*/ 86047 h 322584"/>
              <a:gd name="connsiteX37" fmla="*/ 111126 w 268288"/>
              <a:gd name="connsiteY37" fmla="*/ 75728 h 322584"/>
              <a:gd name="connsiteX38" fmla="*/ 100807 w 268288"/>
              <a:gd name="connsiteY38" fmla="*/ 65409 h 322584"/>
              <a:gd name="connsiteX39" fmla="*/ 71089 w 268288"/>
              <a:gd name="connsiteY39" fmla="*/ 1373 h 322584"/>
              <a:gd name="connsiteX40" fmla="*/ 81621 w 268288"/>
              <a:gd name="connsiteY40" fmla="*/ 4013 h 322584"/>
              <a:gd name="connsiteX41" fmla="*/ 106633 w 268288"/>
              <a:gd name="connsiteY41" fmla="*/ 43605 h 322584"/>
              <a:gd name="connsiteX42" fmla="*/ 106633 w 268288"/>
              <a:gd name="connsiteY42" fmla="*/ 44924 h 322584"/>
              <a:gd name="connsiteX43" fmla="*/ 134279 w 268288"/>
              <a:gd name="connsiteY43" fmla="*/ 40965 h 322584"/>
              <a:gd name="connsiteX44" fmla="*/ 161925 w 268288"/>
              <a:gd name="connsiteY44" fmla="*/ 44924 h 322584"/>
              <a:gd name="connsiteX45" fmla="*/ 163242 w 268288"/>
              <a:gd name="connsiteY45" fmla="*/ 43605 h 322584"/>
              <a:gd name="connsiteX46" fmla="*/ 188254 w 268288"/>
              <a:gd name="connsiteY46" fmla="*/ 4013 h 322584"/>
              <a:gd name="connsiteX47" fmla="*/ 197470 w 268288"/>
              <a:gd name="connsiteY47" fmla="*/ 1373 h 322584"/>
              <a:gd name="connsiteX48" fmla="*/ 201419 w 268288"/>
              <a:gd name="connsiteY48" fmla="*/ 10611 h 322584"/>
              <a:gd name="connsiteX49" fmla="*/ 175090 w 268288"/>
              <a:gd name="connsiteY49" fmla="*/ 50203 h 322584"/>
              <a:gd name="connsiteX50" fmla="*/ 175090 w 268288"/>
              <a:gd name="connsiteY50" fmla="*/ 51523 h 322584"/>
              <a:gd name="connsiteX51" fmla="*/ 215900 w 268288"/>
              <a:gd name="connsiteY51" fmla="*/ 108272 h 322584"/>
              <a:gd name="connsiteX52" fmla="*/ 53975 w 268288"/>
              <a:gd name="connsiteY52" fmla="*/ 108272 h 322584"/>
              <a:gd name="connsiteX53" fmla="*/ 94785 w 268288"/>
              <a:gd name="connsiteY53" fmla="*/ 51523 h 322584"/>
              <a:gd name="connsiteX54" fmla="*/ 93469 w 268288"/>
              <a:gd name="connsiteY54" fmla="*/ 50203 h 322584"/>
              <a:gd name="connsiteX55" fmla="*/ 68456 w 268288"/>
              <a:gd name="connsiteY55" fmla="*/ 10611 h 322584"/>
              <a:gd name="connsiteX56" fmla="*/ 71089 w 268288"/>
              <a:gd name="connsiteY56" fmla="*/ 1373 h 32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68288" h="322584">
                <a:moveTo>
                  <a:pt x="55289" y="122559"/>
                </a:moveTo>
                <a:cubicBezTo>
                  <a:pt x="55289" y="122559"/>
                  <a:pt x="55289" y="122559"/>
                  <a:pt x="214313" y="122559"/>
                </a:cubicBezTo>
                <a:cubicBezTo>
                  <a:pt x="214313" y="122559"/>
                  <a:pt x="214313" y="122559"/>
                  <a:pt x="214313" y="235731"/>
                </a:cubicBezTo>
                <a:cubicBezTo>
                  <a:pt x="214313" y="255471"/>
                  <a:pt x="206428" y="265998"/>
                  <a:pt x="188028" y="268630"/>
                </a:cubicBezTo>
                <a:cubicBezTo>
                  <a:pt x="188028" y="268630"/>
                  <a:pt x="188028" y="268630"/>
                  <a:pt x="188028" y="309425"/>
                </a:cubicBezTo>
                <a:cubicBezTo>
                  <a:pt x="188028" y="316004"/>
                  <a:pt x="178828" y="322584"/>
                  <a:pt x="168314" y="322584"/>
                </a:cubicBezTo>
                <a:cubicBezTo>
                  <a:pt x="157800" y="322584"/>
                  <a:pt x="148601" y="316004"/>
                  <a:pt x="148601" y="309425"/>
                </a:cubicBezTo>
                <a:cubicBezTo>
                  <a:pt x="148601" y="309425"/>
                  <a:pt x="148601" y="309425"/>
                  <a:pt x="148601" y="268630"/>
                </a:cubicBezTo>
                <a:cubicBezTo>
                  <a:pt x="139401" y="268630"/>
                  <a:pt x="128887" y="268630"/>
                  <a:pt x="119687" y="268630"/>
                </a:cubicBezTo>
                <a:cubicBezTo>
                  <a:pt x="119687" y="268630"/>
                  <a:pt x="119687" y="268630"/>
                  <a:pt x="119687" y="309425"/>
                </a:cubicBezTo>
                <a:cubicBezTo>
                  <a:pt x="119687" y="316004"/>
                  <a:pt x="111802" y="322584"/>
                  <a:pt x="99974" y="322584"/>
                </a:cubicBezTo>
                <a:cubicBezTo>
                  <a:pt x="89460" y="322584"/>
                  <a:pt x="81574" y="316004"/>
                  <a:pt x="81574" y="309425"/>
                </a:cubicBezTo>
                <a:cubicBezTo>
                  <a:pt x="81574" y="309425"/>
                  <a:pt x="81574" y="309425"/>
                  <a:pt x="81574" y="268630"/>
                </a:cubicBezTo>
                <a:cubicBezTo>
                  <a:pt x="63175" y="265998"/>
                  <a:pt x="53975" y="255471"/>
                  <a:pt x="53975" y="235731"/>
                </a:cubicBezTo>
                <a:cubicBezTo>
                  <a:pt x="53975" y="212044"/>
                  <a:pt x="55289" y="122559"/>
                  <a:pt x="55289" y="122559"/>
                </a:cubicBezTo>
                <a:close/>
                <a:moveTo>
                  <a:pt x="248444" y="108272"/>
                </a:moveTo>
                <a:cubicBezTo>
                  <a:pt x="259028" y="108272"/>
                  <a:pt x="268288" y="114838"/>
                  <a:pt x="268288" y="121403"/>
                </a:cubicBezTo>
                <a:cubicBezTo>
                  <a:pt x="268288" y="121403"/>
                  <a:pt x="268288" y="121403"/>
                  <a:pt x="268288" y="201504"/>
                </a:cubicBezTo>
                <a:cubicBezTo>
                  <a:pt x="268288" y="208070"/>
                  <a:pt x="259028" y="214635"/>
                  <a:pt x="248444" y="214635"/>
                </a:cubicBezTo>
                <a:cubicBezTo>
                  <a:pt x="237861" y="214635"/>
                  <a:pt x="228600" y="208070"/>
                  <a:pt x="228600" y="201504"/>
                </a:cubicBezTo>
                <a:cubicBezTo>
                  <a:pt x="228600" y="201504"/>
                  <a:pt x="228600" y="201504"/>
                  <a:pt x="228600" y="121403"/>
                </a:cubicBezTo>
                <a:cubicBezTo>
                  <a:pt x="228600" y="114838"/>
                  <a:pt x="237861" y="108272"/>
                  <a:pt x="248444" y="108272"/>
                </a:cubicBezTo>
                <a:close/>
                <a:moveTo>
                  <a:pt x="19844" y="108272"/>
                </a:moveTo>
                <a:cubicBezTo>
                  <a:pt x="30427" y="108272"/>
                  <a:pt x="39688" y="113538"/>
                  <a:pt x="39688" y="121437"/>
                </a:cubicBezTo>
                <a:cubicBezTo>
                  <a:pt x="39688" y="121437"/>
                  <a:pt x="39688" y="121437"/>
                  <a:pt x="39688" y="201741"/>
                </a:cubicBezTo>
                <a:cubicBezTo>
                  <a:pt x="39688" y="209640"/>
                  <a:pt x="30427" y="216222"/>
                  <a:pt x="19844" y="216222"/>
                </a:cubicBezTo>
                <a:cubicBezTo>
                  <a:pt x="9260" y="216222"/>
                  <a:pt x="0" y="209640"/>
                  <a:pt x="0" y="201741"/>
                </a:cubicBezTo>
                <a:cubicBezTo>
                  <a:pt x="0" y="201741"/>
                  <a:pt x="0" y="201741"/>
                  <a:pt x="0" y="121437"/>
                </a:cubicBezTo>
                <a:cubicBezTo>
                  <a:pt x="0" y="113538"/>
                  <a:pt x="9260" y="108272"/>
                  <a:pt x="19844" y="108272"/>
                </a:cubicBezTo>
                <a:close/>
                <a:moveTo>
                  <a:pt x="167482" y="65409"/>
                </a:moveTo>
                <a:cubicBezTo>
                  <a:pt x="161783" y="65409"/>
                  <a:pt x="157163" y="70029"/>
                  <a:pt x="157163" y="75728"/>
                </a:cubicBezTo>
                <a:cubicBezTo>
                  <a:pt x="157163" y="81427"/>
                  <a:pt x="161783" y="86047"/>
                  <a:pt x="167482" y="86047"/>
                </a:cubicBezTo>
                <a:cubicBezTo>
                  <a:pt x="173181" y="86047"/>
                  <a:pt x="177801" y="81427"/>
                  <a:pt x="177801" y="75728"/>
                </a:cubicBezTo>
                <a:cubicBezTo>
                  <a:pt x="177801" y="70029"/>
                  <a:pt x="173181" y="65409"/>
                  <a:pt x="167482" y="65409"/>
                </a:cubicBezTo>
                <a:close/>
                <a:moveTo>
                  <a:pt x="100807" y="65409"/>
                </a:moveTo>
                <a:cubicBezTo>
                  <a:pt x="95108" y="65409"/>
                  <a:pt x="90488" y="70029"/>
                  <a:pt x="90488" y="75728"/>
                </a:cubicBezTo>
                <a:cubicBezTo>
                  <a:pt x="90488" y="81427"/>
                  <a:pt x="95108" y="86047"/>
                  <a:pt x="100807" y="86047"/>
                </a:cubicBezTo>
                <a:cubicBezTo>
                  <a:pt x="106506" y="86047"/>
                  <a:pt x="111126" y="81427"/>
                  <a:pt x="111126" y="75728"/>
                </a:cubicBezTo>
                <a:cubicBezTo>
                  <a:pt x="111126" y="70029"/>
                  <a:pt x="106506" y="65409"/>
                  <a:pt x="100807" y="65409"/>
                </a:cubicBezTo>
                <a:close/>
                <a:moveTo>
                  <a:pt x="71089" y="1373"/>
                </a:moveTo>
                <a:cubicBezTo>
                  <a:pt x="75038" y="-1266"/>
                  <a:pt x="78988" y="53"/>
                  <a:pt x="81621" y="4013"/>
                </a:cubicBezTo>
                <a:cubicBezTo>
                  <a:pt x="81621" y="4013"/>
                  <a:pt x="81621" y="4013"/>
                  <a:pt x="106633" y="43605"/>
                </a:cubicBezTo>
                <a:cubicBezTo>
                  <a:pt x="106633" y="43605"/>
                  <a:pt x="106633" y="44924"/>
                  <a:pt x="106633" y="44924"/>
                </a:cubicBezTo>
                <a:cubicBezTo>
                  <a:pt x="115849" y="42285"/>
                  <a:pt x="125064" y="40965"/>
                  <a:pt x="134279" y="40965"/>
                </a:cubicBezTo>
                <a:cubicBezTo>
                  <a:pt x="144811" y="40965"/>
                  <a:pt x="154026" y="42285"/>
                  <a:pt x="161925" y="44924"/>
                </a:cubicBezTo>
                <a:cubicBezTo>
                  <a:pt x="161925" y="44924"/>
                  <a:pt x="161925" y="43605"/>
                  <a:pt x="163242" y="43605"/>
                </a:cubicBezTo>
                <a:cubicBezTo>
                  <a:pt x="163242" y="43605"/>
                  <a:pt x="163242" y="43605"/>
                  <a:pt x="188254" y="4013"/>
                </a:cubicBezTo>
                <a:cubicBezTo>
                  <a:pt x="189571" y="53"/>
                  <a:pt x="194837" y="-1266"/>
                  <a:pt x="197470" y="1373"/>
                </a:cubicBezTo>
                <a:cubicBezTo>
                  <a:pt x="201419" y="2693"/>
                  <a:pt x="202735" y="6652"/>
                  <a:pt x="201419" y="10611"/>
                </a:cubicBezTo>
                <a:cubicBezTo>
                  <a:pt x="201419" y="10611"/>
                  <a:pt x="201419" y="10611"/>
                  <a:pt x="175090" y="50203"/>
                </a:cubicBezTo>
                <a:cubicBezTo>
                  <a:pt x="175090" y="50203"/>
                  <a:pt x="175090" y="50203"/>
                  <a:pt x="175090" y="51523"/>
                </a:cubicBezTo>
                <a:cubicBezTo>
                  <a:pt x="196153" y="63401"/>
                  <a:pt x="211951" y="83197"/>
                  <a:pt x="215900" y="108272"/>
                </a:cubicBezTo>
                <a:cubicBezTo>
                  <a:pt x="215900" y="108272"/>
                  <a:pt x="215900" y="108272"/>
                  <a:pt x="53975" y="108272"/>
                </a:cubicBezTo>
                <a:cubicBezTo>
                  <a:pt x="57924" y="83197"/>
                  <a:pt x="73722" y="63401"/>
                  <a:pt x="94785" y="51523"/>
                </a:cubicBezTo>
                <a:cubicBezTo>
                  <a:pt x="94785" y="51523"/>
                  <a:pt x="93469" y="50203"/>
                  <a:pt x="93469" y="50203"/>
                </a:cubicBezTo>
                <a:cubicBezTo>
                  <a:pt x="93469" y="50203"/>
                  <a:pt x="93469" y="50203"/>
                  <a:pt x="68456" y="10611"/>
                </a:cubicBezTo>
                <a:cubicBezTo>
                  <a:pt x="65823" y="6652"/>
                  <a:pt x="67140" y="2693"/>
                  <a:pt x="71089" y="1373"/>
                </a:cubicBezTo>
                <a:close/>
              </a:path>
            </a:pathLst>
          </a:custGeom>
          <a:solidFill>
            <a:srgbClr val="FFA267"/>
          </a:solidFill>
          <a:ln>
            <a:noFill/>
          </a:ln>
        </p:spPr>
        <p:txBody>
          <a:bodyPr anchor="ctr"/>
          <a:lstStyle/>
          <a:p>
            <a:pPr algn="ctr"/>
            <a:endParaRPr>
              <a:solidFill>
                <a:schemeClr val="tx1">
                  <a:lumMod val="85000"/>
                  <a:lumOff val="15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53" name="RelativeShape"/>
          <p:cNvSpPr/>
          <p:nvPr/>
        </p:nvSpPr>
        <p:spPr>
          <a:xfrm>
            <a:off x="6585394" y="3086963"/>
            <a:ext cx="3318121" cy="26296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tx1">
                  <a:lumMod val="85000"/>
                  <a:lumOff val="15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54" name="ValueShape"/>
          <p:cNvSpPr/>
          <p:nvPr/>
        </p:nvSpPr>
        <p:spPr>
          <a:xfrm>
            <a:off x="6585394" y="3086963"/>
            <a:ext cx="1294067" cy="262960"/>
          </a:xfrm>
          <a:prstGeom prst="rect">
            <a:avLst/>
          </a:prstGeom>
          <a:solidFill>
            <a:srgbClr val="FFA267"/>
          </a:solidFill>
          <a:ln w="12700" cap="flat" cmpd="sng">
            <a:solidFill>
              <a:schemeClr val="bg1">
                <a:lumMod val="65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>
              <a:solidFill>
                <a:schemeClr val="tx1">
                  <a:lumMod val="85000"/>
                  <a:lumOff val="15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cxnSp>
        <p:nvCxnSpPr>
          <p:cNvPr id="55" name="LineShape"/>
          <p:cNvCxnSpPr/>
          <p:nvPr/>
        </p:nvCxnSpPr>
        <p:spPr>
          <a:xfrm flipH="1">
            <a:off x="6585396" y="2573564"/>
            <a:ext cx="3995260" cy="0"/>
          </a:xfrm>
          <a:prstGeom prst="straightConnector1">
            <a:avLst/>
          </a:prstGeom>
          <a:noFill/>
          <a:ln w="19050" cap="flat" cmpd="sng">
            <a:solidFill>
              <a:schemeClr val="bg1">
                <a:lumMod val="65000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6" name="AreaShape"/>
          <p:cNvSpPr/>
          <p:nvPr/>
        </p:nvSpPr>
        <p:spPr>
          <a:xfrm>
            <a:off x="9953656" y="4709976"/>
            <a:ext cx="791011" cy="78757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chemeClr val="tx1">
                  <a:lumMod val="85000"/>
                  <a:lumOff val="15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57" name="IconShape"/>
          <p:cNvSpPr/>
          <p:nvPr/>
        </p:nvSpPr>
        <p:spPr>
          <a:xfrm>
            <a:off x="10041242" y="4800580"/>
            <a:ext cx="539414" cy="648581"/>
          </a:xfrm>
          <a:custGeom>
            <a:avLst/>
            <a:gdLst>
              <a:gd name="connsiteX0" fmla="*/ 55289 w 268288"/>
              <a:gd name="connsiteY0" fmla="*/ 122559 h 322584"/>
              <a:gd name="connsiteX1" fmla="*/ 214313 w 268288"/>
              <a:gd name="connsiteY1" fmla="*/ 122559 h 322584"/>
              <a:gd name="connsiteX2" fmla="*/ 214313 w 268288"/>
              <a:gd name="connsiteY2" fmla="*/ 235731 h 322584"/>
              <a:gd name="connsiteX3" fmla="*/ 188028 w 268288"/>
              <a:gd name="connsiteY3" fmla="*/ 268630 h 322584"/>
              <a:gd name="connsiteX4" fmla="*/ 188028 w 268288"/>
              <a:gd name="connsiteY4" fmla="*/ 309425 h 322584"/>
              <a:gd name="connsiteX5" fmla="*/ 168314 w 268288"/>
              <a:gd name="connsiteY5" fmla="*/ 322584 h 322584"/>
              <a:gd name="connsiteX6" fmla="*/ 148601 w 268288"/>
              <a:gd name="connsiteY6" fmla="*/ 309425 h 322584"/>
              <a:gd name="connsiteX7" fmla="*/ 148601 w 268288"/>
              <a:gd name="connsiteY7" fmla="*/ 268630 h 322584"/>
              <a:gd name="connsiteX8" fmla="*/ 119687 w 268288"/>
              <a:gd name="connsiteY8" fmla="*/ 268630 h 322584"/>
              <a:gd name="connsiteX9" fmla="*/ 119687 w 268288"/>
              <a:gd name="connsiteY9" fmla="*/ 309425 h 322584"/>
              <a:gd name="connsiteX10" fmla="*/ 99974 w 268288"/>
              <a:gd name="connsiteY10" fmla="*/ 322584 h 322584"/>
              <a:gd name="connsiteX11" fmla="*/ 81574 w 268288"/>
              <a:gd name="connsiteY11" fmla="*/ 309425 h 322584"/>
              <a:gd name="connsiteX12" fmla="*/ 81574 w 268288"/>
              <a:gd name="connsiteY12" fmla="*/ 268630 h 322584"/>
              <a:gd name="connsiteX13" fmla="*/ 53975 w 268288"/>
              <a:gd name="connsiteY13" fmla="*/ 235731 h 322584"/>
              <a:gd name="connsiteX14" fmla="*/ 55289 w 268288"/>
              <a:gd name="connsiteY14" fmla="*/ 122559 h 322584"/>
              <a:gd name="connsiteX15" fmla="*/ 248444 w 268288"/>
              <a:gd name="connsiteY15" fmla="*/ 108272 h 322584"/>
              <a:gd name="connsiteX16" fmla="*/ 268288 w 268288"/>
              <a:gd name="connsiteY16" fmla="*/ 121403 h 322584"/>
              <a:gd name="connsiteX17" fmla="*/ 268288 w 268288"/>
              <a:gd name="connsiteY17" fmla="*/ 201504 h 322584"/>
              <a:gd name="connsiteX18" fmla="*/ 248444 w 268288"/>
              <a:gd name="connsiteY18" fmla="*/ 214635 h 322584"/>
              <a:gd name="connsiteX19" fmla="*/ 228600 w 268288"/>
              <a:gd name="connsiteY19" fmla="*/ 201504 h 322584"/>
              <a:gd name="connsiteX20" fmla="*/ 228600 w 268288"/>
              <a:gd name="connsiteY20" fmla="*/ 121403 h 322584"/>
              <a:gd name="connsiteX21" fmla="*/ 248444 w 268288"/>
              <a:gd name="connsiteY21" fmla="*/ 108272 h 322584"/>
              <a:gd name="connsiteX22" fmla="*/ 19844 w 268288"/>
              <a:gd name="connsiteY22" fmla="*/ 108272 h 322584"/>
              <a:gd name="connsiteX23" fmla="*/ 39688 w 268288"/>
              <a:gd name="connsiteY23" fmla="*/ 121437 h 322584"/>
              <a:gd name="connsiteX24" fmla="*/ 39688 w 268288"/>
              <a:gd name="connsiteY24" fmla="*/ 201741 h 322584"/>
              <a:gd name="connsiteX25" fmla="*/ 19844 w 268288"/>
              <a:gd name="connsiteY25" fmla="*/ 216222 h 322584"/>
              <a:gd name="connsiteX26" fmla="*/ 0 w 268288"/>
              <a:gd name="connsiteY26" fmla="*/ 201741 h 322584"/>
              <a:gd name="connsiteX27" fmla="*/ 0 w 268288"/>
              <a:gd name="connsiteY27" fmla="*/ 121437 h 322584"/>
              <a:gd name="connsiteX28" fmla="*/ 19844 w 268288"/>
              <a:gd name="connsiteY28" fmla="*/ 108272 h 322584"/>
              <a:gd name="connsiteX29" fmla="*/ 167482 w 268288"/>
              <a:gd name="connsiteY29" fmla="*/ 65409 h 322584"/>
              <a:gd name="connsiteX30" fmla="*/ 157163 w 268288"/>
              <a:gd name="connsiteY30" fmla="*/ 75728 h 322584"/>
              <a:gd name="connsiteX31" fmla="*/ 167482 w 268288"/>
              <a:gd name="connsiteY31" fmla="*/ 86047 h 322584"/>
              <a:gd name="connsiteX32" fmla="*/ 177801 w 268288"/>
              <a:gd name="connsiteY32" fmla="*/ 75728 h 322584"/>
              <a:gd name="connsiteX33" fmla="*/ 167482 w 268288"/>
              <a:gd name="connsiteY33" fmla="*/ 65409 h 322584"/>
              <a:gd name="connsiteX34" fmla="*/ 100807 w 268288"/>
              <a:gd name="connsiteY34" fmla="*/ 65409 h 322584"/>
              <a:gd name="connsiteX35" fmla="*/ 90488 w 268288"/>
              <a:gd name="connsiteY35" fmla="*/ 75728 h 322584"/>
              <a:gd name="connsiteX36" fmla="*/ 100807 w 268288"/>
              <a:gd name="connsiteY36" fmla="*/ 86047 h 322584"/>
              <a:gd name="connsiteX37" fmla="*/ 111126 w 268288"/>
              <a:gd name="connsiteY37" fmla="*/ 75728 h 322584"/>
              <a:gd name="connsiteX38" fmla="*/ 100807 w 268288"/>
              <a:gd name="connsiteY38" fmla="*/ 65409 h 322584"/>
              <a:gd name="connsiteX39" fmla="*/ 71089 w 268288"/>
              <a:gd name="connsiteY39" fmla="*/ 1373 h 322584"/>
              <a:gd name="connsiteX40" fmla="*/ 81621 w 268288"/>
              <a:gd name="connsiteY40" fmla="*/ 4013 h 322584"/>
              <a:gd name="connsiteX41" fmla="*/ 106633 w 268288"/>
              <a:gd name="connsiteY41" fmla="*/ 43605 h 322584"/>
              <a:gd name="connsiteX42" fmla="*/ 106633 w 268288"/>
              <a:gd name="connsiteY42" fmla="*/ 44924 h 322584"/>
              <a:gd name="connsiteX43" fmla="*/ 134279 w 268288"/>
              <a:gd name="connsiteY43" fmla="*/ 40965 h 322584"/>
              <a:gd name="connsiteX44" fmla="*/ 161925 w 268288"/>
              <a:gd name="connsiteY44" fmla="*/ 44924 h 322584"/>
              <a:gd name="connsiteX45" fmla="*/ 163242 w 268288"/>
              <a:gd name="connsiteY45" fmla="*/ 43605 h 322584"/>
              <a:gd name="connsiteX46" fmla="*/ 188254 w 268288"/>
              <a:gd name="connsiteY46" fmla="*/ 4013 h 322584"/>
              <a:gd name="connsiteX47" fmla="*/ 197470 w 268288"/>
              <a:gd name="connsiteY47" fmla="*/ 1373 h 322584"/>
              <a:gd name="connsiteX48" fmla="*/ 201419 w 268288"/>
              <a:gd name="connsiteY48" fmla="*/ 10611 h 322584"/>
              <a:gd name="connsiteX49" fmla="*/ 175090 w 268288"/>
              <a:gd name="connsiteY49" fmla="*/ 50203 h 322584"/>
              <a:gd name="connsiteX50" fmla="*/ 175090 w 268288"/>
              <a:gd name="connsiteY50" fmla="*/ 51523 h 322584"/>
              <a:gd name="connsiteX51" fmla="*/ 215900 w 268288"/>
              <a:gd name="connsiteY51" fmla="*/ 108272 h 322584"/>
              <a:gd name="connsiteX52" fmla="*/ 53975 w 268288"/>
              <a:gd name="connsiteY52" fmla="*/ 108272 h 322584"/>
              <a:gd name="connsiteX53" fmla="*/ 94785 w 268288"/>
              <a:gd name="connsiteY53" fmla="*/ 51523 h 322584"/>
              <a:gd name="connsiteX54" fmla="*/ 93469 w 268288"/>
              <a:gd name="connsiteY54" fmla="*/ 50203 h 322584"/>
              <a:gd name="connsiteX55" fmla="*/ 68456 w 268288"/>
              <a:gd name="connsiteY55" fmla="*/ 10611 h 322584"/>
              <a:gd name="connsiteX56" fmla="*/ 71089 w 268288"/>
              <a:gd name="connsiteY56" fmla="*/ 1373 h 32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68288" h="322584">
                <a:moveTo>
                  <a:pt x="55289" y="122559"/>
                </a:moveTo>
                <a:cubicBezTo>
                  <a:pt x="55289" y="122559"/>
                  <a:pt x="55289" y="122559"/>
                  <a:pt x="214313" y="122559"/>
                </a:cubicBezTo>
                <a:cubicBezTo>
                  <a:pt x="214313" y="122559"/>
                  <a:pt x="214313" y="122559"/>
                  <a:pt x="214313" y="235731"/>
                </a:cubicBezTo>
                <a:cubicBezTo>
                  <a:pt x="214313" y="255471"/>
                  <a:pt x="206428" y="265998"/>
                  <a:pt x="188028" y="268630"/>
                </a:cubicBezTo>
                <a:cubicBezTo>
                  <a:pt x="188028" y="268630"/>
                  <a:pt x="188028" y="268630"/>
                  <a:pt x="188028" y="309425"/>
                </a:cubicBezTo>
                <a:cubicBezTo>
                  <a:pt x="188028" y="316004"/>
                  <a:pt x="178828" y="322584"/>
                  <a:pt x="168314" y="322584"/>
                </a:cubicBezTo>
                <a:cubicBezTo>
                  <a:pt x="157800" y="322584"/>
                  <a:pt x="148601" y="316004"/>
                  <a:pt x="148601" y="309425"/>
                </a:cubicBezTo>
                <a:cubicBezTo>
                  <a:pt x="148601" y="309425"/>
                  <a:pt x="148601" y="309425"/>
                  <a:pt x="148601" y="268630"/>
                </a:cubicBezTo>
                <a:cubicBezTo>
                  <a:pt x="139401" y="268630"/>
                  <a:pt x="128887" y="268630"/>
                  <a:pt x="119687" y="268630"/>
                </a:cubicBezTo>
                <a:cubicBezTo>
                  <a:pt x="119687" y="268630"/>
                  <a:pt x="119687" y="268630"/>
                  <a:pt x="119687" y="309425"/>
                </a:cubicBezTo>
                <a:cubicBezTo>
                  <a:pt x="119687" y="316004"/>
                  <a:pt x="111802" y="322584"/>
                  <a:pt x="99974" y="322584"/>
                </a:cubicBezTo>
                <a:cubicBezTo>
                  <a:pt x="89460" y="322584"/>
                  <a:pt x="81574" y="316004"/>
                  <a:pt x="81574" y="309425"/>
                </a:cubicBezTo>
                <a:cubicBezTo>
                  <a:pt x="81574" y="309425"/>
                  <a:pt x="81574" y="309425"/>
                  <a:pt x="81574" y="268630"/>
                </a:cubicBezTo>
                <a:cubicBezTo>
                  <a:pt x="63175" y="265998"/>
                  <a:pt x="53975" y="255471"/>
                  <a:pt x="53975" y="235731"/>
                </a:cubicBezTo>
                <a:cubicBezTo>
                  <a:pt x="53975" y="212044"/>
                  <a:pt x="55289" y="122559"/>
                  <a:pt x="55289" y="122559"/>
                </a:cubicBezTo>
                <a:close/>
                <a:moveTo>
                  <a:pt x="248444" y="108272"/>
                </a:moveTo>
                <a:cubicBezTo>
                  <a:pt x="259028" y="108272"/>
                  <a:pt x="268288" y="114838"/>
                  <a:pt x="268288" y="121403"/>
                </a:cubicBezTo>
                <a:cubicBezTo>
                  <a:pt x="268288" y="121403"/>
                  <a:pt x="268288" y="121403"/>
                  <a:pt x="268288" y="201504"/>
                </a:cubicBezTo>
                <a:cubicBezTo>
                  <a:pt x="268288" y="208070"/>
                  <a:pt x="259028" y="214635"/>
                  <a:pt x="248444" y="214635"/>
                </a:cubicBezTo>
                <a:cubicBezTo>
                  <a:pt x="237861" y="214635"/>
                  <a:pt x="228600" y="208070"/>
                  <a:pt x="228600" y="201504"/>
                </a:cubicBezTo>
                <a:cubicBezTo>
                  <a:pt x="228600" y="201504"/>
                  <a:pt x="228600" y="201504"/>
                  <a:pt x="228600" y="121403"/>
                </a:cubicBezTo>
                <a:cubicBezTo>
                  <a:pt x="228600" y="114838"/>
                  <a:pt x="237861" y="108272"/>
                  <a:pt x="248444" y="108272"/>
                </a:cubicBezTo>
                <a:close/>
                <a:moveTo>
                  <a:pt x="19844" y="108272"/>
                </a:moveTo>
                <a:cubicBezTo>
                  <a:pt x="30427" y="108272"/>
                  <a:pt x="39688" y="113538"/>
                  <a:pt x="39688" y="121437"/>
                </a:cubicBezTo>
                <a:cubicBezTo>
                  <a:pt x="39688" y="121437"/>
                  <a:pt x="39688" y="121437"/>
                  <a:pt x="39688" y="201741"/>
                </a:cubicBezTo>
                <a:cubicBezTo>
                  <a:pt x="39688" y="209640"/>
                  <a:pt x="30427" y="216222"/>
                  <a:pt x="19844" y="216222"/>
                </a:cubicBezTo>
                <a:cubicBezTo>
                  <a:pt x="9260" y="216222"/>
                  <a:pt x="0" y="209640"/>
                  <a:pt x="0" y="201741"/>
                </a:cubicBezTo>
                <a:cubicBezTo>
                  <a:pt x="0" y="201741"/>
                  <a:pt x="0" y="201741"/>
                  <a:pt x="0" y="121437"/>
                </a:cubicBezTo>
                <a:cubicBezTo>
                  <a:pt x="0" y="113538"/>
                  <a:pt x="9260" y="108272"/>
                  <a:pt x="19844" y="108272"/>
                </a:cubicBezTo>
                <a:close/>
                <a:moveTo>
                  <a:pt x="167482" y="65409"/>
                </a:moveTo>
                <a:cubicBezTo>
                  <a:pt x="161783" y="65409"/>
                  <a:pt x="157163" y="70029"/>
                  <a:pt x="157163" y="75728"/>
                </a:cubicBezTo>
                <a:cubicBezTo>
                  <a:pt x="157163" y="81427"/>
                  <a:pt x="161783" y="86047"/>
                  <a:pt x="167482" y="86047"/>
                </a:cubicBezTo>
                <a:cubicBezTo>
                  <a:pt x="173181" y="86047"/>
                  <a:pt x="177801" y="81427"/>
                  <a:pt x="177801" y="75728"/>
                </a:cubicBezTo>
                <a:cubicBezTo>
                  <a:pt x="177801" y="70029"/>
                  <a:pt x="173181" y="65409"/>
                  <a:pt x="167482" y="65409"/>
                </a:cubicBezTo>
                <a:close/>
                <a:moveTo>
                  <a:pt x="100807" y="65409"/>
                </a:moveTo>
                <a:cubicBezTo>
                  <a:pt x="95108" y="65409"/>
                  <a:pt x="90488" y="70029"/>
                  <a:pt x="90488" y="75728"/>
                </a:cubicBezTo>
                <a:cubicBezTo>
                  <a:pt x="90488" y="81427"/>
                  <a:pt x="95108" y="86047"/>
                  <a:pt x="100807" y="86047"/>
                </a:cubicBezTo>
                <a:cubicBezTo>
                  <a:pt x="106506" y="86047"/>
                  <a:pt x="111126" y="81427"/>
                  <a:pt x="111126" y="75728"/>
                </a:cubicBezTo>
                <a:cubicBezTo>
                  <a:pt x="111126" y="70029"/>
                  <a:pt x="106506" y="65409"/>
                  <a:pt x="100807" y="65409"/>
                </a:cubicBezTo>
                <a:close/>
                <a:moveTo>
                  <a:pt x="71089" y="1373"/>
                </a:moveTo>
                <a:cubicBezTo>
                  <a:pt x="75038" y="-1266"/>
                  <a:pt x="78988" y="53"/>
                  <a:pt x="81621" y="4013"/>
                </a:cubicBezTo>
                <a:cubicBezTo>
                  <a:pt x="81621" y="4013"/>
                  <a:pt x="81621" y="4013"/>
                  <a:pt x="106633" y="43605"/>
                </a:cubicBezTo>
                <a:cubicBezTo>
                  <a:pt x="106633" y="43605"/>
                  <a:pt x="106633" y="44924"/>
                  <a:pt x="106633" y="44924"/>
                </a:cubicBezTo>
                <a:cubicBezTo>
                  <a:pt x="115849" y="42285"/>
                  <a:pt x="125064" y="40965"/>
                  <a:pt x="134279" y="40965"/>
                </a:cubicBezTo>
                <a:cubicBezTo>
                  <a:pt x="144811" y="40965"/>
                  <a:pt x="154026" y="42285"/>
                  <a:pt x="161925" y="44924"/>
                </a:cubicBezTo>
                <a:cubicBezTo>
                  <a:pt x="161925" y="44924"/>
                  <a:pt x="161925" y="43605"/>
                  <a:pt x="163242" y="43605"/>
                </a:cubicBezTo>
                <a:cubicBezTo>
                  <a:pt x="163242" y="43605"/>
                  <a:pt x="163242" y="43605"/>
                  <a:pt x="188254" y="4013"/>
                </a:cubicBezTo>
                <a:cubicBezTo>
                  <a:pt x="189571" y="53"/>
                  <a:pt x="194837" y="-1266"/>
                  <a:pt x="197470" y="1373"/>
                </a:cubicBezTo>
                <a:cubicBezTo>
                  <a:pt x="201419" y="2693"/>
                  <a:pt x="202735" y="6652"/>
                  <a:pt x="201419" y="10611"/>
                </a:cubicBezTo>
                <a:cubicBezTo>
                  <a:pt x="201419" y="10611"/>
                  <a:pt x="201419" y="10611"/>
                  <a:pt x="175090" y="50203"/>
                </a:cubicBezTo>
                <a:cubicBezTo>
                  <a:pt x="175090" y="50203"/>
                  <a:pt x="175090" y="50203"/>
                  <a:pt x="175090" y="51523"/>
                </a:cubicBezTo>
                <a:cubicBezTo>
                  <a:pt x="196153" y="63401"/>
                  <a:pt x="211951" y="83197"/>
                  <a:pt x="215900" y="108272"/>
                </a:cubicBezTo>
                <a:cubicBezTo>
                  <a:pt x="215900" y="108272"/>
                  <a:pt x="215900" y="108272"/>
                  <a:pt x="53975" y="108272"/>
                </a:cubicBezTo>
                <a:cubicBezTo>
                  <a:pt x="57924" y="83197"/>
                  <a:pt x="73722" y="63401"/>
                  <a:pt x="94785" y="51523"/>
                </a:cubicBezTo>
                <a:cubicBezTo>
                  <a:pt x="94785" y="51523"/>
                  <a:pt x="93469" y="50203"/>
                  <a:pt x="93469" y="50203"/>
                </a:cubicBezTo>
                <a:cubicBezTo>
                  <a:pt x="93469" y="50203"/>
                  <a:pt x="93469" y="50203"/>
                  <a:pt x="68456" y="10611"/>
                </a:cubicBezTo>
                <a:cubicBezTo>
                  <a:pt x="65823" y="6652"/>
                  <a:pt x="67140" y="2693"/>
                  <a:pt x="71089" y="1373"/>
                </a:cubicBezTo>
                <a:close/>
              </a:path>
            </a:pathLst>
          </a:custGeom>
          <a:solidFill>
            <a:srgbClr val="FFA267"/>
          </a:solidFill>
          <a:ln>
            <a:noFill/>
          </a:ln>
        </p:spPr>
        <p:txBody>
          <a:bodyPr anchor="ctr"/>
          <a:lstStyle/>
          <a:p>
            <a:pPr algn="ctr"/>
            <a:endParaRPr>
              <a:solidFill>
                <a:schemeClr val="tx1">
                  <a:lumMod val="85000"/>
                  <a:lumOff val="15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59" name="RelativeShape"/>
          <p:cNvSpPr/>
          <p:nvPr/>
        </p:nvSpPr>
        <p:spPr>
          <a:xfrm>
            <a:off x="6585394" y="5223373"/>
            <a:ext cx="3318121" cy="26296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tx1">
                  <a:lumMod val="85000"/>
                  <a:lumOff val="15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60" name="ValueShape"/>
          <p:cNvSpPr/>
          <p:nvPr/>
        </p:nvSpPr>
        <p:spPr>
          <a:xfrm>
            <a:off x="6585394" y="5223373"/>
            <a:ext cx="564081" cy="262960"/>
          </a:xfrm>
          <a:prstGeom prst="rect">
            <a:avLst/>
          </a:prstGeom>
          <a:solidFill>
            <a:srgbClr val="FFA267"/>
          </a:solidFill>
          <a:ln w="12700" cap="flat" cmpd="sng">
            <a:solidFill>
              <a:schemeClr val="bg1">
                <a:lumMod val="65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>
              <a:solidFill>
                <a:schemeClr val="tx1">
                  <a:lumMod val="85000"/>
                  <a:lumOff val="15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cxnSp>
        <p:nvCxnSpPr>
          <p:cNvPr id="61" name="LineShape"/>
          <p:cNvCxnSpPr/>
          <p:nvPr/>
        </p:nvCxnSpPr>
        <p:spPr>
          <a:xfrm flipH="1">
            <a:off x="6585396" y="4709974"/>
            <a:ext cx="3995260" cy="0"/>
          </a:xfrm>
          <a:prstGeom prst="straightConnector1">
            <a:avLst/>
          </a:prstGeom>
          <a:noFill/>
          <a:ln w="19050" cap="flat" cmpd="sng">
            <a:solidFill>
              <a:schemeClr val="bg1">
                <a:lumMod val="65000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" name="文本框 1"/>
          <p:cNvSpPr txBox="1"/>
          <p:nvPr/>
        </p:nvSpPr>
        <p:spPr>
          <a:xfrm>
            <a:off x="1366929" y="2583396"/>
            <a:ext cx="10179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>
                <a:latin typeface="方正黑体简体" panose="02010601030101010101" pitchFamily="2" charset="-122"/>
                <a:ea typeface="方正黑体简体" panose="02010601030101010101" pitchFamily="2" charset="-122"/>
              </a:rPr>
              <a:t>62%</a:t>
            </a:r>
            <a:endParaRPr lang="zh-CN" altLang="en-US" sz="2600" dirty="0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584413" y="2584042"/>
            <a:ext cx="10179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>
                <a:latin typeface="方正黑体简体" panose="02010601030101010101" pitchFamily="2" charset="-122"/>
                <a:ea typeface="方正黑体简体" panose="02010601030101010101" pitchFamily="2" charset="-122"/>
              </a:rPr>
              <a:t>39%</a:t>
            </a:r>
            <a:endParaRPr lang="zh-CN" altLang="en-US" sz="2600" dirty="0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366929" y="4720452"/>
            <a:ext cx="10179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>
                <a:latin typeface="方正黑体简体" panose="02010601030101010101" pitchFamily="2" charset="-122"/>
                <a:ea typeface="方正黑体简体" panose="02010601030101010101" pitchFamily="2" charset="-122"/>
              </a:rPr>
              <a:t>76%</a:t>
            </a:r>
            <a:endParaRPr lang="zh-CN" altLang="en-US" sz="2600" dirty="0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579140" y="4729637"/>
            <a:ext cx="10179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>
                <a:latin typeface="方正黑体简体" panose="02010601030101010101" pitchFamily="2" charset="-122"/>
                <a:ea typeface="方正黑体简体" panose="02010601030101010101" pitchFamily="2" charset="-122"/>
              </a:rPr>
              <a:t>17%</a:t>
            </a:r>
            <a:endParaRPr lang="zh-CN" altLang="en-US" sz="2600" dirty="0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406257" y="1553736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406257" y="1866686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406257" y="3679332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406257" y="3992282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602156" y="1553736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602156" y="1866686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6602156" y="3679332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6602156" y="3992282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21410" y="60095"/>
            <a:ext cx="24875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学习篇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21410" y="480559"/>
            <a:ext cx="34579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2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2000">
        <p15:prstTrans prst="crush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 animBg="1"/>
      <p:bldP spid="41" grpId="0" animBg="1"/>
      <p:bldP spid="42" grpId="0" animBg="1"/>
      <p:bldP spid="44" grpId="0"/>
      <p:bldP spid="45" grpId="0" animBg="1"/>
      <p:bldP spid="47" grpId="0" animBg="1"/>
      <p:bldP spid="48" grpId="0" animBg="1"/>
      <p:bldP spid="50" grpId="0"/>
      <p:bldP spid="51" grpId="0" animBg="1"/>
      <p:bldP spid="53" grpId="0" animBg="1"/>
      <p:bldP spid="54" grpId="0" animBg="1"/>
      <p:bldP spid="56" grpId="0"/>
      <p:bldP spid="57" grpId="0" animBg="1"/>
      <p:bldP spid="59" grpId="0" animBg="1"/>
      <p:bldP spid="60" grpId="0" animBg="1"/>
      <p:bldP spid="2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3520632" y="1429340"/>
            <a:ext cx="6409263" cy="5738851"/>
            <a:chOff x="3520632" y="1793133"/>
            <a:chExt cx="6409263" cy="5738851"/>
          </a:xfrm>
        </p:grpSpPr>
        <p:sp>
          <p:nvSpPr>
            <p:cNvPr id="8" name="Freeform: Shape 3"/>
            <p:cNvSpPr/>
            <p:nvPr/>
          </p:nvSpPr>
          <p:spPr>
            <a:xfrm rot="801779">
              <a:off x="3520632" y="2769420"/>
              <a:ext cx="5170881" cy="4762564"/>
            </a:xfrm>
            <a:custGeom>
              <a:avLst/>
              <a:gdLst>
                <a:gd name="connsiteX0" fmla="*/ 5016370 w 5689468"/>
                <a:gd name="connsiteY0" fmla="*/ 176860 h 5775675"/>
                <a:gd name="connsiteX1" fmla="*/ 5689468 w 5689468"/>
                <a:gd name="connsiteY1" fmla="*/ 0 h 5775675"/>
                <a:gd name="connsiteX2" fmla="*/ 2650563 w 5689468"/>
                <a:gd name="connsiteY2" fmla="*/ 5079225 h 5775675"/>
                <a:gd name="connsiteX3" fmla="*/ 0 w 5689468"/>
                <a:gd name="connsiteY3" fmla="*/ 5775675 h 5775675"/>
                <a:gd name="connsiteX4" fmla="*/ 5016370 w 5689468"/>
                <a:gd name="connsiteY4" fmla="*/ 176860 h 5775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89468" h="5775675">
                  <a:moveTo>
                    <a:pt x="5016370" y="176860"/>
                  </a:moveTo>
                  <a:lnTo>
                    <a:pt x="5689468" y="0"/>
                  </a:lnTo>
                  <a:lnTo>
                    <a:pt x="2650563" y="5079225"/>
                  </a:lnTo>
                  <a:lnTo>
                    <a:pt x="0" y="5775675"/>
                  </a:lnTo>
                  <a:lnTo>
                    <a:pt x="5016370" y="17686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grpSp>
          <p:nvGrpSpPr>
            <p:cNvPr id="9" name="Group 12"/>
            <p:cNvGrpSpPr/>
            <p:nvPr/>
          </p:nvGrpSpPr>
          <p:grpSpPr>
            <a:xfrm>
              <a:off x="8543536" y="1793133"/>
              <a:ext cx="1386359" cy="1642631"/>
              <a:chOff x="8628253" y="1289050"/>
              <a:chExt cx="1525397" cy="1807371"/>
            </a:xfrm>
            <a:solidFill>
              <a:schemeClr val="tx2">
                <a:lumMod val="40000"/>
                <a:lumOff val="60000"/>
              </a:schemeClr>
            </a:solidFill>
          </p:grpSpPr>
          <p:sp>
            <p:nvSpPr>
              <p:cNvPr id="10" name="Freeform: Shape 8"/>
              <p:cNvSpPr/>
              <p:nvPr/>
            </p:nvSpPr>
            <p:spPr>
              <a:xfrm>
                <a:off x="8628253" y="1689101"/>
                <a:ext cx="1397000" cy="1407320"/>
              </a:xfrm>
              <a:custGeom>
                <a:avLst/>
                <a:gdLst>
                  <a:gd name="connsiteX0" fmla="*/ 1008730 w 1397000"/>
                  <a:gd name="connsiteY0" fmla="*/ 0 h 1407319"/>
                  <a:gd name="connsiteX1" fmla="*/ 1397000 w 1397000"/>
                  <a:gd name="connsiteY1" fmla="*/ 0 h 1407319"/>
                  <a:gd name="connsiteX2" fmla="*/ 684614 w 1397000"/>
                  <a:gd name="connsiteY2" fmla="*/ 1407319 h 1407319"/>
                  <a:gd name="connsiteX3" fmla="*/ 0 w 1397000"/>
                  <a:gd name="connsiteY3" fmla="*/ 1407319 h 1407319"/>
                  <a:gd name="connsiteX4" fmla="*/ 11058 w 1397000"/>
                  <a:gd name="connsiteY4" fmla="*/ 1385475 h 1407319"/>
                  <a:gd name="connsiteX5" fmla="*/ 1008730 w 1397000"/>
                  <a:gd name="connsiteY5" fmla="*/ 0 h 1407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97000" h="1407319">
                    <a:moveTo>
                      <a:pt x="1008730" y="0"/>
                    </a:moveTo>
                    <a:lnTo>
                      <a:pt x="1397000" y="0"/>
                    </a:lnTo>
                    <a:lnTo>
                      <a:pt x="684614" y="1407319"/>
                    </a:lnTo>
                    <a:lnTo>
                      <a:pt x="0" y="1407319"/>
                    </a:lnTo>
                    <a:lnTo>
                      <a:pt x="11058" y="1385475"/>
                    </a:lnTo>
                    <a:lnTo>
                      <a:pt x="1008730" y="0"/>
                    </a:lnTo>
                    <a:close/>
                  </a:path>
                </a:pathLst>
              </a:custGeom>
              <a:grpFill/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11" name="Isosceles Triangle 11"/>
              <p:cNvSpPr/>
              <p:nvPr/>
            </p:nvSpPr>
            <p:spPr>
              <a:xfrm>
                <a:off x="9410700" y="1289050"/>
                <a:ext cx="742950" cy="487662"/>
              </a:xfrm>
              <a:prstGeom prst="triangle">
                <a:avLst>
                  <a:gd name="adj" fmla="val 88462"/>
                </a:avLst>
              </a:prstGeom>
              <a:grpFill/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</p:grpSp>
      </p:grpSp>
      <p:sp>
        <p:nvSpPr>
          <p:cNvPr id="13" name="Oval 14"/>
          <p:cNvSpPr/>
          <p:nvPr/>
        </p:nvSpPr>
        <p:spPr>
          <a:xfrm>
            <a:off x="5840910" y="3679985"/>
            <a:ext cx="1049332" cy="1049332"/>
          </a:xfrm>
          <a:prstGeom prst="ellipse">
            <a:avLst/>
          </a:prstGeom>
          <a:solidFill>
            <a:srgbClr val="FFA267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15" name="Freeform: Shape 43"/>
          <p:cNvSpPr/>
          <p:nvPr/>
        </p:nvSpPr>
        <p:spPr bwMode="auto">
          <a:xfrm>
            <a:off x="6145849" y="3964972"/>
            <a:ext cx="448826" cy="481214"/>
          </a:xfrm>
          <a:custGeom>
            <a:avLst/>
            <a:gdLst>
              <a:gd name="connsiteX0" fmla="*/ 188912 w 307975"/>
              <a:gd name="connsiteY0" fmla="*/ 180975 h 330200"/>
              <a:gd name="connsiteX1" fmla="*/ 293687 w 307975"/>
              <a:gd name="connsiteY1" fmla="*/ 180975 h 330200"/>
              <a:gd name="connsiteX2" fmla="*/ 293687 w 307975"/>
              <a:gd name="connsiteY2" fmla="*/ 295467 h 330200"/>
              <a:gd name="connsiteX3" fmla="*/ 254077 w 307975"/>
              <a:gd name="connsiteY3" fmla="*/ 330200 h 330200"/>
              <a:gd name="connsiteX4" fmla="*/ 188912 w 307975"/>
              <a:gd name="connsiteY4" fmla="*/ 330200 h 330200"/>
              <a:gd name="connsiteX5" fmla="*/ 14287 w 307975"/>
              <a:gd name="connsiteY5" fmla="*/ 180975 h 330200"/>
              <a:gd name="connsiteX6" fmla="*/ 128587 w 307975"/>
              <a:gd name="connsiteY6" fmla="*/ 180975 h 330200"/>
              <a:gd name="connsiteX7" fmla="*/ 128587 w 307975"/>
              <a:gd name="connsiteY7" fmla="*/ 330200 h 330200"/>
              <a:gd name="connsiteX8" fmla="*/ 54552 w 307975"/>
              <a:gd name="connsiteY8" fmla="*/ 330200 h 330200"/>
              <a:gd name="connsiteX9" fmla="*/ 14287 w 307975"/>
              <a:gd name="connsiteY9" fmla="*/ 295467 h 330200"/>
              <a:gd name="connsiteX10" fmla="*/ 227320 w 307975"/>
              <a:gd name="connsiteY10" fmla="*/ 90487 h 330200"/>
              <a:gd name="connsiteX11" fmla="*/ 268288 w 307975"/>
              <a:gd name="connsiteY11" fmla="*/ 90487 h 330200"/>
              <a:gd name="connsiteX12" fmla="*/ 307975 w 307975"/>
              <a:gd name="connsiteY12" fmla="*/ 124964 h 330200"/>
              <a:gd name="connsiteX13" fmla="*/ 307975 w 307975"/>
              <a:gd name="connsiteY13" fmla="*/ 139010 h 330200"/>
              <a:gd name="connsiteX14" fmla="*/ 292612 w 307975"/>
              <a:gd name="connsiteY14" fmla="*/ 149225 h 330200"/>
              <a:gd name="connsiteX15" fmla="*/ 188912 w 307975"/>
              <a:gd name="connsiteY15" fmla="*/ 149225 h 330200"/>
              <a:gd name="connsiteX16" fmla="*/ 188912 w 307975"/>
              <a:gd name="connsiteY16" fmla="*/ 128795 h 330200"/>
              <a:gd name="connsiteX17" fmla="*/ 199154 w 307975"/>
              <a:gd name="connsiteY17" fmla="*/ 116025 h 330200"/>
              <a:gd name="connsiteX18" fmla="*/ 205555 w 307975"/>
              <a:gd name="connsiteY18" fmla="*/ 108364 h 330200"/>
              <a:gd name="connsiteX19" fmla="*/ 213237 w 307975"/>
              <a:gd name="connsiteY19" fmla="*/ 103256 h 330200"/>
              <a:gd name="connsiteX20" fmla="*/ 227320 w 307975"/>
              <a:gd name="connsiteY20" fmla="*/ 90487 h 330200"/>
              <a:gd name="connsiteX21" fmla="*/ 40265 w 307975"/>
              <a:gd name="connsiteY21" fmla="*/ 90487 h 330200"/>
              <a:gd name="connsiteX22" fmla="*/ 85725 w 307975"/>
              <a:gd name="connsiteY22" fmla="*/ 90487 h 330200"/>
              <a:gd name="connsiteX23" fmla="*/ 101312 w 307975"/>
              <a:gd name="connsiteY23" fmla="*/ 103256 h 330200"/>
              <a:gd name="connsiteX24" fmla="*/ 107806 w 307975"/>
              <a:gd name="connsiteY24" fmla="*/ 108364 h 330200"/>
              <a:gd name="connsiteX25" fmla="*/ 114300 w 307975"/>
              <a:gd name="connsiteY25" fmla="*/ 116025 h 330200"/>
              <a:gd name="connsiteX26" fmla="*/ 128588 w 307975"/>
              <a:gd name="connsiteY26" fmla="*/ 131348 h 330200"/>
              <a:gd name="connsiteX27" fmla="*/ 128588 w 307975"/>
              <a:gd name="connsiteY27" fmla="*/ 149225 h 330200"/>
              <a:gd name="connsiteX28" fmla="*/ 15586 w 307975"/>
              <a:gd name="connsiteY28" fmla="*/ 149225 h 330200"/>
              <a:gd name="connsiteX29" fmla="*/ 0 w 307975"/>
              <a:gd name="connsiteY29" fmla="*/ 139010 h 330200"/>
              <a:gd name="connsiteX30" fmla="*/ 0 w 307975"/>
              <a:gd name="connsiteY30" fmla="*/ 124964 h 330200"/>
              <a:gd name="connsiteX31" fmla="*/ 40265 w 307975"/>
              <a:gd name="connsiteY31" fmla="*/ 90487 h 330200"/>
              <a:gd name="connsiteX32" fmla="*/ 156369 w 307975"/>
              <a:gd name="connsiteY32" fmla="*/ 44450 h 330200"/>
              <a:gd name="connsiteX33" fmla="*/ 139700 w 307975"/>
              <a:gd name="connsiteY33" fmla="*/ 60325 h 330200"/>
              <a:gd name="connsiteX34" fmla="*/ 156369 w 307975"/>
              <a:gd name="connsiteY34" fmla="*/ 76200 h 330200"/>
              <a:gd name="connsiteX35" fmla="*/ 173038 w 307975"/>
              <a:gd name="connsiteY35" fmla="*/ 60325 h 330200"/>
              <a:gd name="connsiteX36" fmla="*/ 156369 w 307975"/>
              <a:gd name="connsiteY36" fmla="*/ 44450 h 330200"/>
              <a:gd name="connsiteX37" fmla="*/ 157162 w 307975"/>
              <a:gd name="connsiteY37" fmla="*/ 0 h 330200"/>
              <a:gd name="connsiteX38" fmla="*/ 189250 w 307975"/>
              <a:gd name="connsiteY38" fmla="*/ 28237 h 330200"/>
              <a:gd name="connsiteX39" fmla="*/ 217487 w 307975"/>
              <a:gd name="connsiteY39" fmla="*/ 60325 h 330200"/>
              <a:gd name="connsiteX40" fmla="*/ 191817 w 307975"/>
              <a:gd name="connsiteY40" fmla="*/ 89846 h 330200"/>
              <a:gd name="connsiteX41" fmla="*/ 189250 w 307975"/>
              <a:gd name="connsiteY41" fmla="*/ 92413 h 330200"/>
              <a:gd name="connsiteX42" fmla="*/ 172564 w 307975"/>
              <a:gd name="connsiteY42" fmla="*/ 111666 h 330200"/>
              <a:gd name="connsiteX43" fmla="*/ 157162 w 307975"/>
              <a:gd name="connsiteY43" fmla="*/ 120650 h 330200"/>
              <a:gd name="connsiteX44" fmla="*/ 140477 w 307975"/>
              <a:gd name="connsiteY44" fmla="*/ 111666 h 330200"/>
              <a:gd name="connsiteX45" fmla="*/ 125074 w 307975"/>
              <a:gd name="connsiteY45" fmla="*/ 92413 h 330200"/>
              <a:gd name="connsiteX46" fmla="*/ 121223 w 307975"/>
              <a:gd name="connsiteY46" fmla="*/ 89846 h 330200"/>
              <a:gd name="connsiteX47" fmla="*/ 96837 w 307975"/>
              <a:gd name="connsiteY47" fmla="*/ 60325 h 330200"/>
              <a:gd name="connsiteX48" fmla="*/ 125074 w 307975"/>
              <a:gd name="connsiteY48" fmla="*/ 28237 h 330200"/>
              <a:gd name="connsiteX49" fmla="*/ 157162 w 307975"/>
              <a:gd name="connsiteY49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07975" h="330200">
                <a:moveTo>
                  <a:pt x="188912" y="180975"/>
                </a:moveTo>
                <a:cubicBezTo>
                  <a:pt x="188912" y="180975"/>
                  <a:pt x="188912" y="180975"/>
                  <a:pt x="293687" y="180975"/>
                </a:cubicBezTo>
                <a:cubicBezTo>
                  <a:pt x="293687" y="180975"/>
                  <a:pt x="293687" y="180975"/>
                  <a:pt x="293687" y="295467"/>
                </a:cubicBezTo>
                <a:cubicBezTo>
                  <a:pt x="293687" y="316049"/>
                  <a:pt x="275799" y="330200"/>
                  <a:pt x="254077" y="330200"/>
                </a:cubicBezTo>
                <a:cubicBezTo>
                  <a:pt x="254077" y="330200"/>
                  <a:pt x="254077" y="330200"/>
                  <a:pt x="188912" y="330200"/>
                </a:cubicBezTo>
                <a:close/>
                <a:moveTo>
                  <a:pt x="14287" y="180975"/>
                </a:moveTo>
                <a:cubicBezTo>
                  <a:pt x="14287" y="180975"/>
                  <a:pt x="14287" y="180975"/>
                  <a:pt x="128587" y="180975"/>
                </a:cubicBezTo>
                <a:cubicBezTo>
                  <a:pt x="128587" y="180975"/>
                  <a:pt x="128587" y="180975"/>
                  <a:pt x="128587" y="330200"/>
                </a:cubicBezTo>
                <a:cubicBezTo>
                  <a:pt x="128587" y="330200"/>
                  <a:pt x="128587" y="330200"/>
                  <a:pt x="54552" y="330200"/>
                </a:cubicBezTo>
                <a:cubicBezTo>
                  <a:pt x="32471" y="330200"/>
                  <a:pt x="14287" y="316049"/>
                  <a:pt x="14287" y="295467"/>
                </a:cubicBezTo>
                <a:close/>
                <a:moveTo>
                  <a:pt x="227320" y="90487"/>
                </a:moveTo>
                <a:cubicBezTo>
                  <a:pt x="227320" y="90487"/>
                  <a:pt x="227320" y="90487"/>
                  <a:pt x="268288" y="90487"/>
                </a:cubicBezTo>
                <a:cubicBezTo>
                  <a:pt x="291332" y="90487"/>
                  <a:pt x="307975" y="100702"/>
                  <a:pt x="307975" y="124964"/>
                </a:cubicBezTo>
                <a:cubicBezTo>
                  <a:pt x="307975" y="124964"/>
                  <a:pt x="307975" y="124964"/>
                  <a:pt x="307975" y="139010"/>
                </a:cubicBezTo>
                <a:cubicBezTo>
                  <a:pt x="307975" y="146671"/>
                  <a:pt x="302854" y="149225"/>
                  <a:pt x="292612" y="149225"/>
                </a:cubicBezTo>
                <a:cubicBezTo>
                  <a:pt x="292612" y="149225"/>
                  <a:pt x="292612" y="149225"/>
                  <a:pt x="188912" y="149225"/>
                </a:cubicBezTo>
                <a:cubicBezTo>
                  <a:pt x="188912" y="149225"/>
                  <a:pt x="188912" y="149225"/>
                  <a:pt x="188912" y="128795"/>
                </a:cubicBezTo>
                <a:cubicBezTo>
                  <a:pt x="192753" y="123687"/>
                  <a:pt x="196594" y="119856"/>
                  <a:pt x="199154" y="116025"/>
                </a:cubicBezTo>
                <a:cubicBezTo>
                  <a:pt x="201715" y="113472"/>
                  <a:pt x="204275" y="109641"/>
                  <a:pt x="205555" y="108364"/>
                </a:cubicBezTo>
                <a:cubicBezTo>
                  <a:pt x="206836" y="107087"/>
                  <a:pt x="209396" y="104533"/>
                  <a:pt x="213237" y="103256"/>
                </a:cubicBezTo>
                <a:cubicBezTo>
                  <a:pt x="217078" y="99426"/>
                  <a:pt x="222199" y="95595"/>
                  <a:pt x="227320" y="90487"/>
                </a:cubicBezTo>
                <a:close/>
                <a:moveTo>
                  <a:pt x="40265" y="90487"/>
                </a:moveTo>
                <a:cubicBezTo>
                  <a:pt x="85725" y="90487"/>
                  <a:pt x="85725" y="90487"/>
                  <a:pt x="85725" y="90487"/>
                </a:cubicBezTo>
                <a:cubicBezTo>
                  <a:pt x="90921" y="95595"/>
                  <a:pt x="96116" y="99426"/>
                  <a:pt x="101312" y="103256"/>
                </a:cubicBezTo>
                <a:cubicBezTo>
                  <a:pt x="103909" y="104533"/>
                  <a:pt x="106507" y="107087"/>
                  <a:pt x="107806" y="108364"/>
                </a:cubicBezTo>
                <a:cubicBezTo>
                  <a:pt x="110404" y="109641"/>
                  <a:pt x="111702" y="113472"/>
                  <a:pt x="114300" y="116025"/>
                </a:cubicBezTo>
                <a:cubicBezTo>
                  <a:pt x="118197" y="121133"/>
                  <a:pt x="122093" y="126241"/>
                  <a:pt x="128588" y="131348"/>
                </a:cubicBezTo>
                <a:cubicBezTo>
                  <a:pt x="128588" y="149225"/>
                  <a:pt x="128588" y="149225"/>
                  <a:pt x="128588" y="149225"/>
                </a:cubicBezTo>
                <a:cubicBezTo>
                  <a:pt x="15586" y="149225"/>
                  <a:pt x="15586" y="149225"/>
                  <a:pt x="15586" y="149225"/>
                </a:cubicBezTo>
                <a:cubicBezTo>
                  <a:pt x="5195" y="149225"/>
                  <a:pt x="0" y="146671"/>
                  <a:pt x="0" y="139010"/>
                </a:cubicBezTo>
                <a:cubicBezTo>
                  <a:pt x="0" y="124964"/>
                  <a:pt x="0" y="124964"/>
                  <a:pt x="0" y="124964"/>
                </a:cubicBezTo>
                <a:cubicBezTo>
                  <a:pt x="0" y="100702"/>
                  <a:pt x="16885" y="90487"/>
                  <a:pt x="40265" y="90487"/>
                </a:cubicBezTo>
                <a:close/>
                <a:moveTo>
                  <a:pt x="156369" y="44450"/>
                </a:moveTo>
                <a:cubicBezTo>
                  <a:pt x="147163" y="44450"/>
                  <a:pt x="139700" y="51557"/>
                  <a:pt x="139700" y="60325"/>
                </a:cubicBezTo>
                <a:cubicBezTo>
                  <a:pt x="139700" y="69093"/>
                  <a:pt x="147163" y="76200"/>
                  <a:pt x="156369" y="76200"/>
                </a:cubicBezTo>
                <a:cubicBezTo>
                  <a:pt x="165575" y="76200"/>
                  <a:pt x="173038" y="69093"/>
                  <a:pt x="173038" y="60325"/>
                </a:cubicBezTo>
                <a:cubicBezTo>
                  <a:pt x="173038" y="51557"/>
                  <a:pt x="165575" y="44450"/>
                  <a:pt x="156369" y="44450"/>
                </a:cubicBezTo>
                <a:close/>
                <a:moveTo>
                  <a:pt x="157162" y="0"/>
                </a:moveTo>
                <a:cubicBezTo>
                  <a:pt x="171281" y="0"/>
                  <a:pt x="178982" y="19253"/>
                  <a:pt x="189250" y="28237"/>
                </a:cubicBezTo>
                <a:cubicBezTo>
                  <a:pt x="198235" y="37222"/>
                  <a:pt x="217487" y="46207"/>
                  <a:pt x="217487" y="60325"/>
                </a:cubicBezTo>
                <a:cubicBezTo>
                  <a:pt x="217487" y="73160"/>
                  <a:pt x="202085" y="80861"/>
                  <a:pt x="191817" y="89846"/>
                </a:cubicBezTo>
                <a:cubicBezTo>
                  <a:pt x="190534" y="89846"/>
                  <a:pt x="189250" y="91129"/>
                  <a:pt x="189250" y="92413"/>
                </a:cubicBezTo>
                <a:cubicBezTo>
                  <a:pt x="182832" y="97547"/>
                  <a:pt x="178982" y="105248"/>
                  <a:pt x="172564" y="111666"/>
                </a:cubicBezTo>
                <a:cubicBezTo>
                  <a:pt x="168714" y="116800"/>
                  <a:pt x="163580" y="120650"/>
                  <a:pt x="157162" y="120650"/>
                </a:cubicBezTo>
                <a:cubicBezTo>
                  <a:pt x="150745" y="120650"/>
                  <a:pt x="145611" y="116800"/>
                  <a:pt x="140477" y="111666"/>
                </a:cubicBezTo>
                <a:cubicBezTo>
                  <a:pt x="135342" y="105248"/>
                  <a:pt x="130208" y="97547"/>
                  <a:pt x="125074" y="92413"/>
                </a:cubicBezTo>
                <a:cubicBezTo>
                  <a:pt x="123790" y="91129"/>
                  <a:pt x="122507" y="89846"/>
                  <a:pt x="121223" y="89846"/>
                </a:cubicBezTo>
                <a:cubicBezTo>
                  <a:pt x="112239" y="80861"/>
                  <a:pt x="96837" y="73160"/>
                  <a:pt x="96837" y="60325"/>
                </a:cubicBezTo>
                <a:cubicBezTo>
                  <a:pt x="96837" y="46207"/>
                  <a:pt x="114806" y="37222"/>
                  <a:pt x="125074" y="28237"/>
                </a:cubicBezTo>
                <a:cubicBezTo>
                  <a:pt x="134059" y="19253"/>
                  <a:pt x="141760" y="0"/>
                  <a:pt x="15716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19" name="Oval 13"/>
          <p:cNvSpPr/>
          <p:nvPr/>
        </p:nvSpPr>
        <p:spPr>
          <a:xfrm>
            <a:off x="4318128" y="4541989"/>
            <a:ext cx="1377030" cy="1377032"/>
          </a:xfrm>
          <a:prstGeom prst="ellipse">
            <a:avLst/>
          </a:prstGeom>
          <a:solidFill>
            <a:srgbClr val="462D5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21" name="Freeform: Shape 44"/>
          <p:cNvSpPr/>
          <p:nvPr/>
        </p:nvSpPr>
        <p:spPr bwMode="auto">
          <a:xfrm>
            <a:off x="4685438" y="4886121"/>
            <a:ext cx="642410" cy="688770"/>
          </a:xfrm>
          <a:custGeom>
            <a:avLst/>
            <a:gdLst>
              <a:gd name="connsiteX0" fmla="*/ 188912 w 307975"/>
              <a:gd name="connsiteY0" fmla="*/ 180975 h 330200"/>
              <a:gd name="connsiteX1" fmla="*/ 293687 w 307975"/>
              <a:gd name="connsiteY1" fmla="*/ 180975 h 330200"/>
              <a:gd name="connsiteX2" fmla="*/ 293687 w 307975"/>
              <a:gd name="connsiteY2" fmla="*/ 295467 h 330200"/>
              <a:gd name="connsiteX3" fmla="*/ 254077 w 307975"/>
              <a:gd name="connsiteY3" fmla="*/ 330200 h 330200"/>
              <a:gd name="connsiteX4" fmla="*/ 188912 w 307975"/>
              <a:gd name="connsiteY4" fmla="*/ 330200 h 330200"/>
              <a:gd name="connsiteX5" fmla="*/ 14287 w 307975"/>
              <a:gd name="connsiteY5" fmla="*/ 180975 h 330200"/>
              <a:gd name="connsiteX6" fmla="*/ 128587 w 307975"/>
              <a:gd name="connsiteY6" fmla="*/ 180975 h 330200"/>
              <a:gd name="connsiteX7" fmla="*/ 128587 w 307975"/>
              <a:gd name="connsiteY7" fmla="*/ 330200 h 330200"/>
              <a:gd name="connsiteX8" fmla="*/ 54552 w 307975"/>
              <a:gd name="connsiteY8" fmla="*/ 330200 h 330200"/>
              <a:gd name="connsiteX9" fmla="*/ 14287 w 307975"/>
              <a:gd name="connsiteY9" fmla="*/ 295467 h 330200"/>
              <a:gd name="connsiteX10" fmla="*/ 227320 w 307975"/>
              <a:gd name="connsiteY10" fmla="*/ 90487 h 330200"/>
              <a:gd name="connsiteX11" fmla="*/ 268288 w 307975"/>
              <a:gd name="connsiteY11" fmla="*/ 90487 h 330200"/>
              <a:gd name="connsiteX12" fmla="*/ 307975 w 307975"/>
              <a:gd name="connsiteY12" fmla="*/ 124964 h 330200"/>
              <a:gd name="connsiteX13" fmla="*/ 307975 w 307975"/>
              <a:gd name="connsiteY13" fmla="*/ 139010 h 330200"/>
              <a:gd name="connsiteX14" fmla="*/ 292612 w 307975"/>
              <a:gd name="connsiteY14" fmla="*/ 149225 h 330200"/>
              <a:gd name="connsiteX15" fmla="*/ 188912 w 307975"/>
              <a:gd name="connsiteY15" fmla="*/ 149225 h 330200"/>
              <a:gd name="connsiteX16" fmla="*/ 188912 w 307975"/>
              <a:gd name="connsiteY16" fmla="*/ 128795 h 330200"/>
              <a:gd name="connsiteX17" fmla="*/ 199154 w 307975"/>
              <a:gd name="connsiteY17" fmla="*/ 116025 h 330200"/>
              <a:gd name="connsiteX18" fmla="*/ 205555 w 307975"/>
              <a:gd name="connsiteY18" fmla="*/ 108364 h 330200"/>
              <a:gd name="connsiteX19" fmla="*/ 213237 w 307975"/>
              <a:gd name="connsiteY19" fmla="*/ 103256 h 330200"/>
              <a:gd name="connsiteX20" fmla="*/ 227320 w 307975"/>
              <a:gd name="connsiteY20" fmla="*/ 90487 h 330200"/>
              <a:gd name="connsiteX21" fmla="*/ 40265 w 307975"/>
              <a:gd name="connsiteY21" fmla="*/ 90487 h 330200"/>
              <a:gd name="connsiteX22" fmla="*/ 85725 w 307975"/>
              <a:gd name="connsiteY22" fmla="*/ 90487 h 330200"/>
              <a:gd name="connsiteX23" fmla="*/ 101312 w 307975"/>
              <a:gd name="connsiteY23" fmla="*/ 103256 h 330200"/>
              <a:gd name="connsiteX24" fmla="*/ 107806 w 307975"/>
              <a:gd name="connsiteY24" fmla="*/ 108364 h 330200"/>
              <a:gd name="connsiteX25" fmla="*/ 114300 w 307975"/>
              <a:gd name="connsiteY25" fmla="*/ 116025 h 330200"/>
              <a:gd name="connsiteX26" fmla="*/ 128588 w 307975"/>
              <a:gd name="connsiteY26" fmla="*/ 131348 h 330200"/>
              <a:gd name="connsiteX27" fmla="*/ 128588 w 307975"/>
              <a:gd name="connsiteY27" fmla="*/ 149225 h 330200"/>
              <a:gd name="connsiteX28" fmla="*/ 15586 w 307975"/>
              <a:gd name="connsiteY28" fmla="*/ 149225 h 330200"/>
              <a:gd name="connsiteX29" fmla="*/ 0 w 307975"/>
              <a:gd name="connsiteY29" fmla="*/ 139010 h 330200"/>
              <a:gd name="connsiteX30" fmla="*/ 0 w 307975"/>
              <a:gd name="connsiteY30" fmla="*/ 124964 h 330200"/>
              <a:gd name="connsiteX31" fmla="*/ 40265 w 307975"/>
              <a:gd name="connsiteY31" fmla="*/ 90487 h 330200"/>
              <a:gd name="connsiteX32" fmla="*/ 156369 w 307975"/>
              <a:gd name="connsiteY32" fmla="*/ 44450 h 330200"/>
              <a:gd name="connsiteX33" fmla="*/ 139700 w 307975"/>
              <a:gd name="connsiteY33" fmla="*/ 60325 h 330200"/>
              <a:gd name="connsiteX34" fmla="*/ 156369 w 307975"/>
              <a:gd name="connsiteY34" fmla="*/ 76200 h 330200"/>
              <a:gd name="connsiteX35" fmla="*/ 173038 w 307975"/>
              <a:gd name="connsiteY35" fmla="*/ 60325 h 330200"/>
              <a:gd name="connsiteX36" fmla="*/ 156369 w 307975"/>
              <a:gd name="connsiteY36" fmla="*/ 44450 h 330200"/>
              <a:gd name="connsiteX37" fmla="*/ 157162 w 307975"/>
              <a:gd name="connsiteY37" fmla="*/ 0 h 330200"/>
              <a:gd name="connsiteX38" fmla="*/ 189250 w 307975"/>
              <a:gd name="connsiteY38" fmla="*/ 28237 h 330200"/>
              <a:gd name="connsiteX39" fmla="*/ 217487 w 307975"/>
              <a:gd name="connsiteY39" fmla="*/ 60325 h 330200"/>
              <a:gd name="connsiteX40" fmla="*/ 191817 w 307975"/>
              <a:gd name="connsiteY40" fmla="*/ 89846 h 330200"/>
              <a:gd name="connsiteX41" fmla="*/ 189250 w 307975"/>
              <a:gd name="connsiteY41" fmla="*/ 92413 h 330200"/>
              <a:gd name="connsiteX42" fmla="*/ 172564 w 307975"/>
              <a:gd name="connsiteY42" fmla="*/ 111666 h 330200"/>
              <a:gd name="connsiteX43" fmla="*/ 157162 w 307975"/>
              <a:gd name="connsiteY43" fmla="*/ 120650 h 330200"/>
              <a:gd name="connsiteX44" fmla="*/ 140477 w 307975"/>
              <a:gd name="connsiteY44" fmla="*/ 111666 h 330200"/>
              <a:gd name="connsiteX45" fmla="*/ 125074 w 307975"/>
              <a:gd name="connsiteY45" fmla="*/ 92413 h 330200"/>
              <a:gd name="connsiteX46" fmla="*/ 121223 w 307975"/>
              <a:gd name="connsiteY46" fmla="*/ 89846 h 330200"/>
              <a:gd name="connsiteX47" fmla="*/ 96837 w 307975"/>
              <a:gd name="connsiteY47" fmla="*/ 60325 h 330200"/>
              <a:gd name="connsiteX48" fmla="*/ 125074 w 307975"/>
              <a:gd name="connsiteY48" fmla="*/ 28237 h 330200"/>
              <a:gd name="connsiteX49" fmla="*/ 157162 w 307975"/>
              <a:gd name="connsiteY49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07975" h="330200">
                <a:moveTo>
                  <a:pt x="188912" y="180975"/>
                </a:moveTo>
                <a:cubicBezTo>
                  <a:pt x="188912" y="180975"/>
                  <a:pt x="188912" y="180975"/>
                  <a:pt x="293687" y="180975"/>
                </a:cubicBezTo>
                <a:cubicBezTo>
                  <a:pt x="293687" y="180975"/>
                  <a:pt x="293687" y="180975"/>
                  <a:pt x="293687" y="295467"/>
                </a:cubicBezTo>
                <a:cubicBezTo>
                  <a:pt x="293687" y="316049"/>
                  <a:pt x="275799" y="330200"/>
                  <a:pt x="254077" y="330200"/>
                </a:cubicBezTo>
                <a:cubicBezTo>
                  <a:pt x="254077" y="330200"/>
                  <a:pt x="254077" y="330200"/>
                  <a:pt x="188912" y="330200"/>
                </a:cubicBezTo>
                <a:close/>
                <a:moveTo>
                  <a:pt x="14287" y="180975"/>
                </a:moveTo>
                <a:cubicBezTo>
                  <a:pt x="14287" y="180975"/>
                  <a:pt x="14287" y="180975"/>
                  <a:pt x="128587" y="180975"/>
                </a:cubicBezTo>
                <a:cubicBezTo>
                  <a:pt x="128587" y="180975"/>
                  <a:pt x="128587" y="180975"/>
                  <a:pt x="128587" y="330200"/>
                </a:cubicBezTo>
                <a:cubicBezTo>
                  <a:pt x="128587" y="330200"/>
                  <a:pt x="128587" y="330200"/>
                  <a:pt x="54552" y="330200"/>
                </a:cubicBezTo>
                <a:cubicBezTo>
                  <a:pt x="32471" y="330200"/>
                  <a:pt x="14287" y="316049"/>
                  <a:pt x="14287" y="295467"/>
                </a:cubicBezTo>
                <a:close/>
                <a:moveTo>
                  <a:pt x="227320" y="90487"/>
                </a:moveTo>
                <a:cubicBezTo>
                  <a:pt x="227320" y="90487"/>
                  <a:pt x="227320" y="90487"/>
                  <a:pt x="268288" y="90487"/>
                </a:cubicBezTo>
                <a:cubicBezTo>
                  <a:pt x="291332" y="90487"/>
                  <a:pt x="307975" y="100702"/>
                  <a:pt x="307975" y="124964"/>
                </a:cubicBezTo>
                <a:cubicBezTo>
                  <a:pt x="307975" y="124964"/>
                  <a:pt x="307975" y="124964"/>
                  <a:pt x="307975" y="139010"/>
                </a:cubicBezTo>
                <a:cubicBezTo>
                  <a:pt x="307975" y="146671"/>
                  <a:pt x="302854" y="149225"/>
                  <a:pt x="292612" y="149225"/>
                </a:cubicBezTo>
                <a:cubicBezTo>
                  <a:pt x="292612" y="149225"/>
                  <a:pt x="292612" y="149225"/>
                  <a:pt x="188912" y="149225"/>
                </a:cubicBezTo>
                <a:cubicBezTo>
                  <a:pt x="188912" y="149225"/>
                  <a:pt x="188912" y="149225"/>
                  <a:pt x="188912" y="128795"/>
                </a:cubicBezTo>
                <a:cubicBezTo>
                  <a:pt x="192753" y="123687"/>
                  <a:pt x="196594" y="119856"/>
                  <a:pt x="199154" y="116025"/>
                </a:cubicBezTo>
                <a:cubicBezTo>
                  <a:pt x="201715" y="113472"/>
                  <a:pt x="204275" y="109641"/>
                  <a:pt x="205555" y="108364"/>
                </a:cubicBezTo>
                <a:cubicBezTo>
                  <a:pt x="206836" y="107087"/>
                  <a:pt x="209396" y="104533"/>
                  <a:pt x="213237" y="103256"/>
                </a:cubicBezTo>
                <a:cubicBezTo>
                  <a:pt x="217078" y="99426"/>
                  <a:pt x="222199" y="95595"/>
                  <a:pt x="227320" y="90487"/>
                </a:cubicBezTo>
                <a:close/>
                <a:moveTo>
                  <a:pt x="40265" y="90487"/>
                </a:moveTo>
                <a:cubicBezTo>
                  <a:pt x="85725" y="90487"/>
                  <a:pt x="85725" y="90487"/>
                  <a:pt x="85725" y="90487"/>
                </a:cubicBezTo>
                <a:cubicBezTo>
                  <a:pt x="90921" y="95595"/>
                  <a:pt x="96116" y="99426"/>
                  <a:pt x="101312" y="103256"/>
                </a:cubicBezTo>
                <a:cubicBezTo>
                  <a:pt x="103909" y="104533"/>
                  <a:pt x="106507" y="107087"/>
                  <a:pt x="107806" y="108364"/>
                </a:cubicBezTo>
                <a:cubicBezTo>
                  <a:pt x="110404" y="109641"/>
                  <a:pt x="111702" y="113472"/>
                  <a:pt x="114300" y="116025"/>
                </a:cubicBezTo>
                <a:cubicBezTo>
                  <a:pt x="118197" y="121133"/>
                  <a:pt x="122093" y="126241"/>
                  <a:pt x="128588" y="131348"/>
                </a:cubicBezTo>
                <a:cubicBezTo>
                  <a:pt x="128588" y="149225"/>
                  <a:pt x="128588" y="149225"/>
                  <a:pt x="128588" y="149225"/>
                </a:cubicBezTo>
                <a:cubicBezTo>
                  <a:pt x="15586" y="149225"/>
                  <a:pt x="15586" y="149225"/>
                  <a:pt x="15586" y="149225"/>
                </a:cubicBezTo>
                <a:cubicBezTo>
                  <a:pt x="5195" y="149225"/>
                  <a:pt x="0" y="146671"/>
                  <a:pt x="0" y="139010"/>
                </a:cubicBezTo>
                <a:cubicBezTo>
                  <a:pt x="0" y="124964"/>
                  <a:pt x="0" y="124964"/>
                  <a:pt x="0" y="124964"/>
                </a:cubicBezTo>
                <a:cubicBezTo>
                  <a:pt x="0" y="100702"/>
                  <a:pt x="16885" y="90487"/>
                  <a:pt x="40265" y="90487"/>
                </a:cubicBezTo>
                <a:close/>
                <a:moveTo>
                  <a:pt x="156369" y="44450"/>
                </a:moveTo>
                <a:cubicBezTo>
                  <a:pt x="147163" y="44450"/>
                  <a:pt x="139700" y="51557"/>
                  <a:pt x="139700" y="60325"/>
                </a:cubicBezTo>
                <a:cubicBezTo>
                  <a:pt x="139700" y="69093"/>
                  <a:pt x="147163" y="76200"/>
                  <a:pt x="156369" y="76200"/>
                </a:cubicBezTo>
                <a:cubicBezTo>
                  <a:pt x="165575" y="76200"/>
                  <a:pt x="173038" y="69093"/>
                  <a:pt x="173038" y="60325"/>
                </a:cubicBezTo>
                <a:cubicBezTo>
                  <a:pt x="173038" y="51557"/>
                  <a:pt x="165575" y="44450"/>
                  <a:pt x="156369" y="44450"/>
                </a:cubicBezTo>
                <a:close/>
                <a:moveTo>
                  <a:pt x="157162" y="0"/>
                </a:moveTo>
                <a:cubicBezTo>
                  <a:pt x="171281" y="0"/>
                  <a:pt x="178982" y="19253"/>
                  <a:pt x="189250" y="28237"/>
                </a:cubicBezTo>
                <a:cubicBezTo>
                  <a:pt x="198235" y="37222"/>
                  <a:pt x="217487" y="46207"/>
                  <a:pt x="217487" y="60325"/>
                </a:cubicBezTo>
                <a:cubicBezTo>
                  <a:pt x="217487" y="73160"/>
                  <a:pt x="202085" y="80861"/>
                  <a:pt x="191817" y="89846"/>
                </a:cubicBezTo>
                <a:cubicBezTo>
                  <a:pt x="190534" y="89846"/>
                  <a:pt x="189250" y="91129"/>
                  <a:pt x="189250" y="92413"/>
                </a:cubicBezTo>
                <a:cubicBezTo>
                  <a:pt x="182832" y="97547"/>
                  <a:pt x="178982" y="105248"/>
                  <a:pt x="172564" y="111666"/>
                </a:cubicBezTo>
                <a:cubicBezTo>
                  <a:pt x="168714" y="116800"/>
                  <a:pt x="163580" y="120650"/>
                  <a:pt x="157162" y="120650"/>
                </a:cubicBezTo>
                <a:cubicBezTo>
                  <a:pt x="150745" y="120650"/>
                  <a:pt x="145611" y="116800"/>
                  <a:pt x="140477" y="111666"/>
                </a:cubicBezTo>
                <a:cubicBezTo>
                  <a:pt x="135342" y="105248"/>
                  <a:pt x="130208" y="97547"/>
                  <a:pt x="125074" y="92413"/>
                </a:cubicBezTo>
                <a:cubicBezTo>
                  <a:pt x="123790" y="91129"/>
                  <a:pt x="122507" y="89846"/>
                  <a:pt x="121223" y="89846"/>
                </a:cubicBezTo>
                <a:cubicBezTo>
                  <a:pt x="112239" y="80861"/>
                  <a:pt x="96837" y="73160"/>
                  <a:pt x="96837" y="60325"/>
                </a:cubicBezTo>
                <a:cubicBezTo>
                  <a:pt x="96837" y="46207"/>
                  <a:pt x="114806" y="37222"/>
                  <a:pt x="125074" y="28237"/>
                </a:cubicBezTo>
                <a:cubicBezTo>
                  <a:pt x="134059" y="19253"/>
                  <a:pt x="141760" y="0"/>
                  <a:pt x="15716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25" name="Oval 15"/>
          <p:cNvSpPr/>
          <p:nvPr/>
        </p:nvSpPr>
        <p:spPr>
          <a:xfrm>
            <a:off x="7068166" y="3276773"/>
            <a:ext cx="782685" cy="782685"/>
          </a:xfrm>
          <a:prstGeom prst="ellipse">
            <a:avLst/>
          </a:prstGeom>
          <a:solidFill>
            <a:srgbClr val="462D5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27" name="Freeform: Shape 42"/>
          <p:cNvSpPr/>
          <p:nvPr/>
        </p:nvSpPr>
        <p:spPr bwMode="auto">
          <a:xfrm>
            <a:off x="7261763" y="3456098"/>
            <a:ext cx="395492" cy="424032"/>
          </a:xfrm>
          <a:custGeom>
            <a:avLst/>
            <a:gdLst>
              <a:gd name="connsiteX0" fmla="*/ 188912 w 307975"/>
              <a:gd name="connsiteY0" fmla="*/ 180975 h 330200"/>
              <a:gd name="connsiteX1" fmla="*/ 293687 w 307975"/>
              <a:gd name="connsiteY1" fmla="*/ 180975 h 330200"/>
              <a:gd name="connsiteX2" fmla="*/ 293687 w 307975"/>
              <a:gd name="connsiteY2" fmla="*/ 295467 h 330200"/>
              <a:gd name="connsiteX3" fmla="*/ 254077 w 307975"/>
              <a:gd name="connsiteY3" fmla="*/ 330200 h 330200"/>
              <a:gd name="connsiteX4" fmla="*/ 188912 w 307975"/>
              <a:gd name="connsiteY4" fmla="*/ 330200 h 330200"/>
              <a:gd name="connsiteX5" fmla="*/ 14287 w 307975"/>
              <a:gd name="connsiteY5" fmla="*/ 180975 h 330200"/>
              <a:gd name="connsiteX6" fmla="*/ 128587 w 307975"/>
              <a:gd name="connsiteY6" fmla="*/ 180975 h 330200"/>
              <a:gd name="connsiteX7" fmla="*/ 128587 w 307975"/>
              <a:gd name="connsiteY7" fmla="*/ 330200 h 330200"/>
              <a:gd name="connsiteX8" fmla="*/ 54552 w 307975"/>
              <a:gd name="connsiteY8" fmla="*/ 330200 h 330200"/>
              <a:gd name="connsiteX9" fmla="*/ 14287 w 307975"/>
              <a:gd name="connsiteY9" fmla="*/ 295467 h 330200"/>
              <a:gd name="connsiteX10" fmla="*/ 227320 w 307975"/>
              <a:gd name="connsiteY10" fmla="*/ 90487 h 330200"/>
              <a:gd name="connsiteX11" fmla="*/ 268288 w 307975"/>
              <a:gd name="connsiteY11" fmla="*/ 90487 h 330200"/>
              <a:gd name="connsiteX12" fmla="*/ 307975 w 307975"/>
              <a:gd name="connsiteY12" fmla="*/ 124964 h 330200"/>
              <a:gd name="connsiteX13" fmla="*/ 307975 w 307975"/>
              <a:gd name="connsiteY13" fmla="*/ 139010 h 330200"/>
              <a:gd name="connsiteX14" fmla="*/ 292612 w 307975"/>
              <a:gd name="connsiteY14" fmla="*/ 149225 h 330200"/>
              <a:gd name="connsiteX15" fmla="*/ 188912 w 307975"/>
              <a:gd name="connsiteY15" fmla="*/ 149225 h 330200"/>
              <a:gd name="connsiteX16" fmla="*/ 188912 w 307975"/>
              <a:gd name="connsiteY16" fmla="*/ 128795 h 330200"/>
              <a:gd name="connsiteX17" fmla="*/ 199154 w 307975"/>
              <a:gd name="connsiteY17" fmla="*/ 116025 h 330200"/>
              <a:gd name="connsiteX18" fmla="*/ 205555 w 307975"/>
              <a:gd name="connsiteY18" fmla="*/ 108364 h 330200"/>
              <a:gd name="connsiteX19" fmla="*/ 213237 w 307975"/>
              <a:gd name="connsiteY19" fmla="*/ 103256 h 330200"/>
              <a:gd name="connsiteX20" fmla="*/ 227320 w 307975"/>
              <a:gd name="connsiteY20" fmla="*/ 90487 h 330200"/>
              <a:gd name="connsiteX21" fmla="*/ 40265 w 307975"/>
              <a:gd name="connsiteY21" fmla="*/ 90487 h 330200"/>
              <a:gd name="connsiteX22" fmla="*/ 85725 w 307975"/>
              <a:gd name="connsiteY22" fmla="*/ 90487 h 330200"/>
              <a:gd name="connsiteX23" fmla="*/ 101312 w 307975"/>
              <a:gd name="connsiteY23" fmla="*/ 103256 h 330200"/>
              <a:gd name="connsiteX24" fmla="*/ 107806 w 307975"/>
              <a:gd name="connsiteY24" fmla="*/ 108364 h 330200"/>
              <a:gd name="connsiteX25" fmla="*/ 114300 w 307975"/>
              <a:gd name="connsiteY25" fmla="*/ 116025 h 330200"/>
              <a:gd name="connsiteX26" fmla="*/ 128588 w 307975"/>
              <a:gd name="connsiteY26" fmla="*/ 131348 h 330200"/>
              <a:gd name="connsiteX27" fmla="*/ 128588 w 307975"/>
              <a:gd name="connsiteY27" fmla="*/ 149225 h 330200"/>
              <a:gd name="connsiteX28" fmla="*/ 15586 w 307975"/>
              <a:gd name="connsiteY28" fmla="*/ 149225 h 330200"/>
              <a:gd name="connsiteX29" fmla="*/ 0 w 307975"/>
              <a:gd name="connsiteY29" fmla="*/ 139010 h 330200"/>
              <a:gd name="connsiteX30" fmla="*/ 0 w 307975"/>
              <a:gd name="connsiteY30" fmla="*/ 124964 h 330200"/>
              <a:gd name="connsiteX31" fmla="*/ 40265 w 307975"/>
              <a:gd name="connsiteY31" fmla="*/ 90487 h 330200"/>
              <a:gd name="connsiteX32" fmla="*/ 156369 w 307975"/>
              <a:gd name="connsiteY32" fmla="*/ 44450 h 330200"/>
              <a:gd name="connsiteX33" fmla="*/ 139700 w 307975"/>
              <a:gd name="connsiteY33" fmla="*/ 60325 h 330200"/>
              <a:gd name="connsiteX34" fmla="*/ 156369 w 307975"/>
              <a:gd name="connsiteY34" fmla="*/ 76200 h 330200"/>
              <a:gd name="connsiteX35" fmla="*/ 173038 w 307975"/>
              <a:gd name="connsiteY35" fmla="*/ 60325 h 330200"/>
              <a:gd name="connsiteX36" fmla="*/ 156369 w 307975"/>
              <a:gd name="connsiteY36" fmla="*/ 44450 h 330200"/>
              <a:gd name="connsiteX37" fmla="*/ 157162 w 307975"/>
              <a:gd name="connsiteY37" fmla="*/ 0 h 330200"/>
              <a:gd name="connsiteX38" fmla="*/ 189250 w 307975"/>
              <a:gd name="connsiteY38" fmla="*/ 28237 h 330200"/>
              <a:gd name="connsiteX39" fmla="*/ 217487 w 307975"/>
              <a:gd name="connsiteY39" fmla="*/ 60325 h 330200"/>
              <a:gd name="connsiteX40" fmla="*/ 191817 w 307975"/>
              <a:gd name="connsiteY40" fmla="*/ 89846 h 330200"/>
              <a:gd name="connsiteX41" fmla="*/ 189250 w 307975"/>
              <a:gd name="connsiteY41" fmla="*/ 92413 h 330200"/>
              <a:gd name="connsiteX42" fmla="*/ 172564 w 307975"/>
              <a:gd name="connsiteY42" fmla="*/ 111666 h 330200"/>
              <a:gd name="connsiteX43" fmla="*/ 157162 w 307975"/>
              <a:gd name="connsiteY43" fmla="*/ 120650 h 330200"/>
              <a:gd name="connsiteX44" fmla="*/ 140477 w 307975"/>
              <a:gd name="connsiteY44" fmla="*/ 111666 h 330200"/>
              <a:gd name="connsiteX45" fmla="*/ 125074 w 307975"/>
              <a:gd name="connsiteY45" fmla="*/ 92413 h 330200"/>
              <a:gd name="connsiteX46" fmla="*/ 121223 w 307975"/>
              <a:gd name="connsiteY46" fmla="*/ 89846 h 330200"/>
              <a:gd name="connsiteX47" fmla="*/ 96837 w 307975"/>
              <a:gd name="connsiteY47" fmla="*/ 60325 h 330200"/>
              <a:gd name="connsiteX48" fmla="*/ 125074 w 307975"/>
              <a:gd name="connsiteY48" fmla="*/ 28237 h 330200"/>
              <a:gd name="connsiteX49" fmla="*/ 157162 w 307975"/>
              <a:gd name="connsiteY49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07975" h="330200">
                <a:moveTo>
                  <a:pt x="188912" y="180975"/>
                </a:moveTo>
                <a:cubicBezTo>
                  <a:pt x="188912" y="180975"/>
                  <a:pt x="188912" y="180975"/>
                  <a:pt x="293687" y="180975"/>
                </a:cubicBezTo>
                <a:cubicBezTo>
                  <a:pt x="293687" y="180975"/>
                  <a:pt x="293687" y="180975"/>
                  <a:pt x="293687" y="295467"/>
                </a:cubicBezTo>
                <a:cubicBezTo>
                  <a:pt x="293687" y="316049"/>
                  <a:pt x="275799" y="330200"/>
                  <a:pt x="254077" y="330200"/>
                </a:cubicBezTo>
                <a:cubicBezTo>
                  <a:pt x="254077" y="330200"/>
                  <a:pt x="254077" y="330200"/>
                  <a:pt x="188912" y="330200"/>
                </a:cubicBezTo>
                <a:close/>
                <a:moveTo>
                  <a:pt x="14287" y="180975"/>
                </a:moveTo>
                <a:cubicBezTo>
                  <a:pt x="14287" y="180975"/>
                  <a:pt x="14287" y="180975"/>
                  <a:pt x="128587" y="180975"/>
                </a:cubicBezTo>
                <a:cubicBezTo>
                  <a:pt x="128587" y="180975"/>
                  <a:pt x="128587" y="180975"/>
                  <a:pt x="128587" y="330200"/>
                </a:cubicBezTo>
                <a:cubicBezTo>
                  <a:pt x="128587" y="330200"/>
                  <a:pt x="128587" y="330200"/>
                  <a:pt x="54552" y="330200"/>
                </a:cubicBezTo>
                <a:cubicBezTo>
                  <a:pt x="32471" y="330200"/>
                  <a:pt x="14287" y="316049"/>
                  <a:pt x="14287" y="295467"/>
                </a:cubicBezTo>
                <a:close/>
                <a:moveTo>
                  <a:pt x="227320" y="90487"/>
                </a:moveTo>
                <a:cubicBezTo>
                  <a:pt x="227320" y="90487"/>
                  <a:pt x="227320" y="90487"/>
                  <a:pt x="268288" y="90487"/>
                </a:cubicBezTo>
                <a:cubicBezTo>
                  <a:pt x="291332" y="90487"/>
                  <a:pt x="307975" y="100702"/>
                  <a:pt x="307975" y="124964"/>
                </a:cubicBezTo>
                <a:cubicBezTo>
                  <a:pt x="307975" y="124964"/>
                  <a:pt x="307975" y="124964"/>
                  <a:pt x="307975" y="139010"/>
                </a:cubicBezTo>
                <a:cubicBezTo>
                  <a:pt x="307975" y="146671"/>
                  <a:pt x="302854" y="149225"/>
                  <a:pt x="292612" y="149225"/>
                </a:cubicBezTo>
                <a:cubicBezTo>
                  <a:pt x="292612" y="149225"/>
                  <a:pt x="292612" y="149225"/>
                  <a:pt x="188912" y="149225"/>
                </a:cubicBezTo>
                <a:cubicBezTo>
                  <a:pt x="188912" y="149225"/>
                  <a:pt x="188912" y="149225"/>
                  <a:pt x="188912" y="128795"/>
                </a:cubicBezTo>
                <a:cubicBezTo>
                  <a:pt x="192753" y="123687"/>
                  <a:pt x="196594" y="119856"/>
                  <a:pt x="199154" y="116025"/>
                </a:cubicBezTo>
                <a:cubicBezTo>
                  <a:pt x="201715" y="113472"/>
                  <a:pt x="204275" y="109641"/>
                  <a:pt x="205555" y="108364"/>
                </a:cubicBezTo>
                <a:cubicBezTo>
                  <a:pt x="206836" y="107087"/>
                  <a:pt x="209396" y="104533"/>
                  <a:pt x="213237" y="103256"/>
                </a:cubicBezTo>
                <a:cubicBezTo>
                  <a:pt x="217078" y="99426"/>
                  <a:pt x="222199" y="95595"/>
                  <a:pt x="227320" y="90487"/>
                </a:cubicBezTo>
                <a:close/>
                <a:moveTo>
                  <a:pt x="40265" y="90487"/>
                </a:moveTo>
                <a:cubicBezTo>
                  <a:pt x="85725" y="90487"/>
                  <a:pt x="85725" y="90487"/>
                  <a:pt x="85725" y="90487"/>
                </a:cubicBezTo>
                <a:cubicBezTo>
                  <a:pt x="90921" y="95595"/>
                  <a:pt x="96116" y="99426"/>
                  <a:pt x="101312" y="103256"/>
                </a:cubicBezTo>
                <a:cubicBezTo>
                  <a:pt x="103909" y="104533"/>
                  <a:pt x="106507" y="107087"/>
                  <a:pt x="107806" y="108364"/>
                </a:cubicBezTo>
                <a:cubicBezTo>
                  <a:pt x="110404" y="109641"/>
                  <a:pt x="111702" y="113472"/>
                  <a:pt x="114300" y="116025"/>
                </a:cubicBezTo>
                <a:cubicBezTo>
                  <a:pt x="118197" y="121133"/>
                  <a:pt x="122093" y="126241"/>
                  <a:pt x="128588" y="131348"/>
                </a:cubicBezTo>
                <a:cubicBezTo>
                  <a:pt x="128588" y="149225"/>
                  <a:pt x="128588" y="149225"/>
                  <a:pt x="128588" y="149225"/>
                </a:cubicBezTo>
                <a:cubicBezTo>
                  <a:pt x="15586" y="149225"/>
                  <a:pt x="15586" y="149225"/>
                  <a:pt x="15586" y="149225"/>
                </a:cubicBezTo>
                <a:cubicBezTo>
                  <a:pt x="5195" y="149225"/>
                  <a:pt x="0" y="146671"/>
                  <a:pt x="0" y="139010"/>
                </a:cubicBezTo>
                <a:cubicBezTo>
                  <a:pt x="0" y="124964"/>
                  <a:pt x="0" y="124964"/>
                  <a:pt x="0" y="124964"/>
                </a:cubicBezTo>
                <a:cubicBezTo>
                  <a:pt x="0" y="100702"/>
                  <a:pt x="16885" y="90487"/>
                  <a:pt x="40265" y="90487"/>
                </a:cubicBezTo>
                <a:close/>
                <a:moveTo>
                  <a:pt x="156369" y="44450"/>
                </a:moveTo>
                <a:cubicBezTo>
                  <a:pt x="147163" y="44450"/>
                  <a:pt x="139700" y="51557"/>
                  <a:pt x="139700" y="60325"/>
                </a:cubicBezTo>
                <a:cubicBezTo>
                  <a:pt x="139700" y="69093"/>
                  <a:pt x="147163" y="76200"/>
                  <a:pt x="156369" y="76200"/>
                </a:cubicBezTo>
                <a:cubicBezTo>
                  <a:pt x="165575" y="76200"/>
                  <a:pt x="173038" y="69093"/>
                  <a:pt x="173038" y="60325"/>
                </a:cubicBezTo>
                <a:cubicBezTo>
                  <a:pt x="173038" y="51557"/>
                  <a:pt x="165575" y="44450"/>
                  <a:pt x="156369" y="44450"/>
                </a:cubicBezTo>
                <a:close/>
                <a:moveTo>
                  <a:pt x="157162" y="0"/>
                </a:moveTo>
                <a:cubicBezTo>
                  <a:pt x="171281" y="0"/>
                  <a:pt x="178982" y="19253"/>
                  <a:pt x="189250" y="28237"/>
                </a:cubicBezTo>
                <a:cubicBezTo>
                  <a:pt x="198235" y="37222"/>
                  <a:pt x="217487" y="46207"/>
                  <a:pt x="217487" y="60325"/>
                </a:cubicBezTo>
                <a:cubicBezTo>
                  <a:pt x="217487" y="73160"/>
                  <a:pt x="202085" y="80861"/>
                  <a:pt x="191817" y="89846"/>
                </a:cubicBezTo>
                <a:cubicBezTo>
                  <a:pt x="190534" y="89846"/>
                  <a:pt x="189250" y="91129"/>
                  <a:pt x="189250" y="92413"/>
                </a:cubicBezTo>
                <a:cubicBezTo>
                  <a:pt x="182832" y="97547"/>
                  <a:pt x="178982" y="105248"/>
                  <a:pt x="172564" y="111666"/>
                </a:cubicBezTo>
                <a:cubicBezTo>
                  <a:pt x="168714" y="116800"/>
                  <a:pt x="163580" y="120650"/>
                  <a:pt x="157162" y="120650"/>
                </a:cubicBezTo>
                <a:cubicBezTo>
                  <a:pt x="150745" y="120650"/>
                  <a:pt x="145611" y="116800"/>
                  <a:pt x="140477" y="111666"/>
                </a:cubicBezTo>
                <a:cubicBezTo>
                  <a:pt x="135342" y="105248"/>
                  <a:pt x="130208" y="97547"/>
                  <a:pt x="125074" y="92413"/>
                </a:cubicBezTo>
                <a:cubicBezTo>
                  <a:pt x="123790" y="91129"/>
                  <a:pt x="122507" y="89846"/>
                  <a:pt x="121223" y="89846"/>
                </a:cubicBezTo>
                <a:cubicBezTo>
                  <a:pt x="112239" y="80861"/>
                  <a:pt x="96837" y="73160"/>
                  <a:pt x="96837" y="60325"/>
                </a:cubicBezTo>
                <a:cubicBezTo>
                  <a:pt x="96837" y="46207"/>
                  <a:pt x="114806" y="37222"/>
                  <a:pt x="125074" y="28237"/>
                </a:cubicBezTo>
                <a:cubicBezTo>
                  <a:pt x="134059" y="19253"/>
                  <a:pt x="141760" y="0"/>
                  <a:pt x="15716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31" name="Oval 16"/>
          <p:cNvSpPr/>
          <p:nvPr/>
        </p:nvSpPr>
        <p:spPr>
          <a:xfrm>
            <a:off x="8081122" y="2791113"/>
            <a:ext cx="583280" cy="583280"/>
          </a:xfrm>
          <a:prstGeom prst="ellipse">
            <a:avLst/>
          </a:prstGeom>
          <a:solidFill>
            <a:srgbClr val="FFA267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33" name="Freeform: Shape 45"/>
          <p:cNvSpPr>
            <a:spLocks noChangeAspect="1"/>
          </p:cNvSpPr>
          <p:nvPr/>
        </p:nvSpPr>
        <p:spPr bwMode="auto">
          <a:xfrm>
            <a:off x="8219857" y="2912242"/>
            <a:ext cx="305810" cy="327880"/>
          </a:xfrm>
          <a:custGeom>
            <a:avLst/>
            <a:gdLst>
              <a:gd name="connsiteX0" fmla="*/ 188912 w 307975"/>
              <a:gd name="connsiteY0" fmla="*/ 180975 h 330200"/>
              <a:gd name="connsiteX1" fmla="*/ 293687 w 307975"/>
              <a:gd name="connsiteY1" fmla="*/ 180975 h 330200"/>
              <a:gd name="connsiteX2" fmla="*/ 293687 w 307975"/>
              <a:gd name="connsiteY2" fmla="*/ 295467 h 330200"/>
              <a:gd name="connsiteX3" fmla="*/ 254077 w 307975"/>
              <a:gd name="connsiteY3" fmla="*/ 330200 h 330200"/>
              <a:gd name="connsiteX4" fmla="*/ 188912 w 307975"/>
              <a:gd name="connsiteY4" fmla="*/ 330200 h 330200"/>
              <a:gd name="connsiteX5" fmla="*/ 14287 w 307975"/>
              <a:gd name="connsiteY5" fmla="*/ 180975 h 330200"/>
              <a:gd name="connsiteX6" fmla="*/ 128587 w 307975"/>
              <a:gd name="connsiteY6" fmla="*/ 180975 h 330200"/>
              <a:gd name="connsiteX7" fmla="*/ 128587 w 307975"/>
              <a:gd name="connsiteY7" fmla="*/ 330200 h 330200"/>
              <a:gd name="connsiteX8" fmla="*/ 54552 w 307975"/>
              <a:gd name="connsiteY8" fmla="*/ 330200 h 330200"/>
              <a:gd name="connsiteX9" fmla="*/ 14287 w 307975"/>
              <a:gd name="connsiteY9" fmla="*/ 295467 h 330200"/>
              <a:gd name="connsiteX10" fmla="*/ 227320 w 307975"/>
              <a:gd name="connsiteY10" fmla="*/ 90487 h 330200"/>
              <a:gd name="connsiteX11" fmla="*/ 268288 w 307975"/>
              <a:gd name="connsiteY11" fmla="*/ 90487 h 330200"/>
              <a:gd name="connsiteX12" fmla="*/ 307975 w 307975"/>
              <a:gd name="connsiteY12" fmla="*/ 124964 h 330200"/>
              <a:gd name="connsiteX13" fmla="*/ 307975 w 307975"/>
              <a:gd name="connsiteY13" fmla="*/ 139010 h 330200"/>
              <a:gd name="connsiteX14" fmla="*/ 292612 w 307975"/>
              <a:gd name="connsiteY14" fmla="*/ 149225 h 330200"/>
              <a:gd name="connsiteX15" fmla="*/ 188912 w 307975"/>
              <a:gd name="connsiteY15" fmla="*/ 149225 h 330200"/>
              <a:gd name="connsiteX16" fmla="*/ 188912 w 307975"/>
              <a:gd name="connsiteY16" fmla="*/ 128795 h 330200"/>
              <a:gd name="connsiteX17" fmla="*/ 199154 w 307975"/>
              <a:gd name="connsiteY17" fmla="*/ 116025 h 330200"/>
              <a:gd name="connsiteX18" fmla="*/ 205555 w 307975"/>
              <a:gd name="connsiteY18" fmla="*/ 108364 h 330200"/>
              <a:gd name="connsiteX19" fmla="*/ 213237 w 307975"/>
              <a:gd name="connsiteY19" fmla="*/ 103256 h 330200"/>
              <a:gd name="connsiteX20" fmla="*/ 227320 w 307975"/>
              <a:gd name="connsiteY20" fmla="*/ 90487 h 330200"/>
              <a:gd name="connsiteX21" fmla="*/ 40265 w 307975"/>
              <a:gd name="connsiteY21" fmla="*/ 90487 h 330200"/>
              <a:gd name="connsiteX22" fmla="*/ 85725 w 307975"/>
              <a:gd name="connsiteY22" fmla="*/ 90487 h 330200"/>
              <a:gd name="connsiteX23" fmla="*/ 101312 w 307975"/>
              <a:gd name="connsiteY23" fmla="*/ 103256 h 330200"/>
              <a:gd name="connsiteX24" fmla="*/ 107806 w 307975"/>
              <a:gd name="connsiteY24" fmla="*/ 108364 h 330200"/>
              <a:gd name="connsiteX25" fmla="*/ 114300 w 307975"/>
              <a:gd name="connsiteY25" fmla="*/ 116025 h 330200"/>
              <a:gd name="connsiteX26" fmla="*/ 128588 w 307975"/>
              <a:gd name="connsiteY26" fmla="*/ 131348 h 330200"/>
              <a:gd name="connsiteX27" fmla="*/ 128588 w 307975"/>
              <a:gd name="connsiteY27" fmla="*/ 149225 h 330200"/>
              <a:gd name="connsiteX28" fmla="*/ 15586 w 307975"/>
              <a:gd name="connsiteY28" fmla="*/ 149225 h 330200"/>
              <a:gd name="connsiteX29" fmla="*/ 0 w 307975"/>
              <a:gd name="connsiteY29" fmla="*/ 139010 h 330200"/>
              <a:gd name="connsiteX30" fmla="*/ 0 w 307975"/>
              <a:gd name="connsiteY30" fmla="*/ 124964 h 330200"/>
              <a:gd name="connsiteX31" fmla="*/ 40265 w 307975"/>
              <a:gd name="connsiteY31" fmla="*/ 90487 h 330200"/>
              <a:gd name="connsiteX32" fmla="*/ 156369 w 307975"/>
              <a:gd name="connsiteY32" fmla="*/ 44450 h 330200"/>
              <a:gd name="connsiteX33" fmla="*/ 139700 w 307975"/>
              <a:gd name="connsiteY33" fmla="*/ 60325 h 330200"/>
              <a:gd name="connsiteX34" fmla="*/ 156369 w 307975"/>
              <a:gd name="connsiteY34" fmla="*/ 76200 h 330200"/>
              <a:gd name="connsiteX35" fmla="*/ 173038 w 307975"/>
              <a:gd name="connsiteY35" fmla="*/ 60325 h 330200"/>
              <a:gd name="connsiteX36" fmla="*/ 156369 w 307975"/>
              <a:gd name="connsiteY36" fmla="*/ 44450 h 330200"/>
              <a:gd name="connsiteX37" fmla="*/ 157162 w 307975"/>
              <a:gd name="connsiteY37" fmla="*/ 0 h 330200"/>
              <a:gd name="connsiteX38" fmla="*/ 189250 w 307975"/>
              <a:gd name="connsiteY38" fmla="*/ 28237 h 330200"/>
              <a:gd name="connsiteX39" fmla="*/ 217487 w 307975"/>
              <a:gd name="connsiteY39" fmla="*/ 60325 h 330200"/>
              <a:gd name="connsiteX40" fmla="*/ 191817 w 307975"/>
              <a:gd name="connsiteY40" fmla="*/ 89846 h 330200"/>
              <a:gd name="connsiteX41" fmla="*/ 189250 w 307975"/>
              <a:gd name="connsiteY41" fmla="*/ 92413 h 330200"/>
              <a:gd name="connsiteX42" fmla="*/ 172564 w 307975"/>
              <a:gd name="connsiteY42" fmla="*/ 111666 h 330200"/>
              <a:gd name="connsiteX43" fmla="*/ 157162 w 307975"/>
              <a:gd name="connsiteY43" fmla="*/ 120650 h 330200"/>
              <a:gd name="connsiteX44" fmla="*/ 140477 w 307975"/>
              <a:gd name="connsiteY44" fmla="*/ 111666 h 330200"/>
              <a:gd name="connsiteX45" fmla="*/ 125074 w 307975"/>
              <a:gd name="connsiteY45" fmla="*/ 92413 h 330200"/>
              <a:gd name="connsiteX46" fmla="*/ 121223 w 307975"/>
              <a:gd name="connsiteY46" fmla="*/ 89846 h 330200"/>
              <a:gd name="connsiteX47" fmla="*/ 96837 w 307975"/>
              <a:gd name="connsiteY47" fmla="*/ 60325 h 330200"/>
              <a:gd name="connsiteX48" fmla="*/ 125074 w 307975"/>
              <a:gd name="connsiteY48" fmla="*/ 28237 h 330200"/>
              <a:gd name="connsiteX49" fmla="*/ 157162 w 307975"/>
              <a:gd name="connsiteY49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07975" h="330200">
                <a:moveTo>
                  <a:pt x="188912" y="180975"/>
                </a:moveTo>
                <a:cubicBezTo>
                  <a:pt x="188912" y="180975"/>
                  <a:pt x="188912" y="180975"/>
                  <a:pt x="293687" y="180975"/>
                </a:cubicBezTo>
                <a:cubicBezTo>
                  <a:pt x="293687" y="180975"/>
                  <a:pt x="293687" y="180975"/>
                  <a:pt x="293687" y="295467"/>
                </a:cubicBezTo>
                <a:cubicBezTo>
                  <a:pt x="293687" y="316049"/>
                  <a:pt x="275799" y="330200"/>
                  <a:pt x="254077" y="330200"/>
                </a:cubicBezTo>
                <a:cubicBezTo>
                  <a:pt x="254077" y="330200"/>
                  <a:pt x="254077" y="330200"/>
                  <a:pt x="188912" y="330200"/>
                </a:cubicBezTo>
                <a:close/>
                <a:moveTo>
                  <a:pt x="14287" y="180975"/>
                </a:moveTo>
                <a:cubicBezTo>
                  <a:pt x="14287" y="180975"/>
                  <a:pt x="14287" y="180975"/>
                  <a:pt x="128587" y="180975"/>
                </a:cubicBezTo>
                <a:cubicBezTo>
                  <a:pt x="128587" y="180975"/>
                  <a:pt x="128587" y="180975"/>
                  <a:pt x="128587" y="330200"/>
                </a:cubicBezTo>
                <a:cubicBezTo>
                  <a:pt x="128587" y="330200"/>
                  <a:pt x="128587" y="330200"/>
                  <a:pt x="54552" y="330200"/>
                </a:cubicBezTo>
                <a:cubicBezTo>
                  <a:pt x="32471" y="330200"/>
                  <a:pt x="14287" y="316049"/>
                  <a:pt x="14287" y="295467"/>
                </a:cubicBezTo>
                <a:close/>
                <a:moveTo>
                  <a:pt x="227320" y="90487"/>
                </a:moveTo>
                <a:cubicBezTo>
                  <a:pt x="227320" y="90487"/>
                  <a:pt x="227320" y="90487"/>
                  <a:pt x="268288" y="90487"/>
                </a:cubicBezTo>
                <a:cubicBezTo>
                  <a:pt x="291332" y="90487"/>
                  <a:pt x="307975" y="100702"/>
                  <a:pt x="307975" y="124964"/>
                </a:cubicBezTo>
                <a:cubicBezTo>
                  <a:pt x="307975" y="124964"/>
                  <a:pt x="307975" y="124964"/>
                  <a:pt x="307975" y="139010"/>
                </a:cubicBezTo>
                <a:cubicBezTo>
                  <a:pt x="307975" y="146671"/>
                  <a:pt x="302854" y="149225"/>
                  <a:pt x="292612" y="149225"/>
                </a:cubicBezTo>
                <a:cubicBezTo>
                  <a:pt x="292612" y="149225"/>
                  <a:pt x="292612" y="149225"/>
                  <a:pt x="188912" y="149225"/>
                </a:cubicBezTo>
                <a:cubicBezTo>
                  <a:pt x="188912" y="149225"/>
                  <a:pt x="188912" y="149225"/>
                  <a:pt x="188912" y="128795"/>
                </a:cubicBezTo>
                <a:cubicBezTo>
                  <a:pt x="192753" y="123687"/>
                  <a:pt x="196594" y="119856"/>
                  <a:pt x="199154" y="116025"/>
                </a:cubicBezTo>
                <a:cubicBezTo>
                  <a:pt x="201715" y="113472"/>
                  <a:pt x="204275" y="109641"/>
                  <a:pt x="205555" y="108364"/>
                </a:cubicBezTo>
                <a:cubicBezTo>
                  <a:pt x="206836" y="107087"/>
                  <a:pt x="209396" y="104533"/>
                  <a:pt x="213237" y="103256"/>
                </a:cubicBezTo>
                <a:cubicBezTo>
                  <a:pt x="217078" y="99426"/>
                  <a:pt x="222199" y="95595"/>
                  <a:pt x="227320" y="90487"/>
                </a:cubicBezTo>
                <a:close/>
                <a:moveTo>
                  <a:pt x="40265" y="90487"/>
                </a:moveTo>
                <a:cubicBezTo>
                  <a:pt x="85725" y="90487"/>
                  <a:pt x="85725" y="90487"/>
                  <a:pt x="85725" y="90487"/>
                </a:cubicBezTo>
                <a:cubicBezTo>
                  <a:pt x="90921" y="95595"/>
                  <a:pt x="96116" y="99426"/>
                  <a:pt x="101312" y="103256"/>
                </a:cubicBezTo>
                <a:cubicBezTo>
                  <a:pt x="103909" y="104533"/>
                  <a:pt x="106507" y="107087"/>
                  <a:pt x="107806" y="108364"/>
                </a:cubicBezTo>
                <a:cubicBezTo>
                  <a:pt x="110404" y="109641"/>
                  <a:pt x="111702" y="113472"/>
                  <a:pt x="114300" y="116025"/>
                </a:cubicBezTo>
                <a:cubicBezTo>
                  <a:pt x="118197" y="121133"/>
                  <a:pt x="122093" y="126241"/>
                  <a:pt x="128588" y="131348"/>
                </a:cubicBezTo>
                <a:cubicBezTo>
                  <a:pt x="128588" y="149225"/>
                  <a:pt x="128588" y="149225"/>
                  <a:pt x="128588" y="149225"/>
                </a:cubicBezTo>
                <a:cubicBezTo>
                  <a:pt x="15586" y="149225"/>
                  <a:pt x="15586" y="149225"/>
                  <a:pt x="15586" y="149225"/>
                </a:cubicBezTo>
                <a:cubicBezTo>
                  <a:pt x="5195" y="149225"/>
                  <a:pt x="0" y="146671"/>
                  <a:pt x="0" y="139010"/>
                </a:cubicBezTo>
                <a:cubicBezTo>
                  <a:pt x="0" y="124964"/>
                  <a:pt x="0" y="124964"/>
                  <a:pt x="0" y="124964"/>
                </a:cubicBezTo>
                <a:cubicBezTo>
                  <a:pt x="0" y="100702"/>
                  <a:pt x="16885" y="90487"/>
                  <a:pt x="40265" y="90487"/>
                </a:cubicBezTo>
                <a:close/>
                <a:moveTo>
                  <a:pt x="156369" y="44450"/>
                </a:moveTo>
                <a:cubicBezTo>
                  <a:pt x="147163" y="44450"/>
                  <a:pt x="139700" y="51557"/>
                  <a:pt x="139700" y="60325"/>
                </a:cubicBezTo>
                <a:cubicBezTo>
                  <a:pt x="139700" y="69093"/>
                  <a:pt x="147163" y="76200"/>
                  <a:pt x="156369" y="76200"/>
                </a:cubicBezTo>
                <a:cubicBezTo>
                  <a:pt x="165575" y="76200"/>
                  <a:pt x="173038" y="69093"/>
                  <a:pt x="173038" y="60325"/>
                </a:cubicBezTo>
                <a:cubicBezTo>
                  <a:pt x="173038" y="51557"/>
                  <a:pt x="165575" y="44450"/>
                  <a:pt x="156369" y="44450"/>
                </a:cubicBezTo>
                <a:close/>
                <a:moveTo>
                  <a:pt x="157162" y="0"/>
                </a:moveTo>
                <a:cubicBezTo>
                  <a:pt x="171281" y="0"/>
                  <a:pt x="178982" y="19253"/>
                  <a:pt x="189250" y="28237"/>
                </a:cubicBezTo>
                <a:cubicBezTo>
                  <a:pt x="198235" y="37222"/>
                  <a:pt x="217487" y="46207"/>
                  <a:pt x="217487" y="60325"/>
                </a:cubicBezTo>
                <a:cubicBezTo>
                  <a:pt x="217487" y="73160"/>
                  <a:pt x="202085" y="80861"/>
                  <a:pt x="191817" y="89846"/>
                </a:cubicBezTo>
                <a:cubicBezTo>
                  <a:pt x="190534" y="89846"/>
                  <a:pt x="189250" y="91129"/>
                  <a:pt x="189250" y="92413"/>
                </a:cubicBezTo>
                <a:cubicBezTo>
                  <a:pt x="182832" y="97547"/>
                  <a:pt x="178982" y="105248"/>
                  <a:pt x="172564" y="111666"/>
                </a:cubicBezTo>
                <a:cubicBezTo>
                  <a:pt x="168714" y="116800"/>
                  <a:pt x="163580" y="120650"/>
                  <a:pt x="157162" y="120650"/>
                </a:cubicBezTo>
                <a:cubicBezTo>
                  <a:pt x="150745" y="120650"/>
                  <a:pt x="145611" y="116800"/>
                  <a:pt x="140477" y="111666"/>
                </a:cubicBezTo>
                <a:cubicBezTo>
                  <a:pt x="135342" y="105248"/>
                  <a:pt x="130208" y="97547"/>
                  <a:pt x="125074" y="92413"/>
                </a:cubicBezTo>
                <a:cubicBezTo>
                  <a:pt x="123790" y="91129"/>
                  <a:pt x="122507" y="89846"/>
                  <a:pt x="121223" y="89846"/>
                </a:cubicBezTo>
                <a:cubicBezTo>
                  <a:pt x="112239" y="80861"/>
                  <a:pt x="96837" y="73160"/>
                  <a:pt x="96837" y="60325"/>
                </a:cubicBezTo>
                <a:cubicBezTo>
                  <a:pt x="96837" y="46207"/>
                  <a:pt x="114806" y="37222"/>
                  <a:pt x="125074" y="28237"/>
                </a:cubicBezTo>
                <a:cubicBezTo>
                  <a:pt x="134059" y="19253"/>
                  <a:pt x="141760" y="0"/>
                  <a:pt x="15716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37" name="文本框 36"/>
          <p:cNvSpPr txBox="1"/>
          <p:nvPr/>
        </p:nvSpPr>
        <p:spPr>
          <a:xfrm>
            <a:off x="1217781" y="4696838"/>
            <a:ext cx="3023431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217781" y="5009788"/>
            <a:ext cx="3023431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2722640" y="3393270"/>
            <a:ext cx="3023431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2722640" y="3706220"/>
            <a:ext cx="3023431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107887" y="2263769"/>
            <a:ext cx="3023431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4107887" y="2576719"/>
            <a:ext cx="3023431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9041245" y="3153482"/>
            <a:ext cx="3023431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9041245" y="3466432"/>
            <a:ext cx="3023431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21410" y="60095"/>
            <a:ext cx="24875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学习篇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21410" y="480559"/>
            <a:ext cx="34579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2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2000">
        <p15:prstTrans prst="crush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9" grpId="0" animBg="1"/>
      <p:bldP spid="21" grpId="0" animBg="1"/>
      <p:bldP spid="25" grpId="0" animBg="1"/>
      <p:bldP spid="27" grpId="0" animBg="1"/>
      <p:bldP spid="31" grpId="0" animBg="1"/>
      <p:bldP spid="33" grpId="0" animBg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556"/>
            <a:ext cx="10494056" cy="182761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3" t="17180"/>
          <a:stretch>
            <a:fillRect/>
          </a:stretch>
        </p:blipFill>
        <p:spPr>
          <a:xfrm>
            <a:off x="0" y="-1"/>
            <a:ext cx="6670000" cy="6537181"/>
          </a:xfrm>
          <a:prstGeom prst="rect">
            <a:avLst/>
          </a:prstGeom>
        </p:spPr>
      </p:pic>
      <p:sp>
        <p:nvSpPr>
          <p:cNvPr id="2" name="空心弧 1"/>
          <p:cNvSpPr/>
          <p:nvPr/>
        </p:nvSpPr>
        <p:spPr>
          <a:xfrm rot="10800000">
            <a:off x="14177" y="-6081823"/>
            <a:ext cx="12163646" cy="11770242"/>
          </a:xfrm>
          <a:prstGeom prst="blockArc">
            <a:avLst>
              <a:gd name="adj1" fmla="val 10696777"/>
              <a:gd name="adj2" fmla="val 23413"/>
              <a:gd name="adj3" fmla="val 15299"/>
            </a:avLst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728484" y="1574908"/>
            <a:ext cx="4735032" cy="10156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algn="ctr" eaLnBrk="0"/>
            <a:r>
              <a:rPr lang="zh-CN" altLang="en-US" sz="6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生活</a:t>
            </a:r>
            <a:r>
              <a:rPr lang="zh-CN" altLang="en-US" sz="6000" cap="none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篇</a:t>
            </a:r>
            <a:endParaRPr lang="zh-CN" altLang="en-US" sz="6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92993" y="2563306"/>
            <a:ext cx="46060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en-US" altLang="zh-CN" sz="14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  <a:p>
            <a:pPr algn="ctr"/>
            <a:r>
              <a:rPr lang="en-US" altLang="zh-CN" sz="14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4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  <a:p>
            <a:pPr algn="ctr"/>
            <a:r>
              <a:rPr lang="en-US" altLang="zh-CN" sz="14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4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34540" y="84616"/>
            <a:ext cx="3522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3</a:t>
            </a:r>
            <a:endParaRPr lang="zh-CN" altLang="en-US" sz="10000" b="1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 flipH="1" flipV="1">
            <a:off x="10527084" y="4086310"/>
            <a:ext cx="1576309" cy="2699016"/>
            <a:chOff x="8460712" y="2"/>
            <a:chExt cx="1576309" cy="2699016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186700" y="-222484"/>
              <a:ext cx="627836" cy="1072807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8539370" y="49162"/>
              <a:ext cx="356020" cy="521109"/>
            </a:xfrm>
            <a:prstGeom prst="rect">
              <a:avLst/>
            </a:prstGeom>
            <a:solidFill>
              <a:srgbClr val="462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08"/>
            <a:stretch>
              <a:fillRect/>
            </a:stretch>
          </p:blipFill>
          <p:spPr>
            <a:xfrm>
              <a:off x="8460712" y="610819"/>
              <a:ext cx="487775" cy="1072807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08"/>
            <a:stretch>
              <a:fillRect/>
            </a:stretch>
          </p:blipFill>
          <p:spPr>
            <a:xfrm>
              <a:off x="8460712" y="1626211"/>
              <a:ext cx="487775" cy="1072807"/>
            </a:xfrm>
            <a:prstGeom prst="rect">
              <a:avLst/>
            </a:prstGeom>
          </p:spPr>
        </p:pic>
      </p:grpSp>
      <p:sp>
        <p:nvSpPr>
          <p:cNvPr id="12" name="椭圆 11"/>
          <p:cNvSpPr/>
          <p:nvPr/>
        </p:nvSpPr>
        <p:spPr>
          <a:xfrm flipH="1" flipV="1">
            <a:off x="7352344" y="1012440"/>
            <a:ext cx="503588" cy="503588"/>
          </a:xfrm>
          <a:prstGeom prst="ellipse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30781">
            <a:off x="8135449" y="512735"/>
            <a:ext cx="1492212" cy="240362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81" y="6081823"/>
            <a:ext cx="2384416" cy="45535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773" y="6238780"/>
            <a:ext cx="1906439" cy="274359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 flipH="1">
            <a:off x="307312" y="6537180"/>
            <a:ext cx="6842343" cy="0"/>
          </a:xfrm>
          <a:prstGeom prst="line">
            <a:avLst/>
          </a:prstGeom>
          <a:ln w="63500">
            <a:solidFill>
              <a:srgbClr val="FFA2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图片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0786">
            <a:off x="827479" y="3089431"/>
            <a:ext cx="1257558" cy="2025646"/>
          </a:xfrm>
          <a:prstGeom prst="rect">
            <a:avLst/>
          </a:prstGeom>
        </p:spPr>
      </p:pic>
      <p:sp>
        <p:nvSpPr>
          <p:cNvPr id="19" name="椭圆 18"/>
          <p:cNvSpPr/>
          <p:nvPr/>
        </p:nvSpPr>
        <p:spPr>
          <a:xfrm>
            <a:off x="307312" y="2062121"/>
            <a:ext cx="419412" cy="419412"/>
          </a:xfrm>
          <a:prstGeom prst="ellipse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471134" y="1127438"/>
            <a:ext cx="248300" cy="2483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 flipH="1">
            <a:off x="4369219" y="477191"/>
            <a:ext cx="173464" cy="17346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 flipH="1">
            <a:off x="11164541" y="1358586"/>
            <a:ext cx="342796" cy="34279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 flipH="1" flipV="1">
            <a:off x="8887146" y="270473"/>
            <a:ext cx="159014" cy="159014"/>
          </a:xfrm>
          <a:prstGeom prst="ellipse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 flipH="1" flipV="1">
            <a:off x="6604192" y="3473343"/>
            <a:ext cx="159014" cy="159014"/>
          </a:xfrm>
          <a:prstGeom prst="ellipse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542" y="678685"/>
            <a:ext cx="1725025" cy="79851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334" y="5747584"/>
            <a:ext cx="1625840" cy="23226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212" y="5460055"/>
            <a:ext cx="1625840" cy="232263"/>
          </a:xfrm>
          <a:prstGeom prst="rect">
            <a:avLst/>
          </a:prstGeom>
        </p:spPr>
      </p:pic>
      <p:sp>
        <p:nvSpPr>
          <p:cNvPr id="29" name="椭圆 28"/>
          <p:cNvSpPr/>
          <p:nvPr/>
        </p:nvSpPr>
        <p:spPr>
          <a:xfrm>
            <a:off x="10660359" y="4265271"/>
            <a:ext cx="419412" cy="419412"/>
          </a:xfrm>
          <a:prstGeom prst="ellipse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11824181" y="3330588"/>
            <a:ext cx="248300" cy="2483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 flipH="1" flipV="1">
            <a:off x="7235359" y="5937127"/>
            <a:ext cx="474764" cy="474764"/>
          </a:xfrm>
          <a:prstGeom prst="ellipse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 flipH="1" flipV="1">
            <a:off x="2952666" y="5566268"/>
            <a:ext cx="279632" cy="27963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形状 1"/>
          <p:cNvSpPr/>
          <p:nvPr/>
        </p:nvSpPr>
        <p:spPr>
          <a:xfrm>
            <a:off x="2487930" y="1390015"/>
            <a:ext cx="3496945" cy="220599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3" name="形状 2"/>
          <p:cNvSpPr/>
          <p:nvPr/>
        </p:nvSpPr>
        <p:spPr>
          <a:xfrm>
            <a:off x="6257925" y="3841115"/>
            <a:ext cx="3496945" cy="220599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0" name="形状 9"/>
          <p:cNvSpPr/>
          <p:nvPr/>
        </p:nvSpPr>
        <p:spPr>
          <a:xfrm>
            <a:off x="6257290" y="2824480"/>
            <a:ext cx="460375" cy="460375"/>
          </a:xfrm>
          <a:prstGeom prst="teardrop">
            <a:avLst>
              <a:gd name="adj" fmla="val 132596"/>
            </a:avLst>
          </a:prstGeom>
          <a:solidFill>
            <a:srgbClr val="462D5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1" name="形状 10"/>
          <p:cNvSpPr/>
          <p:nvPr/>
        </p:nvSpPr>
        <p:spPr>
          <a:xfrm flipH="1">
            <a:off x="5523865" y="3943137"/>
            <a:ext cx="460375" cy="460375"/>
          </a:xfrm>
          <a:prstGeom prst="teardrop">
            <a:avLst>
              <a:gd name="adj" fmla="val 132596"/>
            </a:avLst>
          </a:prstGeom>
          <a:solidFill>
            <a:srgbClr val="FFA26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2" name="形状 11"/>
          <p:cNvSpPr/>
          <p:nvPr/>
        </p:nvSpPr>
        <p:spPr>
          <a:xfrm>
            <a:off x="6257290" y="1661477"/>
            <a:ext cx="460375" cy="460375"/>
          </a:xfrm>
          <a:prstGeom prst="teardrop">
            <a:avLst>
              <a:gd name="adj" fmla="val 132596"/>
            </a:avLst>
          </a:prstGeom>
          <a:solidFill>
            <a:srgbClr val="FFA26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5" name="形状 14"/>
          <p:cNvSpPr/>
          <p:nvPr/>
        </p:nvSpPr>
        <p:spPr>
          <a:xfrm flipH="1">
            <a:off x="5523865" y="5064125"/>
            <a:ext cx="460375" cy="460375"/>
          </a:xfrm>
          <a:prstGeom prst="teardrop">
            <a:avLst>
              <a:gd name="adj" fmla="val 132596"/>
            </a:avLst>
          </a:prstGeom>
          <a:solidFill>
            <a:srgbClr val="462D5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867530" y="1465043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867530" y="1777993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867530" y="2680643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867530" y="2993593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142720" y="3756130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142720" y="4069080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142720" y="4971730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142720" y="5284680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21410" y="60095"/>
            <a:ext cx="24875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生活篇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21410" y="480559"/>
            <a:ext cx="34579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2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2000">
        <p15:prstTrans prst="pageCurlDouble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 animBg="1"/>
      <p:bldP spid="11" grpId="0" animBg="1"/>
      <p:bldP spid="12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420893" y="2520952"/>
            <a:ext cx="1176337" cy="1176338"/>
          </a:xfrm>
          <a:prstGeom prst="ellipse">
            <a:avLst/>
          </a:prstGeom>
          <a:noFill/>
          <a:ln w="57150" cap="flat" cmpd="sng" algn="ctr">
            <a:solidFill>
              <a:srgbClr val="FFA267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FFFFFF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微软雅黑" panose="020B0503020204020204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4541793" y="3070227"/>
            <a:ext cx="1176337" cy="1176338"/>
          </a:xfrm>
          <a:prstGeom prst="ellipse">
            <a:avLst/>
          </a:prstGeom>
          <a:noFill/>
          <a:ln w="57150" cap="flat" cmpd="sng" algn="ctr">
            <a:solidFill>
              <a:srgbClr val="462D55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FFFFFF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微软雅黑" panose="020B0503020204020204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6602368" y="2520952"/>
            <a:ext cx="1176337" cy="1176338"/>
          </a:xfrm>
          <a:prstGeom prst="ellipse">
            <a:avLst/>
          </a:prstGeom>
          <a:noFill/>
          <a:ln w="57150" cap="flat" cmpd="sng" algn="ctr">
            <a:solidFill>
              <a:srgbClr val="FFA267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FFFFFF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微软雅黑" panose="020B050302020402020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8707393" y="3070227"/>
            <a:ext cx="1176337" cy="1176338"/>
          </a:xfrm>
          <a:prstGeom prst="ellipse">
            <a:avLst/>
          </a:prstGeom>
          <a:noFill/>
          <a:ln w="57150" cap="flat" cmpd="sng" algn="ctr">
            <a:solidFill>
              <a:srgbClr val="462D55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FFFFFF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微软雅黑" panose="020B0503020204020204" charset="-122"/>
            </a:endParaRPr>
          </a:p>
        </p:txBody>
      </p:sp>
      <p:grpSp>
        <p:nvGrpSpPr>
          <p:cNvPr id="10" name="Group 12"/>
          <p:cNvGrpSpPr/>
          <p:nvPr/>
        </p:nvGrpSpPr>
        <p:grpSpPr>
          <a:xfrm>
            <a:off x="4933200" y="3548212"/>
            <a:ext cx="393194" cy="279650"/>
            <a:chOff x="4362884" y="1304483"/>
            <a:chExt cx="466712" cy="331940"/>
          </a:xfrm>
          <a:solidFill>
            <a:srgbClr val="462D55"/>
          </a:solidFill>
        </p:grpSpPr>
        <p:sp>
          <p:nvSpPr>
            <p:cNvPr id="11" name="Freeform 32"/>
            <p:cNvSpPr/>
            <p:nvPr/>
          </p:nvSpPr>
          <p:spPr bwMode="auto">
            <a:xfrm>
              <a:off x="4362884" y="1366878"/>
              <a:ext cx="466712" cy="269545"/>
            </a:xfrm>
            <a:custGeom>
              <a:avLst/>
              <a:gdLst>
                <a:gd name="T0" fmla="*/ 0 w 187"/>
                <a:gd name="T1" fmla="*/ 0 h 108"/>
                <a:gd name="T2" fmla="*/ 0 w 187"/>
                <a:gd name="T3" fmla="*/ 108 h 108"/>
                <a:gd name="T4" fmla="*/ 187 w 187"/>
                <a:gd name="T5" fmla="*/ 108 h 108"/>
                <a:gd name="T6" fmla="*/ 187 w 187"/>
                <a:gd name="T7" fmla="*/ 0 h 108"/>
                <a:gd name="T8" fmla="*/ 94 w 187"/>
                <a:gd name="T9" fmla="*/ 67 h 108"/>
                <a:gd name="T10" fmla="*/ 0 w 187"/>
                <a:gd name="T11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7" h="108">
                  <a:moveTo>
                    <a:pt x="0" y="0"/>
                  </a:moveTo>
                  <a:lnTo>
                    <a:pt x="0" y="108"/>
                  </a:lnTo>
                  <a:lnTo>
                    <a:pt x="187" y="108"/>
                  </a:lnTo>
                  <a:lnTo>
                    <a:pt x="187" y="0"/>
                  </a:lnTo>
                  <a:lnTo>
                    <a:pt x="94" y="6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rgbClr val="4D4D4D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charset="-122"/>
              </a:endParaRPr>
            </a:p>
          </p:txBody>
        </p:sp>
        <p:sp>
          <p:nvSpPr>
            <p:cNvPr id="12" name="Freeform 33"/>
            <p:cNvSpPr/>
            <p:nvPr/>
          </p:nvSpPr>
          <p:spPr bwMode="auto">
            <a:xfrm>
              <a:off x="4362884" y="1304483"/>
              <a:ext cx="466712" cy="192176"/>
            </a:xfrm>
            <a:custGeom>
              <a:avLst/>
              <a:gdLst>
                <a:gd name="T0" fmla="*/ 187 w 187"/>
                <a:gd name="T1" fmla="*/ 9 h 77"/>
                <a:gd name="T2" fmla="*/ 187 w 187"/>
                <a:gd name="T3" fmla="*/ 0 h 77"/>
                <a:gd name="T4" fmla="*/ 0 w 187"/>
                <a:gd name="T5" fmla="*/ 0 h 77"/>
                <a:gd name="T6" fmla="*/ 0 w 187"/>
                <a:gd name="T7" fmla="*/ 10 h 77"/>
                <a:gd name="T8" fmla="*/ 94 w 187"/>
                <a:gd name="T9" fmla="*/ 77 h 77"/>
                <a:gd name="T10" fmla="*/ 187 w 187"/>
                <a:gd name="T11" fmla="*/ 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7" h="77">
                  <a:moveTo>
                    <a:pt x="187" y="9"/>
                  </a:moveTo>
                  <a:lnTo>
                    <a:pt x="187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94" y="77"/>
                  </a:lnTo>
                  <a:lnTo>
                    <a:pt x="187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rgbClr val="4D4D4D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charset="-122"/>
              </a:endParaRPr>
            </a:p>
          </p:txBody>
        </p:sp>
      </p:grpSp>
      <p:grpSp>
        <p:nvGrpSpPr>
          <p:cNvPr id="13" name="Group 15"/>
          <p:cNvGrpSpPr/>
          <p:nvPr/>
        </p:nvGrpSpPr>
        <p:grpSpPr>
          <a:xfrm>
            <a:off x="2792274" y="2902030"/>
            <a:ext cx="433506" cy="413910"/>
            <a:chOff x="4417764" y="3086468"/>
            <a:chExt cx="441751" cy="421788"/>
          </a:xfrm>
          <a:solidFill>
            <a:srgbClr val="FFA267"/>
          </a:solidFill>
        </p:grpSpPr>
        <p:sp>
          <p:nvSpPr>
            <p:cNvPr id="14" name="Freeform 64"/>
            <p:cNvSpPr>
              <a:spLocks noEditPoints="1"/>
            </p:cNvSpPr>
            <p:nvPr/>
          </p:nvSpPr>
          <p:spPr bwMode="auto">
            <a:xfrm>
              <a:off x="4417764" y="3086468"/>
              <a:ext cx="441751" cy="421788"/>
            </a:xfrm>
            <a:custGeom>
              <a:avLst/>
              <a:gdLst>
                <a:gd name="T0" fmla="*/ 125 w 133"/>
                <a:gd name="T1" fmla="*/ 0 h 127"/>
                <a:gd name="T2" fmla="*/ 9 w 133"/>
                <a:gd name="T3" fmla="*/ 0 h 127"/>
                <a:gd name="T4" fmla="*/ 0 w 133"/>
                <a:gd name="T5" fmla="*/ 9 h 127"/>
                <a:gd name="T6" fmla="*/ 0 w 133"/>
                <a:gd name="T7" fmla="*/ 91 h 127"/>
                <a:gd name="T8" fmla="*/ 9 w 133"/>
                <a:gd name="T9" fmla="*/ 100 h 127"/>
                <a:gd name="T10" fmla="*/ 53 w 133"/>
                <a:gd name="T11" fmla="*/ 100 h 127"/>
                <a:gd name="T12" fmla="*/ 40 w 133"/>
                <a:gd name="T13" fmla="*/ 118 h 127"/>
                <a:gd name="T14" fmla="*/ 40 w 133"/>
                <a:gd name="T15" fmla="*/ 127 h 127"/>
                <a:gd name="T16" fmla="*/ 53 w 133"/>
                <a:gd name="T17" fmla="*/ 127 h 127"/>
                <a:gd name="T18" fmla="*/ 80 w 133"/>
                <a:gd name="T19" fmla="*/ 127 h 127"/>
                <a:gd name="T20" fmla="*/ 94 w 133"/>
                <a:gd name="T21" fmla="*/ 127 h 127"/>
                <a:gd name="T22" fmla="*/ 94 w 133"/>
                <a:gd name="T23" fmla="*/ 118 h 127"/>
                <a:gd name="T24" fmla="*/ 80 w 133"/>
                <a:gd name="T25" fmla="*/ 100 h 127"/>
                <a:gd name="T26" fmla="*/ 125 w 133"/>
                <a:gd name="T27" fmla="*/ 100 h 127"/>
                <a:gd name="T28" fmla="*/ 133 w 133"/>
                <a:gd name="T29" fmla="*/ 91 h 127"/>
                <a:gd name="T30" fmla="*/ 133 w 133"/>
                <a:gd name="T31" fmla="*/ 9 h 127"/>
                <a:gd name="T32" fmla="*/ 125 w 133"/>
                <a:gd name="T33" fmla="*/ 0 h 127"/>
                <a:gd name="T34" fmla="*/ 60 w 133"/>
                <a:gd name="T35" fmla="*/ 89 h 127"/>
                <a:gd name="T36" fmla="*/ 67 w 133"/>
                <a:gd name="T37" fmla="*/ 82 h 127"/>
                <a:gd name="T38" fmla="*/ 75 w 133"/>
                <a:gd name="T39" fmla="*/ 89 h 127"/>
                <a:gd name="T40" fmla="*/ 67 w 133"/>
                <a:gd name="T41" fmla="*/ 97 h 127"/>
                <a:gd name="T42" fmla="*/ 60 w 133"/>
                <a:gd name="T43" fmla="*/ 89 h 127"/>
                <a:gd name="T44" fmla="*/ 124 w 133"/>
                <a:gd name="T45" fmla="*/ 79 h 127"/>
                <a:gd name="T46" fmla="*/ 10 w 133"/>
                <a:gd name="T47" fmla="*/ 79 h 127"/>
                <a:gd name="T48" fmla="*/ 10 w 133"/>
                <a:gd name="T49" fmla="*/ 10 h 127"/>
                <a:gd name="T50" fmla="*/ 124 w 133"/>
                <a:gd name="T51" fmla="*/ 10 h 127"/>
                <a:gd name="T52" fmla="*/ 124 w 133"/>
                <a:gd name="T53" fmla="*/ 79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3" h="127">
                  <a:moveTo>
                    <a:pt x="125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6"/>
                    <a:pt x="4" y="100"/>
                    <a:pt x="9" y="100"/>
                  </a:cubicBezTo>
                  <a:cubicBezTo>
                    <a:pt x="53" y="100"/>
                    <a:pt x="53" y="100"/>
                    <a:pt x="53" y="100"/>
                  </a:cubicBezTo>
                  <a:cubicBezTo>
                    <a:pt x="53" y="100"/>
                    <a:pt x="55" y="118"/>
                    <a:pt x="40" y="118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53" y="127"/>
                    <a:pt x="53" y="127"/>
                    <a:pt x="53" y="127"/>
                  </a:cubicBezTo>
                  <a:cubicBezTo>
                    <a:pt x="80" y="127"/>
                    <a:pt x="80" y="127"/>
                    <a:pt x="80" y="127"/>
                  </a:cubicBezTo>
                  <a:cubicBezTo>
                    <a:pt x="94" y="127"/>
                    <a:pt x="94" y="127"/>
                    <a:pt x="94" y="127"/>
                  </a:cubicBezTo>
                  <a:cubicBezTo>
                    <a:pt x="94" y="118"/>
                    <a:pt x="94" y="118"/>
                    <a:pt x="94" y="118"/>
                  </a:cubicBezTo>
                  <a:cubicBezTo>
                    <a:pt x="78" y="118"/>
                    <a:pt x="80" y="100"/>
                    <a:pt x="80" y="100"/>
                  </a:cubicBezTo>
                  <a:cubicBezTo>
                    <a:pt x="125" y="100"/>
                    <a:pt x="125" y="100"/>
                    <a:pt x="125" y="100"/>
                  </a:cubicBezTo>
                  <a:cubicBezTo>
                    <a:pt x="129" y="100"/>
                    <a:pt x="133" y="96"/>
                    <a:pt x="133" y="91"/>
                  </a:cubicBezTo>
                  <a:cubicBezTo>
                    <a:pt x="133" y="9"/>
                    <a:pt x="133" y="9"/>
                    <a:pt x="133" y="9"/>
                  </a:cubicBezTo>
                  <a:cubicBezTo>
                    <a:pt x="133" y="4"/>
                    <a:pt x="129" y="0"/>
                    <a:pt x="125" y="0"/>
                  </a:cubicBezTo>
                  <a:close/>
                  <a:moveTo>
                    <a:pt x="60" y="89"/>
                  </a:moveTo>
                  <a:cubicBezTo>
                    <a:pt x="60" y="85"/>
                    <a:pt x="63" y="82"/>
                    <a:pt x="67" y="82"/>
                  </a:cubicBezTo>
                  <a:cubicBezTo>
                    <a:pt x="72" y="82"/>
                    <a:pt x="75" y="85"/>
                    <a:pt x="75" y="89"/>
                  </a:cubicBezTo>
                  <a:cubicBezTo>
                    <a:pt x="75" y="94"/>
                    <a:pt x="72" y="97"/>
                    <a:pt x="67" y="97"/>
                  </a:cubicBezTo>
                  <a:cubicBezTo>
                    <a:pt x="63" y="97"/>
                    <a:pt x="60" y="94"/>
                    <a:pt x="60" y="89"/>
                  </a:cubicBezTo>
                  <a:close/>
                  <a:moveTo>
                    <a:pt x="124" y="79"/>
                  </a:moveTo>
                  <a:cubicBezTo>
                    <a:pt x="10" y="79"/>
                    <a:pt x="10" y="79"/>
                    <a:pt x="10" y="79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24" y="10"/>
                    <a:pt x="124" y="10"/>
                    <a:pt x="124" y="10"/>
                  </a:cubicBezTo>
                  <a:lnTo>
                    <a:pt x="124" y="79"/>
                  </a:lnTo>
                  <a:close/>
                </a:path>
              </a:pathLst>
            </a:custGeom>
            <a:grpFill/>
            <a:ln>
              <a:solidFill>
                <a:srgbClr val="FFA267"/>
              </a:solidFill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rgbClr val="4D4D4D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charset="-122"/>
              </a:endParaRPr>
            </a:p>
          </p:txBody>
        </p:sp>
        <p:sp>
          <p:nvSpPr>
            <p:cNvPr id="15" name="Oval 65"/>
            <p:cNvSpPr>
              <a:spLocks noChangeArrowheads="1"/>
            </p:cNvSpPr>
            <p:nvPr/>
          </p:nvSpPr>
          <p:spPr bwMode="auto">
            <a:xfrm>
              <a:off x="4627437" y="3365998"/>
              <a:ext cx="29949" cy="32446"/>
            </a:xfrm>
            <a:prstGeom prst="ellipse">
              <a:avLst/>
            </a:prstGeom>
            <a:grpFill/>
            <a:ln>
              <a:solidFill>
                <a:srgbClr val="FFA267"/>
              </a:solidFill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rgbClr val="4D4D4D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charset="-122"/>
              </a:endParaRPr>
            </a:p>
          </p:txBody>
        </p:sp>
      </p:grpSp>
      <p:grpSp>
        <p:nvGrpSpPr>
          <p:cNvPr id="16" name="Group 24"/>
          <p:cNvGrpSpPr/>
          <p:nvPr/>
        </p:nvGrpSpPr>
        <p:grpSpPr>
          <a:xfrm>
            <a:off x="6984693" y="2918151"/>
            <a:ext cx="411836" cy="397790"/>
            <a:chOff x="5099105" y="1309469"/>
            <a:chExt cx="439254" cy="424272"/>
          </a:xfrm>
          <a:solidFill>
            <a:srgbClr val="FFA267"/>
          </a:solidFill>
        </p:grpSpPr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5256338" y="1479175"/>
              <a:ext cx="47421" cy="44924"/>
            </a:xfrm>
            <a:prstGeom prst="rect">
              <a:avLst/>
            </a:prstGeom>
            <a:grpFill/>
            <a:ln w="9525">
              <a:solidFill>
                <a:srgbClr val="FFA267"/>
              </a:solidFill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rgbClr val="4D4D4D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charset="-122"/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5331211" y="1479175"/>
              <a:ext cx="49916" cy="44924"/>
            </a:xfrm>
            <a:prstGeom prst="rect">
              <a:avLst/>
            </a:prstGeom>
            <a:grpFill/>
            <a:ln w="9525">
              <a:solidFill>
                <a:srgbClr val="FFA267"/>
              </a:solidFill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rgbClr val="4D4D4D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charset="-122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5408580" y="1479175"/>
              <a:ext cx="49916" cy="44924"/>
            </a:xfrm>
            <a:prstGeom prst="rect">
              <a:avLst/>
            </a:prstGeom>
            <a:grpFill/>
            <a:ln w="9525">
              <a:solidFill>
                <a:srgbClr val="FFA267"/>
              </a:solidFill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rgbClr val="4D4D4D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charset="-122"/>
              </a:endParaRP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256338" y="1546560"/>
              <a:ext cx="47421" cy="47421"/>
            </a:xfrm>
            <a:prstGeom prst="rect">
              <a:avLst/>
            </a:prstGeom>
            <a:grpFill/>
            <a:ln w="9525">
              <a:solidFill>
                <a:srgbClr val="FFA267"/>
              </a:solidFill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rgbClr val="4D4D4D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charset="-122"/>
              </a:endParaRPr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5331211" y="1546560"/>
              <a:ext cx="49916" cy="47421"/>
            </a:xfrm>
            <a:prstGeom prst="rect">
              <a:avLst/>
            </a:prstGeom>
            <a:grpFill/>
            <a:ln w="9525">
              <a:solidFill>
                <a:srgbClr val="FFA267"/>
              </a:solidFill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rgbClr val="4D4D4D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charset="-122"/>
              </a:endParaRPr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5408580" y="1546560"/>
              <a:ext cx="49916" cy="47421"/>
            </a:xfrm>
            <a:prstGeom prst="rect">
              <a:avLst/>
            </a:prstGeom>
            <a:grpFill/>
            <a:ln w="9525">
              <a:solidFill>
                <a:srgbClr val="FFA267"/>
              </a:solidFill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rgbClr val="4D4D4D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charset="-122"/>
              </a:endParaRPr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5256338" y="1618937"/>
              <a:ext cx="47421" cy="44924"/>
            </a:xfrm>
            <a:prstGeom prst="rect">
              <a:avLst/>
            </a:prstGeom>
            <a:grpFill/>
            <a:ln w="9525">
              <a:solidFill>
                <a:srgbClr val="FFA267"/>
              </a:solidFill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rgbClr val="4D4D4D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charset="-122"/>
              </a:endParaRPr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5178969" y="1546560"/>
              <a:ext cx="49916" cy="47421"/>
            </a:xfrm>
            <a:prstGeom prst="rect">
              <a:avLst/>
            </a:prstGeom>
            <a:grpFill/>
            <a:ln w="9525">
              <a:solidFill>
                <a:srgbClr val="FFA267"/>
              </a:solidFill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rgbClr val="4D4D4D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charset="-122"/>
              </a:endParaRPr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5178969" y="1618937"/>
              <a:ext cx="49916" cy="44924"/>
            </a:xfrm>
            <a:prstGeom prst="rect">
              <a:avLst/>
            </a:prstGeom>
            <a:grpFill/>
            <a:ln w="9525">
              <a:solidFill>
                <a:srgbClr val="FFA267"/>
              </a:solidFill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rgbClr val="4D4D4D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charset="-122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5331211" y="1618937"/>
              <a:ext cx="49916" cy="44924"/>
            </a:xfrm>
            <a:prstGeom prst="rect">
              <a:avLst/>
            </a:prstGeom>
            <a:grpFill/>
            <a:ln w="9525">
              <a:solidFill>
                <a:srgbClr val="FFA267"/>
              </a:solidFill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rgbClr val="4D4D4D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charset="-122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5408580" y="1618937"/>
              <a:ext cx="49916" cy="44924"/>
            </a:xfrm>
            <a:prstGeom prst="rect">
              <a:avLst/>
            </a:prstGeom>
            <a:grpFill/>
            <a:ln w="9525">
              <a:solidFill>
                <a:srgbClr val="FFA267"/>
              </a:solidFill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rgbClr val="4D4D4D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charset="-122"/>
              </a:endParaRPr>
            </a:p>
          </p:txBody>
        </p:sp>
        <p:sp>
          <p:nvSpPr>
            <p:cNvPr id="28" name="Freeform 29"/>
            <p:cNvSpPr>
              <a:spLocks noEditPoints="1"/>
            </p:cNvSpPr>
            <p:nvPr/>
          </p:nvSpPr>
          <p:spPr bwMode="auto">
            <a:xfrm>
              <a:off x="5099105" y="1339411"/>
              <a:ext cx="439254" cy="394330"/>
            </a:xfrm>
            <a:custGeom>
              <a:avLst/>
              <a:gdLst>
                <a:gd name="T0" fmla="*/ 174 w 176"/>
                <a:gd name="T1" fmla="*/ 0 h 158"/>
                <a:gd name="T2" fmla="*/ 150 w 176"/>
                <a:gd name="T3" fmla="*/ 0 h 158"/>
                <a:gd name="T4" fmla="*/ 150 w 176"/>
                <a:gd name="T5" fmla="*/ 16 h 158"/>
                <a:gd name="T6" fmla="*/ 126 w 176"/>
                <a:gd name="T7" fmla="*/ 16 h 158"/>
                <a:gd name="T8" fmla="*/ 126 w 176"/>
                <a:gd name="T9" fmla="*/ 0 h 158"/>
                <a:gd name="T10" fmla="*/ 52 w 176"/>
                <a:gd name="T11" fmla="*/ 0 h 158"/>
                <a:gd name="T12" fmla="*/ 52 w 176"/>
                <a:gd name="T13" fmla="*/ 16 h 158"/>
                <a:gd name="T14" fmla="*/ 28 w 176"/>
                <a:gd name="T15" fmla="*/ 16 h 158"/>
                <a:gd name="T16" fmla="*/ 28 w 176"/>
                <a:gd name="T17" fmla="*/ 0 h 158"/>
                <a:gd name="T18" fmla="*/ 0 w 176"/>
                <a:gd name="T19" fmla="*/ 0 h 158"/>
                <a:gd name="T20" fmla="*/ 0 w 176"/>
                <a:gd name="T21" fmla="*/ 158 h 158"/>
                <a:gd name="T22" fmla="*/ 13 w 176"/>
                <a:gd name="T23" fmla="*/ 158 h 158"/>
                <a:gd name="T24" fmla="*/ 162 w 176"/>
                <a:gd name="T25" fmla="*/ 158 h 158"/>
                <a:gd name="T26" fmla="*/ 176 w 176"/>
                <a:gd name="T27" fmla="*/ 158 h 158"/>
                <a:gd name="T28" fmla="*/ 174 w 176"/>
                <a:gd name="T29" fmla="*/ 0 h 158"/>
                <a:gd name="T30" fmla="*/ 162 w 176"/>
                <a:gd name="T31" fmla="*/ 144 h 158"/>
                <a:gd name="T32" fmla="*/ 13 w 176"/>
                <a:gd name="T33" fmla="*/ 144 h 158"/>
                <a:gd name="T34" fmla="*/ 13 w 176"/>
                <a:gd name="T35" fmla="*/ 44 h 158"/>
                <a:gd name="T36" fmla="*/ 162 w 176"/>
                <a:gd name="T37" fmla="*/ 44 h 158"/>
                <a:gd name="T38" fmla="*/ 162 w 176"/>
                <a:gd name="T39" fmla="*/ 144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6" h="158">
                  <a:moveTo>
                    <a:pt x="174" y="0"/>
                  </a:moveTo>
                  <a:lnTo>
                    <a:pt x="150" y="0"/>
                  </a:lnTo>
                  <a:lnTo>
                    <a:pt x="150" y="16"/>
                  </a:lnTo>
                  <a:lnTo>
                    <a:pt x="126" y="16"/>
                  </a:lnTo>
                  <a:lnTo>
                    <a:pt x="126" y="0"/>
                  </a:lnTo>
                  <a:lnTo>
                    <a:pt x="52" y="0"/>
                  </a:lnTo>
                  <a:lnTo>
                    <a:pt x="52" y="16"/>
                  </a:lnTo>
                  <a:lnTo>
                    <a:pt x="28" y="16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158"/>
                  </a:lnTo>
                  <a:lnTo>
                    <a:pt x="13" y="158"/>
                  </a:lnTo>
                  <a:lnTo>
                    <a:pt x="162" y="158"/>
                  </a:lnTo>
                  <a:lnTo>
                    <a:pt x="176" y="158"/>
                  </a:lnTo>
                  <a:lnTo>
                    <a:pt x="174" y="0"/>
                  </a:lnTo>
                  <a:close/>
                  <a:moveTo>
                    <a:pt x="162" y="144"/>
                  </a:moveTo>
                  <a:lnTo>
                    <a:pt x="13" y="144"/>
                  </a:lnTo>
                  <a:lnTo>
                    <a:pt x="13" y="44"/>
                  </a:lnTo>
                  <a:lnTo>
                    <a:pt x="162" y="44"/>
                  </a:lnTo>
                  <a:lnTo>
                    <a:pt x="162" y="144"/>
                  </a:lnTo>
                  <a:close/>
                </a:path>
              </a:pathLst>
            </a:custGeom>
            <a:grpFill/>
            <a:ln w="9525">
              <a:solidFill>
                <a:srgbClr val="FFA267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rgbClr val="4D4D4D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charset="-122"/>
              </a:endParaRPr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5181465" y="1309469"/>
              <a:ext cx="37438" cy="59899"/>
            </a:xfrm>
            <a:prstGeom prst="rect">
              <a:avLst/>
            </a:prstGeom>
            <a:grpFill/>
            <a:ln w="9525">
              <a:solidFill>
                <a:srgbClr val="FFA267"/>
              </a:solidFill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rgbClr val="4D4D4D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charset="-122"/>
              </a:endParaRPr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5428583" y="1309474"/>
              <a:ext cx="34941" cy="59899"/>
            </a:xfrm>
            <a:prstGeom prst="rect">
              <a:avLst/>
            </a:prstGeom>
            <a:grpFill/>
            <a:ln w="9525">
              <a:solidFill>
                <a:srgbClr val="FFA267"/>
              </a:solidFill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rgbClr val="4D4D4D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charset="-122"/>
              </a:endParaRPr>
            </a:p>
          </p:txBody>
        </p:sp>
      </p:grpSp>
      <p:grpSp>
        <p:nvGrpSpPr>
          <p:cNvPr id="31" name="Group 58"/>
          <p:cNvGrpSpPr/>
          <p:nvPr/>
        </p:nvGrpSpPr>
        <p:grpSpPr>
          <a:xfrm>
            <a:off x="9039618" y="3456986"/>
            <a:ext cx="546284" cy="403516"/>
            <a:chOff x="2563427" y="3717902"/>
            <a:chExt cx="439257" cy="324461"/>
          </a:xfrm>
          <a:solidFill>
            <a:srgbClr val="462D55"/>
          </a:solidFill>
        </p:grpSpPr>
        <p:sp>
          <p:nvSpPr>
            <p:cNvPr id="32" name="Freeform 92"/>
            <p:cNvSpPr/>
            <p:nvPr/>
          </p:nvSpPr>
          <p:spPr bwMode="auto">
            <a:xfrm>
              <a:off x="2720660" y="3942532"/>
              <a:ext cx="127286" cy="99831"/>
            </a:xfrm>
            <a:custGeom>
              <a:avLst/>
              <a:gdLst>
                <a:gd name="T0" fmla="*/ 37 w 38"/>
                <a:gd name="T1" fmla="*/ 10 h 30"/>
                <a:gd name="T2" fmla="*/ 1 w 38"/>
                <a:gd name="T3" fmla="*/ 11 h 30"/>
                <a:gd name="T4" fmla="*/ 1 w 38"/>
                <a:gd name="T5" fmla="*/ 13 h 30"/>
                <a:gd name="T6" fmla="*/ 19 w 38"/>
                <a:gd name="T7" fmla="*/ 30 h 30"/>
                <a:gd name="T8" fmla="*/ 36 w 38"/>
                <a:gd name="T9" fmla="*/ 13 h 30"/>
                <a:gd name="T10" fmla="*/ 37 w 38"/>
                <a:gd name="T11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30">
                  <a:moveTo>
                    <a:pt x="37" y="10"/>
                  </a:moveTo>
                  <a:cubicBezTo>
                    <a:pt x="26" y="1"/>
                    <a:pt x="12" y="0"/>
                    <a:pt x="1" y="11"/>
                  </a:cubicBezTo>
                  <a:cubicBezTo>
                    <a:pt x="1" y="11"/>
                    <a:pt x="0" y="12"/>
                    <a:pt x="1" y="13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8" y="11"/>
                    <a:pt x="37" y="11"/>
                    <a:pt x="37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rgbClr val="4D4D4D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charset="-122"/>
              </a:endParaRPr>
            </a:p>
          </p:txBody>
        </p:sp>
        <p:sp>
          <p:nvSpPr>
            <p:cNvPr id="33" name="Freeform 93"/>
            <p:cNvSpPr/>
            <p:nvPr/>
          </p:nvSpPr>
          <p:spPr bwMode="auto">
            <a:xfrm>
              <a:off x="2638300" y="3830217"/>
              <a:ext cx="292007" cy="129781"/>
            </a:xfrm>
            <a:custGeom>
              <a:avLst/>
              <a:gdLst>
                <a:gd name="T0" fmla="*/ 87 w 88"/>
                <a:gd name="T1" fmla="*/ 23 h 39"/>
                <a:gd name="T2" fmla="*/ 0 w 88"/>
                <a:gd name="T3" fmla="*/ 24 h 39"/>
                <a:gd name="T4" fmla="*/ 0 w 88"/>
                <a:gd name="T5" fmla="*/ 26 h 39"/>
                <a:gd name="T6" fmla="*/ 13 w 88"/>
                <a:gd name="T7" fmla="*/ 38 h 39"/>
                <a:gd name="T8" fmla="*/ 15 w 88"/>
                <a:gd name="T9" fmla="*/ 38 h 39"/>
                <a:gd name="T10" fmla="*/ 73 w 88"/>
                <a:gd name="T11" fmla="*/ 38 h 39"/>
                <a:gd name="T12" fmla="*/ 75 w 88"/>
                <a:gd name="T13" fmla="*/ 38 h 39"/>
                <a:gd name="T14" fmla="*/ 88 w 88"/>
                <a:gd name="T15" fmla="*/ 26 h 39"/>
                <a:gd name="T16" fmla="*/ 88 w 88"/>
                <a:gd name="T17" fmla="*/ 26 h 39"/>
                <a:gd name="T18" fmla="*/ 88 w 88"/>
                <a:gd name="T19" fmla="*/ 24 h 39"/>
                <a:gd name="T20" fmla="*/ 87 w 88"/>
                <a:gd name="T21" fmla="*/ 2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" h="39">
                  <a:moveTo>
                    <a:pt x="87" y="23"/>
                  </a:moveTo>
                  <a:cubicBezTo>
                    <a:pt x="63" y="0"/>
                    <a:pt x="24" y="0"/>
                    <a:pt x="0" y="24"/>
                  </a:cubicBezTo>
                  <a:cubicBezTo>
                    <a:pt x="0" y="24"/>
                    <a:pt x="0" y="25"/>
                    <a:pt x="0" y="2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9"/>
                    <a:pt x="14" y="39"/>
                    <a:pt x="15" y="38"/>
                  </a:cubicBezTo>
                  <a:cubicBezTo>
                    <a:pt x="31" y="22"/>
                    <a:pt x="57" y="22"/>
                    <a:pt x="73" y="38"/>
                  </a:cubicBezTo>
                  <a:cubicBezTo>
                    <a:pt x="74" y="39"/>
                    <a:pt x="75" y="39"/>
                    <a:pt x="75" y="38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25"/>
                    <a:pt x="88" y="24"/>
                    <a:pt x="88" y="24"/>
                  </a:cubicBezTo>
                  <a:lnTo>
                    <a:pt x="87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rgbClr val="4D4D4D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charset="-122"/>
              </a:endParaRPr>
            </a:p>
          </p:txBody>
        </p:sp>
        <p:sp>
          <p:nvSpPr>
            <p:cNvPr id="34" name="Freeform 94"/>
            <p:cNvSpPr/>
            <p:nvPr/>
          </p:nvSpPr>
          <p:spPr bwMode="auto">
            <a:xfrm>
              <a:off x="2563427" y="3717902"/>
              <a:ext cx="439257" cy="169713"/>
            </a:xfrm>
            <a:custGeom>
              <a:avLst/>
              <a:gdLst>
                <a:gd name="T0" fmla="*/ 131 w 132"/>
                <a:gd name="T1" fmla="*/ 36 h 51"/>
                <a:gd name="T2" fmla="*/ 131 w 132"/>
                <a:gd name="T3" fmla="*/ 36 h 51"/>
                <a:gd name="T4" fmla="*/ 1 w 132"/>
                <a:gd name="T5" fmla="*/ 36 h 51"/>
                <a:gd name="T6" fmla="*/ 1 w 132"/>
                <a:gd name="T7" fmla="*/ 38 h 51"/>
                <a:gd name="T8" fmla="*/ 14 w 132"/>
                <a:gd name="T9" fmla="*/ 51 h 51"/>
                <a:gd name="T10" fmla="*/ 16 w 132"/>
                <a:gd name="T11" fmla="*/ 51 h 51"/>
                <a:gd name="T12" fmla="*/ 116 w 132"/>
                <a:gd name="T13" fmla="*/ 51 h 51"/>
                <a:gd name="T14" fmla="*/ 118 w 132"/>
                <a:gd name="T15" fmla="*/ 51 h 51"/>
                <a:gd name="T16" fmla="*/ 131 w 132"/>
                <a:gd name="T17" fmla="*/ 38 h 51"/>
                <a:gd name="T18" fmla="*/ 131 w 132"/>
                <a:gd name="T19" fmla="*/ 38 h 51"/>
                <a:gd name="T20" fmla="*/ 131 w 132"/>
                <a:gd name="T21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51">
                  <a:moveTo>
                    <a:pt x="131" y="36"/>
                  </a:moveTo>
                  <a:cubicBezTo>
                    <a:pt x="131" y="36"/>
                    <a:pt x="131" y="36"/>
                    <a:pt x="131" y="36"/>
                  </a:cubicBezTo>
                  <a:cubicBezTo>
                    <a:pt x="95" y="0"/>
                    <a:pt x="37" y="0"/>
                    <a:pt x="1" y="36"/>
                  </a:cubicBezTo>
                  <a:cubicBezTo>
                    <a:pt x="0" y="37"/>
                    <a:pt x="0" y="37"/>
                    <a:pt x="1" y="38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5" y="51"/>
                    <a:pt x="16" y="51"/>
                  </a:cubicBezTo>
                  <a:cubicBezTo>
                    <a:pt x="43" y="23"/>
                    <a:pt x="89" y="23"/>
                    <a:pt x="116" y="51"/>
                  </a:cubicBezTo>
                  <a:cubicBezTo>
                    <a:pt x="117" y="51"/>
                    <a:pt x="118" y="51"/>
                    <a:pt x="118" y="51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2" y="37"/>
                    <a:pt x="132" y="36"/>
                    <a:pt x="13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rgbClr val="4D4D4D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charset="-122"/>
              </a:endParaRPr>
            </a:p>
          </p:txBody>
        </p:sp>
      </p:grpSp>
      <p:sp>
        <p:nvSpPr>
          <p:cNvPr id="35" name="椭圆 34"/>
          <p:cNvSpPr/>
          <p:nvPr/>
        </p:nvSpPr>
        <p:spPr>
          <a:xfrm>
            <a:off x="2276430" y="2376490"/>
            <a:ext cx="1465263" cy="1465262"/>
          </a:xfrm>
          <a:prstGeom prst="ellipse">
            <a:avLst/>
          </a:prstGeom>
          <a:noFill/>
          <a:ln w="57150" cap="flat" cmpd="sng" algn="ctr">
            <a:solidFill>
              <a:srgbClr val="FFA267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FFFFFF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微软雅黑" panose="020B0503020204020204" charset="-122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4397330" y="2925765"/>
            <a:ext cx="1465263" cy="1465262"/>
          </a:xfrm>
          <a:prstGeom prst="ellipse">
            <a:avLst/>
          </a:prstGeom>
          <a:noFill/>
          <a:ln w="57150" cap="flat" cmpd="sng" algn="ctr">
            <a:solidFill>
              <a:srgbClr val="462D55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FFFFFF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微软雅黑" panose="020B0503020204020204" charset="-122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6457905" y="2376490"/>
            <a:ext cx="1465263" cy="1465262"/>
          </a:xfrm>
          <a:prstGeom prst="ellipse">
            <a:avLst/>
          </a:prstGeom>
          <a:noFill/>
          <a:ln w="57150" cap="flat" cmpd="sng" algn="ctr">
            <a:solidFill>
              <a:srgbClr val="FFA267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FFFFFF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微软雅黑" panose="020B0503020204020204" charset="-122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8562930" y="2925765"/>
            <a:ext cx="1465263" cy="1465262"/>
          </a:xfrm>
          <a:prstGeom prst="ellipse">
            <a:avLst/>
          </a:prstGeom>
          <a:noFill/>
          <a:ln w="57150" cap="flat" cmpd="sng" algn="ctr">
            <a:solidFill>
              <a:srgbClr val="462D55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FFFFFF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微软雅黑" panose="020B0503020204020204" charset="-122"/>
            </a:endParaRPr>
          </a:p>
        </p:txBody>
      </p:sp>
      <p:cxnSp>
        <p:nvCxnSpPr>
          <p:cNvPr id="39" name="Straight Connector 25"/>
          <p:cNvCxnSpPr>
            <a:cxnSpLocks noChangeShapeType="1"/>
          </p:cNvCxnSpPr>
          <p:nvPr/>
        </p:nvCxnSpPr>
        <p:spPr bwMode="auto">
          <a:xfrm flipV="1">
            <a:off x="5846718" y="3451228"/>
            <a:ext cx="687387" cy="244475"/>
          </a:xfrm>
          <a:prstGeom prst="line">
            <a:avLst/>
          </a:prstGeom>
          <a:noFill/>
          <a:ln w="38100" cap="rnd" algn="ctr">
            <a:solidFill>
              <a:schemeClr val="bg1">
                <a:lumMod val="50000"/>
              </a:schemeClr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Connector 25"/>
          <p:cNvCxnSpPr/>
          <p:nvPr/>
        </p:nvCxnSpPr>
        <p:spPr>
          <a:xfrm>
            <a:off x="7889829" y="3305177"/>
            <a:ext cx="685800" cy="242888"/>
          </a:xfrm>
          <a:prstGeom prst="line">
            <a:avLst/>
          </a:prstGeom>
          <a:noFill/>
          <a:ln w="38100" cap="rnd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oval"/>
            <a:tailEnd type="oval"/>
          </a:ln>
          <a:effectLst/>
        </p:spPr>
      </p:cxnSp>
      <p:cxnSp>
        <p:nvCxnSpPr>
          <p:cNvPr id="41" name="Straight Connector 25"/>
          <p:cNvCxnSpPr>
            <a:cxnSpLocks noChangeShapeType="1"/>
          </p:cNvCxnSpPr>
          <p:nvPr/>
        </p:nvCxnSpPr>
        <p:spPr bwMode="auto">
          <a:xfrm>
            <a:off x="3717879" y="3316291"/>
            <a:ext cx="685800" cy="242887"/>
          </a:xfrm>
          <a:prstGeom prst="line">
            <a:avLst/>
          </a:prstGeom>
          <a:noFill/>
          <a:ln w="38100" cap="rnd" algn="ctr">
            <a:solidFill>
              <a:schemeClr val="bg1">
                <a:lumMod val="50000"/>
              </a:schemeClr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文本框 41"/>
          <p:cNvSpPr txBox="1"/>
          <p:nvPr/>
        </p:nvSpPr>
        <p:spPr>
          <a:xfrm>
            <a:off x="1436051" y="3936582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1434333" y="4246758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647558" y="3936582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5645840" y="4246758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3581000" y="1839388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3579282" y="2149564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7800838" y="1839388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7799120" y="2149564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421410" y="60095"/>
            <a:ext cx="24875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生活篇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21410" y="480559"/>
            <a:ext cx="34579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2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2000">
        <p15:prstTrans prst="pageCurlDouble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35" grpId="0" animBg="1"/>
      <p:bldP spid="36" grpId="0" animBg="1"/>
      <p:bldP spid="37" grpId="0" animBg="1"/>
      <p:bldP spid="38" grpId="0" animBg="1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5987988" y="1415989"/>
            <a:ext cx="216024" cy="5442011"/>
            <a:chOff x="5987988" y="1415989"/>
            <a:chExt cx="216024" cy="5442011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6096000" y="1469571"/>
              <a:ext cx="0" cy="5388429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椭圆 4"/>
            <p:cNvSpPr/>
            <p:nvPr/>
          </p:nvSpPr>
          <p:spPr>
            <a:xfrm>
              <a:off x="5987988" y="1415989"/>
              <a:ext cx="216024" cy="21602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6" name="矩形: 圆角 20"/>
          <p:cNvSpPr/>
          <p:nvPr/>
        </p:nvSpPr>
        <p:spPr>
          <a:xfrm>
            <a:off x="6395046" y="2445327"/>
            <a:ext cx="1715908" cy="436094"/>
          </a:xfrm>
          <a:prstGeom prst="rect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编辑标题</a:t>
            </a:r>
            <a:endParaRPr lang="zh-CN" altLang="en-US" sz="2000" dirty="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95046" y="2957155"/>
            <a:ext cx="2760673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95046" y="3270105"/>
            <a:ext cx="2760673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987988" y="2555362"/>
            <a:ext cx="216024" cy="216024"/>
          </a:xfrm>
          <a:prstGeom prst="ellipse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5987988" y="4486753"/>
            <a:ext cx="216024" cy="216024"/>
          </a:xfrm>
          <a:prstGeom prst="ellipse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矩形: 圆角 20"/>
          <p:cNvSpPr/>
          <p:nvPr/>
        </p:nvSpPr>
        <p:spPr>
          <a:xfrm>
            <a:off x="3976532" y="4376718"/>
            <a:ext cx="1715908" cy="436094"/>
          </a:xfrm>
          <a:prstGeom prst="rect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2000" dirty="0"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编辑标题</a:t>
            </a:r>
            <a:endParaRPr lang="zh-CN" altLang="en-US" sz="2000" dirty="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931767" y="4888546"/>
            <a:ext cx="2760673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931767" y="5201496"/>
            <a:ext cx="2760673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395046" y="4376718"/>
            <a:ext cx="1715908" cy="120537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3973035" y="2445327"/>
            <a:ext cx="1715908" cy="120537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421410" y="60095"/>
            <a:ext cx="24875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生活篇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21410" y="480559"/>
            <a:ext cx="34579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2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2000">
        <p15:prstTrans prst="pageCurlDouble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 animBg="1"/>
      <p:bldP spid="15" grpId="0" animBg="1"/>
      <p:bldP spid="16" grpId="0" animBg="1"/>
      <p:bldP spid="17" grpId="0"/>
      <p:bldP spid="18" grpId="0"/>
      <p:bldP spid="2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 flipV="1">
            <a:off x="5987988" y="0"/>
            <a:ext cx="216024" cy="5442011"/>
            <a:chOff x="5987988" y="1415989"/>
            <a:chExt cx="216024" cy="5442011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6096000" y="1469571"/>
              <a:ext cx="0" cy="5388429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椭圆 5"/>
            <p:cNvSpPr/>
            <p:nvPr/>
          </p:nvSpPr>
          <p:spPr>
            <a:xfrm>
              <a:off x="5987988" y="1415989"/>
              <a:ext cx="216024" cy="21602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7" name="矩形: 圆角 20"/>
          <p:cNvSpPr/>
          <p:nvPr/>
        </p:nvSpPr>
        <p:spPr>
          <a:xfrm>
            <a:off x="6395046" y="1251524"/>
            <a:ext cx="1715908" cy="436094"/>
          </a:xfrm>
          <a:prstGeom prst="rect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编辑标题</a:t>
            </a:r>
            <a:endParaRPr lang="zh-CN" altLang="en-US" sz="2000" dirty="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95046" y="1763352"/>
            <a:ext cx="2760673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95046" y="2076302"/>
            <a:ext cx="2760673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5987988" y="1361559"/>
            <a:ext cx="216024" cy="216024"/>
          </a:xfrm>
          <a:prstGeom prst="ellipse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5987988" y="3292950"/>
            <a:ext cx="216024" cy="216024"/>
          </a:xfrm>
          <a:prstGeom prst="ellipse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: 圆角 20"/>
          <p:cNvSpPr/>
          <p:nvPr/>
        </p:nvSpPr>
        <p:spPr>
          <a:xfrm>
            <a:off x="3976532" y="3182915"/>
            <a:ext cx="1715908" cy="436094"/>
          </a:xfrm>
          <a:prstGeom prst="rect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2000" dirty="0"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编辑标题</a:t>
            </a:r>
            <a:endParaRPr lang="zh-CN" altLang="en-US" sz="2000" dirty="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931767" y="3694743"/>
            <a:ext cx="2760673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931767" y="4007693"/>
            <a:ext cx="2760673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395046" y="3182915"/>
            <a:ext cx="1715908" cy="120537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3973035" y="1251524"/>
            <a:ext cx="1715908" cy="120537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421410" y="60095"/>
            <a:ext cx="24875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生活篇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21410" y="480559"/>
            <a:ext cx="34579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2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2000">
        <p15:prstTrans prst="pageCurlDouble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 animBg="1"/>
      <p:bldP spid="13" grpId="0" animBg="1"/>
      <p:bldP spid="14" grpId="0" animBg="1"/>
      <p:bldP spid="15" grpId="0"/>
      <p:bldP spid="16" grpId="0"/>
      <p:bldP spid="18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556"/>
            <a:ext cx="10494056" cy="182761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3" t="17180"/>
          <a:stretch>
            <a:fillRect/>
          </a:stretch>
        </p:blipFill>
        <p:spPr>
          <a:xfrm>
            <a:off x="0" y="-1"/>
            <a:ext cx="6670000" cy="6537181"/>
          </a:xfrm>
          <a:prstGeom prst="rect">
            <a:avLst/>
          </a:prstGeom>
        </p:spPr>
      </p:pic>
      <p:sp>
        <p:nvSpPr>
          <p:cNvPr id="2" name="空心弧 1"/>
          <p:cNvSpPr/>
          <p:nvPr/>
        </p:nvSpPr>
        <p:spPr>
          <a:xfrm rot="10800000">
            <a:off x="14177" y="-6081823"/>
            <a:ext cx="12163646" cy="11770242"/>
          </a:xfrm>
          <a:prstGeom prst="blockArc">
            <a:avLst>
              <a:gd name="adj1" fmla="val 10696777"/>
              <a:gd name="adj2" fmla="val 23413"/>
              <a:gd name="adj3" fmla="val 15299"/>
            </a:avLst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728484" y="1574908"/>
            <a:ext cx="4735032" cy="10156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algn="ctr" eaLnBrk="0"/>
            <a:r>
              <a:rPr lang="zh-CN" altLang="en-US" sz="6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总结</a:t>
            </a:r>
            <a:r>
              <a:rPr lang="zh-CN" altLang="en-US" sz="6000" cap="none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篇</a:t>
            </a:r>
            <a:endParaRPr lang="zh-CN" altLang="en-US" sz="6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92993" y="2563306"/>
            <a:ext cx="46060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en-US" altLang="zh-CN" sz="14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  <a:p>
            <a:pPr algn="ctr"/>
            <a:r>
              <a:rPr lang="en-US" altLang="zh-CN" sz="14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4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  <a:p>
            <a:pPr algn="ctr"/>
            <a:r>
              <a:rPr lang="en-US" altLang="zh-CN" sz="14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4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34540" y="84616"/>
            <a:ext cx="3522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4</a:t>
            </a:r>
            <a:endParaRPr lang="zh-CN" altLang="en-US" sz="10000" b="1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 flipH="1" flipV="1">
            <a:off x="10527084" y="4086310"/>
            <a:ext cx="1576309" cy="2699016"/>
            <a:chOff x="8460712" y="2"/>
            <a:chExt cx="1576309" cy="2699016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186700" y="-222484"/>
              <a:ext cx="627836" cy="1072807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8539370" y="49162"/>
              <a:ext cx="356020" cy="521109"/>
            </a:xfrm>
            <a:prstGeom prst="rect">
              <a:avLst/>
            </a:prstGeom>
            <a:solidFill>
              <a:srgbClr val="462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08"/>
            <a:stretch>
              <a:fillRect/>
            </a:stretch>
          </p:blipFill>
          <p:spPr>
            <a:xfrm>
              <a:off x="8460712" y="610819"/>
              <a:ext cx="487775" cy="1072807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08"/>
            <a:stretch>
              <a:fillRect/>
            </a:stretch>
          </p:blipFill>
          <p:spPr>
            <a:xfrm>
              <a:off x="8460712" y="1626211"/>
              <a:ext cx="487775" cy="1072807"/>
            </a:xfrm>
            <a:prstGeom prst="rect">
              <a:avLst/>
            </a:prstGeom>
          </p:spPr>
        </p:pic>
      </p:grpSp>
      <p:sp>
        <p:nvSpPr>
          <p:cNvPr id="12" name="椭圆 11"/>
          <p:cNvSpPr/>
          <p:nvPr/>
        </p:nvSpPr>
        <p:spPr>
          <a:xfrm flipH="1" flipV="1">
            <a:off x="7352344" y="1012440"/>
            <a:ext cx="503588" cy="503588"/>
          </a:xfrm>
          <a:prstGeom prst="ellipse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30781">
            <a:off x="8135449" y="512735"/>
            <a:ext cx="1492212" cy="240362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81" y="6081823"/>
            <a:ext cx="2384416" cy="45535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773" y="6238780"/>
            <a:ext cx="1906439" cy="274359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 flipH="1">
            <a:off x="307312" y="6537180"/>
            <a:ext cx="6842343" cy="0"/>
          </a:xfrm>
          <a:prstGeom prst="line">
            <a:avLst/>
          </a:prstGeom>
          <a:ln w="63500">
            <a:solidFill>
              <a:srgbClr val="FFA2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图片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0786">
            <a:off x="827479" y="3089431"/>
            <a:ext cx="1257558" cy="2025646"/>
          </a:xfrm>
          <a:prstGeom prst="rect">
            <a:avLst/>
          </a:prstGeom>
        </p:spPr>
      </p:pic>
      <p:sp>
        <p:nvSpPr>
          <p:cNvPr id="19" name="椭圆 18"/>
          <p:cNvSpPr/>
          <p:nvPr/>
        </p:nvSpPr>
        <p:spPr>
          <a:xfrm>
            <a:off x="307312" y="2062121"/>
            <a:ext cx="419412" cy="419412"/>
          </a:xfrm>
          <a:prstGeom prst="ellipse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471134" y="1127438"/>
            <a:ext cx="248300" cy="2483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 flipH="1">
            <a:off x="4369219" y="477191"/>
            <a:ext cx="173464" cy="17346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 flipH="1">
            <a:off x="11164541" y="1358586"/>
            <a:ext cx="342796" cy="34279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 flipH="1" flipV="1">
            <a:off x="8887146" y="270473"/>
            <a:ext cx="159014" cy="159014"/>
          </a:xfrm>
          <a:prstGeom prst="ellipse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 flipH="1" flipV="1">
            <a:off x="6604192" y="3473343"/>
            <a:ext cx="159014" cy="159014"/>
          </a:xfrm>
          <a:prstGeom prst="ellipse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542" y="678685"/>
            <a:ext cx="1725025" cy="79851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334" y="5747584"/>
            <a:ext cx="1625840" cy="23226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212" y="5460055"/>
            <a:ext cx="1625840" cy="232263"/>
          </a:xfrm>
          <a:prstGeom prst="rect">
            <a:avLst/>
          </a:prstGeom>
        </p:spPr>
      </p:pic>
      <p:sp>
        <p:nvSpPr>
          <p:cNvPr id="29" name="椭圆 28"/>
          <p:cNvSpPr/>
          <p:nvPr/>
        </p:nvSpPr>
        <p:spPr>
          <a:xfrm>
            <a:off x="10660359" y="4265271"/>
            <a:ext cx="419412" cy="419412"/>
          </a:xfrm>
          <a:prstGeom prst="ellipse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11824181" y="3330588"/>
            <a:ext cx="248300" cy="2483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 flipH="1" flipV="1">
            <a:off x="7235359" y="5937127"/>
            <a:ext cx="474764" cy="474764"/>
          </a:xfrm>
          <a:prstGeom prst="ellipse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 flipH="1" flipV="1">
            <a:off x="2952666" y="5566268"/>
            <a:ext cx="279632" cy="27963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图片 5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5" t="38434" b="1"/>
          <a:stretch>
            <a:fillRect/>
          </a:stretch>
        </p:blipFill>
        <p:spPr>
          <a:xfrm flipV="1">
            <a:off x="5648" y="3732370"/>
            <a:ext cx="3866286" cy="3154408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63"/>
          <a:stretch>
            <a:fillRect/>
          </a:stretch>
        </p:blipFill>
        <p:spPr>
          <a:xfrm>
            <a:off x="4804642" y="-1"/>
            <a:ext cx="5107041" cy="4561920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8" y="4506232"/>
            <a:ext cx="1455620" cy="2344681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-217692" y="2789668"/>
            <a:ext cx="6858001" cy="1278664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-2774856" y="2789668"/>
            <a:ext cx="6858001" cy="1278664"/>
          </a:xfrm>
          <a:prstGeom prst="rect">
            <a:avLst/>
          </a:prstGeom>
        </p:spPr>
      </p:pic>
      <p:sp>
        <p:nvSpPr>
          <p:cNvPr id="3" name="空心弧 2"/>
          <p:cNvSpPr/>
          <p:nvPr/>
        </p:nvSpPr>
        <p:spPr>
          <a:xfrm rot="5400000">
            <a:off x="-2187192" y="-1779396"/>
            <a:ext cx="10416792" cy="10416792"/>
          </a:xfrm>
          <a:prstGeom prst="blockArc">
            <a:avLst>
              <a:gd name="adj1" fmla="val 10800000"/>
              <a:gd name="adj2" fmla="val 21478576"/>
              <a:gd name="adj3" fmla="val 16919"/>
            </a:avLst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020555" y="1919176"/>
            <a:ext cx="4926865" cy="779321"/>
            <a:chOff x="3130709" y="1376565"/>
            <a:chExt cx="4926865" cy="779321"/>
          </a:xfrm>
        </p:grpSpPr>
        <p:sp>
          <p:nvSpPr>
            <p:cNvPr id="5" name="文本框 4"/>
            <p:cNvSpPr txBox="1"/>
            <p:nvPr/>
          </p:nvSpPr>
          <p:spPr>
            <a:xfrm>
              <a:off x="3821111" y="1376565"/>
              <a:ext cx="2338880" cy="63094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eaLnBrk="0"/>
              <a:r>
                <a:rPr lang="zh-CN" altLang="en-US" sz="3500" cap="none" dirty="0"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出游篇</a:t>
              </a:r>
              <a:endParaRPr lang="zh-CN" altLang="en-US" sz="3500" dirty="0"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3776814" y="1848109"/>
              <a:ext cx="428076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Please enter the title Please enter the title</a:t>
              </a:r>
              <a:endParaRPr lang="zh-CN" altLang="en-US" sz="1400" dirty="0"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3130709" y="1457498"/>
              <a:ext cx="546166" cy="546166"/>
            </a:xfrm>
            <a:prstGeom prst="ellipse">
              <a:avLst/>
            </a:prstGeom>
            <a:solidFill>
              <a:srgbClr val="462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500" dirty="0">
                  <a:solidFill>
                    <a:schemeClr val="bg1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1</a:t>
              </a:r>
              <a:endParaRPr lang="zh-CN" altLang="en-US" sz="4500" dirty="0">
                <a:solidFill>
                  <a:schemeClr val="bg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20555" y="2890399"/>
            <a:ext cx="4926864" cy="780602"/>
            <a:chOff x="3130709" y="2347788"/>
            <a:chExt cx="4926864" cy="780602"/>
          </a:xfrm>
        </p:grpSpPr>
        <p:sp>
          <p:nvSpPr>
            <p:cNvPr id="9" name="文本框 8"/>
            <p:cNvSpPr txBox="1"/>
            <p:nvPr/>
          </p:nvSpPr>
          <p:spPr>
            <a:xfrm>
              <a:off x="3821110" y="2347788"/>
              <a:ext cx="2338881" cy="63094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eaLnBrk="0"/>
              <a:r>
                <a:rPr lang="zh-CN" altLang="en-US" sz="3500" cap="none" dirty="0"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学习篇</a:t>
              </a:r>
              <a:endParaRPr lang="zh-CN" altLang="en-US" sz="3500" dirty="0"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776813" y="2820613"/>
              <a:ext cx="428076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Please enter the title Please enter the title</a:t>
              </a:r>
              <a:endParaRPr lang="zh-CN" altLang="en-US" sz="1400" dirty="0"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3130709" y="2430002"/>
              <a:ext cx="546166" cy="546166"/>
            </a:xfrm>
            <a:prstGeom prst="ellipse">
              <a:avLst/>
            </a:prstGeom>
            <a:solidFill>
              <a:srgbClr val="FFA2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500" dirty="0">
                  <a:solidFill>
                    <a:schemeClr val="bg1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2</a:t>
              </a:r>
              <a:endParaRPr lang="zh-CN" altLang="en-US" sz="4500" dirty="0">
                <a:solidFill>
                  <a:schemeClr val="bg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020555" y="3857184"/>
            <a:ext cx="4971160" cy="781883"/>
            <a:chOff x="3130709" y="3314573"/>
            <a:chExt cx="4971160" cy="781883"/>
          </a:xfrm>
        </p:grpSpPr>
        <p:sp>
          <p:nvSpPr>
            <p:cNvPr id="13" name="文本框 12"/>
            <p:cNvSpPr txBox="1"/>
            <p:nvPr/>
          </p:nvSpPr>
          <p:spPr>
            <a:xfrm>
              <a:off x="3821109" y="3314573"/>
              <a:ext cx="2423394" cy="63094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eaLnBrk="0"/>
              <a:r>
                <a:rPr lang="zh-CN" altLang="en-US" sz="3500" cap="none" dirty="0"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生活篇</a:t>
              </a:r>
              <a:endParaRPr lang="zh-CN" altLang="en-US" sz="3500" dirty="0"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821109" y="3788679"/>
              <a:ext cx="428076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Please enter the title Please enter the title</a:t>
              </a:r>
              <a:endParaRPr lang="zh-CN" altLang="en-US" sz="1400" dirty="0"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3130709" y="3398068"/>
              <a:ext cx="546166" cy="546166"/>
            </a:xfrm>
            <a:prstGeom prst="ellipse">
              <a:avLst/>
            </a:prstGeom>
            <a:solidFill>
              <a:srgbClr val="462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500" dirty="0">
                  <a:solidFill>
                    <a:schemeClr val="bg1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3</a:t>
              </a:r>
              <a:endParaRPr lang="zh-CN" altLang="en-US" sz="4500" dirty="0">
                <a:solidFill>
                  <a:schemeClr val="bg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020555" y="4800384"/>
            <a:ext cx="4971160" cy="779310"/>
            <a:chOff x="3130709" y="4257773"/>
            <a:chExt cx="4971160" cy="779310"/>
          </a:xfrm>
        </p:grpSpPr>
        <p:sp>
          <p:nvSpPr>
            <p:cNvPr id="17" name="文本框 16"/>
            <p:cNvSpPr txBox="1"/>
            <p:nvPr/>
          </p:nvSpPr>
          <p:spPr>
            <a:xfrm>
              <a:off x="3821109" y="4257773"/>
              <a:ext cx="2423394" cy="63094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eaLnBrk="0"/>
              <a:r>
                <a:rPr lang="zh-CN" altLang="en-US" sz="3500" cap="none" dirty="0"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总结篇</a:t>
              </a:r>
              <a:endParaRPr lang="zh-CN" altLang="en-US" sz="3500" dirty="0"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3821109" y="4729306"/>
              <a:ext cx="428076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Please enter the title Please enter the title</a:t>
              </a:r>
              <a:endParaRPr lang="zh-CN" altLang="en-US" sz="1400" dirty="0"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3130709" y="4342549"/>
              <a:ext cx="546166" cy="546166"/>
            </a:xfrm>
            <a:prstGeom prst="ellipse">
              <a:avLst/>
            </a:prstGeom>
            <a:solidFill>
              <a:srgbClr val="FFA2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500" dirty="0">
                  <a:solidFill>
                    <a:schemeClr val="bg1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4</a:t>
              </a:r>
              <a:endParaRPr lang="zh-CN" altLang="en-US" sz="4500" dirty="0">
                <a:solidFill>
                  <a:schemeClr val="bg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331596" y="498194"/>
            <a:ext cx="626012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0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目 </a:t>
            </a:r>
            <a:r>
              <a:rPr lang="zh-CN" altLang="en-US" sz="7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录</a:t>
            </a:r>
            <a:r>
              <a:rPr lang="en-US" altLang="zh-CN" sz="70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/</a:t>
            </a:r>
            <a:r>
              <a:rPr lang="en-US" altLang="zh-CN" sz="3000" spc="600" dirty="0">
                <a:solidFill>
                  <a:srgbClr val="000000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CONTENTS</a:t>
            </a:r>
            <a:endParaRPr lang="ko-KR" altLang="en-US" sz="3000" cap="none" spc="600" dirty="0">
              <a:solidFill>
                <a:srgbClr val="000000"/>
              </a:solidFill>
              <a:latin typeface="庞门正道标题体" panose="02010600030101010101" pitchFamily="2" charset="-122"/>
              <a:ea typeface="微软雅黑" panose="020B0503020204020204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-1496191" y="2789668"/>
            <a:ext cx="6858001" cy="1278664"/>
          </a:xfrm>
          <a:prstGeom prst="rect">
            <a:avLst/>
          </a:prstGeom>
        </p:spPr>
      </p:pic>
      <p:grpSp>
        <p:nvGrpSpPr>
          <p:cNvPr id="25" name="组合 24"/>
          <p:cNvGrpSpPr/>
          <p:nvPr/>
        </p:nvGrpSpPr>
        <p:grpSpPr>
          <a:xfrm flipH="1">
            <a:off x="10535307" y="80386"/>
            <a:ext cx="1576309" cy="2699016"/>
            <a:chOff x="8460712" y="2"/>
            <a:chExt cx="1576309" cy="2699016"/>
          </a:xfrm>
        </p:grpSpPr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186700" y="-222484"/>
              <a:ext cx="627836" cy="1072807"/>
            </a:xfrm>
            <a:prstGeom prst="rect">
              <a:avLst/>
            </a:prstGeom>
          </p:spPr>
        </p:pic>
        <p:sp>
          <p:nvSpPr>
            <p:cNvPr id="27" name="矩形 26"/>
            <p:cNvSpPr/>
            <p:nvPr/>
          </p:nvSpPr>
          <p:spPr>
            <a:xfrm>
              <a:off x="8539370" y="49162"/>
              <a:ext cx="356020" cy="521109"/>
            </a:xfrm>
            <a:prstGeom prst="rect">
              <a:avLst/>
            </a:prstGeom>
            <a:solidFill>
              <a:srgbClr val="462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08"/>
            <a:stretch>
              <a:fillRect/>
            </a:stretch>
          </p:blipFill>
          <p:spPr>
            <a:xfrm>
              <a:off x="8460712" y="610819"/>
              <a:ext cx="487775" cy="1072807"/>
            </a:xfrm>
            <a:prstGeom prst="rect">
              <a:avLst/>
            </a:prstGeom>
          </p:spPr>
        </p:pic>
        <p:pic>
          <p:nvPicPr>
            <p:cNvPr id="29" name="图片 2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08"/>
            <a:stretch>
              <a:fillRect/>
            </a:stretch>
          </p:blipFill>
          <p:spPr>
            <a:xfrm>
              <a:off x="8460712" y="1626211"/>
              <a:ext cx="487775" cy="1072807"/>
            </a:xfrm>
            <a:prstGeom prst="rect">
              <a:avLst/>
            </a:prstGeom>
          </p:spPr>
        </p:pic>
      </p:grpSp>
      <p:sp>
        <p:nvSpPr>
          <p:cNvPr id="30" name="椭圆 29"/>
          <p:cNvSpPr/>
          <p:nvPr/>
        </p:nvSpPr>
        <p:spPr>
          <a:xfrm flipH="1">
            <a:off x="11776926" y="5841932"/>
            <a:ext cx="342796" cy="34279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 flipH="1" flipV="1">
            <a:off x="10055188" y="1375738"/>
            <a:ext cx="159014" cy="1590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 flipH="1" flipV="1">
            <a:off x="8887146" y="270473"/>
            <a:ext cx="159014" cy="159014"/>
          </a:xfrm>
          <a:prstGeom prst="ellipse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 flipH="1" flipV="1">
            <a:off x="8042120" y="741360"/>
            <a:ext cx="503588" cy="503588"/>
          </a:xfrm>
          <a:prstGeom prst="ellipse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 flipV="1">
            <a:off x="9377234" y="3235154"/>
            <a:ext cx="242790" cy="24279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662" y="498194"/>
            <a:ext cx="1725025" cy="798510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400000">
            <a:off x="9051752" y="740106"/>
            <a:ext cx="666018" cy="1072807"/>
          </a:xfrm>
          <a:prstGeom prst="rect">
            <a:avLst/>
          </a:prstGeom>
        </p:spPr>
      </p:pic>
      <p:sp>
        <p:nvSpPr>
          <p:cNvPr id="38" name="椭圆 37"/>
          <p:cNvSpPr/>
          <p:nvPr/>
        </p:nvSpPr>
        <p:spPr>
          <a:xfrm>
            <a:off x="177462" y="28776"/>
            <a:ext cx="313730" cy="313730"/>
          </a:xfrm>
          <a:prstGeom prst="ellipse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1471134" y="1127438"/>
            <a:ext cx="248300" cy="2483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 flipH="1">
            <a:off x="4369219" y="477191"/>
            <a:ext cx="173464" cy="17346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1" name="图片 40" descr="图片包含 厨房用具&#10;&#10;已生成高可信度的说明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161" y="3660348"/>
            <a:ext cx="2833495" cy="2884806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050" y="5725801"/>
            <a:ext cx="1625840" cy="232263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467" y="6410849"/>
            <a:ext cx="1906439" cy="456984"/>
          </a:xfrm>
          <a:prstGeom prst="rect">
            <a:avLst/>
          </a:pr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848" y="1908090"/>
            <a:ext cx="920961" cy="131566"/>
          </a:xfrm>
          <a:prstGeom prst="rect">
            <a:avLst/>
          </a:pr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726" y="2027556"/>
            <a:ext cx="920961" cy="131566"/>
          </a:xfrm>
          <a:prstGeom prst="rect">
            <a:avLst/>
          </a:pr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2662">
            <a:off x="10677569" y="3013517"/>
            <a:ext cx="1298962" cy="2092339"/>
          </a:xfrm>
          <a:prstGeom prst="rect">
            <a:avLst/>
          </a:prstGeom>
        </p:spPr>
      </p:pic>
      <p:sp>
        <p:nvSpPr>
          <p:cNvPr id="47" name="椭圆 46"/>
          <p:cNvSpPr/>
          <p:nvPr/>
        </p:nvSpPr>
        <p:spPr>
          <a:xfrm flipV="1">
            <a:off x="8821751" y="4905416"/>
            <a:ext cx="144902" cy="14490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 flipH="1" flipV="1">
            <a:off x="10919651" y="1950419"/>
            <a:ext cx="503588" cy="503588"/>
          </a:xfrm>
          <a:prstGeom prst="ellipse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 flipH="1" flipV="1">
            <a:off x="7472167" y="6463612"/>
            <a:ext cx="394388" cy="394388"/>
          </a:xfrm>
          <a:prstGeom prst="ellipse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 flipH="1" flipV="1">
            <a:off x="556424" y="2805424"/>
            <a:ext cx="159014" cy="159014"/>
          </a:xfrm>
          <a:prstGeom prst="ellipse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2000">
        <p:checker/>
      </p:transition>
    </mc:Choice>
    <mc:Fallback>
      <p:transition spd="slow" advClick="0" advTm="2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形状 2"/>
          <p:cNvSpPr/>
          <p:nvPr/>
        </p:nvSpPr>
        <p:spPr>
          <a:xfrm>
            <a:off x="1336040" y="2049124"/>
            <a:ext cx="4008755" cy="274955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cap="none" dirty="0">
              <a:blipFill rotWithShape="1">
                <a:blip/>
                <a:stretch>
                  <a:fillRect l="-63000" t="-71000" r="-93000" b="-79000"/>
                </a:stretch>
              </a:blip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01" name="组合 100"/>
          <p:cNvGrpSpPr/>
          <p:nvPr/>
        </p:nvGrpSpPr>
        <p:grpSpPr>
          <a:xfrm>
            <a:off x="6243634" y="2024024"/>
            <a:ext cx="393700" cy="407035"/>
            <a:chOff x="6639560" y="2459990"/>
            <a:chExt cx="393700" cy="407035"/>
          </a:xfrm>
          <a:solidFill>
            <a:srgbClr val="FFA267"/>
          </a:solidFill>
        </p:grpSpPr>
        <p:sp>
          <p:nvSpPr>
            <p:cNvPr id="102" name="形状 101"/>
            <p:cNvSpPr/>
            <p:nvPr/>
          </p:nvSpPr>
          <p:spPr>
            <a:xfrm>
              <a:off x="6639560" y="2459990"/>
              <a:ext cx="393700" cy="407035"/>
            </a:xfrm>
            <a:custGeom>
              <a:avLst/>
              <a:gdLst>
                <a:gd name="TX0" fmla="*/ 4 w 127"/>
                <a:gd name="TY0" fmla="*/ 96 h 131"/>
                <a:gd name="TX1" fmla="*/ 25 w 127"/>
                <a:gd name="TY1" fmla="*/ 104 h 131"/>
                <a:gd name="TX2" fmla="*/ 25 w 127"/>
                <a:gd name="TY2" fmla="*/ 104 h 131"/>
                <a:gd name="TX3" fmla="*/ 40 w 127"/>
                <a:gd name="TY3" fmla="*/ 103 h 131"/>
                <a:gd name="TX4" fmla="*/ 62 w 127"/>
                <a:gd name="TY4" fmla="*/ 128 h 131"/>
                <a:gd name="TX5" fmla="*/ 84 w 127"/>
                <a:gd name="TY5" fmla="*/ 103 h 131"/>
                <a:gd name="TX6" fmla="*/ 99 w 127"/>
                <a:gd name="TY6" fmla="*/ 104 h 131"/>
                <a:gd name="TX7" fmla="*/ 99 w 127"/>
                <a:gd name="TY7" fmla="*/ 104 h 131"/>
                <a:gd name="TX8" fmla="*/ 120 w 127"/>
                <a:gd name="TY8" fmla="*/ 96 h 131"/>
                <a:gd name="TX9" fmla="*/ 108 w 127"/>
                <a:gd name="TY9" fmla="*/ 64 h 131"/>
                <a:gd name="TX10" fmla="*/ 120 w 127"/>
                <a:gd name="TY10" fmla="*/ 32 h 131"/>
                <a:gd name="TX11" fmla="*/ 99 w 127"/>
                <a:gd name="TY11" fmla="*/ 24 h 131"/>
                <a:gd name="TX12" fmla="*/ 84 w 127"/>
                <a:gd name="TY12" fmla="*/ 25 h 131"/>
                <a:gd name="TX13" fmla="*/ 62 w 127"/>
                <a:gd name="TY13" fmla="*/ 0 h 131"/>
                <a:gd name="TX14" fmla="*/ 40 w 127"/>
                <a:gd name="TY14" fmla="*/ 25 h 131"/>
                <a:gd name="TX15" fmla="*/ 25 w 127"/>
                <a:gd name="TY15" fmla="*/ 24 h 131"/>
                <a:gd name="TX16" fmla="*/ 4 w 127"/>
                <a:gd name="TY16" fmla="*/ 32 h 131"/>
                <a:gd name="TX17" fmla="*/ 16 w 127"/>
                <a:gd name="TY17" fmla="*/ 64 h 131"/>
                <a:gd name="TX18" fmla="*/ 4 w 127"/>
                <a:gd name="TY18" fmla="*/ 96 h 131"/>
                <a:gd name="TX20" fmla="*/ 62 w 127"/>
                <a:gd name="TY20" fmla="*/ 124 h 131"/>
                <a:gd name="TX21" fmla="*/ 43 w 127"/>
                <a:gd name="TY21" fmla="*/ 102 h 131"/>
                <a:gd name="TX22" fmla="*/ 62 w 127"/>
                <a:gd name="TY22" fmla="*/ 95 h 131"/>
                <a:gd name="TX23" fmla="*/ 81 w 127"/>
                <a:gd name="TY23" fmla="*/ 102 h 131"/>
                <a:gd name="TX24" fmla="*/ 62 w 127"/>
                <a:gd name="TY24" fmla="*/ 124 h 131"/>
                <a:gd name="TX26" fmla="*/ 38 w 127"/>
                <a:gd name="TY26" fmla="*/ 64 h 131"/>
                <a:gd name="TX27" fmla="*/ 39 w 127"/>
                <a:gd name="TY27" fmla="*/ 50 h 131"/>
                <a:gd name="TX28" fmla="*/ 50 w 127"/>
                <a:gd name="TY28" fmla="*/ 43 h 131"/>
                <a:gd name="TX29" fmla="*/ 62 w 127"/>
                <a:gd name="TY29" fmla="*/ 37 h 131"/>
                <a:gd name="TX30" fmla="*/ 74 w 127"/>
                <a:gd name="TY30" fmla="*/ 43 h 131"/>
                <a:gd name="TX31" fmla="*/ 85 w 127"/>
                <a:gd name="TY31" fmla="*/ 50 h 131"/>
                <a:gd name="TX32" fmla="*/ 86 w 127"/>
                <a:gd name="TY32" fmla="*/ 64 h 131"/>
                <a:gd name="TX33" fmla="*/ 85 w 127"/>
                <a:gd name="TY33" fmla="*/ 78 h 131"/>
                <a:gd name="TX34" fmla="*/ 74 w 127"/>
                <a:gd name="TY34" fmla="*/ 85 h 131"/>
                <a:gd name="TX35" fmla="*/ 62 w 127"/>
                <a:gd name="TY35" fmla="*/ 91 h 131"/>
                <a:gd name="TX36" fmla="*/ 50 w 127"/>
                <a:gd name="TY36" fmla="*/ 85 h 131"/>
                <a:gd name="TX37" fmla="*/ 39 w 127"/>
                <a:gd name="TY37" fmla="*/ 78 h 131"/>
                <a:gd name="TX38" fmla="*/ 38 w 127"/>
                <a:gd name="TY38" fmla="*/ 64 h 131"/>
                <a:gd name="TX40" fmla="*/ 34 w 127"/>
                <a:gd name="TY40" fmla="*/ 74 h 131"/>
                <a:gd name="TX41" fmla="*/ 22 w 127"/>
                <a:gd name="TY41" fmla="*/ 64 h 131"/>
                <a:gd name="TX42" fmla="*/ 34 w 127"/>
                <a:gd name="TY42" fmla="*/ 54 h 131"/>
                <a:gd name="TX43" fmla="*/ 34 w 127"/>
                <a:gd name="TY43" fmla="*/ 64 h 131"/>
                <a:gd name="TX44" fmla="*/ 34 w 127"/>
                <a:gd name="TY44" fmla="*/ 74 h 131"/>
                <a:gd name="TX46" fmla="*/ 39 w 127"/>
                <a:gd name="TY46" fmla="*/ 45 h 131"/>
                <a:gd name="TX47" fmla="*/ 42 w 127"/>
                <a:gd name="TY47" fmla="*/ 30 h 131"/>
                <a:gd name="TX48" fmla="*/ 57 w 127"/>
                <a:gd name="TY48" fmla="*/ 35 h 131"/>
                <a:gd name="TX49" fmla="*/ 48 w 127"/>
                <a:gd name="TY49" fmla="*/ 40 h 131"/>
                <a:gd name="TX50" fmla="*/ 39 w 127"/>
                <a:gd name="TY50" fmla="*/ 45 h 131"/>
                <a:gd name="TX52" fmla="*/ 67 w 127"/>
                <a:gd name="TY52" fmla="*/ 35 h 131"/>
                <a:gd name="TX53" fmla="*/ 82 w 127"/>
                <a:gd name="TY53" fmla="*/ 30 h 131"/>
                <a:gd name="TX54" fmla="*/ 85 w 127"/>
                <a:gd name="TY54" fmla="*/ 45 h 131"/>
                <a:gd name="TX55" fmla="*/ 76 w 127"/>
                <a:gd name="TY55" fmla="*/ 40 h 131"/>
                <a:gd name="TX56" fmla="*/ 67 w 127"/>
                <a:gd name="TY56" fmla="*/ 35 h 131"/>
                <a:gd name="TX58" fmla="*/ 90 w 127"/>
                <a:gd name="TY58" fmla="*/ 54 h 131"/>
                <a:gd name="TX59" fmla="*/ 102 w 127"/>
                <a:gd name="TY59" fmla="*/ 64 h 131"/>
                <a:gd name="TX60" fmla="*/ 90 w 127"/>
                <a:gd name="TY60" fmla="*/ 74 h 131"/>
                <a:gd name="TX61" fmla="*/ 90 w 127"/>
                <a:gd name="TY61" fmla="*/ 64 h 131"/>
                <a:gd name="TX62" fmla="*/ 90 w 127"/>
                <a:gd name="TY62" fmla="*/ 54 h 131"/>
                <a:gd name="TX64" fmla="*/ 85 w 127"/>
                <a:gd name="TY64" fmla="*/ 83 h 131"/>
                <a:gd name="TX65" fmla="*/ 82 w 127"/>
                <a:gd name="TY65" fmla="*/ 98 h 131"/>
                <a:gd name="TX66" fmla="*/ 67 w 127"/>
                <a:gd name="TY66" fmla="*/ 93 h 131"/>
                <a:gd name="TX67" fmla="*/ 76 w 127"/>
                <a:gd name="TY67" fmla="*/ 88 h 131"/>
                <a:gd name="TX68" fmla="*/ 85 w 127"/>
                <a:gd name="TY68" fmla="*/ 83 h 131"/>
                <a:gd name="TX70" fmla="*/ 48 w 127"/>
                <a:gd name="TY70" fmla="*/ 88 h 131"/>
                <a:gd name="TX71" fmla="*/ 57 w 127"/>
                <a:gd name="TY71" fmla="*/ 93 h 131"/>
                <a:gd name="TX72" fmla="*/ 42 w 127"/>
                <a:gd name="TY72" fmla="*/ 98 h 131"/>
                <a:gd name="TX73" fmla="*/ 39 w 127"/>
                <a:gd name="TY73" fmla="*/ 83 h 131"/>
                <a:gd name="TX74" fmla="*/ 48 w 127"/>
                <a:gd name="TY74" fmla="*/ 88 h 131"/>
                <a:gd name="TX76" fmla="*/ 116 w 127"/>
                <a:gd name="TY76" fmla="*/ 94 h 131"/>
                <a:gd name="TX77" fmla="*/ 99 w 127"/>
                <a:gd name="TY77" fmla="*/ 100 h 131"/>
                <a:gd name="TX78" fmla="*/ 86 w 127"/>
                <a:gd name="TY78" fmla="*/ 99 h 131"/>
                <a:gd name="TX79" fmla="*/ 89 w 127"/>
                <a:gd name="TY79" fmla="*/ 80 h 131"/>
                <a:gd name="TX80" fmla="*/ 105 w 127"/>
                <a:gd name="TY80" fmla="*/ 67 h 131"/>
                <a:gd name="TX81" fmla="*/ 116 w 127"/>
                <a:gd name="TY81" fmla="*/ 94 h 131"/>
                <a:gd name="TX83" fmla="*/ 99 w 127"/>
                <a:gd name="TY83" fmla="*/ 28 h 131"/>
                <a:gd name="TX84" fmla="*/ 116 w 127"/>
                <a:gd name="TY84" fmla="*/ 34 h 131"/>
                <a:gd name="TX85" fmla="*/ 105 w 127"/>
                <a:gd name="TY85" fmla="*/ 61 h 131"/>
                <a:gd name="TX86" fmla="*/ 89 w 127"/>
                <a:gd name="TY86" fmla="*/ 48 h 131"/>
                <a:gd name="TX87" fmla="*/ 86 w 127"/>
                <a:gd name="TY87" fmla="*/ 29 h 131"/>
                <a:gd name="TX88" fmla="*/ 99 w 127"/>
                <a:gd name="TY88" fmla="*/ 28 h 131"/>
                <a:gd name="TX90" fmla="*/ 62 w 127"/>
                <a:gd name="TY90" fmla="*/ 4 h 131"/>
                <a:gd name="TX91" fmla="*/ 81 w 127"/>
                <a:gd name="TY91" fmla="*/ 26 h 131"/>
                <a:gd name="TX92" fmla="*/ 62 w 127"/>
                <a:gd name="TY92" fmla="*/ 33 h 131"/>
                <a:gd name="TX93" fmla="*/ 43 w 127"/>
                <a:gd name="TY93" fmla="*/ 26 h 131"/>
                <a:gd name="TX94" fmla="*/ 62 w 127"/>
                <a:gd name="TY94" fmla="*/ 4 h 131"/>
                <a:gd name="TX96" fmla="*/ 8 w 127"/>
                <a:gd name="TY96" fmla="*/ 34 h 131"/>
                <a:gd name="TX97" fmla="*/ 25 w 127"/>
                <a:gd name="TY97" fmla="*/ 28 h 131"/>
                <a:gd name="TX98" fmla="*/ 38 w 127"/>
                <a:gd name="TY98" fmla="*/ 29 h 131"/>
                <a:gd name="TX99" fmla="*/ 35 w 127"/>
                <a:gd name="TY99" fmla="*/ 48 h 131"/>
                <a:gd name="TX100" fmla="*/ 19 w 127"/>
                <a:gd name="TY100" fmla="*/ 61 h 131"/>
                <a:gd name="TX101" fmla="*/ 8 w 127"/>
                <a:gd name="TY101" fmla="*/ 34 h 131"/>
                <a:gd name="TX103" fmla="*/ 19 w 127"/>
                <a:gd name="TY103" fmla="*/ 67 h 131"/>
                <a:gd name="TX104" fmla="*/ 35 w 127"/>
                <a:gd name="TY104" fmla="*/ 80 h 131"/>
                <a:gd name="TX105" fmla="*/ 38 w 127"/>
                <a:gd name="TY105" fmla="*/ 99 h 131"/>
                <a:gd name="TX106" fmla="*/ 25 w 127"/>
                <a:gd name="TY106" fmla="*/ 100 h 131"/>
                <a:gd name="TX107" fmla="*/ 25 w 127"/>
                <a:gd name="TY107" fmla="*/ 100 h 131"/>
                <a:gd name="TX108" fmla="*/ 8 w 127"/>
                <a:gd name="TY108" fmla="*/ 94 h 131"/>
                <a:gd name="TX109" fmla="*/ 19 w 127"/>
                <a:gd name="TY109" fmla="*/ 67 h 131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  <a:cxn ang="0">
                  <a:pos x="TX37" y="TY37"/>
                </a:cxn>
                <a:cxn ang="0">
                  <a:pos x="TX38" y="TY38"/>
                </a:cxn>
                <a:cxn ang="0">
                  <a:pos x="TX40" y="TY40"/>
                </a:cxn>
                <a:cxn ang="0">
                  <a:pos x="TX41" y="TY41"/>
                </a:cxn>
                <a:cxn ang="0">
                  <a:pos x="TX42" y="TY42"/>
                </a:cxn>
                <a:cxn ang="0">
                  <a:pos x="TX43" y="TY43"/>
                </a:cxn>
                <a:cxn ang="0">
                  <a:pos x="TX44" y="TY44"/>
                </a:cxn>
                <a:cxn ang="0">
                  <a:pos x="TX46" y="TY46"/>
                </a:cxn>
                <a:cxn ang="0">
                  <a:pos x="TX47" y="TY47"/>
                </a:cxn>
                <a:cxn ang="0">
                  <a:pos x="TX48" y="TY48"/>
                </a:cxn>
                <a:cxn ang="0">
                  <a:pos x="TX49" y="TY49"/>
                </a:cxn>
                <a:cxn ang="0">
                  <a:pos x="TX50" y="TY50"/>
                </a:cxn>
                <a:cxn ang="0">
                  <a:pos x="TX52" y="TY52"/>
                </a:cxn>
                <a:cxn ang="0">
                  <a:pos x="TX53" y="TY53"/>
                </a:cxn>
                <a:cxn ang="0">
                  <a:pos x="TX54" y="TY54"/>
                </a:cxn>
                <a:cxn ang="0">
                  <a:pos x="TX55" y="TY55"/>
                </a:cxn>
                <a:cxn ang="0">
                  <a:pos x="TX56" y="TY56"/>
                </a:cxn>
                <a:cxn ang="0">
                  <a:pos x="TX58" y="TY58"/>
                </a:cxn>
                <a:cxn ang="0">
                  <a:pos x="TX59" y="TY59"/>
                </a:cxn>
                <a:cxn ang="0">
                  <a:pos x="TX60" y="TY60"/>
                </a:cxn>
                <a:cxn ang="0">
                  <a:pos x="TX61" y="TY61"/>
                </a:cxn>
                <a:cxn ang="0">
                  <a:pos x="TX62" y="TY62"/>
                </a:cxn>
                <a:cxn ang="0">
                  <a:pos x="TX64" y="TY64"/>
                </a:cxn>
                <a:cxn ang="0">
                  <a:pos x="TX65" y="TY65"/>
                </a:cxn>
                <a:cxn ang="0">
                  <a:pos x="TX66" y="TY66"/>
                </a:cxn>
                <a:cxn ang="0">
                  <a:pos x="TX67" y="TY67"/>
                </a:cxn>
                <a:cxn ang="0">
                  <a:pos x="TX68" y="TY68"/>
                </a:cxn>
                <a:cxn ang="0">
                  <a:pos x="TX70" y="TY70"/>
                </a:cxn>
                <a:cxn ang="0">
                  <a:pos x="TX71" y="TY71"/>
                </a:cxn>
                <a:cxn ang="0">
                  <a:pos x="TX72" y="TY72"/>
                </a:cxn>
                <a:cxn ang="0">
                  <a:pos x="TX73" y="TY73"/>
                </a:cxn>
                <a:cxn ang="0">
                  <a:pos x="TX74" y="TY74"/>
                </a:cxn>
                <a:cxn ang="0">
                  <a:pos x="TX76" y="TY76"/>
                </a:cxn>
                <a:cxn ang="0">
                  <a:pos x="TX77" y="TY77"/>
                </a:cxn>
                <a:cxn ang="0">
                  <a:pos x="TX78" y="TY78"/>
                </a:cxn>
                <a:cxn ang="0">
                  <a:pos x="TX79" y="TY79"/>
                </a:cxn>
                <a:cxn ang="0">
                  <a:pos x="TX80" y="TY80"/>
                </a:cxn>
                <a:cxn ang="0">
                  <a:pos x="TX81" y="TY81"/>
                </a:cxn>
                <a:cxn ang="0">
                  <a:pos x="TX83" y="TY83"/>
                </a:cxn>
                <a:cxn ang="0">
                  <a:pos x="TX84" y="TY84"/>
                </a:cxn>
                <a:cxn ang="0">
                  <a:pos x="TX85" y="TY85"/>
                </a:cxn>
                <a:cxn ang="0">
                  <a:pos x="TX86" y="TY86"/>
                </a:cxn>
                <a:cxn ang="0">
                  <a:pos x="TX87" y="TY87"/>
                </a:cxn>
                <a:cxn ang="0">
                  <a:pos x="TX88" y="TY88"/>
                </a:cxn>
                <a:cxn ang="0">
                  <a:pos x="TX90" y="TY90"/>
                </a:cxn>
                <a:cxn ang="0">
                  <a:pos x="TX91" y="TY91"/>
                </a:cxn>
                <a:cxn ang="0">
                  <a:pos x="TX92" y="TY92"/>
                </a:cxn>
                <a:cxn ang="0">
                  <a:pos x="TX93" y="TY93"/>
                </a:cxn>
                <a:cxn ang="0">
                  <a:pos x="TX94" y="TY94"/>
                </a:cxn>
                <a:cxn ang="0">
                  <a:pos x="TX96" y="TY96"/>
                </a:cxn>
                <a:cxn ang="0">
                  <a:pos x="TX97" y="TY97"/>
                </a:cxn>
                <a:cxn ang="0">
                  <a:pos x="TX98" y="TY98"/>
                </a:cxn>
                <a:cxn ang="0">
                  <a:pos x="TX99" y="TY99"/>
                </a:cxn>
                <a:cxn ang="0">
                  <a:pos x="TX100" y="TY100"/>
                </a:cxn>
                <a:cxn ang="0">
                  <a:pos x="TX101" y="TY101"/>
                </a:cxn>
                <a:cxn ang="0">
                  <a:pos x="TX103" y="TY103"/>
                </a:cxn>
                <a:cxn ang="0">
                  <a:pos x="TX104" y="TY104"/>
                </a:cxn>
                <a:cxn ang="0">
                  <a:pos x="TX105" y="TY105"/>
                </a:cxn>
                <a:cxn ang="0">
                  <a:pos x="TX106" y="TY106"/>
                </a:cxn>
                <a:cxn ang="0">
                  <a:pos x="TX107" y="TY107"/>
                </a:cxn>
                <a:cxn ang="0">
                  <a:pos x="TX108" y="TY108"/>
                </a:cxn>
                <a:cxn ang="0">
                  <a:pos x="TX109" y="TY109"/>
                </a:cxn>
              </a:cxnLst>
              <a:rect l="l" t="t" r="r" b="b"/>
              <a:pathLst>
                <a:path w="127" h="131">
                  <a:moveTo>
                    <a:pt x="4" y="96"/>
                  </a:moveTo>
                  <a:cubicBezTo>
                    <a:pt x="7" y="101"/>
                    <a:pt x="14" y="104"/>
                    <a:pt x="25" y="104"/>
                  </a:cubicBezTo>
                  <a:cubicBezTo>
                    <a:pt x="25" y="104"/>
                    <a:pt x="25" y="104"/>
                    <a:pt x="25" y="104"/>
                  </a:cubicBezTo>
                  <a:cubicBezTo>
                    <a:pt x="29" y="104"/>
                    <a:pt x="34" y="104"/>
                    <a:pt x="40" y="103"/>
                  </a:cubicBezTo>
                  <a:cubicBezTo>
                    <a:pt x="45" y="118"/>
                    <a:pt x="53" y="128"/>
                    <a:pt x="62" y="128"/>
                  </a:cubicBezTo>
                  <a:cubicBezTo>
                    <a:pt x="71" y="128"/>
                    <a:pt x="79" y="118"/>
                    <a:pt x="84" y="103"/>
                  </a:cubicBezTo>
                  <a:cubicBezTo>
                    <a:pt x="90" y="104"/>
                    <a:pt x="95" y="104"/>
                    <a:pt x="99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10" y="104"/>
                    <a:pt x="117" y="101"/>
                    <a:pt x="120" y="96"/>
                  </a:cubicBezTo>
                  <a:cubicBezTo>
                    <a:pt x="124" y="89"/>
                    <a:pt x="120" y="77"/>
                    <a:pt x="108" y="64"/>
                  </a:cubicBezTo>
                  <a:cubicBezTo>
                    <a:pt x="120" y="51"/>
                    <a:pt x="124" y="39"/>
                    <a:pt x="120" y="32"/>
                  </a:cubicBezTo>
                  <a:cubicBezTo>
                    <a:pt x="117" y="27"/>
                    <a:pt x="110" y="24"/>
                    <a:pt x="99" y="24"/>
                  </a:cubicBezTo>
                  <a:cubicBezTo>
                    <a:pt x="95" y="24"/>
                    <a:pt x="90" y="24"/>
                    <a:pt x="84" y="25"/>
                  </a:cubicBezTo>
                  <a:cubicBezTo>
                    <a:pt x="79" y="10"/>
                    <a:pt x="71" y="0"/>
                    <a:pt x="62" y="0"/>
                  </a:cubicBezTo>
                  <a:cubicBezTo>
                    <a:pt x="53" y="0"/>
                    <a:pt x="45" y="10"/>
                    <a:pt x="40" y="25"/>
                  </a:cubicBezTo>
                  <a:cubicBezTo>
                    <a:pt x="34" y="24"/>
                    <a:pt x="29" y="24"/>
                    <a:pt x="25" y="24"/>
                  </a:cubicBezTo>
                  <a:cubicBezTo>
                    <a:pt x="14" y="24"/>
                    <a:pt x="7" y="27"/>
                    <a:pt x="4" y="32"/>
                  </a:cubicBezTo>
                  <a:cubicBezTo>
                    <a:pt x="0" y="39"/>
                    <a:pt x="4" y="51"/>
                    <a:pt x="16" y="64"/>
                  </a:cubicBezTo>
                  <a:cubicBezTo>
                    <a:pt x="4" y="77"/>
                    <a:pt x="0" y="89"/>
                    <a:pt x="4" y="96"/>
                  </a:cubicBezTo>
                  <a:close/>
                  <a:moveTo>
                    <a:pt x="62" y="124"/>
                  </a:moveTo>
                  <a:cubicBezTo>
                    <a:pt x="55" y="124"/>
                    <a:pt x="48" y="115"/>
                    <a:pt x="43" y="102"/>
                  </a:cubicBezTo>
                  <a:cubicBezTo>
                    <a:pt x="50" y="100"/>
                    <a:pt x="56" y="98"/>
                    <a:pt x="62" y="95"/>
                  </a:cubicBezTo>
                  <a:cubicBezTo>
                    <a:pt x="68" y="98"/>
                    <a:pt x="74" y="100"/>
                    <a:pt x="81" y="102"/>
                  </a:cubicBezTo>
                  <a:cubicBezTo>
                    <a:pt x="76" y="115"/>
                    <a:pt x="69" y="124"/>
                    <a:pt x="62" y="124"/>
                  </a:cubicBezTo>
                  <a:close/>
                  <a:moveTo>
                    <a:pt x="38" y="64"/>
                  </a:moveTo>
                  <a:cubicBezTo>
                    <a:pt x="38" y="59"/>
                    <a:pt x="38" y="55"/>
                    <a:pt x="39" y="50"/>
                  </a:cubicBezTo>
                  <a:cubicBezTo>
                    <a:pt x="42" y="48"/>
                    <a:pt x="46" y="46"/>
                    <a:pt x="50" y="43"/>
                  </a:cubicBezTo>
                  <a:cubicBezTo>
                    <a:pt x="54" y="41"/>
                    <a:pt x="58" y="39"/>
                    <a:pt x="62" y="37"/>
                  </a:cubicBezTo>
                  <a:cubicBezTo>
                    <a:pt x="66" y="39"/>
                    <a:pt x="70" y="41"/>
                    <a:pt x="74" y="43"/>
                  </a:cubicBezTo>
                  <a:cubicBezTo>
                    <a:pt x="78" y="46"/>
                    <a:pt x="82" y="48"/>
                    <a:pt x="85" y="50"/>
                  </a:cubicBezTo>
                  <a:cubicBezTo>
                    <a:pt x="86" y="55"/>
                    <a:pt x="86" y="59"/>
                    <a:pt x="86" y="64"/>
                  </a:cubicBezTo>
                  <a:cubicBezTo>
                    <a:pt x="86" y="69"/>
                    <a:pt x="86" y="73"/>
                    <a:pt x="85" y="78"/>
                  </a:cubicBezTo>
                  <a:cubicBezTo>
                    <a:pt x="82" y="80"/>
                    <a:pt x="78" y="82"/>
                    <a:pt x="74" y="85"/>
                  </a:cubicBezTo>
                  <a:cubicBezTo>
                    <a:pt x="70" y="87"/>
                    <a:pt x="66" y="89"/>
                    <a:pt x="62" y="91"/>
                  </a:cubicBezTo>
                  <a:cubicBezTo>
                    <a:pt x="58" y="89"/>
                    <a:pt x="54" y="87"/>
                    <a:pt x="50" y="85"/>
                  </a:cubicBezTo>
                  <a:cubicBezTo>
                    <a:pt x="46" y="82"/>
                    <a:pt x="42" y="80"/>
                    <a:pt x="39" y="78"/>
                  </a:cubicBezTo>
                  <a:cubicBezTo>
                    <a:pt x="38" y="73"/>
                    <a:pt x="38" y="69"/>
                    <a:pt x="38" y="64"/>
                  </a:cubicBezTo>
                  <a:close/>
                  <a:moveTo>
                    <a:pt x="34" y="74"/>
                  </a:moveTo>
                  <a:cubicBezTo>
                    <a:pt x="30" y="71"/>
                    <a:pt x="26" y="68"/>
                    <a:pt x="22" y="64"/>
                  </a:cubicBezTo>
                  <a:cubicBezTo>
                    <a:pt x="26" y="60"/>
                    <a:pt x="30" y="57"/>
                    <a:pt x="34" y="54"/>
                  </a:cubicBezTo>
                  <a:cubicBezTo>
                    <a:pt x="34" y="57"/>
                    <a:pt x="34" y="60"/>
                    <a:pt x="34" y="64"/>
                  </a:cubicBezTo>
                  <a:cubicBezTo>
                    <a:pt x="34" y="68"/>
                    <a:pt x="34" y="71"/>
                    <a:pt x="34" y="74"/>
                  </a:cubicBezTo>
                  <a:close/>
                  <a:moveTo>
                    <a:pt x="39" y="45"/>
                  </a:moveTo>
                  <a:cubicBezTo>
                    <a:pt x="40" y="40"/>
                    <a:pt x="41" y="35"/>
                    <a:pt x="42" y="30"/>
                  </a:cubicBezTo>
                  <a:cubicBezTo>
                    <a:pt x="47" y="31"/>
                    <a:pt x="52" y="33"/>
                    <a:pt x="57" y="35"/>
                  </a:cubicBezTo>
                  <a:cubicBezTo>
                    <a:pt x="54" y="36"/>
                    <a:pt x="51" y="38"/>
                    <a:pt x="48" y="40"/>
                  </a:cubicBezTo>
                  <a:cubicBezTo>
                    <a:pt x="45" y="42"/>
                    <a:pt x="42" y="43"/>
                    <a:pt x="39" y="45"/>
                  </a:cubicBezTo>
                  <a:close/>
                  <a:moveTo>
                    <a:pt x="67" y="35"/>
                  </a:moveTo>
                  <a:cubicBezTo>
                    <a:pt x="72" y="33"/>
                    <a:pt x="77" y="31"/>
                    <a:pt x="82" y="30"/>
                  </a:cubicBezTo>
                  <a:cubicBezTo>
                    <a:pt x="83" y="35"/>
                    <a:pt x="84" y="40"/>
                    <a:pt x="85" y="45"/>
                  </a:cubicBezTo>
                  <a:cubicBezTo>
                    <a:pt x="82" y="43"/>
                    <a:pt x="79" y="42"/>
                    <a:pt x="76" y="40"/>
                  </a:cubicBezTo>
                  <a:cubicBezTo>
                    <a:pt x="73" y="38"/>
                    <a:pt x="70" y="36"/>
                    <a:pt x="67" y="35"/>
                  </a:cubicBezTo>
                  <a:close/>
                  <a:moveTo>
                    <a:pt x="90" y="54"/>
                  </a:moveTo>
                  <a:cubicBezTo>
                    <a:pt x="94" y="57"/>
                    <a:pt x="98" y="60"/>
                    <a:pt x="102" y="64"/>
                  </a:cubicBezTo>
                  <a:cubicBezTo>
                    <a:pt x="98" y="68"/>
                    <a:pt x="94" y="71"/>
                    <a:pt x="90" y="74"/>
                  </a:cubicBezTo>
                  <a:cubicBezTo>
                    <a:pt x="90" y="71"/>
                    <a:pt x="90" y="68"/>
                    <a:pt x="90" y="64"/>
                  </a:cubicBezTo>
                  <a:cubicBezTo>
                    <a:pt x="90" y="60"/>
                    <a:pt x="90" y="57"/>
                    <a:pt x="90" y="54"/>
                  </a:cubicBezTo>
                  <a:close/>
                  <a:moveTo>
                    <a:pt x="85" y="83"/>
                  </a:moveTo>
                  <a:cubicBezTo>
                    <a:pt x="84" y="88"/>
                    <a:pt x="83" y="93"/>
                    <a:pt x="82" y="98"/>
                  </a:cubicBezTo>
                  <a:cubicBezTo>
                    <a:pt x="77" y="97"/>
                    <a:pt x="72" y="95"/>
                    <a:pt x="67" y="93"/>
                  </a:cubicBezTo>
                  <a:cubicBezTo>
                    <a:pt x="70" y="92"/>
                    <a:pt x="73" y="90"/>
                    <a:pt x="76" y="88"/>
                  </a:cubicBezTo>
                  <a:cubicBezTo>
                    <a:pt x="79" y="86"/>
                    <a:pt x="82" y="85"/>
                    <a:pt x="85" y="83"/>
                  </a:cubicBezTo>
                  <a:close/>
                  <a:moveTo>
                    <a:pt x="48" y="88"/>
                  </a:moveTo>
                  <a:cubicBezTo>
                    <a:pt x="51" y="90"/>
                    <a:pt x="54" y="92"/>
                    <a:pt x="57" y="93"/>
                  </a:cubicBezTo>
                  <a:cubicBezTo>
                    <a:pt x="52" y="95"/>
                    <a:pt x="47" y="97"/>
                    <a:pt x="42" y="98"/>
                  </a:cubicBezTo>
                  <a:cubicBezTo>
                    <a:pt x="41" y="93"/>
                    <a:pt x="40" y="88"/>
                    <a:pt x="39" y="83"/>
                  </a:cubicBezTo>
                  <a:cubicBezTo>
                    <a:pt x="42" y="85"/>
                    <a:pt x="45" y="86"/>
                    <a:pt x="48" y="88"/>
                  </a:cubicBezTo>
                  <a:close/>
                  <a:moveTo>
                    <a:pt x="116" y="94"/>
                  </a:moveTo>
                  <a:cubicBezTo>
                    <a:pt x="114" y="98"/>
                    <a:pt x="108" y="100"/>
                    <a:pt x="99" y="100"/>
                  </a:cubicBezTo>
                  <a:cubicBezTo>
                    <a:pt x="95" y="100"/>
                    <a:pt x="90" y="100"/>
                    <a:pt x="86" y="99"/>
                  </a:cubicBezTo>
                  <a:cubicBezTo>
                    <a:pt x="87" y="93"/>
                    <a:pt x="88" y="87"/>
                    <a:pt x="89" y="80"/>
                  </a:cubicBezTo>
                  <a:cubicBezTo>
                    <a:pt x="95" y="76"/>
                    <a:pt x="101" y="71"/>
                    <a:pt x="105" y="67"/>
                  </a:cubicBezTo>
                  <a:cubicBezTo>
                    <a:pt x="115" y="78"/>
                    <a:pt x="120" y="88"/>
                    <a:pt x="116" y="94"/>
                  </a:cubicBezTo>
                  <a:close/>
                  <a:moveTo>
                    <a:pt x="99" y="28"/>
                  </a:moveTo>
                  <a:cubicBezTo>
                    <a:pt x="108" y="28"/>
                    <a:pt x="114" y="30"/>
                    <a:pt x="116" y="34"/>
                  </a:cubicBezTo>
                  <a:cubicBezTo>
                    <a:pt x="120" y="40"/>
                    <a:pt x="115" y="50"/>
                    <a:pt x="105" y="61"/>
                  </a:cubicBezTo>
                  <a:cubicBezTo>
                    <a:pt x="101" y="57"/>
                    <a:pt x="95" y="52"/>
                    <a:pt x="89" y="48"/>
                  </a:cubicBezTo>
                  <a:cubicBezTo>
                    <a:pt x="88" y="41"/>
                    <a:pt x="87" y="35"/>
                    <a:pt x="86" y="29"/>
                  </a:cubicBezTo>
                  <a:cubicBezTo>
                    <a:pt x="90" y="28"/>
                    <a:pt x="95" y="28"/>
                    <a:pt x="99" y="28"/>
                  </a:cubicBezTo>
                  <a:close/>
                  <a:moveTo>
                    <a:pt x="62" y="4"/>
                  </a:moveTo>
                  <a:cubicBezTo>
                    <a:pt x="69" y="4"/>
                    <a:pt x="76" y="13"/>
                    <a:pt x="81" y="26"/>
                  </a:cubicBezTo>
                  <a:cubicBezTo>
                    <a:pt x="74" y="28"/>
                    <a:pt x="68" y="30"/>
                    <a:pt x="62" y="33"/>
                  </a:cubicBezTo>
                  <a:cubicBezTo>
                    <a:pt x="56" y="30"/>
                    <a:pt x="50" y="28"/>
                    <a:pt x="43" y="26"/>
                  </a:cubicBezTo>
                  <a:cubicBezTo>
                    <a:pt x="48" y="13"/>
                    <a:pt x="55" y="4"/>
                    <a:pt x="62" y="4"/>
                  </a:cubicBezTo>
                  <a:close/>
                  <a:moveTo>
                    <a:pt x="8" y="34"/>
                  </a:moveTo>
                  <a:cubicBezTo>
                    <a:pt x="10" y="30"/>
                    <a:pt x="16" y="28"/>
                    <a:pt x="25" y="28"/>
                  </a:cubicBezTo>
                  <a:cubicBezTo>
                    <a:pt x="29" y="28"/>
                    <a:pt x="34" y="28"/>
                    <a:pt x="38" y="29"/>
                  </a:cubicBezTo>
                  <a:cubicBezTo>
                    <a:pt x="37" y="35"/>
                    <a:pt x="36" y="41"/>
                    <a:pt x="35" y="48"/>
                  </a:cubicBezTo>
                  <a:cubicBezTo>
                    <a:pt x="29" y="52"/>
                    <a:pt x="23" y="57"/>
                    <a:pt x="19" y="61"/>
                  </a:cubicBezTo>
                  <a:cubicBezTo>
                    <a:pt x="9" y="50"/>
                    <a:pt x="4" y="40"/>
                    <a:pt x="8" y="34"/>
                  </a:cubicBezTo>
                  <a:close/>
                  <a:moveTo>
                    <a:pt x="19" y="67"/>
                  </a:moveTo>
                  <a:cubicBezTo>
                    <a:pt x="23" y="71"/>
                    <a:pt x="29" y="76"/>
                    <a:pt x="35" y="80"/>
                  </a:cubicBezTo>
                  <a:cubicBezTo>
                    <a:pt x="36" y="87"/>
                    <a:pt x="37" y="93"/>
                    <a:pt x="38" y="99"/>
                  </a:cubicBezTo>
                  <a:cubicBezTo>
                    <a:pt x="34" y="100"/>
                    <a:pt x="29" y="100"/>
                    <a:pt x="25" y="100"/>
                  </a:cubicBezTo>
                  <a:cubicBezTo>
                    <a:pt x="25" y="100"/>
                    <a:pt x="25" y="100"/>
                    <a:pt x="25" y="100"/>
                  </a:cubicBezTo>
                  <a:cubicBezTo>
                    <a:pt x="16" y="100"/>
                    <a:pt x="10" y="98"/>
                    <a:pt x="8" y="94"/>
                  </a:cubicBezTo>
                  <a:cubicBezTo>
                    <a:pt x="4" y="88"/>
                    <a:pt x="9" y="78"/>
                    <a:pt x="19" y="67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A267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cap="none" dirty="0">
                <a:solidFill>
                  <a:srgbClr val="000000"/>
                </a:solidFill>
                <a:latin typeface="Calibri" panose="020F0502020204030204" charset="0"/>
                <a:ea typeface="Calibri" panose="020F0502020204030204" charset="0"/>
              </a:endParaRPr>
            </a:p>
          </p:txBody>
        </p:sp>
        <p:sp>
          <p:nvSpPr>
            <p:cNvPr id="103" name="形状 102"/>
            <p:cNvSpPr/>
            <p:nvPr/>
          </p:nvSpPr>
          <p:spPr>
            <a:xfrm>
              <a:off x="6803390" y="2630170"/>
              <a:ext cx="66040" cy="66040"/>
            </a:xfrm>
            <a:custGeom>
              <a:avLst/>
              <a:gdLst>
                <a:gd name="TX0" fmla="*/ 10 w 23"/>
                <a:gd name="TY0" fmla="*/ 20 h 23"/>
                <a:gd name="TX1" fmla="*/ 20 w 23"/>
                <a:gd name="TY1" fmla="*/ 10 h 23"/>
                <a:gd name="TX2" fmla="*/ 10 w 23"/>
                <a:gd name="TY2" fmla="*/ 0 h 23"/>
                <a:gd name="TX3" fmla="*/ 0 w 23"/>
                <a:gd name="TY3" fmla="*/ 10 h 23"/>
                <a:gd name="TX4" fmla="*/ 10 w 23"/>
                <a:gd name="TY4" fmla="*/ 20 h 23"/>
                <a:gd name="TX6" fmla="*/ 10 w 23"/>
                <a:gd name="TY6" fmla="*/ 4 h 23"/>
                <a:gd name="TX7" fmla="*/ 16 w 23"/>
                <a:gd name="TY7" fmla="*/ 10 h 23"/>
                <a:gd name="TX8" fmla="*/ 10 w 23"/>
                <a:gd name="TY8" fmla="*/ 16 h 23"/>
                <a:gd name="TX9" fmla="*/ 4 w 23"/>
                <a:gd name="TY9" fmla="*/ 10 h 23"/>
                <a:gd name="TX10" fmla="*/ 10 w 23"/>
                <a:gd name="TY10" fmla="*/ 4 h 23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</a:cxnLst>
              <a:rect l="l" t="t" r="r" b="b"/>
              <a:pathLst>
                <a:path w="23" h="23">
                  <a:moveTo>
                    <a:pt x="10" y="20"/>
                  </a:moveTo>
                  <a:cubicBezTo>
                    <a:pt x="16" y="20"/>
                    <a:pt x="20" y="16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0"/>
                    <a:pt x="10" y="20"/>
                  </a:cubicBezTo>
                  <a:close/>
                  <a:moveTo>
                    <a:pt x="10" y="4"/>
                  </a:move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3" y="16"/>
                    <a:pt x="10" y="16"/>
                  </a:cubicBezTo>
                  <a:cubicBezTo>
                    <a:pt x="7" y="16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A267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cap="none" dirty="0">
                <a:solidFill>
                  <a:srgbClr val="000000"/>
                </a:solidFill>
                <a:latin typeface="Calibri" panose="020F0502020204030204" charset="0"/>
                <a:ea typeface="Calibri" panose="020F0502020204030204" charset="0"/>
              </a:endParaRPr>
            </a:p>
          </p:txBody>
        </p:sp>
      </p:grpSp>
      <p:grpSp>
        <p:nvGrpSpPr>
          <p:cNvPr id="104" name="组合 103"/>
          <p:cNvGrpSpPr/>
          <p:nvPr/>
        </p:nvGrpSpPr>
        <p:grpSpPr>
          <a:xfrm>
            <a:off x="6243634" y="2787294"/>
            <a:ext cx="393700" cy="407035"/>
            <a:chOff x="6639560" y="3223260"/>
            <a:chExt cx="393700" cy="407035"/>
          </a:xfrm>
          <a:solidFill>
            <a:srgbClr val="462D55"/>
          </a:solidFill>
        </p:grpSpPr>
        <p:sp>
          <p:nvSpPr>
            <p:cNvPr id="105" name="形状 104"/>
            <p:cNvSpPr/>
            <p:nvPr/>
          </p:nvSpPr>
          <p:spPr>
            <a:xfrm>
              <a:off x="6639560" y="3223260"/>
              <a:ext cx="393700" cy="407035"/>
            </a:xfrm>
            <a:custGeom>
              <a:avLst/>
              <a:gdLst>
                <a:gd name="TX0" fmla="*/ 4 w 127"/>
                <a:gd name="TY0" fmla="*/ 96 h 131"/>
                <a:gd name="TX1" fmla="*/ 25 w 127"/>
                <a:gd name="TY1" fmla="*/ 104 h 131"/>
                <a:gd name="TX2" fmla="*/ 25 w 127"/>
                <a:gd name="TY2" fmla="*/ 104 h 131"/>
                <a:gd name="TX3" fmla="*/ 40 w 127"/>
                <a:gd name="TY3" fmla="*/ 103 h 131"/>
                <a:gd name="TX4" fmla="*/ 62 w 127"/>
                <a:gd name="TY4" fmla="*/ 128 h 131"/>
                <a:gd name="TX5" fmla="*/ 84 w 127"/>
                <a:gd name="TY5" fmla="*/ 103 h 131"/>
                <a:gd name="TX6" fmla="*/ 99 w 127"/>
                <a:gd name="TY6" fmla="*/ 104 h 131"/>
                <a:gd name="TX7" fmla="*/ 99 w 127"/>
                <a:gd name="TY7" fmla="*/ 104 h 131"/>
                <a:gd name="TX8" fmla="*/ 120 w 127"/>
                <a:gd name="TY8" fmla="*/ 96 h 131"/>
                <a:gd name="TX9" fmla="*/ 108 w 127"/>
                <a:gd name="TY9" fmla="*/ 64 h 131"/>
                <a:gd name="TX10" fmla="*/ 120 w 127"/>
                <a:gd name="TY10" fmla="*/ 32 h 131"/>
                <a:gd name="TX11" fmla="*/ 99 w 127"/>
                <a:gd name="TY11" fmla="*/ 24 h 131"/>
                <a:gd name="TX12" fmla="*/ 84 w 127"/>
                <a:gd name="TY12" fmla="*/ 25 h 131"/>
                <a:gd name="TX13" fmla="*/ 62 w 127"/>
                <a:gd name="TY13" fmla="*/ 0 h 131"/>
                <a:gd name="TX14" fmla="*/ 40 w 127"/>
                <a:gd name="TY14" fmla="*/ 25 h 131"/>
                <a:gd name="TX15" fmla="*/ 25 w 127"/>
                <a:gd name="TY15" fmla="*/ 24 h 131"/>
                <a:gd name="TX16" fmla="*/ 4 w 127"/>
                <a:gd name="TY16" fmla="*/ 32 h 131"/>
                <a:gd name="TX17" fmla="*/ 16 w 127"/>
                <a:gd name="TY17" fmla="*/ 64 h 131"/>
                <a:gd name="TX18" fmla="*/ 4 w 127"/>
                <a:gd name="TY18" fmla="*/ 96 h 131"/>
                <a:gd name="TX20" fmla="*/ 62 w 127"/>
                <a:gd name="TY20" fmla="*/ 124 h 131"/>
                <a:gd name="TX21" fmla="*/ 43 w 127"/>
                <a:gd name="TY21" fmla="*/ 102 h 131"/>
                <a:gd name="TX22" fmla="*/ 62 w 127"/>
                <a:gd name="TY22" fmla="*/ 95 h 131"/>
                <a:gd name="TX23" fmla="*/ 81 w 127"/>
                <a:gd name="TY23" fmla="*/ 102 h 131"/>
                <a:gd name="TX24" fmla="*/ 62 w 127"/>
                <a:gd name="TY24" fmla="*/ 124 h 131"/>
                <a:gd name="TX26" fmla="*/ 38 w 127"/>
                <a:gd name="TY26" fmla="*/ 64 h 131"/>
                <a:gd name="TX27" fmla="*/ 39 w 127"/>
                <a:gd name="TY27" fmla="*/ 50 h 131"/>
                <a:gd name="TX28" fmla="*/ 50 w 127"/>
                <a:gd name="TY28" fmla="*/ 43 h 131"/>
                <a:gd name="TX29" fmla="*/ 62 w 127"/>
                <a:gd name="TY29" fmla="*/ 37 h 131"/>
                <a:gd name="TX30" fmla="*/ 74 w 127"/>
                <a:gd name="TY30" fmla="*/ 43 h 131"/>
                <a:gd name="TX31" fmla="*/ 85 w 127"/>
                <a:gd name="TY31" fmla="*/ 50 h 131"/>
                <a:gd name="TX32" fmla="*/ 86 w 127"/>
                <a:gd name="TY32" fmla="*/ 64 h 131"/>
                <a:gd name="TX33" fmla="*/ 85 w 127"/>
                <a:gd name="TY33" fmla="*/ 78 h 131"/>
                <a:gd name="TX34" fmla="*/ 74 w 127"/>
                <a:gd name="TY34" fmla="*/ 85 h 131"/>
                <a:gd name="TX35" fmla="*/ 62 w 127"/>
                <a:gd name="TY35" fmla="*/ 91 h 131"/>
                <a:gd name="TX36" fmla="*/ 50 w 127"/>
                <a:gd name="TY36" fmla="*/ 85 h 131"/>
                <a:gd name="TX37" fmla="*/ 39 w 127"/>
                <a:gd name="TY37" fmla="*/ 78 h 131"/>
                <a:gd name="TX38" fmla="*/ 38 w 127"/>
                <a:gd name="TY38" fmla="*/ 64 h 131"/>
                <a:gd name="TX40" fmla="*/ 34 w 127"/>
                <a:gd name="TY40" fmla="*/ 74 h 131"/>
                <a:gd name="TX41" fmla="*/ 22 w 127"/>
                <a:gd name="TY41" fmla="*/ 64 h 131"/>
                <a:gd name="TX42" fmla="*/ 34 w 127"/>
                <a:gd name="TY42" fmla="*/ 54 h 131"/>
                <a:gd name="TX43" fmla="*/ 34 w 127"/>
                <a:gd name="TY43" fmla="*/ 64 h 131"/>
                <a:gd name="TX44" fmla="*/ 34 w 127"/>
                <a:gd name="TY44" fmla="*/ 74 h 131"/>
                <a:gd name="TX46" fmla="*/ 39 w 127"/>
                <a:gd name="TY46" fmla="*/ 45 h 131"/>
                <a:gd name="TX47" fmla="*/ 42 w 127"/>
                <a:gd name="TY47" fmla="*/ 30 h 131"/>
                <a:gd name="TX48" fmla="*/ 57 w 127"/>
                <a:gd name="TY48" fmla="*/ 35 h 131"/>
                <a:gd name="TX49" fmla="*/ 48 w 127"/>
                <a:gd name="TY49" fmla="*/ 40 h 131"/>
                <a:gd name="TX50" fmla="*/ 39 w 127"/>
                <a:gd name="TY50" fmla="*/ 45 h 131"/>
                <a:gd name="TX52" fmla="*/ 67 w 127"/>
                <a:gd name="TY52" fmla="*/ 35 h 131"/>
                <a:gd name="TX53" fmla="*/ 82 w 127"/>
                <a:gd name="TY53" fmla="*/ 30 h 131"/>
                <a:gd name="TX54" fmla="*/ 85 w 127"/>
                <a:gd name="TY54" fmla="*/ 45 h 131"/>
                <a:gd name="TX55" fmla="*/ 76 w 127"/>
                <a:gd name="TY55" fmla="*/ 40 h 131"/>
                <a:gd name="TX56" fmla="*/ 67 w 127"/>
                <a:gd name="TY56" fmla="*/ 35 h 131"/>
                <a:gd name="TX58" fmla="*/ 90 w 127"/>
                <a:gd name="TY58" fmla="*/ 54 h 131"/>
                <a:gd name="TX59" fmla="*/ 102 w 127"/>
                <a:gd name="TY59" fmla="*/ 64 h 131"/>
                <a:gd name="TX60" fmla="*/ 90 w 127"/>
                <a:gd name="TY60" fmla="*/ 74 h 131"/>
                <a:gd name="TX61" fmla="*/ 90 w 127"/>
                <a:gd name="TY61" fmla="*/ 64 h 131"/>
                <a:gd name="TX62" fmla="*/ 90 w 127"/>
                <a:gd name="TY62" fmla="*/ 54 h 131"/>
                <a:gd name="TX64" fmla="*/ 85 w 127"/>
                <a:gd name="TY64" fmla="*/ 83 h 131"/>
                <a:gd name="TX65" fmla="*/ 82 w 127"/>
                <a:gd name="TY65" fmla="*/ 98 h 131"/>
                <a:gd name="TX66" fmla="*/ 67 w 127"/>
                <a:gd name="TY66" fmla="*/ 93 h 131"/>
                <a:gd name="TX67" fmla="*/ 76 w 127"/>
                <a:gd name="TY67" fmla="*/ 88 h 131"/>
                <a:gd name="TX68" fmla="*/ 85 w 127"/>
                <a:gd name="TY68" fmla="*/ 83 h 131"/>
                <a:gd name="TX70" fmla="*/ 48 w 127"/>
                <a:gd name="TY70" fmla="*/ 88 h 131"/>
                <a:gd name="TX71" fmla="*/ 57 w 127"/>
                <a:gd name="TY71" fmla="*/ 93 h 131"/>
                <a:gd name="TX72" fmla="*/ 42 w 127"/>
                <a:gd name="TY72" fmla="*/ 98 h 131"/>
                <a:gd name="TX73" fmla="*/ 39 w 127"/>
                <a:gd name="TY73" fmla="*/ 83 h 131"/>
                <a:gd name="TX74" fmla="*/ 48 w 127"/>
                <a:gd name="TY74" fmla="*/ 88 h 131"/>
                <a:gd name="TX76" fmla="*/ 116 w 127"/>
                <a:gd name="TY76" fmla="*/ 94 h 131"/>
                <a:gd name="TX77" fmla="*/ 99 w 127"/>
                <a:gd name="TY77" fmla="*/ 100 h 131"/>
                <a:gd name="TX78" fmla="*/ 86 w 127"/>
                <a:gd name="TY78" fmla="*/ 99 h 131"/>
                <a:gd name="TX79" fmla="*/ 89 w 127"/>
                <a:gd name="TY79" fmla="*/ 80 h 131"/>
                <a:gd name="TX80" fmla="*/ 105 w 127"/>
                <a:gd name="TY80" fmla="*/ 67 h 131"/>
                <a:gd name="TX81" fmla="*/ 116 w 127"/>
                <a:gd name="TY81" fmla="*/ 94 h 131"/>
                <a:gd name="TX83" fmla="*/ 99 w 127"/>
                <a:gd name="TY83" fmla="*/ 28 h 131"/>
                <a:gd name="TX84" fmla="*/ 116 w 127"/>
                <a:gd name="TY84" fmla="*/ 34 h 131"/>
                <a:gd name="TX85" fmla="*/ 105 w 127"/>
                <a:gd name="TY85" fmla="*/ 61 h 131"/>
                <a:gd name="TX86" fmla="*/ 89 w 127"/>
                <a:gd name="TY86" fmla="*/ 48 h 131"/>
                <a:gd name="TX87" fmla="*/ 86 w 127"/>
                <a:gd name="TY87" fmla="*/ 29 h 131"/>
                <a:gd name="TX88" fmla="*/ 99 w 127"/>
                <a:gd name="TY88" fmla="*/ 28 h 131"/>
                <a:gd name="TX90" fmla="*/ 62 w 127"/>
                <a:gd name="TY90" fmla="*/ 4 h 131"/>
                <a:gd name="TX91" fmla="*/ 81 w 127"/>
                <a:gd name="TY91" fmla="*/ 26 h 131"/>
                <a:gd name="TX92" fmla="*/ 62 w 127"/>
                <a:gd name="TY92" fmla="*/ 33 h 131"/>
                <a:gd name="TX93" fmla="*/ 43 w 127"/>
                <a:gd name="TY93" fmla="*/ 26 h 131"/>
                <a:gd name="TX94" fmla="*/ 62 w 127"/>
                <a:gd name="TY94" fmla="*/ 4 h 131"/>
                <a:gd name="TX96" fmla="*/ 8 w 127"/>
                <a:gd name="TY96" fmla="*/ 34 h 131"/>
                <a:gd name="TX97" fmla="*/ 25 w 127"/>
                <a:gd name="TY97" fmla="*/ 28 h 131"/>
                <a:gd name="TX98" fmla="*/ 38 w 127"/>
                <a:gd name="TY98" fmla="*/ 29 h 131"/>
                <a:gd name="TX99" fmla="*/ 35 w 127"/>
                <a:gd name="TY99" fmla="*/ 48 h 131"/>
                <a:gd name="TX100" fmla="*/ 19 w 127"/>
                <a:gd name="TY100" fmla="*/ 61 h 131"/>
                <a:gd name="TX101" fmla="*/ 8 w 127"/>
                <a:gd name="TY101" fmla="*/ 34 h 131"/>
                <a:gd name="TX103" fmla="*/ 19 w 127"/>
                <a:gd name="TY103" fmla="*/ 67 h 131"/>
                <a:gd name="TX104" fmla="*/ 35 w 127"/>
                <a:gd name="TY104" fmla="*/ 80 h 131"/>
                <a:gd name="TX105" fmla="*/ 38 w 127"/>
                <a:gd name="TY105" fmla="*/ 99 h 131"/>
                <a:gd name="TX106" fmla="*/ 25 w 127"/>
                <a:gd name="TY106" fmla="*/ 100 h 131"/>
                <a:gd name="TX107" fmla="*/ 25 w 127"/>
                <a:gd name="TY107" fmla="*/ 100 h 131"/>
                <a:gd name="TX108" fmla="*/ 8 w 127"/>
                <a:gd name="TY108" fmla="*/ 94 h 131"/>
                <a:gd name="TX109" fmla="*/ 19 w 127"/>
                <a:gd name="TY109" fmla="*/ 67 h 131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  <a:cxn ang="0">
                  <a:pos x="TX37" y="TY37"/>
                </a:cxn>
                <a:cxn ang="0">
                  <a:pos x="TX38" y="TY38"/>
                </a:cxn>
                <a:cxn ang="0">
                  <a:pos x="TX40" y="TY40"/>
                </a:cxn>
                <a:cxn ang="0">
                  <a:pos x="TX41" y="TY41"/>
                </a:cxn>
                <a:cxn ang="0">
                  <a:pos x="TX42" y="TY42"/>
                </a:cxn>
                <a:cxn ang="0">
                  <a:pos x="TX43" y="TY43"/>
                </a:cxn>
                <a:cxn ang="0">
                  <a:pos x="TX44" y="TY44"/>
                </a:cxn>
                <a:cxn ang="0">
                  <a:pos x="TX46" y="TY46"/>
                </a:cxn>
                <a:cxn ang="0">
                  <a:pos x="TX47" y="TY47"/>
                </a:cxn>
                <a:cxn ang="0">
                  <a:pos x="TX48" y="TY48"/>
                </a:cxn>
                <a:cxn ang="0">
                  <a:pos x="TX49" y="TY49"/>
                </a:cxn>
                <a:cxn ang="0">
                  <a:pos x="TX50" y="TY50"/>
                </a:cxn>
                <a:cxn ang="0">
                  <a:pos x="TX52" y="TY52"/>
                </a:cxn>
                <a:cxn ang="0">
                  <a:pos x="TX53" y="TY53"/>
                </a:cxn>
                <a:cxn ang="0">
                  <a:pos x="TX54" y="TY54"/>
                </a:cxn>
                <a:cxn ang="0">
                  <a:pos x="TX55" y="TY55"/>
                </a:cxn>
                <a:cxn ang="0">
                  <a:pos x="TX56" y="TY56"/>
                </a:cxn>
                <a:cxn ang="0">
                  <a:pos x="TX58" y="TY58"/>
                </a:cxn>
                <a:cxn ang="0">
                  <a:pos x="TX59" y="TY59"/>
                </a:cxn>
                <a:cxn ang="0">
                  <a:pos x="TX60" y="TY60"/>
                </a:cxn>
                <a:cxn ang="0">
                  <a:pos x="TX61" y="TY61"/>
                </a:cxn>
                <a:cxn ang="0">
                  <a:pos x="TX62" y="TY62"/>
                </a:cxn>
                <a:cxn ang="0">
                  <a:pos x="TX64" y="TY64"/>
                </a:cxn>
                <a:cxn ang="0">
                  <a:pos x="TX65" y="TY65"/>
                </a:cxn>
                <a:cxn ang="0">
                  <a:pos x="TX66" y="TY66"/>
                </a:cxn>
                <a:cxn ang="0">
                  <a:pos x="TX67" y="TY67"/>
                </a:cxn>
                <a:cxn ang="0">
                  <a:pos x="TX68" y="TY68"/>
                </a:cxn>
                <a:cxn ang="0">
                  <a:pos x="TX70" y="TY70"/>
                </a:cxn>
                <a:cxn ang="0">
                  <a:pos x="TX71" y="TY71"/>
                </a:cxn>
                <a:cxn ang="0">
                  <a:pos x="TX72" y="TY72"/>
                </a:cxn>
                <a:cxn ang="0">
                  <a:pos x="TX73" y="TY73"/>
                </a:cxn>
                <a:cxn ang="0">
                  <a:pos x="TX74" y="TY74"/>
                </a:cxn>
                <a:cxn ang="0">
                  <a:pos x="TX76" y="TY76"/>
                </a:cxn>
                <a:cxn ang="0">
                  <a:pos x="TX77" y="TY77"/>
                </a:cxn>
                <a:cxn ang="0">
                  <a:pos x="TX78" y="TY78"/>
                </a:cxn>
                <a:cxn ang="0">
                  <a:pos x="TX79" y="TY79"/>
                </a:cxn>
                <a:cxn ang="0">
                  <a:pos x="TX80" y="TY80"/>
                </a:cxn>
                <a:cxn ang="0">
                  <a:pos x="TX81" y="TY81"/>
                </a:cxn>
                <a:cxn ang="0">
                  <a:pos x="TX83" y="TY83"/>
                </a:cxn>
                <a:cxn ang="0">
                  <a:pos x="TX84" y="TY84"/>
                </a:cxn>
                <a:cxn ang="0">
                  <a:pos x="TX85" y="TY85"/>
                </a:cxn>
                <a:cxn ang="0">
                  <a:pos x="TX86" y="TY86"/>
                </a:cxn>
                <a:cxn ang="0">
                  <a:pos x="TX87" y="TY87"/>
                </a:cxn>
                <a:cxn ang="0">
                  <a:pos x="TX88" y="TY88"/>
                </a:cxn>
                <a:cxn ang="0">
                  <a:pos x="TX90" y="TY90"/>
                </a:cxn>
                <a:cxn ang="0">
                  <a:pos x="TX91" y="TY91"/>
                </a:cxn>
                <a:cxn ang="0">
                  <a:pos x="TX92" y="TY92"/>
                </a:cxn>
                <a:cxn ang="0">
                  <a:pos x="TX93" y="TY93"/>
                </a:cxn>
                <a:cxn ang="0">
                  <a:pos x="TX94" y="TY94"/>
                </a:cxn>
                <a:cxn ang="0">
                  <a:pos x="TX96" y="TY96"/>
                </a:cxn>
                <a:cxn ang="0">
                  <a:pos x="TX97" y="TY97"/>
                </a:cxn>
                <a:cxn ang="0">
                  <a:pos x="TX98" y="TY98"/>
                </a:cxn>
                <a:cxn ang="0">
                  <a:pos x="TX99" y="TY99"/>
                </a:cxn>
                <a:cxn ang="0">
                  <a:pos x="TX100" y="TY100"/>
                </a:cxn>
                <a:cxn ang="0">
                  <a:pos x="TX101" y="TY101"/>
                </a:cxn>
                <a:cxn ang="0">
                  <a:pos x="TX103" y="TY103"/>
                </a:cxn>
                <a:cxn ang="0">
                  <a:pos x="TX104" y="TY104"/>
                </a:cxn>
                <a:cxn ang="0">
                  <a:pos x="TX105" y="TY105"/>
                </a:cxn>
                <a:cxn ang="0">
                  <a:pos x="TX106" y="TY106"/>
                </a:cxn>
                <a:cxn ang="0">
                  <a:pos x="TX107" y="TY107"/>
                </a:cxn>
                <a:cxn ang="0">
                  <a:pos x="TX108" y="TY108"/>
                </a:cxn>
                <a:cxn ang="0">
                  <a:pos x="TX109" y="TY109"/>
                </a:cxn>
              </a:cxnLst>
              <a:rect l="l" t="t" r="r" b="b"/>
              <a:pathLst>
                <a:path w="127" h="131">
                  <a:moveTo>
                    <a:pt x="4" y="96"/>
                  </a:moveTo>
                  <a:cubicBezTo>
                    <a:pt x="7" y="101"/>
                    <a:pt x="14" y="104"/>
                    <a:pt x="25" y="104"/>
                  </a:cubicBezTo>
                  <a:cubicBezTo>
                    <a:pt x="25" y="104"/>
                    <a:pt x="25" y="104"/>
                    <a:pt x="25" y="104"/>
                  </a:cubicBezTo>
                  <a:cubicBezTo>
                    <a:pt x="29" y="104"/>
                    <a:pt x="34" y="104"/>
                    <a:pt x="40" y="103"/>
                  </a:cubicBezTo>
                  <a:cubicBezTo>
                    <a:pt x="45" y="118"/>
                    <a:pt x="53" y="128"/>
                    <a:pt x="62" y="128"/>
                  </a:cubicBezTo>
                  <a:cubicBezTo>
                    <a:pt x="71" y="128"/>
                    <a:pt x="79" y="118"/>
                    <a:pt x="84" y="103"/>
                  </a:cubicBezTo>
                  <a:cubicBezTo>
                    <a:pt x="90" y="104"/>
                    <a:pt x="95" y="104"/>
                    <a:pt x="99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10" y="104"/>
                    <a:pt x="117" y="101"/>
                    <a:pt x="120" y="96"/>
                  </a:cubicBezTo>
                  <a:cubicBezTo>
                    <a:pt x="124" y="89"/>
                    <a:pt x="120" y="77"/>
                    <a:pt x="108" y="64"/>
                  </a:cubicBezTo>
                  <a:cubicBezTo>
                    <a:pt x="120" y="51"/>
                    <a:pt x="124" y="39"/>
                    <a:pt x="120" y="32"/>
                  </a:cubicBezTo>
                  <a:cubicBezTo>
                    <a:pt x="117" y="27"/>
                    <a:pt x="110" y="24"/>
                    <a:pt x="99" y="24"/>
                  </a:cubicBezTo>
                  <a:cubicBezTo>
                    <a:pt x="95" y="24"/>
                    <a:pt x="90" y="24"/>
                    <a:pt x="84" y="25"/>
                  </a:cubicBezTo>
                  <a:cubicBezTo>
                    <a:pt x="79" y="10"/>
                    <a:pt x="71" y="0"/>
                    <a:pt x="62" y="0"/>
                  </a:cubicBezTo>
                  <a:cubicBezTo>
                    <a:pt x="53" y="0"/>
                    <a:pt x="45" y="10"/>
                    <a:pt x="40" y="25"/>
                  </a:cubicBezTo>
                  <a:cubicBezTo>
                    <a:pt x="34" y="24"/>
                    <a:pt x="29" y="24"/>
                    <a:pt x="25" y="24"/>
                  </a:cubicBezTo>
                  <a:cubicBezTo>
                    <a:pt x="14" y="24"/>
                    <a:pt x="7" y="27"/>
                    <a:pt x="4" y="32"/>
                  </a:cubicBezTo>
                  <a:cubicBezTo>
                    <a:pt x="0" y="39"/>
                    <a:pt x="4" y="51"/>
                    <a:pt x="16" y="64"/>
                  </a:cubicBezTo>
                  <a:cubicBezTo>
                    <a:pt x="4" y="77"/>
                    <a:pt x="0" y="89"/>
                    <a:pt x="4" y="96"/>
                  </a:cubicBezTo>
                  <a:close/>
                  <a:moveTo>
                    <a:pt x="62" y="124"/>
                  </a:moveTo>
                  <a:cubicBezTo>
                    <a:pt x="55" y="124"/>
                    <a:pt x="48" y="115"/>
                    <a:pt x="43" y="102"/>
                  </a:cubicBezTo>
                  <a:cubicBezTo>
                    <a:pt x="50" y="100"/>
                    <a:pt x="56" y="98"/>
                    <a:pt x="62" y="95"/>
                  </a:cubicBezTo>
                  <a:cubicBezTo>
                    <a:pt x="68" y="98"/>
                    <a:pt x="74" y="100"/>
                    <a:pt x="81" y="102"/>
                  </a:cubicBezTo>
                  <a:cubicBezTo>
                    <a:pt x="76" y="115"/>
                    <a:pt x="69" y="124"/>
                    <a:pt x="62" y="124"/>
                  </a:cubicBezTo>
                  <a:close/>
                  <a:moveTo>
                    <a:pt x="38" y="64"/>
                  </a:moveTo>
                  <a:cubicBezTo>
                    <a:pt x="38" y="59"/>
                    <a:pt x="38" y="55"/>
                    <a:pt x="39" y="50"/>
                  </a:cubicBezTo>
                  <a:cubicBezTo>
                    <a:pt x="42" y="48"/>
                    <a:pt x="46" y="46"/>
                    <a:pt x="50" y="43"/>
                  </a:cubicBezTo>
                  <a:cubicBezTo>
                    <a:pt x="54" y="41"/>
                    <a:pt x="58" y="39"/>
                    <a:pt x="62" y="37"/>
                  </a:cubicBezTo>
                  <a:cubicBezTo>
                    <a:pt x="66" y="39"/>
                    <a:pt x="70" y="41"/>
                    <a:pt x="74" y="43"/>
                  </a:cubicBezTo>
                  <a:cubicBezTo>
                    <a:pt x="78" y="46"/>
                    <a:pt x="82" y="48"/>
                    <a:pt x="85" y="50"/>
                  </a:cubicBezTo>
                  <a:cubicBezTo>
                    <a:pt x="86" y="55"/>
                    <a:pt x="86" y="59"/>
                    <a:pt x="86" y="64"/>
                  </a:cubicBezTo>
                  <a:cubicBezTo>
                    <a:pt x="86" y="69"/>
                    <a:pt x="86" y="73"/>
                    <a:pt x="85" y="78"/>
                  </a:cubicBezTo>
                  <a:cubicBezTo>
                    <a:pt x="82" y="80"/>
                    <a:pt x="78" y="82"/>
                    <a:pt x="74" y="85"/>
                  </a:cubicBezTo>
                  <a:cubicBezTo>
                    <a:pt x="70" y="87"/>
                    <a:pt x="66" y="89"/>
                    <a:pt x="62" y="91"/>
                  </a:cubicBezTo>
                  <a:cubicBezTo>
                    <a:pt x="58" y="89"/>
                    <a:pt x="54" y="87"/>
                    <a:pt x="50" y="85"/>
                  </a:cubicBezTo>
                  <a:cubicBezTo>
                    <a:pt x="46" y="82"/>
                    <a:pt x="42" y="80"/>
                    <a:pt x="39" y="78"/>
                  </a:cubicBezTo>
                  <a:cubicBezTo>
                    <a:pt x="38" y="73"/>
                    <a:pt x="38" y="69"/>
                    <a:pt x="38" y="64"/>
                  </a:cubicBezTo>
                  <a:close/>
                  <a:moveTo>
                    <a:pt x="34" y="74"/>
                  </a:moveTo>
                  <a:cubicBezTo>
                    <a:pt x="30" y="71"/>
                    <a:pt x="26" y="68"/>
                    <a:pt x="22" y="64"/>
                  </a:cubicBezTo>
                  <a:cubicBezTo>
                    <a:pt x="26" y="60"/>
                    <a:pt x="30" y="57"/>
                    <a:pt x="34" y="54"/>
                  </a:cubicBezTo>
                  <a:cubicBezTo>
                    <a:pt x="34" y="57"/>
                    <a:pt x="34" y="60"/>
                    <a:pt x="34" y="64"/>
                  </a:cubicBezTo>
                  <a:cubicBezTo>
                    <a:pt x="34" y="68"/>
                    <a:pt x="34" y="71"/>
                    <a:pt x="34" y="74"/>
                  </a:cubicBezTo>
                  <a:close/>
                  <a:moveTo>
                    <a:pt x="39" y="45"/>
                  </a:moveTo>
                  <a:cubicBezTo>
                    <a:pt x="40" y="40"/>
                    <a:pt x="41" y="35"/>
                    <a:pt x="42" y="30"/>
                  </a:cubicBezTo>
                  <a:cubicBezTo>
                    <a:pt x="47" y="31"/>
                    <a:pt x="52" y="33"/>
                    <a:pt x="57" y="35"/>
                  </a:cubicBezTo>
                  <a:cubicBezTo>
                    <a:pt x="54" y="36"/>
                    <a:pt x="51" y="38"/>
                    <a:pt x="48" y="40"/>
                  </a:cubicBezTo>
                  <a:cubicBezTo>
                    <a:pt x="45" y="42"/>
                    <a:pt x="42" y="43"/>
                    <a:pt x="39" y="45"/>
                  </a:cubicBezTo>
                  <a:close/>
                  <a:moveTo>
                    <a:pt x="67" y="35"/>
                  </a:moveTo>
                  <a:cubicBezTo>
                    <a:pt x="72" y="33"/>
                    <a:pt x="77" y="31"/>
                    <a:pt x="82" y="30"/>
                  </a:cubicBezTo>
                  <a:cubicBezTo>
                    <a:pt x="83" y="35"/>
                    <a:pt x="84" y="40"/>
                    <a:pt x="85" y="45"/>
                  </a:cubicBezTo>
                  <a:cubicBezTo>
                    <a:pt x="82" y="43"/>
                    <a:pt x="79" y="42"/>
                    <a:pt x="76" y="40"/>
                  </a:cubicBezTo>
                  <a:cubicBezTo>
                    <a:pt x="73" y="38"/>
                    <a:pt x="70" y="36"/>
                    <a:pt x="67" y="35"/>
                  </a:cubicBezTo>
                  <a:close/>
                  <a:moveTo>
                    <a:pt x="90" y="54"/>
                  </a:moveTo>
                  <a:cubicBezTo>
                    <a:pt x="94" y="57"/>
                    <a:pt x="98" y="60"/>
                    <a:pt x="102" y="64"/>
                  </a:cubicBezTo>
                  <a:cubicBezTo>
                    <a:pt x="98" y="68"/>
                    <a:pt x="94" y="71"/>
                    <a:pt x="90" y="74"/>
                  </a:cubicBezTo>
                  <a:cubicBezTo>
                    <a:pt x="90" y="71"/>
                    <a:pt x="90" y="68"/>
                    <a:pt x="90" y="64"/>
                  </a:cubicBezTo>
                  <a:cubicBezTo>
                    <a:pt x="90" y="60"/>
                    <a:pt x="90" y="57"/>
                    <a:pt x="90" y="54"/>
                  </a:cubicBezTo>
                  <a:close/>
                  <a:moveTo>
                    <a:pt x="85" y="83"/>
                  </a:moveTo>
                  <a:cubicBezTo>
                    <a:pt x="84" y="88"/>
                    <a:pt x="83" y="93"/>
                    <a:pt x="82" y="98"/>
                  </a:cubicBezTo>
                  <a:cubicBezTo>
                    <a:pt x="77" y="97"/>
                    <a:pt x="72" y="95"/>
                    <a:pt x="67" y="93"/>
                  </a:cubicBezTo>
                  <a:cubicBezTo>
                    <a:pt x="70" y="92"/>
                    <a:pt x="73" y="90"/>
                    <a:pt x="76" y="88"/>
                  </a:cubicBezTo>
                  <a:cubicBezTo>
                    <a:pt x="79" y="86"/>
                    <a:pt x="82" y="85"/>
                    <a:pt x="85" y="83"/>
                  </a:cubicBezTo>
                  <a:close/>
                  <a:moveTo>
                    <a:pt x="48" y="88"/>
                  </a:moveTo>
                  <a:cubicBezTo>
                    <a:pt x="51" y="90"/>
                    <a:pt x="54" y="92"/>
                    <a:pt x="57" y="93"/>
                  </a:cubicBezTo>
                  <a:cubicBezTo>
                    <a:pt x="52" y="95"/>
                    <a:pt x="47" y="97"/>
                    <a:pt x="42" y="98"/>
                  </a:cubicBezTo>
                  <a:cubicBezTo>
                    <a:pt x="41" y="93"/>
                    <a:pt x="40" y="88"/>
                    <a:pt x="39" y="83"/>
                  </a:cubicBezTo>
                  <a:cubicBezTo>
                    <a:pt x="42" y="85"/>
                    <a:pt x="45" y="86"/>
                    <a:pt x="48" y="88"/>
                  </a:cubicBezTo>
                  <a:close/>
                  <a:moveTo>
                    <a:pt x="116" y="94"/>
                  </a:moveTo>
                  <a:cubicBezTo>
                    <a:pt x="114" y="98"/>
                    <a:pt x="108" y="100"/>
                    <a:pt x="99" y="100"/>
                  </a:cubicBezTo>
                  <a:cubicBezTo>
                    <a:pt x="95" y="100"/>
                    <a:pt x="90" y="100"/>
                    <a:pt x="86" y="99"/>
                  </a:cubicBezTo>
                  <a:cubicBezTo>
                    <a:pt x="87" y="93"/>
                    <a:pt x="88" y="87"/>
                    <a:pt x="89" y="80"/>
                  </a:cubicBezTo>
                  <a:cubicBezTo>
                    <a:pt x="95" y="76"/>
                    <a:pt x="101" y="71"/>
                    <a:pt x="105" y="67"/>
                  </a:cubicBezTo>
                  <a:cubicBezTo>
                    <a:pt x="115" y="78"/>
                    <a:pt x="120" y="88"/>
                    <a:pt x="116" y="94"/>
                  </a:cubicBezTo>
                  <a:close/>
                  <a:moveTo>
                    <a:pt x="99" y="28"/>
                  </a:moveTo>
                  <a:cubicBezTo>
                    <a:pt x="108" y="28"/>
                    <a:pt x="114" y="30"/>
                    <a:pt x="116" y="34"/>
                  </a:cubicBezTo>
                  <a:cubicBezTo>
                    <a:pt x="120" y="40"/>
                    <a:pt x="115" y="50"/>
                    <a:pt x="105" y="61"/>
                  </a:cubicBezTo>
                  <a:cubicBezTo>
                    <a:pt x="101" y="57"/>
                    <a:pt x="95" y="52"/>
                    <a:pt x="89" y="48"/>
                  </a:cubicBezTo>
                  <a:cubicBezTo>
                    <a:pt x="88" y="41"/>
                    <a:pt x="87" y="35"/>
                    <a:pt x="86" y="29"/>
                  </a:cubicBezTo>
                  <a:cubicBezTo>
                    <a:pt x="90" y="28"/>
                    <a:pt x="95" y="28"/>
                    <a:pt x="99" y="28"/>
                  </a:cubicBezTo>
                  <a:close/>
                  <a:moveTo>
                    <a:pt x="62" y="4"/>
                  </a:moveTo>
                  <a:cubicBezTo>
                    <a:pt x="69" y="4"/>
                    <a:pt x="76" y="13"/>
                    <a:pt x="81" y="26"/>
                  </a:cubicBezTo>
                  <a:cubicBezTo>
                    <a:pt x="74" y="28"/>
                    <a:pt x="68" y="30"/>
                    <a:pt x="62" y="33"/>
                  </a:cubicBezTo>
                  <a:cubicBezTo>
                    <a:pt x="56" y="30"/>
                    <a:pt x="50" y="28"/>
                    <a:pt x="43" y="26"/>
                  </a:cubicBezTo>
                  <a:cubicBezTo>
                    <a:pt x="48" y="13"/>
                    <a:pt x="55" y="4"/>
                    <a:pt x="62" y="4"/>
                  </a:cubicBezTo>
                  <a:close/>
                  <a:moveTo>
                    <a:pt x="8" y="34"/>
                  </a:moveTo>
                  <a:cubicBezTo>
                    <a:pt x="10" y="30"/>
                    <a:pt x="16" y="28"/>
                    <a:pt x="25" y="28"/>
                  </a:cubicBezTo>
                  <a:cubicBezTo>
                    <a:pt x="29" y="28"/>
                    <a:pt x="34" y="28"/>
                    <a:pt x="38" y="29"/>
                  </a:cubicBezTo>
                  <a:cubicBezTo>
                    <a:pt x="37" y="35"/>
                    <a:pt x="36" y="41"/>
                    <a:pt x="35" y="48"/>
                  </a:cubicBezTo>
                  <a:cubicBezTo>
                    <a:pt x="29" y="52"/>
                    <a:pt x="23" y="57"/>
                    <a:pt x="19" y="61"/>
                  </a:cubicBezTo>
                  <a:cubicBezTo>
                    <a:pt x="9" y="50"/>
                    <a:pt x="4" y="40"/>
                    <a:pt x="8" y="34"/>
                  </a:cubicBezTo>
                  <a:close/>
                  <a:moveTo>
                    <a:pt x="19" y="67"/>
                  </a:moveTo>
                  <a:cubicBezTo>
                    <a:pt x="23" y="71"/>
                    <a:pt x="29" y="76"/>
                    <a:pt x="35" y="80"/>
                  </a:cubicBezTo>
                  <a:cubicBezTo>
                    <a:pt x="36" y="87"/>
                    <a:pt x="37" y="93"/>
                    <a:pt x="38" y="99"/>
                  </a:cubicBezTo>
                  <a:cubicBezTo>
                    <a:pt x="34" y="100"/>
                    <a:pt x="29" y="100"/>
                    <a:pt x="25" y="100"/>
                  </a:cubicBezTo>
                  <a:cubicBezTo>
                    <a:pt x="25" y="100"/>
                    <a:pt x="25" y="100"/>
                    <a:pt x="25" y="100"/>
                  </a:cubicBezTo>
                  <a:cubicBezTo>
                    <a:pt x="16" y="100"/>
                    <a:pt x="10" y="98"/>
                    <a:pt x="8" y="94"/>
                  </a:cubicBezTo>
                  <a:cubicBezTo>
                    <a:pt x="4" y="88"/>
                    <a:pt x="9" y="78"/>
                    <a:pt x="19" y="67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462D55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cap="none" dirty="0">
                <a:solidFill>
                  <a:srgbClr val="000000"/>
                </a:solidFill>
                <a:latin typeface="Calibri" panose="020F0502020204030204" charset="0"/>
                <a:ea typeface="Calibri" panose="020F0502020204030204" charset="0"/>
              </a:endParaRPr>
            </a:p>
          </p:txBody>
        </p:sp>
        <p:sp>
          <p:nvSpPr>
            <p:cNvPr id="106" name="形状 105"/>
            <p:cNvSpPr/>
            <p:nvPr/>
          </p:nvSpPr>
          <p:spPr>
            <a:xfrm>
              <a:off x="6803390" y="3393440"/>
              <a:ext cx="66040" cy="66040"/>
            </a:xfrm>
            <a:custGeom>
              <a:avLst/>
              <a:gdLst>
                <a:gd name="TX0" fmla="*/ 10 w 23"/>
                <a:gd name="TY0" fmla="*/ 20 h 23"/>
                <a:gd name="TX1" fmla="*/ 20 w 23"/>
                <a:gd name="TY1" fmla="*/ 10 h 23"/>
                <a:gd name="TX2" fmla="*/ 10 w 23"/>
                <a:gd name="TY2" fmla="*/ 0 h 23"/>
                <a:gd name="TX3" fmla="*/ 0 w 23"/>
                <a:gd name="TY3" fmla="*/ 10 h 23"/>
                <a:gd name="TX4" fmla="*/ 10 w 23"/>
                <a:gd name="TY4" fmla="*/ 20 h 23"/>
                <a:gd name="TX6" fmla="*/ 10 w 23"/>
                <a:gd name="TY6" fmla="*/ 4 h 23"/>
                <a:gd name="TX7" fmla="*/ 16 w 23"/>
                <a:gd name="TY7" fmla="*/ 10 h 23"/>
                <a:gd name="TX8" fmla="*/ 10 w 23"/>
                <a:gd name="TY8" fmla="*/ 16 h 23"/>
                <a:gd name="TX9" fmla="*/ 4 w 23"/>
                <a:gd name="TY9" fmla="*/ 10 h 23"/>
                <a:gd name="TX10" fmla="*/ 10 w 23"/>
                <a:gd name="TY10" fmla="*/ 4 h 23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</a:cxnLst>
              <a:rect l="l" t="t" r="r" b="b"/>
              <a:pathLst>
                <a:path w="23" h="23">
                  <a:moveTo>
                    <a:pt x="10" y="20"/>
                  </a:moveTo>
                  <a:cubicBezTo>
                    <a:pt x="16" y="20"/>
                    <a:pt x="20" y="16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0"/>
                    <a:pt x="10" y="20"/>
                  </a:cubicBezTo>
                  <a:close/>
                  <a:moveTo>
                    <a:pt x="10" y="4"/>
                  </a:move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3" y="16"/>
                    <a:pt x="10" y="16"/>
                  </a:cubicBezTo>
                  <a:cubicBezTo>
                    <a:pt x="7" y="16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462D55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cap="none" dirty="0">
                <a:solidFill>
                  <a:srgbClr val="000000"/>
                </a:solidFill>
                <a:latin typeface="Calibri" panose="020F0502020204030204" charset="0"/>
                <a:ea typeface="Calibri" panose="020F0502020204030204" charset="0"/>
              </a:endParaRPr>
            </a:p>
          </p:txBody>
        </p:sp>
      </p:grpSp>
      <p:grpSp>
        <p:nvGrpSpPr>
          <p:cNvPr id="107" name="组合 106"/>
          <p:cNvGrpSpPr/>
          <p:nvPr/>
        </p:nvGrpSpPr>
        <p:grpSpPr>
          <a:xfrm>
            <a:off x="6243634" y="3586124"/>
            <a:ext cx="393700" cy="407035"/>
            <a:chOff x="6639560" y="4022090"/>
            <a:chExt cx="393700" cy="407035"/>
          </a:xfrm>
          <a:solidFill>
            <a:srgbClr val="FFA267"/>
          </a:solidFill>
        </p:grpSpPr>
        <p:sp>
          <p:nvSpPr>
            <p:cNvPr id="108" name="形状 107"/>
            <p:cNvSpPr/>
            <p:nvPr/>
          </p:nvSpPr>
          <p:spPr>
            <a:xfrm>
              <a:off x="6639560" y="4022090"/>
              <a:ext cx="393700" cy="407035"/>
            </a:xfrm>
            <a:custGeom>
              <a:avLst/>
              <a:gdLst>
                <a:gd name="TX0" fmla="*/ 4 w 127"/>
                <a:gd name="TY0" fmla="*/ 96 h 131"/>
                <a:gd name="TX1" fmla="*/ 25 w 127"/>
                <a:gd name="TY1" fmla="*/ 104 h 131"/>
                <a:gd name="TX2" fmla="*/ 25 w 127"/>
                <a:gd name="TY2" fmla="*/ 104 h 131"/>
                <a:gd name="TX3" fmla="*/ 40 w 127"/>
                <a:gd name="TY3" fmla="*/ 103 h 131"/>
                <a:gd name="TX4" fmla="*/ 62 w 127"/>
                <a:gd name="TY4" fmla="*/ 128 h 131"/>
                <a:gd name="TX5" fmla="*/ 84 w 127"/>
                <a:gd name="TY5" fmla="*/ 103 h 131"/>
                <a:gd name="TX6" fmla="*/ 99 w 127"/>
                <a:gd name="TY6" fmla="*/ 104 h 131"/>
                <a:gd name="TX7" fmla="*/ 99 w 127"/>
                <a:gd name="TY7" fmla="*/ 104 h 131"/>
                <a:gd name="TX8" fmla="*/ 120 w 127"/>
                <a:gd name="TY8" fmla="*/ 96 h 131"/>
                <a:gd name="TX9" fmla="*/ 108 w 127"/>
                <a:gd name="TY9" fmla="*/ 64 h 131"/>
                <a:gd name="TX10" fmla="*/ 120 w 127"/>
                <a:gd name="TY10" fmla="*/ 32 h 131"/>
                <a:gd name="TX11" fmla="*/ 99 w 127"/>
                <a:gd name="TY11" fmla="*/ 24 h 131"/>
                <a:gd name="TX12" fmla="*/ 84 w 127"/>
                <a:gd name="TY12" fmla="*/ 25 h 131"/>
                <a:gd name="TX13" fmla="*/ 62 w 127"/>
                <a:gd name="TY13" fmla="*/ 0 h 131"/>
                <a:gd name="TX14" fmla="*/ 40 w 127"/>
                <a:gd name="TY14" fmla="*/ 25 h 131"/>
                <a:gd name="TX15" fmla="*/ 25 w 127"/>
                <a:gd name="TY15" fmla="*/ 24 h 131"/>
                <a:gd name="TX16" fmla="*/ 4 w 127"/>
                <a:gd name="TY16" fmla="*/ 32 h 131"/>
                <a:gd name="TX17" fmla="*/ 16 w 127"/>
                <a:gd name="TY17" fmla="*/ 64 h 131"/>
                <a:gd name="TX18" fmla="*/ 4 w 127"/>
                <a:gd name="TY18" fmla="*/ 96 h 131"/>
                <a:gd name="TX20" fmla="*/ 62 w 127"/>
                <a:gd name="TY20" fmla="*/ 124 h 131"/>
                <a:gd name="TX21" fmla="*/ 43 w 127"/>
                <a:gd name="TY21" fmla="*/ 102 h 131"/>
                <a:gd name="TX22" fmla="*/ 62 w 127"/>
                <a:gd name="TY22" fmla="*/ 95 h 131"/>
                <a:gd name="TX23" fmla="*/ 81 w 127"/>
                <a:gd name="TY23" fmla="*/ 102 h 131"/>
                <a:gd name="TX24" fmla="*/ 62 w 127"/>
                <a:gd name="TY24" fmla="*/ 124 h 131"/>
                <a:gd name="TX26" fmla="*/ 38 w 127"/>
                <a:gd name="TY26" fmla="*/ 64 h 131"/>
                <a:gd name="TX27" fmla="*/ 39 w 127"/>
                <a:gd name="TY27" fmla="*/ 50 h 131"/>
                <a:gd name="TX28" fmla="*/ 50 w 127"/>
                <a:gd name="TY28" fmla="*/ 43 h 131"/>
                <a:gd name="TX29" fmla="*/ 62 w 127"/>
                <a:gd name="TY29" fmla="*/ 37 h 131"/>
                <a:gd name="TX30" fmla="*/ 74 w 127"/>
                <a:gd name="TY30" fmla="*/ 43 h 131"/>
                <a:gd name="TX31" fmla="*/ 85 w 127"/>
                <a:gd name="TY31" fmla="*/ 50 h 131"/>
                <a:gd name="TX32" fmla="*/ 86 w 127"/>
                <a:gd name="TY32" fmla="*/ 64 h 131"/>
                <a:gd name="TX33" fmla="*/ 85 w 127"/>
                <a:gd name="TY33" fmla="*/ 78 h 131"/>
                <a:gd name="TX34" fmla="*/ 74 w 127"/>
                <a:gd name="TY34" fmla="*/ 85 h 131"/>
                <a:gd name="TX35" fmla="*/ 62 w 127"/>
                <a:gd name="TY35" fmla="*/ 91 h 131"/>
                <a:gd name="TX36" fmla="*/ 50 w 127"/>
                <a:gd name="TY36" fmla="*/ 85 h 131"/>
                <a:gd name="TX37" fmla="*/ 39 w 127"/>
                <a:gd name="TY37" fmla="*/ 78 h 131"/>
                <a:gd name="TX38" fmla="*/ 38 w 127"/>
                <a:gd name="TY38" fmla="*/ 64 h 131"/>
                <a:gd name="TX40" fmla="*/ 34 w 127"/>
                <a:gd name="TY40" fmla="*/ 74 h 131"/>
                <a:gd name="TX41" fmla="*/ 22 w 127"/>
                <a:gd name="TY41" fmla="*/ 64 h 131"/>
                <a:gd name="TX42" fmla="*/ 34 w 127"/>
                <a:gd name="TY42" fmla="*/ 54 h 131"/>
                <a:gd name="TX43" fmla="*/ 34 w 127"/>
                <a:gd name="TY43" fmla="*/ 64 h 131"/>
                <a:gd name="TX44" fmla="*/ 34 w 127"/>
                <a:gd name="TY44" fmla="*/ 74 h 131"/>
                <a:gd name="TX46" fmla="*/ 39 w 127"/>
                <a:gd name="TY46" fmla="*/ 45 h 131"/>
                <a:gd name="TX47" fmla="*/ 42 w 127"/>
                <a:gd name="TY47" fmla="*/ 30 h 131"/>
                <a:gd name="TX48" fmla="*/ 57 w 127"/>
                <a:gd name="TY48" fmla="*/ 35 h 131"/>
                <a:gd name="TX49" fmla="*/ 48 w 127"/>
                <a:gd name="TY49" fmla="*/ 40 h 131"/>
                <a:gd name="TX50" fmla="*/ 39 w 127"/>
                <a:gd name="TY50" fmla="*/ 45 h 131"/>
                <a:gd name="TX52" fmla="*/ 67 w 127"/>
                <a:gd name="TY52" fmla="*/ 35 h 131"/>
                <a:gd name="TX53" fmla="*/ 82 w 127"/>
                <a:gd name="TY53" fmla="*/ 30 h 131"/>
                <a:gd name="TX54" fmla="*/ 85 w 127"/>
                <a:gd name="TY54" fmla="*/ 45 h 131"/>
                <a:gd name="TX55" fmla="*/ 76 w 127"/>
                <a:gd name="TY55" fmla="*/ 40 h 131"/>
                <a:gd name="TX56" fmla="*/ 67 w 127"/>
                <a:gd name="TY56" fmla="*/ 35 h 131"/>
                <a:gd name="TX58" fmla="*/ 90 w 127"/>
                <a:gd name="TY58" fmla="*/ 54 h 131"/>
                <a:gd name="TX59" fmla="*/ 102 w 127"/>
                <a:gd name="TY59" fmla="*/ 64 h 131"/>
                <a:gd name="TX60" fmla="*/ 90 w 127"/>
                <a:gd name="TY60" fmla="*/ 74 h 131"/>
                <a:gd name="TX61" fmla="*/ 90 w 127"/>
                <a:gd name="TY61" fmla="*/ 64 h 131"/>
                <a:gd name="TX62" fmla="*/ 90 w 127"/>
                <a:gd name="TY62" fmla="*/ 54 h 131"/>
                <a:gd name="TX64" fmla="*/ 85 w 127"/>
                <a:gd name="TY64" fmla="*/ 83 h 131"/>
                <a:gd name="TX65" fmla="*/ 82 w 127"/>
                <a:gd name="TY65" fmla="*/ 98 h 131"/>
                <a:gd name="TX66" fmla="*/ 67 w 127"/>
                <a:gd name="TY66" fmla="*/ 93 h 131"/>
                <a:gd name="TX67" fmla="*/ 76 w 127"/>
                <a:gd name="TY67" fmla="*/ 88 h 131"/>
                <a:gd name="TX68" fmla="*/ 85 w 127"/>
                <a:gd name="TY68" fmla="*/ 83 h 131"/>
                <a:gd name="TX70" fmla="*/ 48 w 127"/>
                <a:gd name="TY70" fmla="*/ 88 h 131"/>
                <a:gd name="TX71" fmla="*/ 57 w 127"/>
                <a:gd name="TY71" fmla="*/ 93 h 131"/>
                <a:gd name="TX72" fmla="*/ 42 w 127"/>
                <a:gd name="TY72" fmla="*/ 98 h 131"/>
                <a:gd name="TX73" fmla="*/ 39 w 127"/>
                <a:gd name="TY73" fmla="*/ 83 h 131"/>
                <a:gd name="TX74" fmla="*/ 48 w 127"/>
                <a:gd name="TY74" fmla="*/ 88 h 131"/>
                <a:gd name="TX76" fmla="*/ 116 w 127"/>
                <a:gd name="TY76" fmla="*/ 94 h 131"/>
                <a:gd name="TX77" fmla="*/ 99 w 127"/>
                <a:gd name="TY77" fmla="*/ 100 h 131"/>
                <a:gd name="TX78" fmla="*/ 86 w 127"/>
                <a:gd name="TY78" fmla="*/ 99 h 131"/>
                <a:gd name="TX79" fmla="*/ 89 w 127"/>
                <a:gd name="TY79" fmla="*/ 80 h 131"/>
                <a:gd name="TX80" fmla="*/ 105 w 127"/>
                <a:gd name="TY80" fmla="*/ 67 h 131"/>
                <a:gd name="TX81" fmla="*/ 116 w 127"/>
                <a:gd name="TY81" fmla="*/ 94 h 131"/>
                <a:gd name="TX83" fmla="*/ 99 w 127"/>
                <a:gd name="TY83" fmla="*/ 28 h 131"/>
                <a:gd name="TX84" fmla="*/ 116 w 127"/>
                <a:gd name="TY84" fmla="*/ 34 h 131"/>
                <a:gd name="TX85" fmla="*/ 105 w 127"/>
                <a:gd name="TY85" fmla="*/ 61 h 131"/>
                <a:gd name="TX86" fmla="*/ 89 w 127"/>
                <a:gd name="TY86" fmla="*/ 48 h 131"/>
                <a:gd name="TX87" fmla="*/ 86 w 127"/>
                <a:gd name="TY87" fmla="*/ 29 h 131"/>
                <a:gd name="TX88" fmla="*/ 99 w 127"/>
                <a:gd name="TY88" fmla="*/ 28 h 131"/>
                <a:gd name="TX90" fmla="*/ 62 w 127"/>
                <a:gd name="TY90" fmla="*/ 4 h 131"/>
                <a:gd name="TX91" fmla="*/ 81 w 127"/>
                <a:gd name="TY91" fmla="*/ 26 h 131"/>
                <a:gd name="TX92" fmla="*/ 62 w 127"/>
                <a:gd name="TY92" fmla="*/ 33 h 131"/>
                <a:gd name="TX93" fmla="*/ 43 w 127"/>
                <a:gd name="TY93" fmla="*/ 26 h 131"/>
                <a:gd name="TX94" fmla="*/ 62 w 127"/>
                <a:gd name="TY94" fmla="*/ 4 h 131"/>
                <a:gd name="TX96" fmla="*/ 8 w 127"/>
                <a:gd name="TY96" fmla="*/ 34 h 131"/>
                <a:gd name="TX97" fmla="*/ 25 w 127"/>
                <a:gd name="TY97" fmla="*/ 28 h 131"/>
                <a:gd name="TX98" fmla="*/ 38 w 127"/>
                <a:gd name="TY98" fmla="*/ 29 h 131"/>
                <a:gd name="TX99" fmla="*/ 35 w 127"/>
                <a:gd name="TY99" fmla="*/ 48 h 131"/>
                <a:gd name="TX100" fmla="*/ 19 w 127"/>
                <a:gd name="TY100" fmla="*/ 61 h 131"/>
                <a:gd name="TX101" fmla="*/ 8 w 127"/>
                <a:gd name="TY101" fmla="*/ 34 h 131"/>
                <a:gd name="TX103" fmla="*/ 19 w 127"/>
                <a:gd name="TY103" fmla="*/ 67 h 131"/>
                <a:gd name="TX104" fmla="*/ 35 w 127"/>
                <a:gd name="TY104" fmla="*/ 80 h 131"/>
                <a:gd name="TX105" fmla="*/ 38 w 127"/>
                <a:gd name="TY105" fmla="*/ 99 h 131"/>
                <a:gd name="TX106" fmla="*/ 25 w 127"/>
                <a:gd name="TY106" fmla="*/ 100 h 131"/>
                <a:gd name="TX107" fmla="*/ 25 w 127"/>
                <a:gd name="TY107" fmla="*/ 100 h 131"/>
                <a:gd name="TX108" fmla="*/ 8 w 127"/>
                <a:gd name="TY108" fmla="*/ 94 h 131"/>
                <a:gd name="TX109" fmla="*/ 19 w 127"/>
                <a:gd name="TY109" fmla="*/ 67 h 131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  <a:cxn ang="0">
                  <a:pos x="TX37" y="TY37"/>
                </a:cxn>
                <a:cxn ang="0">
                  <a:pos x="TX38" y="TY38"/>
                </a:cxn>
                <a:cxn ang="0">
                  <a:pos x="TX40" y="TY40"/>
                </a:cxn>
                <a:cxn ang="0">
                  <a:pos x="TX41" y="TY41"/>
                </a:cxn>
                <a:cxn ang="0">
                  <a:pos x="TX42" y="TY42"/>
                </a:cxn>
                <a:cxn ang="0">
                  <a:pos x="TX43" y="TY43"/>
                </a:cxn>
                <a:cxn ang="0">
                  <a:pos x="TX44" y="TY44"/>
                </a:cxn>
                <a:cxn ang="0">
                  <a:pos x="TX46" y="TY46"/>
                </a:cxn>
                <a:cxn ang="0">
                  <a:pos x="TX47" y="TY47"/>
                </a:cxn>
                <a:cxn ang="0">
                  <a:pos x="TX48" y="TY48"/>
                </a:cxn>
                <a:cxn ang="0">
                  <a:pos x="TX49" y="TY49"/>
                </a:cxn>
                <a:cxn ang="0">
                  <a:pos x="TX50" y="TY50"/>
                </a:cxn>
                <a:cxn ang="0">
                  <a:pos x="TX52" y="TY52"/>
                </a:cxn>
                <a:cxn ang="0">
                  <a:pos x="TX53" y="TY53"/>
                </a:cxn>
                <a:cxn ang="0">
                  <a:pos x="TX54" y="TY54"/>
                </a:cxn>
                <a:cxn ang="0">
                  <a:pos x="TX55" y="TY55"/>
                </a:cxn>
                <a:cxn ang="0">
                  <a:pos x="TX56" y="TY56"/>
                </a:cxn>
                <a:cxn ang="0">
                  <a:pos x="TX58" y="TY58"/>
                </a:cxn>
                <a:cxn ang="0">
                  <a:pos x="TX59" y="TY59"/>
                </a:cxn>
                <a:cxn ang="0">
                  <a:pos x="TX60" y="TY60"/>
                </a:cxn>
                <a:cxn ang="0">
                  <a:pos x="TX61" y="TY61"/>
                </a:cxn>
                <a:cxn ang="0">
                  <a:pos x="TX62" y="TY62"/>
                </a:cxn>
                <a:cxn ang="0">
                  <a:pos x="TX64" y="TY64"/>
                </a:cxn>
                <a:cxn ang="0">
                  <a:pos x="TX65" y="TY65"/>
                </a:cxn>
                <a:cxn ang="0">
                  <a:pos x="TX66" y="TY66"/>
                </a:cxn>
                <a:cxn ang="0">
                  <a:pos x="TX67" y="TY67"/>
                </a:cxn>
                <a:cxn ang="0">
                  <a:pos x="TX68" y="TY68"/>
                </a:cxn>
                <a:cxn ang="0">
                  <a:pos x="TX70" y="TY70"/>
                </a:cxn>
                <a:cxn ang="0">
                  <a:pos x="TX71" y="TY71"/>
                </a:cxn>
                <a:cxn ang="0">
                  <a:pos x="TX72" y="TY72"/>
                </a:cxn>
                <a:cxn ang="0">
                  <a:pos x="TX73" y="TY73"/>
                </a:cxn>
                <a:cxn ang="0">
                  <a:pos x="TX74" y="TY74"/>
                </a:cxn>
                <a:cxn ang="0">
                  <a:pos x="TX76" y="TY76"/>
                </a:cxn>
                <a:cxn ang="0">
                  <a:pos x="TX77" y="TY77"/>
                </a:cxn>
                <a:cxn ang="0">
                  <a:pos x="TX78" y="TY78"/>
                </a:cxn>
                <a:cxn ang="0">
                  <a:pos x="TX79" y="TY79"/>
                </a:cxn>
                <a:cxn ang="0">
                  <a:pos x="TX80" y="TY80"/>
                </a:cxn>
                <a:cxn ang="0">
                  <a:pos x="TX81" y="TY81"/>
                </a:cxn>
                <a:cxn ang="0">
                  <a:pos x="TX83" y="TY83"/>
                </a:cxn>
                <a:cxn ang="0">
                  <a:pos x="TX84" y="TY84"/>
                </a:cxn>
                <a:cxn ang="0">
                  <a:pos x="TX85" y="TY85"/>
                </a:cxn>
                <a:cxn ang="0">
                  <a:pos x="TX86" y="TY86"/>
                </a:cxn>
                <a:cxn ang="0">
                  <a:pos x="TX87" y="TY87"/>
                </a:cxn>
                <a:cxn ang="0">
                  <a:pos x="TX88" y="TY88"/>
                </a:cxn>
                <a:cxn ang="0">
                  <a:pos x="TX90" y="TY90"/>
                </a:cxn>
                <a:cxn ang="0">
                  <a:pos x="TX91" y="TY91"/>
                </a:cxn>
                <a:cxn ang="0">
                  <a:pos x="TX92" y="TY92"/>
                </a:cxn>
                <a:cxn ang="0">
                  <a:pos x="TX93" y="TY93"/>
                </a:cxn>
                <a:cxn ang="0">
                  <a:pos x="TX94" y="TY94"/>
                </a:cxn>
                <a:cxn ang="0">
                  <a:pos x="TX96" y="TY96"/>
                </a:cxn>
                <a:cxn ang="0">
                  <a:pos x="TX97" y="TY97"/>
                </a:cxn>
                <a:cxn ang="0">
                  <a:pos x="TX98" y="TY98"/>
                </a:cxn>
                <a:cxn ang="0">
                  <a:pos x="TX99" y="TY99"/>
                </a:cxn>
                <a:cxn ang="0">
                  <a:pos x="TX100" y="TY100"/>
                </a:cxn>
                <a:cxn ang="0">
                  <a:pos x="TX101" y="TY101"/>
                </a:cxn>
                <a:cxn ang="0">
                  <a:pos x="TX103" y="TY103"/>
                </a:cxn>
                <a:cxn ang="0">
                  <a:pos x="TX104" y="TY104"/>
                </a:cxn>
                <a:cxn ang="0">
                  <a:pos x="TX105" y="TY105"/>
                </a:cxn>
                <a:cxn ang="0">
                  <a:pos x="TX106" y="TY106"/>
                </a:cxn>
                <a:cxn ang="0">
                  <a:pos x="TX107" y="TY107"/>
                </a:cxn>
                <a:cxn ang="0">
                  <a:pos x="TX108" y="TY108"/>
                </a:cxn>
                <a:cxn ang="0">
                  <a:pos x="TX109" y="TY109"/>
                </a:cxn>
              </a:cxnLst>
              <a:rect l="l" t="t" r="r" b="b"/>
              <a:pathLst>
                <a:path w="127" h="131">
                  <a:moveTo>
                    <a:pt x="4" y="96"/>
                  </a:moveTo>
                  <a:cubicBezTo>
                    <a:pt x="7" y="101"/>
                    <a:pt x="14" y="104"/>
                    <a:pt x="25" y="104"/>
                  </a:cubicBezTo>
                  <a:cubicBezTo>
                    <a:pt x="25" y="104"/>
                    <a:pt x="25" y="104"/>
                    <a:pt x="25" y="104"/>
                  </a:cubicBezTo>
                  <a:cubicBezTo>
                    <a:pt x="29" y="104"/>
                    <a:pt x="34" y="104"/>
                    <a:pt x="40" y="103"/>
                  </a:cubicBezTo>
                  <a:cubicBezTo>
                    <a:pt x="45" y="118"/>
                    <a:pt x="53" y="128"/>
                    <a:pt x="62" y="128"/>
                  </a:cubicBezTo>
                  <a:cubicBezTo>
                    <a:pt x="71" y="128"/>
                    <a:pt x="79" y="118"/>
                    <a:pt x="84" y="103"/>
                  </a:cubicBezTo>
                  <a:cubicBezTo>
                    <a:pt x="90" y="104"/>
                    <a:pt x="95" y="104"/>
                    <a:pt x="99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10" y="104"/>
                    <a:pt x="117" y="101"/>
                    <a:pt x="120" y="96"/>
                  </a:cubicBezTo>
                  <a:cubicBezTo>
                    <a:pt x="124" y="89"/>
                    <a:pt x="120" y="77"/>
                    <a:pt x="108" y="64"/>
                  </a:cubicBezTo>
                  <a:cubicBezTo>
                    <a:pt x="120" y="51"/>
                    <a:pt x="124" y="39"/>
                    <a:pt x="120" y="32"/>
                  </a:cubicBezTo>
                  <a:cubicBezTo>
                    <a:pt x="117" y="27"/>
                    <a:pt x="110" y="24"/>
                    <a:pt x="99" y="24"/>
                  </a:cubicBezTo>
                  <a:cubicBezTo>
                    <a:pt x="95" y="24"/>
                    <a:pt x="90" y="24"/>
                    <a:pt x="84" y="25"/>
                  </a:cubicBezTo>
                  <a:cubicBezTo>
                    <a:pt x="79" y="10"/>
                    <a:pt x="71" y="0"/>
                    <a:pt x="62" y="0"/>
                  </a:cubicBezTo>
                  <a:cubicBezTo>
                    <a:pt x="53" y="0"/>
                    <a:pt x="45" y="10"/>
                    <a:pt x="40" y="25"/>
                  </a:cubicBezTo>
                  <a:cubicBezTo>
                    <a:pt x="34" y="24"/>
                    <a:pt x="29" y="24"/>
                    <a:pt x="25" y="24"/>
                  </a:cubicBezTo>
                  <a:cubicBezTo>
                    <a:pt x="14" y="24"/>
                    <a:pt x="7" y="27"/>
                    <a:pt x="4" y="32"/>
                  </a:cubicBezTo>
                  <a:cubicBezTo>
                    <a:pt x="0" y="39"/>
                    <a:pt x="4" y="51"/>
                    <a:pt x="16" y="64"/>
                  </a:cubicBezTo>
                  <a:cubicBezTo>
                    <a:pt x="4" y="77"/>
                    <a:pt x="0" y="89"/>
                    <a:pt x="4" y="96"/>
                  </a:cubicBezTo>
                  <a:close/>
                  <a:moveTo>
                    <a:pt x="62" y="124"/>
                  </a:moveTo>
                  <a:cubicBezTo>
                    <a:pt x="55" y="124"/>
                    <a:pt x="48" y="115"/>
                    <a:pt x="43" y="102"/>
                  </a:cubicBezTo>
                  <a:cubicBezTo>
                    <a:pt x="50" y="100"/>
                    <a:pt x="56" y="98"/>
                    <a:pt x="62" y="95"/>
                  </a:cubicBezTo>
                  <a:cubicBezTo>
                    <a:pt x="68" y="98"/>
                    <a:pt x="74" y="100"/>
                    <a:pt x="81" y="102"/>
                  </a:cubicBezTo>
                  <a:cubicBezTo>
                    <a:pt x="76" y="115"/>
                    <a:pt x="69" y="124"/>
                    <a:pt x="62" y="124"/>
                  </a:cubicBezTo>
                  <a:close/>
                  <a:moveTo>
                    <a:pt x="38" y="64"/>
                  </a:moveTo>
                  <a:cubicBezTo>
                    <a:pt x="38" y="59"/>
                    <a:pt x="38" y="55"/>
                    <a:pt x="39" y="50"/>
                  </a:cubicBezTo>
                  <a:cubicBezTo>
                    <a:pt x="42" y="48"/>
                    <a:pt x="46" y="46"/>
                    <a:pt x="50" y="43"/>
                  </a:cubicBezTo>
                  <a:cubicBezTo>
                    <a:pt x="54" y="41"/>
                    <a:pt x="58" y="39"/>
                    <a:pt x="62" y="37"/>
                  </a:cubicBezTo>
                  <a:cubicBezTo>
                    <a:pt x="66" y="39"/>
                    <a:pt x="70" y="41"/>
                    <a:pt x="74" y="43"/>
                  </a:cubicBezTo>
                  <a:cubicBezTo>
                    <a:pt x="78" y="46"/>
                    <a:pt x="82" y="48"/>
                    <a:pt x="85" y="50"/>
                  </a:cubicBezTo>
                  <a:cubicBezTo>
                    <a:pt x="86" y="55"/>
                    <a:pt x="86" y="59"/>
                    <a:pt x="86" y="64"/>
                  </a:cubicBezTo>
                  <a:cubicBezTo>
                    <a:pt x="86" y="69"/>
                    <a:pt x="86" y="73"/>
                    <a:pt x="85" y="78"/>
                  </a:cubicBezTo>
                  <a:cubicBezTo>
                    <a:pt x="82" y="80"/>
                    <a:pt x="78" y="82"/>
                    <a:pt x="74" y="85"/>
                  </a:cubicBezTo>
                  <a:cubicBezTo>
                    <a:pt x="70" y="87"/>
                    <a:pt x="66" y="89"/>
                    <a:pt x="62" y="91"/>
                  </a:cubicBezTo>
                  <a:cubicBezTo>
                    <a:pt x="58" y="89"/>
                    <a:pt x="54" y="87"/>
                    <a:pt x="50" y="85"/>
                  </a:cubicBezTo>
                  <a:cubicBezTo>
                    <a:pt x="46" y="82"/>
                    <a:pt x="42" y="80"/>
                    <a:pt x="39" y="78"/>
                  </a:cubicBezTo>
                  <a:cubicBezTo>
                    <a:pt x="38" y="73"/>
                    <a:pt x="38" y="69"/>
                    <a:pt x="38" y="64"/>
                  </a:cubicBezTo>
                  <a:close/>
                  <a:moveTo>
                    <a:pt x="34" y="74"/>
                  </a:moveTo>
                  <a:cubicBezTo>
                    <a:pt x="30" y="71"/>
                    <a:pt x="26" y="68"/>
                    <a:pt x="22" y="64"/>
                  </a:cubicBezTo>
                  <a:cubicBezTo>
                    <a:pt x="26" y="60"/>
                    <a:pt x="30" y="57"/>
                    <a:pt x="34" y="54"/>
                  </a:cubicBezTo>
                  <a:cubicBezTo>
                    <a:pt x="34" y="57"/>
                    <a:pt x="34" y="60"/>
                    <a:pt x="34" y="64"/>
                  </a:cubicBezTo>
                  <a:cubicBezTo>
                    <a:pt x="34" y="68"/>
                    <a:pt x="34" y="71"/>
                    <a:pt x="34" y="74"/>
                  </a:cubicBezTo>
                  <a:close/>
                  <a:moveTo>
                    <a:pt x="39" y="45"/>
                  </a:moveTo>
                  <a:cubicBezTo>
                    <a:pt x="40" y="40"/>
                    <a:pt x="41" y="35"/>
                    <a:pt x="42" y="30"/>
                  </a:cubicBezTo>
                  <a:cubicBezTo>
                    <a:pt x="47" y="31"/>
                    <a:pt x="52" y="33"/>
                    <a:pt x="57" y="35"/>
                  </a:cubicBezTo>
                  <a:cubicBezTo>
                    <a:pt x="54" y="36"/>
                    <a:pt x="51" y="38"/>
                    <a:pt x="48" y="40"/>
                  </a:cubicBezTo>
                  <a:cubicBezTo>
                    <a:pt x="45" y="42"/>
                    <a:pt x="42" y="43"/>
                    <a:pt x="39" y="45"/>
                  </a:cubicBezTo>
                  <a:close/>
                  <a:moveTo>
                    <a:pt x="67" y="35"/>
                  </a:moveTo>
                  <a:cubicBezTo>
                    <a:pt x="72" y="33"/>
                    <a:pt x="77" y="31"/>
                    <a:pt x="82" y="30"/>
                  </a:cubicBezTo>
                  <a:cubicBezTo>
                    <a:pt x="83" y="35"/>
                    <a:pt x="84" y="40"/>
                    <a:pt x="85" y="45"/>
                  </a:cubicBezTo>
                  <a:cubicBezTo>
                    <a:pt x="82" y="43"/>
                    <a:pt x="79" y="42"/>
                    <a:pt x="76" y="40"/>
                  </a:cubicBezTo>
                  <a:cubicBezTo>
                    <a:pt x="73" y="38"/>
                    <a:pt x="70" y="36"/>
                    <a:pt x="67" y="35"/>
                  </a:cubicBezTo>
                  <a:close/>
                  <a:moveTo>
                    <a:pt x="90" y="54"/>
                  </a:moveTo>
                  <a:cubicBezTo>
                    <a:pt x="94" y="57"/>
                    <a:pt x="98" y="60"/>
                    <a:pt x="102" y="64"/>
                  </a:cubicBezTo>
                  <a:cubicBezTo>
                    <a:pt x="98" y="68"/>
                    <a:pt x="94" y="71"/>
                    <a:pt x="90" y="74"/>
                  </a:cubicBezTo>
                  <a:cubicBezTo>
                    <a:pt x="90" y="71"/>
                    <a:pt x="90" y="68"/>
                    <a:pt x="90" y="64"/>
                  </a:cubicBezTo>
                  <a:cubicBezTo>
                    <a:pt x="90" y="60"/>
                    <a:pt x="90" y="57"/>
                    <a:pt x="90" y="54"/>
                  </a:cubicBezTo>
                  <a:close/>
                  <a:moveTo>
                    <a:pt x="85" y="83"/>
                  </a:moveTo>
                  <a:cubicBezTo>
                    <a:pt x="84" y="88"/>
                    <a:pt x="83" y="93"/>
                    <a:pt x="82" y="98"/>
                  </a:cubicBezTo>
                  <a:cubicBezTo>
                    <a:pt x="77" y="97"/>
                    <a:pt x="72" y="95"/>
                    <a:pt x="67" y="93"/>
                  </a:cubicBezTo>
                  <a:cubicBezTo>
                    <a:pt x="70" y="92"/>
                    <a:pt x="73" y="90"/>
                    <a:pt x="76" y="88"/>
                  </a:cubicBezTo>
                  <a:cubicBezTo>
                    <a:pt x="79" y="86"/>
                    <a:pt x="82" y="85"/>
                    <a:pt x="85" y="83"/>
                  </a:cubicBezTo>
                  <a:close/>
                  <a:moveTo>
                    <a:pt x="48" y="88"/>
                  </a:moveTo>
                  <a:cubicBezTo>
                    <a:pt x="51" y="90"/>
                    <a:pt x="54" y="92"/>
                    <a:pt x="57" y="93"/>
                  </a:cubicBezTo>
                  <a:cubicBezTo>
                    <a:pt x="52" y="95"/>
                    <a:pt x="47" y="97"/>
                    <a:pt x="42" y="98"/>
                  </a:cubicBezTo>
                  <a:cubicBezTo>
                    <a:pt x="41" y="93"/>
                    <a:pt x="40" y="88"/>
                    <a:pt x="39" y="83"/>
                  </a:cubicBezTo>
                  <a:cubicBezTo>
                    <a:pt x="42" y="85"/>
                    <a:pt x="45" y="86"/>
                    <a:pt x="48" y="88"/>
                  </a:cubicBezTo>
                  <a:close/>
                  <a:moveTo>
                    <a:pt x="116" y="94"/>
                  </a:moveTo>
                  <a:cubicBezTo>
                    <a:pt x="114" y="98"/>
                    <a:pt x="108" y="100"/>
                    <a:pt x="99" y="100"/>
                  </a:cubicBezTo>
                  <a:cubicBezTo>
                    <a:pt x="95" y="100"/>
                    <a:pt x="90" y="100"/>
                    <a:pt x="86" y="99"/>
                  </a:cubicBezTo>
                  <a:cubicBezTo>
                    <a:pt x="87" y="93"/>
                    <a:pt x="88" y="87"/>
                    <a:pt x="89" y="80"/>
                  </a:cubicBezTo>
                  <a:cubicBezTo>
                    <a:pt x="95" y="76"/>
                    <a:pt x="101" y="71"/>
                    <a:pt x="105" y="67"/>
                  </a:cubicBezTo>
                  <a:cubicBezTo>
                    <a:pt x="115" y="78"/>
                    <a:pt x="120" y="88"/>
                    <a:pt x="116" y="94"/>
                  </a:cubicBezTo>
                  <a:close/>
                  <a:moveTo>
                    <a:pt x="99" y="28"/>
                  </a:moveTo>
                  <a:cubicBezTo>
                    <a:pt x="108" y="28"/>
                    <a:pt x="114" y="30"/>
                    <a:pt x="116" y="34"/>
                  </a:cubicBezTo>
                  <a:cubicBezTo>
                    <a:pt x="120" y="40"/>
                    <a:pt x="115" y="50"/>
                    <a:pt x="105" y="61"/>
                  </a:cubicBezTo>
                  <a:cubicBezTo>
                    <a:pt x="101" y="57"/>
                    <a:pt x="95" y="52"/>
                    <a:pt x="89" y="48"/>
                  </a:cubicBezTo>
                  <a:cubicBezTo>
                    <a:pt x="88" y="41"/>
                    <a:pt x="87" y="35"/>
                    <a:pt x="86" y="29"/>
                  </a:cubicBezTo>
                  <a:cubicBezTo>
                    <a:pt x="90" y="28"/>
                    <a:pt x="95" y="28"/>
                    <a:pt x="99" y="28"/>
                  </a:cubicBezTo>
                  <a:close/>
                  <a:moveTo>
                    <a:pt x="62" y="4"/>
                  </a:moveTo>
                  <a:cubicBezTo>
                    <a:pt x="69" y="4"/>
                    <a:pt x="76" y="13"/>
                    <a:pt x="81" y="26"/>
                  </a:cubicBezTo>
                  <a:cubicBezTo>
                    <a:pt x="74" y="28"/>
                    <a:pt x="68" y="30"/>
                    <a:pt x="62" y="33"/>
                  </a:cubicBezTo>
                  <a:cubicBezTo>
                    <a:pt x="56" y="30"/>
                    <a:pt x="50" y="28"/>
                    <a:pt x="43" y="26"/>
                  </a:cubicBezTo>
                  <a:cubicBezTo>
                    <a:pt x="48" y="13"/>
                    <a:pt x="55" y="4"/>
                    <a:pt x="62" y="4"/>
                  </a:cubicBezTo>
                  <a:close/>
                  <a:moveTo>
                    <a:pt x="8" y="34"/>
                  </a:moveTo>
                  <a:cubicBezTo>
                    <a:pt x="10" y="30"/>
                    <a:pt x="16" y="28"/>
                    <a:pt x="25" y="28"/>
                  </a:cubicBezTo>
                  <a:cubicBezTo>
                    <a:pt x="29" y="28"/>
                    <a:pt x="34" y="28"/>
                    <a:pt x="38" y="29"/>
                  </a:cubicBezTo>
                  <a:cubicBezTo>
                    <a:pt x="37" y="35"/>
                    <a:pt x="36" y="41"/>
                    <a:pt x="35" y="48"/>
                  </a:cubicBezTo>
                  <a:cubicBezTo>
                    <a:pt x="29" y="52"/>
                    <a:pt x="23" y="57"/>
                    <a:pt x="19" y="61"/>
                  </a:cubicBezTo>
                  <a:cubicBezTo>
                    <a:pt x="9" y="50"/>
                    <a:pt x="4" y="40"/>
                    <a:pt x="8" y="34"/>
                  </a:cubicBezTo>
                  <a:close/>
                  <a:moveTo>
                    <a:pt x="19" y="67"/>
                  </a:moveTo>
                  <a:cubicBezTo>
                    <a:pt x="23" y="71"/>
                    <a:pt x="29" y="76"/>
                    <a:pt x="35" y="80"/>
                  </a:cubicBezTo>
                  <a:cubicBezTo>
                    <a:pt x="36" y="87"/>
                    <a:pt x="37" y="93"/>
                    <a:pt x="38" y="99"/>
                  </a:cubicBezTo>
                  <a:cubicBezTo>
                    <a:pt x="34" y="100"/>
                    <a:pt x="29" y="100"/>
                    <a:pt x="25" y="100"/>
                  </a:cubicBezTo>
                  <a:cubicBezTo>
                    <a:pt x="25" y="100"/>
                    <a:pt x="25" y="100"/>
                    <a:pt x="25" y="100"/>
                  </a:cubicBezTo>
                  <a:cubicBezTo>
                    <a:pt x="16" y="100"/>
                    <a:pt x="10" y="98"/>
                    <a:pt x="8" y="94"/>
                  </a:cubicBezTo>
                  <a:cubicBezTo>
                    <a:pt x="4" y="88"/>
                    <a:pt x="9" y="78"/>
                    <a:pt x="19" y="67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A267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cap="none" dirty="0">
                <a:solidFill>
                  <a:srgbClr val="000000"/>
                </a:solidFill>
                <a:latin typeface="Calibri" panose="020F0502020204030204" charset="0"/>
                <a:ea typeface="Calibri" panose="020F0502020204030204" charset="0"/>
              </a:endParaRPr>
            </a:p>
          </p:txBody>
        </p:sp>
        <p:sp>
          <p:nvSpPr>
            <p:cNvPr id="109" name="形状 108"/>
            <p:cNvSpPr/>
            <p:nvPr/>
          </p:nvSpPr>
          <p:spPr>
            <a:xfrm>
              <a:off x="6803390" y="4192270"/>
              <a:ext cx="66040" cy="66040"/>
            </a:xfrm>
            <a:custGeom>
              <a:avLst/>
              <a:gdLst>
                <a:gd name="TX0" fmla="*/ 10 w 23"/>
                <a:gd name="TY0" fmla="*/ 20 h 23"/>
                <a:gd name="TX1" fmla="*/ 20 w 23"/>
                <a:gd name="TY1" fmla="*/ 10 h 23"/>
                <a:gd name="TX2" fmla="*/ 10 w 23"/>
                <a:gd name="TY2" fmla="*/ 0 h 23"/>
                <a:gd name="TX3" fmla="*/ 0 w 23"/>
                <a:gd name="TY3" fmla="*/ 10 h 23"/>
                <a:gd name="TX4" fmla="*/ 10 w 23"/>
                <a:gd name="TY4" fmla="*/ 20 h 23"/>
                <a:gd name="TX6" fmla="*/ 10 w 23"/>
                <a:gd name="TY6" fmla="*/ 4 h 23"/>
                <a:gd name="TX7" fmla="*/ 16 w 23"/>
                <a:gd name="TY7" fmla="*/ 10 h 23"/>
                <a:gd name="TX8" fmla="*/ 10 w 23"/>
                <a:gd name="TY8" fmla="*/ 16 h 23"/>
                <a:gd name="TX9" fmla="*/ 4 w 23"/>
                <a:gd name="TY9" fmla="*/ 10 h 23"/>
                <a:gd name="TX10" fmla="*/ 10 w 23"/>
                <a:gd name="TY10" fmla="*/ 4 h 23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</a:cxnLst>
              <a:rect l="l" t="t" r="r" b="b"/>
              <a:pathLst>
                <a:path w="23" h="23">
                  <a:moveTo>
                    <a:pt x="10" y="20"/>
                  </a:moveTo>
                  <a:cubicBezTo>
                    <a:pt x="16" y="20"/>
                    <a:pt x="20" y="16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0"/>
                    <a:pt x="10" y="20"/>
                  </a:cubicBezTo>
                  <a:close/>
                  <a:moveTo>
                    <a:pt x="10" y="4"/>
                  </a:move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3" y="16"/>
                    <a:pt x="10" y="16"/>
                  </a:cubicBezTo>
                  <a:cubicBezTo>
                    <a:pt x="7" y="16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A267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cap="none" dirty="0">
                <a:solidFill>
                  <a:srgbClr val="000000"/>
                </a:solidFill>
                <a:latin typeface="Calibri" panose="020F0502020204030204" charset="0"/>
                <a:ea typeface="Calibri" panose="020F0502020204030204" charset="0"/>
              </a:endParaRPr>
            </a:p>
          </p:txBody>
        </p:sp>
      </p:grpSp>
      <p:grpSp>
        <p:nvGrpSpPr>
          <p:cNvPr id="110" name="组合 109"/>
          <p:cNvGrpSpPr/>
          <p:nvPr/>
        </p:nvGrpSpPr>
        <p:grpSpPr>
          <a:xfrm>
            <a:off x="6243634" y="4419879"/>
            <a:ext cx="393700" cy="407035"/>
            <a:chOff x="6639560" y="4855845"/>
            <a:chExt cx="393700" cy="407035"/>
          </a:xfrm>
          <a:solidFill>
            <a:srgbClr val="462D55"/>
          </a:solidFill>
        </p:grpSpPr>
        <p:sp>
          <p:nvSpPr>
            <p:cNvPr id="111" name="形状 110"/>
            <p:cNvSpPr/>
            <p:nvPr/>
          </p:nvSpPr>
          <p:spPr>
            <a:xfrm>
              <a:off x="6639560" y="4855845"/>
              <a:ext cx="393700" cy="407035"/>
            </a:xfrm>
            <a:custGeom>
              <a:avLst/>
              <a:gdLst>
                <a:gd name="TX0" fmla="*/ 4 w 127"/>
                <a:gd name="TY0" fmla="*/ 96 h 131"/>
                <a:gd name="TX1" fmla="*/ 25 w 127"/>
                <a:gd name="TY1" fmla="*/ 104 h 131"/>
                <a:gd name="TX2" fmla="*/ 25 w 127"/>
                <a:gd name="TY2" fmla="*/ 104 h 131"/>
                <a:gd name="TX3" fmla="*/ 40 w 127"/>
                <a:gd name="TY3" fmla="*/ 103 h 131"/>
                <a:gd name="TX4" fmla="*/ 62 w 127"/>
                <a:gd name="TY4" fmla="*/ 128 h 131"/>
                <a:gd name="TX5" fmla="*/ 84 w 127"/>
                <a:gd name="TY5" fmla="*/ 103 h 131"/>
                <a:gd name="TX6" fmla="*/ 99 w 127"/>
                <a:gd name="TY6" fmla="*/ 104 h 131"/>
                <a:gd name="TX7" fmla="*/ 99 w 127"/>
                <a:gd name="TY7" fmla="*/ 104 h 131"/>
                <a:gd name="TX8" fmla="*/ 120 w 127"/>
                <a:gd name="TY8" fmla="*/ 96 h 131"/>
                <a:gd name="TX9" fmla="*/ 108 w 127"/>
                <a:gd name="TY9" fmla="*/ 64 h 131"/>
                <a:gd name="TX10" fmla="*/ 120 w 127"/>
                <a:gd name="TY10" fmla="*/ 32 h 131"/>
                <a:gd name="TX11" fmla="*/ 99 w 127"/>
                <a:gd name="TY11" fmla="*/ 24 h 131"/>
                <a:gd name="TX12" fmla="*/ 84 w 127"/>
                <a:gd name="TY12" fmla="*/ 25 h 131"/>
                <a:gd name="TX13" fmla="*/ 62 w 127"/>
                <a:gd name="TY13" fmla="*/ 0 h 131"/>
                <a:gd name="TX14" fmla="*/ 40 w 127"/>
                <a:gd name="TY14" fmla="*/ 25 h 131"/>
                <a:gd name="TX15" fmla="*/ 25 w 127"/>
                <a:gd name="TY15" fmla="*/ 24 h 131"/>
                <a:gd name="TX16" fmla="*/ 4 w 127"/>
                <a:gd name="TY16" fmla="*/ 32 h 131"/>
                <a:gd name="TX17" fmla="*/ 16 w 127"/>
                <a:gd name="TY17" fmla="*/ 64 h 131"/>
                <a:gd name="TX18" fmla="*/ 4 w 127"/>
                <a:gd name="TY18" fmla="*/ 96 h 131"/>
                <a:gd name="TX20" fmla="*/ 62 w 127"/>
                <a:gd name="TY20" fmla="*/ 124 h 131"/>
                <a:gd name="TX21" fmla="*/ 43 w 127"/>
                <a:gd name="TY21" fmla="*/ 102 h 131"/>
                <a:gd name="TX22" fmla="*/ 62 w 127"/>
                <a:gd name="TY22" fmla="*/ 95 h 131"/>
                <a:gd name="TX23" fmla="*/ 81 w 127"/>
                <a:gd name="TY23" fmla="*/ 102 h 131"/>
                <a:gd name="TX24" fmla="*/ 62 w 127"/>
                <a:gd name="TY24" fmla="*/ 124 h 131"/>
                <a:gd name="TX26" fmla="*/ 38 w 127"/>
                <a:gd name="TY26" fmla="*/ 64 h 131"/>
                <a:gd name="TX27" fmla="*/ 39 w 127"/>
                <a:gd name="TY27" fmla="*/ 50 h 131"/>
                <a:gd name="TX28" fmla="*/ 50 w 127"/>
                <a:gd name="TY28" fmla="*/ 43 h 131"/>
                <a:gd name="TX29" fmla="*/ 62 w 127"/>
                <a:gd name="TY29" fmla="*/ 37 h 131"/>
                <a:gd name="TX30" fmla="*/ 74 w 127"/>
                <a:gd name="TY30" fmla="*/ 43 h 131"/>
                <a:gd name="TX31" fmla="*/ 85 w 127"/>
                <a:gd name="TY31" fmla="*/ 50 h 131"/>
                <a:gd name="TX32" fmla="*/ 86 w 127"/>
                <a:gd name="TY32" fmla="*/ 64 h 131"/>
                <a:gd name="TX33" fmla="*/ 85 w 127"/>
                <a:gd name="TY33" fmla="*/ 78 h 131"/>
                <a:gd name="TX34" fmla="*/ 74 w 127"/>
                <a:gd name="TY34" fmla="*/ 85 h 131"/>
                <a:gd name="TX35" fmla="*/ 62 w 127"/>
                <a:gd name="TY35" fmla="*/ 91 h 131"/>
                <a:gd name="TX36" fmla="*/ 50 w 127"/>
                <a:gd name="TY36" fmla="*/ 85 h 131"/>
                <a:gd name="TX37" fmla="*/ 39 w 127"/>
                <a:gd name="TY37" fmla="*/ 78 h 131"/>
                <a:gd name="TX38" fmla="*/ 38 w 127"/>
                <a:gd name="TY38" fmla="*/ 64 h 131"/>
                <a:gd name="TX40" fmla="*/ 34 w 127"/>
                <a:gd name="TY40" fmla="*/ 74 h 131"/>
                <a:gd name="TX41" fmla="*/ 22 w 127"/>
                <a:gd name="TY41" fmla="*/ 64 h 131"/>
                <a:gd name="TX42" fmla="*/ 34 w 127"/>
                <a:gd name="TY42" fmla="*/ 54 h 131"/>
                <a:gd name="TX43" fmla="*/ 34 w 127"/>
                <a:gd name="TY43" fmla="*/ 64 h 131"/>
                <a:gd name="TX44" fmla="*/ 34 w 127"/>
                <a:gd name="TY44" fmla="*/ 74 h 131"/>
                <a:gd name="TX46" fmla="*/ 39 w 127"/>
                <a:gd name="TY46" fmla="*/ 45 h 131"/>
                <a:gd name="TX47" fmla="*/ 42 w 127"/>
                <a:gd name="TY47" fmla="*/ 30 h 131"/>
                <a:gd name="TX48" fmla="*/ 57 w 127"/>
                <a:gd name="TY48" fmla="*/ 35 h 131"/>
                <a:gd name="TX49" fmla="*/ 48 w 127"/>
                <a:gd name="TY49" fmla="*/ 40 h 131"/>
                <a:gd name="TX50" fmla="*/ 39 w 127"/>
                <a:gd name="TY50" fmla="*/ 45 h 131"/>
                <a:gd name="TX52" fmla="*/ 67 w 127"/>
                <a:gd name="TY52" fmla="*/ 35 h 131"/>
                <a:gd name="TX53" fmla="*/ 82 w 127"/>
                <a:gd name="TY53" fmla="*/ 30 h 131"/>
                <a:gd name="TX54" fmla="*/ 85 w 127"/>
                <a:gd name="TY54" fmla="*/ 45 h 131"/>
                <a:gd name="TX55" fmla="*/ 76 w 127"/>
                <a:gd name="TY55" fmla="*/ 40 h 131"/>
                <a:gd name="TX56" fmla="*/ 67 w 127"/>
                <a:gd name="TY56" fmla="*/ 35 h 131"/>
                <a:gd name="TX58" fmla="*/ 90 w 127"/>
                <a:gd name="TY58" fmla="*/ 54 h 131"/>
                <a:gd name="TX59" fmla="*/ 102 w 127"/>
                <a:gd name="TY59" fmla="*/ 64 h 131"/>
                <a:gd name="TX60" fmla="*/ 90 w 127"/>
                <a:gd name="TY60" fmla="*/ 74 h 131"/>
                <a:gd name="TX61" fmla="*/ 90 w 127"/>
                <a:gd name="TY61" fmla="*/ 64 h 131"/>
                <a:gd name="TX62" fmla="*/ 90 w 127"/>
                <a:gd name="TY62" fmla="*/ 54 h 131"/>
                <a:gd name="TX64" fmla="*/ 85 w 127"/>
                <a:gd name="TY64" fmla="*/ 83 h 131"/>
                <a:gd name="TX65" fmla="*/ 82 w 127"/>
                <a:gd name="TY65" fmla="*/ 98 h 131"/>
                <a:gd name="TX66" fmla="*/ 67 w 127"/>
                <a:gd name="TY66" fmla="*/ 93 h 131"/>
                <a:gd name="TX67" fmla="*/ 76 w 127"/>
                <a:gd name="TY67" fmla="*/ 88 h 131"/>
                <a:gd name="TX68" fmla="*/ 85 w 127"/>
                <a:gd name="TY68" fmla="*/ 83 h 131"/>
                <a:gd name="TX70" fmla="*/ 48 w 127"/>
                <a:gd name="TY70" fmla="*/ 88 h 131"/>
                <a:gd name="TX71" fmla="*/ 57 w 127"/>
                <a:gd name="TY71" fmla="*/ 93 h 131"/>
                <a:gd name="TX72" fmla="*/ 42 w 127"/>
                <a:gd name="TY72" fmla="*/ 98 h 131"/>
                <a:gd name="TX73" fmla="*/ 39 w 127"/>
                <a:gd name="TY73" fmla="*/ 83 h 131"/>
                <a:gd name="TX74" fmla="*/ 48 w 127"/>
                <a:gd name="TY74" fmla="*/ 88 h 131"/>
                <a:gd name="TX76" fmla="*/ 116 w 127"/>
                <a:gd name="TY76" fmla="*/ 94 h 131"/>
                <a:gd name="TX77" fmla="*/ 99 w 127"/>
                <a:gd name="TY77" fmla="*/ 100 h 131"/>
                <a:gd name="TX78" fmla="*/ 86 w 127"/>
                <a:gd name="TY78" fmla="*/ 99 h 131"/>
                <a:gd name="TX79" fmla="*/ 89 w 127"/>
                <a:gd name="TY79" fmla="*/ 80 h 131"/>
                <a:gd name="TX80" fmla="*/ 105 w 127"/>
                <a:gd name="TY80" fmla="*/ 67 h 131"/>
                <a:gd name="TX81" fmla="*/ 116 w 127"/>
                <a:gd name="TY81" fmla="*/ 94 h 131"/>
                <a:gd name="TX83" fmla="*/ 99 w 127"/>
                <a:gd name="TY83" fmla="*/ 28 h 131"/>
                <a:gd name="TX84" fmla="*/ 116 w 127"/>
                <a:gd name="TY84" fmla="*/ 34 h 131"/>
                <a:gd name="TX85" fmla="*/ 105 w 127"/>
                <a:gd name="TY85" fmla="*/ 61 h 131"/>
                <a:gd name="TX86" fmla="*/ 89 w 127"/>
                <a:gd name="TY86" fmla="*/ 48 h 131"/>
                <a:gd name="TX87" fmla="*/ 86 w 127"/>
                <a:gd name="TY87" fmla="*/ 29 h 131"/>
                <a:gd name="TX88" fmla="*/ 99 w 127"/>
                <a:gd name="TY88" fmla="*/ 28 h 131"/>
                <a:gd name="TX90" fmla="*/ 62 w 127"/>
                <a:gd name="TY90" fmla="*/ 4 h 131"/>
                <a:gd name="TX91" fmla="*/ 81 w 127"/>
                <a:gd name="TY91" fmla="*/ 26 h 131"/>
                <a:gd name="TX92" fmla="*/ 62 w 127"/>
                <a:gd name="TY92" fmla="*/ 33 h 131"/>
                <a:gd name="TX93" fmla="*/ 43 w 127"/>
                <a:gd name="TY93" fmla="*/ 26 h 131"/>
                <a:gd name="TX94" fmla="*/ 62 w 127"/>
                <a:gd name="TY94" fmla="*/ 4 h 131"/>
                <a:gd name="TX96" fmla="*/ 8 w 127"/>
                <a:gd name="TY96" fmla="*/ 34 h 131"/>
                <a:gd name="TX97" fmla="*/ 25 w 127"/>
                <a:gd name="TY97" fmla="*/ 28 h 131"/>
                <a:gd name="TX98" fmla="*/ 38 w 127"/>
                <a:gd name="TY98" fmla="*/ 29 h 131"/>
                <a:gd name="TX99" fmla="*/ 35 w 127"/>
                <a:gd name="TY99" fmla="*/ 48 h 131"/>
                <a:gd name="TX100" fmla="*/ 19 w 127"/>
                <a:gd name="TY100" fmla="*/ 61 h 131"/>
                <a:gd name="TX101" fmla="*/ 8 w 127"/>
                <a:gd name="TY101" fmla="*/ 34 h 131"/>
                <a:gd name="TX103" fmla="*/ 19 w 127"/>
                <a:gd name="TY103" fmla="*/ 67 h 131"/>
                <a:gd name="TX104" fmla="*/ 35 w 127"/>
                <a:gd name="TY104" fmla="*/ 80 h 131"/>
                <a:gd name="TX105" fmla="*/ 38 w 127"/>
                <a:gd name="TY105" fmla="*/ 99 h 131"/>
                <a:gd name="TX106" fmla="*/ 25 w 127"/>
                <a:gd name="TY106" fmla="*/ 100 h 131"/>
                <a:gd name="TX107" fmla="*/ 25 w 127"/>
                <a:gd name="TY107" fmla="*/ 100 h 131"/>
                <a:gd name="TX108" fmla="*/ 8 w 127"/>
                <a:gd name="TY108" fmla="*/ 94 h 131"/>
                <a:gd name="TX109" fmla="*/ 19 w 127"/>
                <a:gd name="TY109" fmla="*/ 67 h 131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  <a:cxn ang="0">
                  <a:pos x="TX37" y="TY37"/>
                </a:cxn>
                <a:cxn ang="0">
                  <a:pos x="TX38" y="TY38"/>
                </a:cxn>
                <a:cxn ang="0">
                  <a:pos x="TX40" y="TY40"/>
                </a:cxn>
                <a:cxn ang="0">
                  <a:pos x="TX41" y="TY41"/>
                </a:cxn>
                <a:cxn ang="0">
                  <a:pos x="TX42" y="TY42"/>
                </a:cxn>
                <a:cxn ang="0">
                  <a:pos x="TX43" y="TY43"/>
                </a:cxn>
                <a:cxn ang="0">
                  <a:pos x="TX44" y="TY44"/>
                </a:cxn>
                <a:cxn ang="0">
                  <a:pos x="TX46" y="TY46"/>
                </a:cxn>
                <a:cxn ang="0">
                  <a:pos x="TX47" y="TY47"/>
                </a:cxn>
                <a:cxn ang="0">
                  <a:pos x="TX48" y="TY48"/>
                </a:cxn>
                <a:cxn ang="0">
                  <a:pos x="TX49" y="TY49"/>
                </a:cxn>
                <a:cxn ang="0">
                  <a:pos x="TX50" y="TY50"/>
                </a:cxn>
                <a:cxn ang="0">
                  <a:pos x="TX52" y="TY52"/>
                </a:cxn>
                <a:cxn ang="0">
                  <a:pos x="TX53" y="TY53"/>
                </a:cxn>
                <a:cxn ang="0">
                  <a:pos x="TX54" y="TY54"/>
                </a:cxn>
                <a:cxn ang="0">
                  <a:pos x="TX55" y="TY55"/>
                </a:cxn>
                <a:cxn ang="0">
                  <a:pos x="TX56" y="TY56"/>
                </a:cxn>
                <a:cxn ang="0">
                  <a:pos x="TX58" y="TY58"/>
                </a:cxn>
                <a:cxn ang="0">
                  <a:pos x="TX59" y="TY59"/>
                </a:cxn>
                <a:cxn ang="0">
                  <a:pos x="TX60" y="TY60"/>
                </a:cxn>
                <a:cxn ang="0">
                  <a:pos x="TX61" y="TY61"/>
                </a:cxn>
                <a:cxn ang="0">
                  <a:pos x="TX62" y="TY62"/>
                </a:cxn>
                <a:cxn ang="0">
                  <a:pos x="TX64" y="TY64"/>
                </a:cxn>
                <a:cxn ang="0">
                  <a:pos x="TX65" y="TY65"/>
                </a:cxn>
                <a:cxn ang="0">
                  <a:pos x="TX66" y="TY66"/>
                </a:cxn>
                <a:cxn ang="0">
                  <a:pos x="TX67" y="TY67"/>
                </a:cxn>
                <a:cxn ang="0">
                  <a:pos x="TX68" y="TY68"/>
                </a:cxn>
                <a:cxn ang="0">
                  <a:pos x="TX70" y="TY70"/>
                </a:cxn>
                <a:cxn ang="0">
                  <a:pos x="TX71" y="TY71"/>
                </a:cxn>
                <a:cxn ang="0">
                  <a:pos x="TX72" y="TY72"/>
                </a:cxn>
                <a:cxn ang="0">
                  <a:pos x="TX73" y="TY73"/>
                </a:cxn>
                <a:cxn ang="0">
                  <a:pos x="TX74" y="TY74"/>
                </a:cxn>
                <a:cxn ang="0">
                  <a:pos x="TX76" y="TY76"/>
                </a:cxn>
                <a:cxn ang="0">
                  <a:pos x="TX77" y="TY77"/>
                </a:cxn>
                <a:cxn ang="0">
                  <a:pos x="TX78" y="TY78"/>
                </a:cxn>
                <a:cxn ang="0">
                  <a:pos x="TX79" y="TY79"/>
                </a:cxn>
                <a:cxn ang="0">
                  <a:pos x="TX80" y="TY80"/>
                </a:cxn>
                <a:cxn ang="0">
                  <a:pos x="TX81" y="TY81"/>
                </a:cxn>
                <a:cxn ang="0">
                  <a:pos x="TX83" y="TY83"/>
                </a:cxn>
                <a:cxn ang="0">
                  <a:pos x="TX84" y="TY84"/>
                </a:cxn>
                <a:cxn ang="0">
                  <a:pos x="TX85" y="TY85"/>
                </a:cxn>
                <a:cxn ang="0">
                  <a:pos x="TX86" y="TY86"/>
                </a:cxn>
                <a:cxn ang="0">
                  <a:pos x="TX87" y="TY87"/>
                </a:cxn>
                <a:cxn ang="0">
                  <a:pos x="TX88" y="TY88"/>
                </a:cxn>
                <a:cxn ang="0">
                  <a:pos x="TX90" y="TY90"/>
                </a:cxn>
                <a:cxn ang="0">
                  <a:pos x="TX91" y="TY91"/>
                </a:cxn>
                <a:cxn ang="0">
                  <a:pos x="TX92" y="TY92"/>
                </a:cxn>
                <a:cxn ang="0">
                  <a:pos x="TX93" y="TY93"/>
                </a:cxn>
                <a:cxn ang="0">
                  <a:pos x="TX94" y="TY94"/>
                </a:cxn>
                <a:cxn ang="0">
                  <a:pos x="TX96" y="TY96"/>
                </a:cxn>
                <a:cxn ang="0">
                  <a:pos x="TX97" y="TY97"/>
                </a:cxn>
                <a:cxn ang="0">
                  <a:pos x="TX98" y="TY98"/>
                </a:cxn>
                <a:cxn ang="0">
                  <a:pos x="TX99" y="TY99"/>
                </a:cxn>
                <a:cxn ang="0">
                  <a:pos x="TX100" y="TY100"/>
                </a:cxn>
                <a:cxn ang="0">
                  <a:pos x="TX101" y="TY101"/>
                </a:cxn>
                <a:cxn ang="0">
                  <a:pos x="TX103" y="TY103"/>
                </a:cxn>
                <a:cxn ang="0">
                  <a:pos x="TX104" y="TY104"/>
                </a:cxn>
                <a:cxn ang="0">
                  <a:pos x="TX105" y="TY105"/>
                </a:cxn>
                <a:cxn ang="0">
                  <a:pos x="TX106" y="TY106"/>
                </a:cxn>
                <a:cxn ang="0">
                  <a:pos x="TX107" y="TY107"/>
                </a:cxn>
                <a:cxn ang="0">
                  <a:pos x="TX108" y="TY108"/>
                </a:cxn>
                <a:cxn ang="0">
                  <a:pos x="TX109" y="TY109"/>
                </a:cxn>
              </a:cxnLst>
              <a:rect l="l" t="t" r="r" b="b"/>
              <a:pathLst>
                <a:path w="127" h="131">
                  <a:moveTo>
                    <a:pt x="4" y="96"/>
                  </a:moveTo>
                  <a:cubicBezTo>
                    <a:pt x="7" y="101"/>
                    <a:pt x="14" y="104"/>
                    <a:pt x="25" y="104"/>
                  </a:cubicBezTo>
                  <a:cubicBezTo>
                    <a:pt x="25" y="104"/>
                    <a:pt x="25" y="104"/>
                    <a:pt x="25" y="104"/>
                  </a:cubicBezTo>
                  <a:cubicBezTo>
                    <a:pt x="29" y="104"/>
                    <a:pt x="34" y="104"/>
                    <a:pt x="40" y="103"/>
                  </a:cubicBezTo>
                  <a:cubicBezTo>
                    <a:pt x="45" y="118"/>
                    <a:pt x="53" y="128"/>
                    <a:pt x="62" y="128"/>
                  </a:cubicBezTo>
                  <a:cubicBezTo>
                    <a:pt x="71" y="128"/>
                    <a:pt x="79" y="118"/>
                    <a:pt x="84" y="103"/>
                  </a:cubicBezTo>
                  <a:cubicBezTo>
                    <a:pt x="90" y="104"/>
                    <a:pt x="95" y="104"/>
                    <a:pt x="99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10" y="104"/>
                    <a:pt x="117" y="101"/>
                    <a:pt x="120" y="96"/>
                  </a:cubicBezTo>
                  <a:cubicBezTo>
                    <a:pt x="124" y="89"/>
                    <a:pt x="120" y="77"/>
                    <a:pt x="108" y="64"/>
                  </a:cubicBezTo>
                  <a:cubicBezTo>
                    <a:pt x="120" y="51"/>
                    <a:pt x="124" y="39"/>
                    <a:pt x="120" y="32"/>
                  </a:cubicBezTo>
                  <a:cubicBezTo>
                    <a:pt x="117" y="27"/>
                    <a:pt x="110" y="24"/>
                    <a:pt x="99" y="24"/>
                  </a:cubicBezTo>
                  <a:cubicBezTo>
                    <a:pt x="95" y="24"/>
                    <a:pt x="90" y="24"/>
                    <a:pt x="84" y="25"/>
                  </a:cubicBezTo>
                  <a:cubicBezTo>
                    <a:pt x="79" y="10"/>
                    <a:pt x="71" y="0"/>
                    <a:pt x="62" y="0"/>
                  </a:cubicBezTo>
                  <a:cubicBezTo>
                    <a:pt x="53" y="0"/>
                    <a:pt x="45" y="10"/>
                    <a:pt x="40" y="25"/>
                  </a:cubicBezTo>
                  <a:cubicBezTo>
                    <a:pt x="34" y="24"/>
                    <a:pt x="29" y="24"/>
                    <a:pt x="25" y="24"/>
                  </a:cubicBezTo>
                  <a:cubicBezTo>
                    <a:pt x="14" y="24"/>
                    <a:pt x="7" y="27"/>
                    <a:pt x="4" y="32"/>
                  </a:cubicBezTo>
                  <a:cubicBezTo>
                    <a:pt x="0" y="39"/>
                    <a:pt x="4" y="51"/>
                    <a:pt x="16" y="64"/>
                  </a:cubicBezTo>
                  <a:cubicBezTo>
                    <a:pt x="4" y="77"/>
                    <a:pt x="0" y="89"/>
                    <a:pt x="4" y="96"/>
                  </a:cubicBezTo>
                  <a:close/>
                  <a:moveTo>
                    <a:pt x="62" y="124"/>
                  </a:moveTo>
                  <a:cubicBezTo>
                    <a:pt x="55" y="124"/>
                    <a:pt x="48" y="115"/>
                    <a:pt x="43" y="102"/>
                  </a:cubicBezTo>
                  <a:cubicBezTo>
                    <a:pt x="50" y="100"/>
                    <a:pt x="56" y="98"/>
                    <a:pt x="62" y="95"/>
                  </a:cubicBezTo>
                  <a:cubicBezTo>
                    <a:pt x="68" y="98"/>
                    <a:pt x="74" y="100"/>
                    <a:pt x="81" y="102"/>
                  </a:cubicBezTo>
                  <a:cubicBezTo>
                    <a:pt x="76" y="115"/>
                    <a:pt x="69" y="124"/>
                    <a:pt x="62" y="124"/>
                  </a:cubicBezTo>
                  <a:close/>
                  <a:moveTo>
                    <a:pt x="38" y="64"/>
                  </a:moveTo>
                  <a:cubicBezTo>
                    <a:pt x="38" y="59"/>
                    <a:pt x="38" y="55"/>
                    <a:pt x="39" y="50"/>
                  </a:cubicBezTo>
                  <a:cubicBezTo>
                    <a:pt x="42" y="48"/>
                    <a:pt x="46" y="46"/>
                    <a:pt x="50" y="43"/>
                  </a:cubicBezTo>
                  <a:cubicBezTo>
                    <a:pt x="54" y="41"/>
                    <a:pt x="58" y="39"/>
                    <a:pt x="62" y="37"/>
                  </a:cubicBezTo>
                  <a:cubicBezTo>
                    <a:pt x="66" y="39"/>
                    <a:pt x="70" y="41"/>
                    <a:pt x="74" y="43"/>
                  </a:cubicBezTo>
                  <a:cubicBezTo>
                    <a:pt x="78" y="46"/>
                    <a:pt x="82" y="48"/>
                    <a:pt x="85" y="50"/>
                  </a:cubicBezTo>
                  <a:cubicBezTo>
                    <a:pt x="86" y="55"/>
                    <a:pt x="86" y="59"/>
                    <a:pt x="86" y="64"/>
                  </a:cubicBezTo>
                  <a:cubicBezTo>
                    <a:pt x="86" y="69"/>
                    <a:pt x="86" y="73"/>
                    <a:pt x="85" y="78"/>
                  </a:cubicBezTo>
                  <a:cubicBezTo>
                    <a:pt x="82" y="80"/>
                    <a:pt x="78" y="82"/>
                    <a:pt x="74" y="85"/>
                  </a:cubicBezTo>
                  <a:cubicBezTo>
                    <a:pt x="70" y="87"/>
                    <a:pt x="66" y="89"/>
                    <a:pt x="62" y="91"/>
                  </a:cubicBezTo>
                  <a:cubicBezTo>
                    <a:pt x="58" y="89"/>
                    <a:pt x="54" y="87"/>
                    <a:pt x="50" y="85"/>
                  </a:cubicBezTo>
                  <a:cubicBezTo>
                    <a:pt x="46" y="82"/>
                    <a:pt x="42" y="80"/>
                    <a:pt x="39" y="78"/>
                  </a:cubicBezTo>
                  <a:cubicBezTo>
                    <a:pt x="38" y="73"/>
                    <a:pt x="38" y="69"/>
                    <a:pt x="38" y="64"/>
                  </a:cubicBezTo>
                  <a:close/>
                  <a:moveTo>
                    <a:pt x="34" y="74"/>
                  </a:moveTo>
                  <a:cubicBezTo>
                    <a:pt x="30" y="71"/>
                    <a:pt x="26" y="68"/>
                    <a:pt x="22" y="64"/>
                  </a:cubicBezTo>
                  <a:cubicBezTo>
                    <a:pt x="26" y="60"/>
                    <a:pt x="30" y="57"/>
                    <a:pt x="34" y="54"/>
                  </a:cubicBezTo>
                  <a:cubicBezTo>
                    <a:pt x="34" y="57"/>
                    <a:pt x="34" y="60"/>
                    <a:pt x="34" y="64"/>
                  </a:cubicBezTo>
                  <a:cubicBezTo>
                    <a:pt x="34" y="68"/>
                    <a:pt x="34" y="71"/>
                    <a:pt x="34" y="74"/>
                  </a:cubicBezTo>
                  <a:close/>
                  <a:moveTo>
                    <a:pt x="39" y="45"/>
                  </a:moveTo>
                  <a:cubicBezTo>
                    <a:pt x="40" y="40"/>
                    <a:pt x="41" y="35"/>
                    <a:pt x="42" y="30"/>
                  </a:cubicBezTo>
                  <a:cubicBezTo>
                    <a:pt x="47" y="31"/>
                    <a:pt x="52" y="33"/>
                    <a:pt x="57" y="35"/>
                  </a:cubicBezTo>
                  <a:cubicBezTo>
                    <a:pt x="54" y="36"/>
                    <a:pt x="51" y="38"/>
                    <a:pt x="48" y="40"/>
                  </a:cubicBezTo>
                  <a:cubicBezTo>
                    <a:pt x="45" y="42"/>
                    <a:pt x="42" y="43"/>
                    <a:pt x="39" y="45"/>
                  </a:cubicBezTo>
                  <a:close/>
                  <a:moveTo>
                    <a:pt x="67" y="35"/>
                  </a:moveTo>
                  <a:cubicBezTo>
                    <a:pt x="72" y="33"/>
                    <a:pt x="77" y="31"/>
                    <a:pt x="82" y="30"/>
                  </a:cubicBezTo>
                  <a:cubicBezTo>
                    <a:pt x="83" y="35"/>
                    <a:pt x="84" y="40"/>
                    <a:pt x="85" y="45"/>
                  </a:cubicBezTo>
                  <a:cubicBezTo>
                    <a:pt x="82" y="43"/>
                    <a:pt x="79" y="42"/>
                    <a:pt x="76" y="40"/>
                  </a:cubicBezTo>
                  <a:cubicBezTo>
                    <a:pt x="73" y="38"/>
                    <a:pt x="70" y="36"/>
                    <a:pt x="67" y="35"/>
                  </a:cubicBezTo>
                  <a:close/>
                  <a:moveTo>
                    <a:pt x="90" y="54"/>
                  </a:moveTo>
                  <a:cubicBezTo>
                    <a:pt x="94" y="57"/>
                    <a:pt x="98" y="60"/>
                    <a:pt x="102" y="64"/>
                  </a:cubicBezTo>
                  <a:cubicBezTo>
                    <a:pt x="98" y="68"/>
                    <a:pt x="94" y="71"/>
                    <a:pt x="90" y="74"/>
                  </a:cubicBezTo>
                  <a:cubicBezTo>
                    <a:pt x="90" y="71"/>
                    <a:pt x="90" y="68"/>
                    <a:pt x="90" y="64"/>
                  </a:cubicBezTo>
                  <a:cubicBezTo>
                    <a:pt x="90" y="60"/>
                    <a:pt x="90" y="57"/>
                    <a:pt x="90" y="54"/>
                  </a:cubicBezTo>
                  <a:close/>
                  <a:moveTo>
                    <a:pt x="85" y="83"/>
                  </a:moveTo>
                  <a:cubicBezTo>
                    <a:pt x="84" y="88"/>
                    <a:pt x="83" y="93"/>
                    <a:pt x="82" y="98"/>
                  </a:cubicBezTo>
                  <a:cubicBezTo>
                    <a:pt x="77" y="97"/>
                    <a:pt x="72" y="95"/>
                    <a:pt x="67" y="93"/>
                  </a:cubicBezTo>
                  <a:cubicBezTo>
                    <a:pt x="70" y="92"/>
                    <a:pt x="73" y="90"/>
                    <a:pt x="76" y="88"/>
                  </a:cubicBezTo>
                  <a:cubicBezTo>
                    <a:pt x="79" y="86"/>
                    <a:pt x="82" y="85"/>
                    <a:pt x="85" y="83"/>
                  </a:cubicBezTo>
                  <a:close/>
                  <a:moveTo>
                    <a:pt x="48" y="88"/>
                  </a:moveTo>
                  <a:cubicBezTo>
                    <a:pt x="51" y="90"/>
                    <a:pt x="54" y="92"/>
                    <a:pt x="57" y="93"/>
                  </a:cubicBezTo>
                  <a:cubicBezTo>
                    <a:pt x="52" y="95"/>
                    <a:pt x="47" y="97"/>
                    <a:pt x="42" y="98"/>
                  </a:cubicBezTo>
                  <a:cubicBezTo>
                    <a:pt x="41" y="93"/>
                    <a:pt x="40" y="88"/>
                    <a:pt x="39" y="83"/>
                  </a:cubicBezTo>
                  <a:cubicBezTo>
                    <a:pt x="42" y="85"/>
                    <a:pt x="45" y="86"/>
                    <a:pt x="48" y="88"/>
                  </a:cubicBezTo>
                  <a:close/>
                  <a:moveTo>
                    <a:pt x="116" y="94"/>
                  </a:moveTo>
                  <a:cubicBezTo>
                    <a:pt x="114" y="98"/>
                    <a:pt x="108" y="100"/>
                    <a:pt x="99" y="100"/>
                  </a:cubicBezTo>
                  <a:cubicBezTo>
                    <a:pt x="95" y="100"/>
                    <a:pt x="90" y="100"/>
                    <a:pt x="86" y="99"/>
                  </a:cubicBezTo>
                  <a:cubicBezTo>
                    <a:pt x="87" y="93"/>
                    <a:pt x="88" y="87"/>
                    <a:pt x="89" y="80"/>
                  </a:cubicBezTo>
                  <a:cubicBezTo>
                    <a:pt x="95" y="76"/>
                    <a:pt x="101" y="71"/>
                    <a:pt x="105" y="67"/>
                  </a:cubicBezTo>
                  <a:cubicBezTo>
                    <a:pt x="115" y="78"/>
                    <a:pt x="120" y="88"/>
                    <a:pt x="116" y="94"/>
                  </a:cubicBezTo>
                  <a:close/>
                  <a:moveTo>
                    <a:pt x="99" y="28"/>
                  </a:moveTo>
                  <a:cubicBezTo>
                    <a:pt x="108" y="28"/>
                    <a:pt x="114" y="30"/>
                    <a:pt x="116" y="34"/>
                  </a:cubicBezTo>
                  <a:cubicBezTo>
                    <a:pt x="120" y="40"/>
                    <a:pt x="115" y="50"/>
                    <a:pt x="105" y="61"/>
                  </a:cubicBezTo>
                  <a:cubicBezTo>
                    <a:pt x="101" y="57"/>
                    <a:pt x="95" y="52"/>
                    <a:pt x="89" y="48"/>
                  </a:cubicBezTo>
                  <a:cubicBezTo>
                    <a:pt x="88" y="41"/>
                    <a:pt x="87" y="35"/>
                    <a:pt x="86" y="29"/>
                  </a:cubicBezTo>
                  <a:cubicBezTo>
                    <a:pt x="90" y="28"/>
                    <a:pt x="95" y="28"/>
                    <a:pt x="99" y="28"/>
                  </a:cubicBezTo>
                  <a:close/>
                  <a:moveTo>
                    <a:pt x="62" y="4"/>
                  </a:moveTo>
                  <a:cubicBezTo>
                    <a:pt x="69" y="4"/>
                    <a:pt x="76" y="13"/>
                    <a:pt x="81" y="26"/>
                  </a:cubicBezTo>
                  <a:cubicBezTo>
                    <a:pt x="74" y="28"/>
                    <a:pt x="68" y="30"/>
                    <a:pt x="62" y="33"/>
                  </a:cubicBezTo>
                  <a:cubicBezTo>
                    <a:pt x="56" y="30"/>
                    <a:pt x="50" y="28"/>
                    <a:pt x="43" y="26"/>
                  </a:cubicBezTo>
                  <a:cubicBezTo>
                    <a:pt x="48" y="13"/>
                    <a:pt x="55" y="4"/>
                    <a:pt x="62" y="4"/>
                  </a:cubicBezTo>
                  <a:close/>
                  <a:moveTo>
                    <a:pt x="8" y="34"/>
                  </a:moveTo>
                  <a:cubicBezTo>
                    <a:pt x="10" y="30"/>
                    <a:pt x="16" y="28"/>
                    <a:pt x="25" y="28"/>
                  </a:cubicBezTo>
                  <a:cubicBezTo>
                    <a:pt x="29" y="28"/>
                    <a:pt x="34" y="28"/>
                    <a:pt x="38" y="29"/>
                  </a:cubicBezTo>
                  <a:cubicBezTo>
                    <a:pt x="37" y="35"/>
                    <a:pt x="36" y="41"/>
                    <a:pt x="35" y="48"/>
                  </a:cubicBezTo>
                  <a:cubicBezTo>
                    <a:pt x="29" y="52"/>
                    <a:pt x="23" y="57"/>
                    <a:pt x="19" y="61"/>
                  </a:cubicBezTo>
                  <a:cubicBezTo>
                    <a:pt x="9" y="50"/>
                    <a:pt x="4" y="40"/>
                    <a:pt x="8" y="34"/>
                  </a:cubicBezTo>
                  <a:close/>
                  <a:moveTo>
                    <a:pt x="19" y="67"/>
                  </a:moveTo>
                  <a:cubicBezTo>
                    <a:pt x="23" y="71"/>
                    <a:pt x="29" y="76"/>
                    <a:pt x="35" y="80"/>
                  </a:cubicBezTo>
                  <a:cubicBezTo>
                    <a:pt x="36" y="87"/>
                    <a:pt x="37" y="93"/>
                    <a:pt x="38" y="99"/>
                  </a:cubicBezTo>
                  <a:cubicBezTo>
                    <a:pt x="34" y="100"/>
                    <a:pt x="29" y="100"/>
                    <a:pt x="25" y="100"/>
                  </a:cubicBezTo>
                  <a:cubicBezTo>
                    <a:pt x="25" y="100"/>
                    <a:pt x="25" y="100"/>
                    <a:pt x="25" y="100"/>
                  </a:cubicBezTo>
                  <a:cubicBezTo>
                    <a:pt x="16" y="100"/>
                    <a:pt x="10" y="98"/>
                    <a:pt x="8" y="94"/>
                  </a:cubicBezTo>
                  <a:cubicBezTo>
                    <a:pt x="4" y="88"/>
                    <a:pt x="9" y="78"/>
                    <a:pt x="19" y="67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462D55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cap="none" dirty="0">
                <a:solidFill>
                  <a:srgbClr val="000000"/>
                </a:solidFill>
                <a:latin typeface="Calibri" panose="020F0502020204030204" charset="0"/>
                <a:ea typeface="Calibri" panose="020F0502020204030204" charset="0"/>
              </a:endParaRPr>
            </a:p>
          </p:txBody>
        </p:sp>
        <p:sp>
          <p:nvSpPr>
            <p:cNvPr id="112" name="形状 111"/>
            <p:cNvSpPr/>
            <p:nvPr/>
          </p:nvSpPr>
          <p:spPr>
            <a:xfrm>
              <a:off x="6803390" y="5026025"/>
              <a:ext cx="66040" cy="66040"/>
            </a:xfrm>
            <a:custGeom>
              <a:avLst/>
              <a:gdLst>
                <a:gd name="TX0" fmla="*/ 10 w 23"/>
                <a:gd name="TY0" fmla="*/ 20 h 23"/>
                <a:gd name="TX1" fmla="*/ 20 w 23"/>
                <a:gd name="TY1" fmla="*/ 10 h 23"/>
                <a:gd name="TX2" fmla="*/ 10 w 23"/>
                <a:gd name="TY2" fmla="*/ 0 h 23"/>
                <a:gd name="TX3" fmla="*/ 0 w 23"/>
                <a:gd name="TY3" fmla="*/ 10 h 23"/>
                <a:gd name="TX4" fmla="*/ 10 w 23"/>
                <a:gd name="TY4" fmla="*/ 20 h 23"/>
                <a:gd name="TX6" fmla="*/ 10 w 23"/>
                <a:gd name="TY6" fmla="*/ 4 h 23"/>
                <a:gd name="TX7" fmla="*/ 16 w 23"/>
                <a:gd name="TY7" fmla="*/ 10 h 23"/>
                <a:gd name="TX8" fmla="*/ 10 w 23"/>
                <a:gd name="TY8" fmla="*/ 16 h 23"/>
                <a:gd name="TX9" fmla="*/ 4 w 23"/>
                <a:gd name="TY9" fmla="*/ 10 h 23"/>
                <a:gd name="TX10" fmla="*/ 10 w 23"/>
                <a:gd name="TY10" fmla="*/ 4 h 23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</a:cxnLst>
              <a:rect l="l" t="t" r="r" b="b"/>
              <a:pathLst>
                <a:path w="23" h="23">
                  <a:moveTo>
                    <a:pt x="10" y="20"/>
                  </a:moveTo>
                  <a:cubicBezTo>
                    <a:pt x="16" y="20"/>
                    <a:pt x="20" y="16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0"/>
                    <a:pt x="10" y="20"/>
                  </a:cubicBezTo>
                  <a:close/>
                  <a:moveTo>
                    <a:pt x="10" y="4"/>
                  </a:move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3" y="16"/>
                    <a:pt x="10" y="16"/>
                  </a:cubicBezTo>
                  <a:cubicBezTo>
                    <a:pt x="7" y="16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462D55"/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cap="none" dirty="0">
                <a:solidFill>
                  <a:srgbClr val="000000"/>
                </a:solidFill>
                <a:latin typeface="Calibri" panose="020F0502020204030204" charset="0"/>
                <a:ea typeface="Calibri" panose="020F0502020204030204" charset="0"/>
              </a:endParaRPr>
            </a:p>
          </p:txBody>
        </p:sp>
      </p:grpSp>
      <p:sp>
        <p:nvSpPr>
          <p:cNvPr id="113" name="形状 112"/>
          <p:cNvSpPr/>
          <p:nvPr/>
        </p:nvSpPr>
        <p:spPr>
          <a:xfrm>
            <a:off x="959485" y="3731239"/>
            <a:ext cx="1633855" cy="1469390"/>
          </a:xfrm>
          <a:prstGeom prst="corner">
            <a:avLst>
              <a:gd name="adj1" fmla="val 20806"/>
              <a:gd name="adj2" fmla="val 19198"/>
            </a:avLst>
          </a:prstGeom>
          <a:solidFill>
            <a:srgbClr val="FFA26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cap="none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4" name="形状 113"/>
          <p:cNvSpPr/>
          <p:nvPr/>
        </p:nvSpPr>
        <p:spPr>
          <a:xfrm flipH="1">
            <a:off x="4086225" y="3731239"/>
            <a:ext cx="1633855" cy="1469390"/>
          </a:xfrm>
          <a:prstGeom prst="corner">
            <a:avLst>
              <a:gd name="adj1" fmla="val 20806"/>
              <a:gd name="adj2" fmla="val 19198"/>
            </a:avLst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cap="none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5" name="形状 114"/>
          <p:cNvSpPr/>
          <p:nvPr/>
        </p:nvSpPr>
        <p:spPr>
          <a:xfrm flipV="1">
            <a:off x="959485" y="1664949"/>
            <a:ext cx="1633855" cy="1469390"/>
          </a:xfrm>
          <a:prstGeom prst="corner">
            <a:avLst>
              <a:gd name="adj1" fmla="val 20806"/>
              <a:gd name="adj2" fmla="val 19198"/>
            </a:avLst>
          </a:prstGeom>
          <a:solidFill>
            <a:srgbClr val="462D5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cap="none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6" name="形状 115"/>
          <p:cNvSpPr/>
          <p:nvPr/>
        </p:nvSpPr>
        <p:spPr>
          <a:xfrm flipH="1" flipV="1">
            <a:off x="4086225" y="1664949"/>
            <a:ext cx="1633855" cy="1469390"/>
          </a:xfrm>
          <a:prstGeom prst="corner">
            <a:avLst>
              <a:gd name="adj1" fmla="val 20806"/>
              <a:gd name="adj2" fmla="val 19198"/>
            </a:avLst>
          </a:prstGeom>
          <a:solidFill>
            <a:srgbClr val="FFA26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cap="none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710957" y="1881254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710956" y="2194205"/>
            <a:ext cx="5085117" cy="417196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710957" y="2710563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710956" y="3023514"/>
            <a:ext cx="5085117" cy="417196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710957" y="3539872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710956" y="3852823"/>
            <a:ext cx="5085117" cy="417196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710957" y="4319652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710956" y="4632603"/>
            <a:ext cx="5085117" cy="417196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421410" y="60095"/>
            <a:ext cx="24875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总结篇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21410" y="480559"/>
            <a:ext cx="34579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2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2000">
        <p15:prstTrans prst="airplane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3" grpId="0" animBg="1"/>
      <p:bldP spid="114" grpId="0" animBg="1"/>
      <p:bldP spid="115" grpId="0" animBg="1"/>
      <p:bldP spid="11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H_Other_1"/>
          <p:cNvSpPr/>
          <p:nvPr>
            <p:custDataLst>
              <p:tags r:id="rId2"/>
            </p:custDataLst>
          </p:nvPr>
        </p:nvSpPr>
        <p:spPr>
          <a:xfrm rot="449473">
            <a:off x="1729495" y="1551424"/>
            <a:ext cx="4939999" cy="1755137"/>
          </a:xfrm>
          <a:custGeom>
            <a:avLst/>
            <a:gdLst>
              <a:gd name="connsiteX0" fmla="*/ 0 w 7303435"/>
              <a:gd name="connsiteY0" fmla="*/ 2088232 h 2088232"/>
              <a:gd name="connsiteX1" fmla="*/ 0 w 7303435"/>
              <a:gd name="connsiteY1" fmla="*/ 0 h 2088232"/>
              <a:gd name="connsiteX2" fmla="*/ 7303435 w 7303435"/>
              <a:gd name="connsiteY2" fmla="*/ 2088232 h 2088232"/>
              <a:gd name="connsiteX3" fmla="*/ 0 w 7303435"/>
              <a:gd name="connsiteY3" fmla="*/ 2088232 h 2088232"/>
              <a:gd name="connsiteX0-1" fmla="*/ 0 w 7303435"/>
              <a:gd name="connsiteY0-2" fmla="*/ 2088232 h 2088232"/>
              <a:gd name="connsiteX1-3" fmla="*/ 0 w 7303435"/>
              <a:gd name="connsiteY1-4" fmla="*/ 0 h 2088232"/>
              <a:gd name="connsiteX2-5" fmla="*/ 1474907 w 7303435"/>
              <a:gd name="connsiteY2-6" fmla="*/ 395173 h 2088232"/>
              <a:gd name="connsiteX3-7" fmla="*/ 7303435 w 7303435"/>
              <a:gd name="connsiteY3-8" fmla="*/ 2088232 h 2088232"/>
              <a:gd name="connsiteX4" fmla="*/ 0 w 7303435"/>
              <a:gd name="connsiteY4" fmla="*/ 2088232 h 2088232"/>
              <a:gd name="connsiteX0-9" fmla="*/ 12549 w 7315984"/>
              <a:gd name="connsiteY0-10" fmla="*/ 2183662 h 2183662"/>
              <a:gd name="connsiteX1-11" fmla="*/ 0 w 7315984"/>
              <a:gd name="connsiteY1-12" fmla="*/ 0 h 2183662"/>
              <a:gd name="connsiteX2-13" fmla="*/ 1487456 w 7315984"/>
              <a:gd name="connsiteY2-14" fmla="*/ 490603 h 2183662"/>
              <a:gd name="connsiteX3-15" fmla="*/ 7315984 w 7315984"/>
              <a:gd name="connsiteY3-16" fmla="*/ 2183662 h 2183662"/>
              <a:gd name="connsiteX4-17" fmla="*/ 12549 w 7315984"/>
              <a:gd name="connsiteY4-18" fmla="*/ 2183662 h 2183662"/>
              <a:gd name="connsiteX0-19" fmla="*/ 12549 w 7315984"/>
              <a:gd name="connsiteY0-20" fmla="*/ 2183662 h 2183662"/>
              <a:gd name="connsiteX1-21" fmla="*/ 0 w 7315984"/>
              <a:gd name="connsiteY1-22" fmla="*/ 0 h 2183662"/>
              <a:gd name="connsiteX2-23" fmla="*/ 1487456 w 7315984"/>
              <a:gd name="connsiteY2-24" fmla="*/ 490603 h 2183662"/>
              <a:gd name="connsiteX3-25" fmla="*/ 7315984 w 7315984"/>
              <a:gd name="connsiteY3-26" fmla="*/ 2183662 h 2183662"/>
              <a:gd name="connsiteX4-27" fmla="*/ 12549 w 7315984"/>
              <a:gd name="connsiteY4-28" fmla="*/ 2183662 h 2183662"/>
              <a:gd name="connsiteX0-29" fmla="*/ 12549 w 7315984"/>
              <a:gd name="connsiteY0-30" fmla="*/ 2183662 h 2183662"/>
              <a:gd name="connsiteX1-31" fmla="*/ 0 w 7315984"/>
              <a:gd name="connsiteY1-32" fmla="*/ 0 h 2183662"/>
              <a:gd name="connsiteX2-33" fmla="*/ 1487456 w 7315984"/>
              <a:gd name="connsiteY2-34" fmla="*/ 490603 h 2183662"/>
              <a:gd name="connsiteX3-35" fmla="*/ 7315984 w 7315984"/>
              <a:gd name="connsiteY3-36" fmla="*/ 2183662 h 2183662"/>
              <a:gd name="connsiteX4-37" fmla="*/ 12549 w 7315984"/>
              <a:gd name="connsiteY4-38" fmla="*/ 2183662 h 2183662"/>
              <a:gd name="connsiteX0-39" fmla="*/ 12549 w 7315984"/>
              <a:gd name="connsiteY0-40" fmla="*/ 2183662 h 2183662"/>
              <a:gd name="connsiteX1-41" fmla="*/ 0 w 7315984"/>
              <a:gd name="connsiteY1-42" fmla="*/ 0 h 2183662"/>
              <a:gd name="connsiteX2-43" fmla="*/ 1487456 w 7315984"/>
              <a:gd name="connsiteY2-44" fmla="*/ 490603 h 2183662"/>
              <a:gd name="connsiteX3-45" fmla="*/ 7315984 w 7315984"/>
              <a:gd name="connsiteY3-46" fmla="*/ 2183662 h 2183662"/>
              <a:gd name="connsiteX4-47" fmla="*/ 12549 w 7315984"/>
              <a:gd name="connsiteY4-48" fmla="*/ 2183662 h 2183662"/>
              <a:gd name="connsiteX0-49" fmla="*/ 12549 w 7315984"/>
              <a:gd name="connsiteY0-50" fmla="*/ 2183662 h 2183662"/>
              <a:gd name="connsiteX1-51" fmla="*/ 0 w 7315984"/>
              <a:gd name="connsiteY1-52" fmla="*/ 0 h 2183662"/>
              <a:gd name="connsiteX2-53" fmla="*/ 1487456 w 7315984"/>
              <a:gd name="connsiteY2-54" fmla="*/ 490603 h 2183662"/>
              <a:gd name="connsiteX3-55" fmla="*/ 7315984 w 7315984"/>
              <a:gd name="connsiteY3-56" fmla="*/ 2183662 h 2183662"/>
              <a:gd name="connsiteX4-57" fmla="*/ 12549 w 7315984"/>
              <a:gd name="connsiteY4-58" fmla="*/ 2183662 h 2183662"/>
              <a:gd name="connsiteX0-59" fmla="*/ 12549 w 7315984"/>
              <a:gd name="connsiteY0-60" fmla="*/ 2183662 h 2183662"/>
              <a:gd name="connsiteX1-61" fmla="*/ 0 w 7315984"/>
              <a:gd name="connsiteY1-62" fmla="*/ 0 h 2183662"/>
              <a:gd name="connsiteX2-63" fmla="*/ 1487456 w 7315984"/>
              <a:gd name="connsiteY2-64" fmla="*/ 490603 h 2183662"/>
              <a:gd name="connsiteX3-65" fmla="*/ 7315984 w 7315984"/>
              <a:gd name="connsiteY3-66" fmla="*/ 2183662 h 2183662"/>
              <a:gd name="connsiteX4-67" fmla="*/ 12549 w 7315984"/>
              <a:gd name="connsiteY4-68" fmla="*/ 2183662 h 2183662"/>
              <a:gd name="connsiteX0-69" fmla="*/ 12549 w 7315984"/>
              <a:gd name="connsiteY0-70" fmla="*/ 2183662 h 2183662"/>
              <a:gd name="connsiteX1-71" fmla="*/ 0 w 7315984"/>
              <a:gd name="connsiteY1-72" fmla="*/ 0 h 2183662"/>
              <a:gd name="connsiteX2-73" fmla="*/ 1487456 w 7315984"/>
              <a:gd name="connsiteY2-74" fmla="*/ 490603 h 2183662"/>
              <a:gd name="connsiteX3-75" fmla="*/ 7315984 w 7315984"/>
              <a:gd name="connsiteY3-76" fmla="*/ 2183662 h 2183662"/>
              <a:gd name="connsiteX4-77" fmla="*/ 12549 w 7315984"/>
              <a:gd name="connsiteY4-78" fmla="*/ 2183662 h 2183662"/>
              <a:gd name="connsiteX0-79" fmla="*/ 12549 w 7315984"/>
              <a:gd name="connsiteY0-80" fmla="*/ 2183662 h 2183662"/>
              <a:gd name="connsiteX1-81" fmla="*/ 0 w 7315984"/>
              <a:gd name="connsiteY1-82" fmla="*/ 0 h 2183662"/>
              <a:gd name="connsiteX2-83" fmla="*/ 1487456 w 7315984"/>
              <a:gd name="connsiteY2-84" fmla="*/ 490603 h 2183662"/>
              <a:gd name="connsiteX3-85" fmla="*/ 7315984 w 7315984"/>
              <a:gd name="connsiteY3-86" fmla="*/ 2183662 h 2183662"/>
              <a:gd name="connsiteX4-87" fmla="*/ 12549 w 7315984"/>
              <a:gd name="connsiteY4-88" fmla="*/ 2183662 h 2183662"/>
              <a:gd name="connsiteX0-89" fmla="*/ 12549 w 7534947"/>
              <a:gd name="connsiteY0-90" fmla="*/ 2183662 h 2183662"/>
              <a:gd name="connsiteX1-91" fmla="*/ 0 w 7534947"/>
              <a:gd name="connsiteY1-92" fmla="*/ 0 h 2183662"/>
              <a:gd name="connsiteX2-93" fmla="*/ 1487456 w 7534947"/>
              <a:gd name="connsiteY2-94" fmla="*/ 490603 h 2183662"/>
              <a:gd name="connsiteX3-95" fmla="*/ 5257711 w 7534947"/>
              <a:gd name="connsiteY3-96" fmla="*/ 1353965 h 2183662"/>
              <a:gd name="connsiteX4-97" fmla="*/ 7315984 w 7534947"/>
              <a:gd name="connsiteY4-98" fmla="*/ 2183662 h 2183662"/>
              <a:gd name="connsiteX5" fmla="*/ 12549 w 7534947"/>
              <a:gd name="connsiteY5" fmla="*/ 2183662 h 2183662"/>
              <a:gd name="connsiteX0-99" fmla="*/ 12549 w 7315984"/>
              <a:gd name="connsiteY0-100" fmla="*/ 2183662 h 2183662"/>
              <a:gd name="connsiteX1-101" fmla="*/ 0 w 7315984"/>
              <a:gd name="connsiteY1-102" fmla="*/ 0 h 2183662"/>
              <a:gd name="connsiteX2-103" fmla="*/ 1487456 w 7315984"/>
              <a:gd name="connsiteY2-104" fmla="*/ 490603 h 2183662"/>
              <a:gd name="connsiteX3-105" fmla="*/ 5257711 w 7315984"/>
              <a:gd name="connsiteY3-106" fmla="*/ 1353965 h 2183662"/>
              <a:gd name="connsiteX4-107" fmla="*/ 7315984 w 7315984"/>
              <a:gd name="connsiteY4-108" fmla="*/ 2183662 h 2183662"/>
              <a:gd name="connsiteX5-109" fmla="*/ 12549 w 7315984"/>
              <a:gd name="connsiteY5-110" fmla="*/ 2183662 h 2183662"/>
              <a:gd name="connsiteX0-111" fmla="*/ 12549 w 7315984"/>
              <a:gd name="connsiteY0-112" fmla="*/ 2183662 h 2183662"/>
              <a:gd name="connsiteX1-113" fmla="*/ 0 w 7315984"/>
              <a:gd name="connsiteY1-114" fmla="*/ 0 h 2183662"/>
              <a:gd name="connsiteX2-115" fmla="*/ 1487456 w 7315984"/>
              <a:gd name="connsiteY2-116" fmla="*/ 490603 h 2183662"/>
              <a:gd name="connsiteX3-117" fmla="*/ 5257711 w 7315984"/>
              <a:gd name="connsiteY3-118" fmla="*/ 1353965 h 2183662"/>
              <a:gd name="connsiteX4-119" fmla="*/ 7315984 w 7315984"/>
              <a:gd name="connsiteY4-120" fmla="*/ 2183662 h 2183662"/>
              <a:gd name="connsiteX5-121" fmla="*/ 12549 w 7315984"/>
              <a:gd name="connsiteY5-122" fmla="*/ 2183662 h 2183662"/>
              <a:gd name="connsiteX0-123" fmla="*/ 12549 w 7315984"/>
              <a:gd name="connsiteY0-124" fmla="*/ 2262674 h 2262674"/>
              <a:gd name="connsiteX1-125" fmla="*/ 0 w 7315984"/>
              <a:gd name="connsiteY1-126" fmla="*/ 79012 h 2262674"/>
              <a:gd name="connsiteX2-127" fmla="*/ 1487456 w 7315984"/>
              <a:gd name="connsiteY2-128" fmla="*/ 569615 h 2262674"/>
              <a:gd name="connsiteX3-129" fmla="*/ 5257711 w 7315984"/>
              <a:gd name="connsiteY3-130" fmla="*/ 1432977 h 2262674"/>
              <a:gd name="connsiteX4-131" fmla="*/ 7315984 w 7315984"/>
              <a:gd name="connsiteY4-132" fmla="*/ 2262674 h 2262674"/>
              <a:gd name="connsiteX5-133" fmla="*/ 12549 w 7315984"/>
              <a:gd name="connsiteY5-134" fmla="*/ 2262674 h 2262674"/>
              <a:gd name="connsiteX0-135" fmla="*/ 12549 w 7315984"/>
              <a:gd name="connsiteY0-136" fmla="*/ 2254555 h 2254555"/>
              <a:gd name="connsiteX1-137" fmla="*/ 0 w 7315984"/>
              <a:gd name="connsiteY1-138" fmla="*/ 70893 h 2254555"/>
              <a:gd name="connsiteX2-139" fmla="*/ 1487456 w 7315984"/>
              <a:gd name="connsiteY2-140" fmla="*/ 561496 h 2254555"/>
              <a:gd name="connsiteX3-141" fmla="*/ 5257711 w 7315984"/>
              <a:gd name="connsiteY3-142" fmla="*/ 1424858 h 2254555"/>
              <a:gd name="connsiteX4-143" fmla="*/ 7315984 w 7315984"/>
              <a:gd name="connsiteY4-144" fmla="*/ 2254555 h 2254555"/>
              <a:gd name="connsiteX5-145" fmla="*/ 12549 w 7315984"/>
              <a:gd name="connsiteY5-146" fmla="*/ 2254555 h 2254555"/>
              <a:gd name="connsiteX0-147" fmla="*/ 12549 w 7315984"/>
              <a:gd name="connsiteY0-148" fmla="*/ 2254555 h 2254555"/>
              <a:gd name="connsiteX1-149" fmla="*/ 0 w 7315984"/>
              <a:gd name="connsiteY1-150" fmla="*/ 70893 h 2254555"/>
              <a:gd name="connsiteX2-151" fmla="*/ 1487456 w 7315984"/>
              <a:gd name="connsiteY2-152" fmla="*/ 561496 h 2254555"/>
              <a:gd name="connsiteX3-153" fmla="*/ 5257711 w 7315984"/>
              <a:gd name="connsiteY3-154" fmla="*/ 1424858 h 2254555"/>
              <a:gd name="connsiteX4-155" fmla="*/ 7315984 w 7315984"/>
              <a:gd name="connsiteY4-156" fmla="*/ 2254555 h 2254555"/>
              <a:gd name="connsiteX5-157" fmla="*/ 12549 w 7315984"/>
              <a:gd name="connsiteY5-158" fmla="*/ 2254555 h 2254555"/>
              <a:gd name="connsiteX0-159" fmla="*/ 12549 w 7315984"/>
              <a:gd name="connsiteY0-160" fmla="*/ 2254555 h 2254555"/>
              <a:gd name="connsiteX1-161" fmla="*/ 0 w 7315984"/>
              <a:gd name="connsiteY1-162" fmla="*/ 70893 h 2254555"/>
              <a:gd name="connsiteX2-163" fmla="*/ 1487456 w 7315984"/>
              <a:gd name="connsiteY2-164" fmla="*/ 561496 h 2254555"/>
              <a:gd name="connsiteX3-165" fmla="*/ 5257711 w 7315984"/>
              <a:gd name="connsiteY3-166" fmla="*/ 1424858 h 2254555"/>
              <a:gd name="connsiteX4-167" fmla="*/ 7315984 w 7315984"/>
              <a:gd name="connsiteY4-168" fmla="*/ 2254555 h 2254555"/>
              <a:gd name="connsiteX5-169" fmla="*/ 12549 w 7315984"/>
              <a:gd name="connsiteY5-170" fmla="*/ 2254555 h 2254555"/>
              <a:gd name="connsiteX0-171" fmla="*/ 12549 w 7315984"/>
              <a:gd name="connsiteY0-172" fmla="*/ 2260613 h 2260613"/>
              <a:gd name="connsiteX1-173" fmla="*/ 0 w 7315984"/>
              <a:gd name="connsiteY1-174" fmla="*/ 76951 h 2260613"/>
              <a:gd name="connsiteX2-175" fmla="*/ 1487456 w 7315984"/>
              <a:gd name="connsiteY2-176" fmla="*/ 567554 h 2260613"/>
              <a:gd name="connsiteX3-177" fmla="*/ 4932506 w 7315984"/>
              <a:gd name="connsiteY3-178" fmla="*/ 1295697 h 2260613"/>
              <a:gd name="connsiteX4-179" fmla="*/ 7315984 w 7315984"/>
              <a:gd name="connsiteY4-180" fmla="*/ 2260613 h 2260613"/>
              <a:gd name="connsiteX5-181" fmla="*/ 12549 w 7315984"/>
              <a:gd name="connsiteY5-182" fmla="*/ 2260613 h 2260613"/>
              <a:gd name="connsiteX0-183" fmla="*/ 12549 w 8211184"/>
              <a:gd name="connsiteY0-184" fmla="*/ 2260613 h 2260613"/>
              <a:gd name="connsiteX1-185" fmla="*/ 0 w 8211184"/>
              <a:gd name="connsiteY1-186" fmla="*/ 76951 h 2260613"/>
              <a:gd name="connsiteX2-187" fmla="*/ 1487456 w 8211184"/>
              <a:gd name="connsiteY2-188" fmla="*/ 567554 h 2260613"/>
              <a:gd name="connsiteX3-189" fmla="*/ 4932506 w 8211184"/>
              <a:gd name="connsiteY3-190" fmla="*/ 1295697 h 2260613"/>
              <a:gd name="connsiteX4-191" fmla="*/ 7315984 w 8211184"/>
              <a:gd name="connsiteY4-192" fmla="*/ 2260613 h 2260613"/>
              <a:gd name="connsiteX5-193" fmla="*/ 12549 w 8211184"/>
              <a:gd name="connsiteY5-194" fmla="*/ 2260613 h 2260613"/>
              <a:gd name="connsiteX0-195" fmla="*/ 12549 w 7372592"/>
              <a:gd name="connsiteY0-196" fmla="*/ 2260613 h 2273153"/>
              <a:gd name="connsiteX1-197" fmla="*/ 0 w 7372592"/>
              <a:gd name="connsiteY1-198" fmla="*/ 76951 h 2273153"/>
              <a:gd name="connsiteX2-199" fmla="*/ 1487456 w 7372592"/>
              <a:gd name="connsiteY2-200" fmla="*/ 567554 h 2273153"/>
              <a:gd name="connsiteX3-201" fmla="*/ 4932506 w 7372592"/>
              <a:gd name="connsiteY3-202" fmla="*/ 1295697 h 2273153"/>
              <a:gd name="connsiteX4-203" fmla="*/ 7315984 w 7372592"/>
              <a:gd name="connsiteY4-204" fmla="*/ 2260613 h 2273153"/>
              <a:gd name="connsiteX5-205" fmla="*/ 12549 w 7372592"/>
              <a:gd name="connsiteY5-206" fmla="*/ 2260613 h 2273153"/>
              <a:gd name="connsiteX0-207" fmla="*/ 12549 w 8860132"/>
              <a:gd name="connsiteY0-208" fmla="*/ 2260613 h 2509756"/>
              <a:gd name="connsiteX1-209" fmla="*/ 0 w 8860132"/>
              <a:gd name="connsiteY1-210" fmla="*/ 76951 h 2509756"/>
              <a:gd name="connsiteX2-211" fmla="*/ 1487456 w 8860132"/>
              <a:gd name="connsiteY2-212" fmla="*/ 567554 h 2509756"/>
              <a:gd name="connsiteX3-213" fmla="*/ 4932506 w 8860132"/>
              <a:gd name="connsiteY3-214" fmla="*/ 1295697 h 2509756"/>
              <a:gd name="connsiteX4-215" fmla="*/ 7315984 w 8860132"/>
              <a:gd name="connsiteY4-216" fmla="*/ 2260613 h 2509756"/>
              <a:gd name="connsiteX5-217" fmla="*/ 12549 w 8860132"/>
              <a:gd name="connsiteY5-218" fmla="*/ 2260613 h 2509756"/>
              <a:gd name="connsiteX0-219" fmla="*/ 12549 w 7586891"/>
              <a:gd name="connsiteY0-220" fmla="*/ 2257838 h 2343573"/>
              <a:gd name="connsiteX1-221" fmla="*/ 0 w 7586891"/>
              <a:gd name="connsiteY1-222" fmla="*/ 74176 h 2343573"/>
              <a:gd name="connsiteX2-223" fmla="*/ 1487456 w 7586891"/>
              <a:gd name="connsiteY2-224" fmla="*/ 564779 h 2343573"/>
              <a:gd name="connsiteX3-225" fmla="*/ 5166074 w 7586891"/>
              <a:gd name="connsiteY3-226" fmla="*/ 1100407 h 2343573"/>
              <a:gd name="connsiteX4-227" fmla="*/ 7315984 w 7586891"/>
              <a:gd name="connsiteY4-228" fmla="*/ 2257838 h 2343573"/>
              <a:gd name="connsiteX5-229" fmla="*/ 12549 w 7586891"/>
              <a:gd name="connsiteY5-230" fmla="*/ 2257838 h 2343573"/>
              <a:gd name="connsiteX0-231" fmla="*/ 12549 w 7607135"/>
              <a:gd name="connsiteY0-232" fmla="*/ 2257838 h 2343573"/>
              <a:gd name="connsiteX1-233" fmla="*/ 0 w 7607135"/>
              <a:gd name="connsiteY1-234" fmla="*/ 74176 h 2343573"/>
              <a:gd name="connsiteX2-235" fmla="*/ 1487456 w 7607135"/>
              <a:gd name="connsiteY2-236" fmla="*/ 564779 h 2343573"/>
              <a:gd name="connsiteX3-237" fmla="*/ 5166074 w 7607135"/>
              <a:gd name="connsiteY3-238" fmla="*/ 1100407 h 2343573"/>
              <a:gd name="connsiteX4-239" fmla="*/ 7315984 w 7607135"/>
              <a:gd name="connsiteY4-240" fmla="*/ 2257838 h 2343573"/>
              <a:gd name="connsiteX5-241" fmla="*/ 12549 w 7607135"/>
              <a:gd name="connsiteY5-242" fmla="*/ 2257838 h 2343573"/>
              <a:gd name="connsiteX0-243" fmla="*/ 12549 w 8176398"/>
              <a:gd name="connsiteY0-244" fmla="*/ 2257838 h 2521866"/>
              <a:gd name="connsiteX1-245" fmla="*/ 0 w 8176398"/>
              <a:gd name="connsiteY1-246" fmla="*/ 74176 h 2521866"/>
              <a:gd name="connsiteX2-247" fmla="*/ 1487456 w 8176398"/>
              <a:gd name="connsiteY2-248" fmla="*/ 564779 h 2521866"/>
              <a:gd name="connsiteX3-249" fmla="*/ 5166074 w 8176398"/>
              <a:gd name="connsiteY3-250" fmla="*/ 1100407 h 2521866"/>
              <a:gd name="connsiteX4-251" fmla="*/ 7315984 w 8176398"/>
              <a:gd name="connsiteY4-252" fmla="*/ 2257838 h 2521866"/>
              <a:gd name="connsiteX5-253" fmla="*/ 12549 w 8176398"/>
              <a:gd name="connsiteY5-254" fmla="*/ 2257838 h 2521866"/>
              <a:gd name="connsiteX0-255" fmla="*/ 12549 w 8176398"/>
              <a:gd name="connsiteY0-256" fmla="*/ 2183662 h 2447690"/>
              <a:gd name="connsiteX1-257" fmla="*/ 0 w 8176398"/>
              <a:gd name="connsiteY1-258" fmla="*/ 0 h 2447690"/>
              <a:gd name="connsiteX2-259" fmla="*/ 1487456 w 8176398"/>
              <a:gd name="connsiteY2-260" fmla="*/ 490603 h 2447690"/>
              <a:gd name="connsiteX3-261" fmla="*/ 5166074 w 8176398"/>
              <a:gd name="connsiteY3-262" fmla="*/ 1026231 h 2447690"/>
              <a:gd name="connsiteX4-263" fmla="*/ 7315984 w 8176398"/>
              <a:gd name="connsiteY4-264" fmla="*/ 2183662 h 2447690"/>
              <a:gd name="connsiteX5-265" fmla="*/ 12549 w 8176398"/>
              <a:gd name="connsiteY5-266" fmla="*/ 2183662 h 24476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  <a:cxn ang="0">
                <a:pos x="connsiteX5-109" y="connsiteY5-110"/>
              </a:cxn>
            </a:cxnLst>
            <a:rect l="l" t="t" r="r" b="b"/>
            <a:pathLst>
              <a:path w="8176398" h="2447690">
                <a:moveTo>
                  <a:pt x="12549" y="2183662"/>
                </a:moveTo>
                <a:lnTo>
                  <a:pt x="0" y="0"/>
                </a:lnTo>
                <a:cubicBezTo>
                  <a:pt x="205592" y="273240"/>
                  <a:pt x="626444" y="319565"/>
                  <a:pt x="1487456" y="490603"/>
                </a:cubicBezTo>
                <a:cubicBezTo>
                  <a:pt x="2348468" y="661641"/>
                  <a:pt x="3295208" y="425463"/>
                  <a:pt x="5166074" y="1026231"/>
                </a:cubicBezTo>
                <a:cubicBezTo>
                  <a:pt x="7036940" y="1626999"/>
                  <a:pt x="9508750" y="3028877"/>
                  <a:pt x="7315984" y="2183662"/>
                </a:cubicBezTo>
                <a:cubicBezTo>
                  <a:pt x="5123218" y="1338447"/>
                  <a:pt x="2447027" y="2183662"/>
                  <a:pt x="12549" y="2183662"/>
                </a:cubicBezTo>
                <a:close/>
              </a:path>
            </a:pathLst>
          </a:custGeom>
          <a:solidFill>
            <a:srgbClr val="462D55"/>
          </a:solidFill>
          <a:ln w="25400" cap="flat" cmpd="sng" algn="ctr">
            <a:noFill/>
            <a:prstDash val="solid"/>
          </a:ln>
          <a:effectLst/>
        </p:spPr>
        <p:txBody>
          <a:bodyPr lIns="68544" tIns="34279" rIns="68544" bIns="34279" anchor="ctr"/>
          <a:lstStyle/>
          <a:p>
            <a:pPr algn="ctr">
              <a:defRPr/>
            </a:pPr>
            <a:endParaRPr lang="en-US" sz="1335" kern="0">
              <a:solidFill>
                <a:sysClr val="window" lastClr="FFFFFF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3" name="MH_Other_2"/>
          <p:cNvSpPr/>
          <p:nvPr>
            <p:custDataLst>
              <p:tags r:id="rId3"/>
            </p:custDataLst>
          </p:nvPr>
        </p:nvSpPr>
        <p:spPr>
          <a:xfrm rot="21077013">
            <a:off x="1598912" y="2503467"/>
            <a:ext cx="4114244" cy="1463143"/>
          </a:xfrm>
          <a:custGeom>
            <a:avLst/>
            <a:gdLst>
              <a:gd name="connsiteX0" fmla="*/ 0 w 7303435"/>
              <a:gd name="connsiteY0" fmla="*/ 2088232 h 2088232"/>
              <a:gd name="connsiteX1" fmla="*/ 0 w 7303435"/>
              <a:gd name="connsiteY1" fmla="*/ 0 h 2088232"/>
              <a:gd name="connsiteX2" fmla="*/ 7303435 w 7303435"/>
              <a:gd name="connsiteY2" fmla="*/ 2088232 h 2088232"/>
              <a:gd name="connsiteX3" fmla="*/ 0 w 7303435"/>
              <a:gd name="connsiteY3" fmla="*/ 2088232 h 2088232"/>
              <a:gd name="connsiteX0-1" fmla="*/ 0 w 7303435"/>
              <a:gd name="connsiteY0-2" fmla="*/ 2088232 h 2088232"/>
              <a:gd name="connsiteX1-3" fmla="*/ 0 w 7303435"/>
              <a:gd name="connsiteY1-4" fmla="*/ 0 h 2088232"/>
              <a:gd name="connsiteX2-5" fmla="*/ 1474907 w 7303435"/>
              <a:gd name="connsiteY2-6" fmla="*/ 395173 h 2088232"/>
              <a:gd name="connsiteX3-7" fmla="*/ 7303435 w 7303435"/>
              <a:gd name="connsiteY3-8" fmla="*/ 2088232 h 2088232"/>
              <a:gd name="connsiteX4" fmla="*/ 0 w 7303435"/>
              <a:gd name="connsiteY4" fmla="*/ 2088232 h 2088232"/>
              <a:gd name="connsiteX0-9" fmla="*/ 12549 w 7315984"/>
              <a:gd name="connsiteY0-10" fmla="*/ 2183662 h 2183662"/>
              <a:gd name="connsiteX1-11" fmla="*/ 0 w 7315984"/>
              <a:gd name="connsiteY1-12" fmla="*/ 0 h 2183662"/>
              <a:gd name="connsiteX2-13" fmla="*/ 1487456 w 7315984"/>
              <a:gd name="connsiteY2-14" fmla="*/ 490603 h 2183662"/>
              <a:gd name="connsiteX3-15" fmla="*/ 7315984 w 7315984"/>
              <a:gd name="connsiteY3-16" fmla="*/ 2183662 h 2183662"/>
              <a:gd name="connsiteX4-17" fmla="*/ 12549 w 7315984"/>
              <a:gd name="connsiteY4-18" fmla="*/ 2183662 h 2183662"/>
              <a:gd name="connsiteX0-19" fmla="*/ 12549 w 7315984"/>
              <a:gd name="connsiteY0-20" fmla="*/ 2183662 h 2183662"/>
              <a:gd name="connsiteX1-21" fmla="*/ 0 w 7315984"/>
              <a:gd name="connsiteY1-22" fmla="*/ 0 h 2183662"/>
              <a:gd name="connsiteX2-23" fmla="*/ 1487456 w 7315984"/>
              <a:gd name="connsiteY2-24" fmla="*/ 490603 h 2183662"/>
              <a:gd name="connsiteX3-25" fmla="*/ 7315984 w 7315984"/>
              <a:gd name="connsiteY3-26" fmla="*/ 2183662 h 2183662"/>
              <a:gd name="connsiteX4-27" fmla="*/ 12549 w 7315984"/>
              <a:gd name="connsiteY4-28" fmla="*/ 2183662 h 2183662"/>
              <a:gd name="connsiteX0-29" fmla="*/ 12549 w 7315984"/>
              <a:gd name="connsiteY0-30" fmla="*/ 2183662 h 2183662"/>
              <a:gd name="connsiteX1-31" fmla="*/ 0 w 7315984"/>
              <a:gd name="connsiteY1-32" fmla="*/ 0 h 2183662"/>
              <a:gd name="connsiteX2-33" fmla="*/ 1487456 w 7315984"/>
              <a:gd name="connsiteY2-34" fmla="*/ 490603 h 2183662"/>
              <a:gd name="connsiteX3-35" fmla="*/ 7315984 w 7315984"/>
              <a:gd name="connsiteY3-36" fmla="*/ 2183662 h 2183662"/>
              <a:gd name="connsiteX4-37" fmla="*/ 12549 w 7315984"/>
              <a:gd name="connsiteY4-38" fmla="*/ 2183662 h 2183662"/>
              <a:gd name="connsiteX0-39" fmla="*/ 12549 w 7315984"/>
              <a:gd name="connsiteY0-40" fmla="*/ 2183662 h 2183662"/>
              <a:gd name="connsiteX1-41" fmla="*/ 0 w 7315984"/>
              <a:gd name="connsiteY1-42" fmla="*/ 0 h 2183662"/>
              <a:gd name="connsiteX2-43" fmla="*/ 1487456 w 7315984"/>
              <a:gd name="connsiteY2-44" fmla="*/ 490603 h 2183662"/>
              <a:gd name="connsiteX3-45" fmla="*/ 7315984 w 7315984"/>
              <a:gd name="connsiteY3-46" fmla="*/ 2183662 h 2183662"/>
              <a:gd name="connsiteX4-47" fmla="*/ 12549 w 7315984"/>
              <a:gd name="connsiteY4-48" fmla="*/ 2183662 h 2183662"/>
              <a:gd name="connsiteX0-49" fmla="*/ 12549 w 7315984"/>
              <a:gd name="connsiteY0-50" fmla="*/ 2183662 h 2183662"/>
              <a:gd name="connsiteX1-51" fmla="*/ 0 w 7315984"/>
              <a:gd name="connsiteY1-52" fmla="*/ 0 h 2183662"/>
              <a:gd name="connsiteX2-53" fmla="*/ 1487456 w 7315984"/>
              <a:gd name="connsiteY2-54" fmla="*/ 490603 h 2183662"/>
              <a:gd name="connsiteX3-55" fmla="*/ 7315984 w 7315984"/>
              <a:gd name="connsiteY3-56" fmla="*/ 2183662 h 2183662"/>
              <a:gd name="connsiteX4-57" fmla="*/ 12549 w 7315984"/>
              <a:gd name="connsiteY4-58" fmla="*/ 2183662 h 2183662"/>
              <a:gd name="connsiteX0-59" fmla="*/ 12549 w 7315984"/>
              <a:gd name="connsiteY0-60" fmla="*/ 2183662 h 2183662"/>
              <a:gd name="connsiteX1-61" fmla="*/ 0 w 7315984"/>
              <a:gd name="connsiteY1-62" fmla="*/ 0 h 2183662"/>
              <a:gd name="connsiteX2-63" fmla="*/ 1487456 w 7315984"/>
              <a:gd name="connsiteY2-64" fmla="*/ 490603 h 2183662"/>
              <a:gd name="connsiteX3-65" fmla="*/ 7315984 w 7315984"/>
              <a:gd name="connsiteY3-66" fmla="*/ 2183662 h 2183662"/>
              <a:gd name="connsiteX4-67" fmla="*/ 12549 w 7315984"/>
              <a:gd name="connsiteY4-68" fmla="*/ 2183662 h 2183662"/>
              <a:gd name="connsiteX0-69" fmla="*/ 12549 w 7315984"/>
              <a:gd name="connsiteY0-70" fmla="*/ 2183662 h 2183662"/>
              <a:gd name="connsiteX1-71" fmla="*/ 0 w 7315984"/>
              <a:gd name="connsiteY1-72" fmla="*/ 0 h 2183662"/>
              <a:gd name="connsiteX2-73" fmla="*/ 1487456 w 7315984"/>
              <a:gd name="connsiteY2-74" fmla="*/ 490603 h 2183662"/>
              <a:gd name="connsiteX3-75" fmla="*/ 7315984 w 7315984"/>
              <a:gd name="connsiteY3-76" fmla="*/ 2183662 h 2183662"/>
              <a:gd name="connsiteX4-77" fmla="*/ 12549 w 7315984"/>
              <a:gd name="connsiteY4-78" fmla="*/ 2183662 h 2183662"/>
              <a:gd name="connsiteX0-79" fmla="*/ 12549 w 7315984"/>
              <a:gd name="connsiteY0-80" fmla="*/ 2183662 h 2183662"/>
              <a:gd name="connsiteX1-81" fmla="*/ 0 w 7315984"/>
              <a:gd name="connsiteY1-82" fmla="*/ 0 h 2183662"/>
              <a:gd name="connsiteX2-83" fmla="*/ 1487456 w 7315984"/>
              <a:gd name="connsiteY2-84" fmla="*/ 490603 h 2183662"/>
              <a:gd name="connsiteX3-85" fmla="*/ 7315984 w 7315984"/>
              <a:gd name="connsiteY3-86" fmla="*/ 2183662 h 2183662"/>
              <a:gd name="connsiteX4-87" fmla="*/ 12549 w 7315984"/>
              <a:gd name="connsiteY4-88" fmla="*/ 2183662 h 2183662"/>
              <a:gd name="connsiteX0-89" fmla="*/ 12549 w 7534947"/>
              <a:gd name="connsiteY0-90" fmla="*/ 2183662 h 2183662"/>
              <a:gd name="connsiteX1-91" fmla="*/ 0 w 7534947"/>
              <a:gd name="connsiteY1-92" fmla="*/ 0 h 2183662"/>
              <a:gd name="connsiteX2-93" fmla="*/ 1487456 w 7534947"/>
              <a:gd name="connsiteY2-94" fmla="*/ 490603 h 2183662"/>
              <a:gd name="connsiteX3-95" fmla="*/ 5257711 w 7534947"/>
              <a:gd name="connsiteY3-96" fmla="*/ 1353965 h 2183662"/>
              <a:gd name="connsiteX4-97" fmla="*/ 7315984 w 7534947"/>
              <a:gd name="connsiteY4-98" fmla="*/ 2183662 h 2183662"/>
              <a:gd name="connsiteX5" fmla="*/ 12549 w 7534947"/>
              <a:gd name="connsiteY5" fmla="*/ 2183662 h 2183662"/>
              <a:gd name="connsiteX0-99" fmla="*/ 12549 w 7315984"/>
              <a:gd name="connsiteY0-100" fmla="*/ 2183662 h 2183662"/>
              <a:gd name="connsiteX1-101" fmla="*/ 0 w 7315984"/>
              <a:gd name="connsiteY1-102" fmla="*/ 0 h 2183662"/>
              <a:gd name="connsiteX2-103" fmla="*/ 1487456 w 7315984"/>
              <a:gd name="connsiteY2-104" fmla="*/ 490603 h 2183662"/>
              <a:gd name="connsiteX3-105" fmla="*/ 5257711 w 7315984"/>
              <a:gd name="connsiteY3-106" fmla="*/ 1353965 h 2183662"/>
              <a:gd name="connsiteX4-107" fmla="*/ 7315984 w 7315984"/>
              <a:gd name="connsiteY4-108" fmla="*/ 2183662 h 2183662"/>
              <a:gd name="connsiteX5-109" fmla="*/ 12549 w 7315984"/>
              <a:gd name="connsiteY5-110" fmla="*/ 2183662 h 2183662"/>
              <a:gd name="connsiteX0-111" fmla="*/ 12549 w 7315984"/>
              <a:gd name="connsiteY0-112" fmla="*/ 2183662 h 2183662"/>
              <a:gd name="connsiteX1-113" fmla="*/ 0 w 7315984"/>
              <a:gd name="connsiteY1-114" fmla="*/ 0 h 2183662"/>
              <a:gd name="connsiteX2-115" fmla="*/ 1487456 w 7315984"/>
              <a:gd name="connsiteY2-116" fmla="*/ 490603 h 2183662"/>
              <a:gd name="connsiteX3-117" fmla="*/ 5257711 w 7315984"/>
              <a:gd name="connsiteY3-118" fmla="*/ 1353965 h 2183662"/>
              <a:gd name="connsiteX4-119" fmla="*/ 7315984 w 7315984"/>
              <a:gd name="connsiteY4-120" fmla="*/ 2183662 h 2183662"/>
              <a:gd name="connsiteX5-121" fmla="*/ 12549 w 7315984"/>
              <a:gd name="connsiteY5-122" fmla="*/ 2183662 h 2183662"/>
              <a:gd name="connsiteX0-123" fmla="*/ 12549 w 7315984"/>
              <a:gd name="connsiteY0-124" fmla="*/ 2262674 h 2262674"/>
              <a:gd name="connsiteX1-125" fmla="*/ 0 w 7315984"/>
              <a:gd name="connsiteY1-126" fmla="*/ 79012 h 2262674"/>
              <a:gd name="connsiteX2-127" fmla="*/ 1487456 w 7315984"/>
              <a:gd name="connsiteY2-128" fmla="*/ 569615 h 2262674"/>
              <a:gd name="connsiteX3-129" fmla="*/ 5257711 w 7315984"/>
              <a:gd name="connsiteY3-130" fmla="*/ 1432977 h 2262674"/>
              <a:gd name="connsiteX4-131" fmla="*/ 7315984 w 7315984"/>
              <a:gd name="connsiteY4-132" fmla="*/ 2262674 h 2262674"/>
              <a:gd name="connsiteX5-133" fmla="*/ 12549 w 7315984"/>
              <a:gd name="connsiteY5-134" fmla="*/ 2262674 h 2262674"/>
              <a:gd name="connsiteX0-135" fmla="*/ 12549 w 7315984"/>
              <a:gd name="connsiteY0-136" fmla="*/ 2254555 h 2254555"/>
              <a:gd name="connsiteX1-137" fmla="*/ 0 w 7315984"/>
              <a:gd name="connsiteY1-138" fmla="*/ 70893 h 2254555"/>
              <a:gd name="connsiteX2-139" fmla="*/ 1487456 w 7315984"/>
              <a:gd name="connsiteY2-140" fmla="*/ 561496 h 2254555"/>
              <a:gd name="connsiteX3-141" fmla="*/ 5257711 w 7315984"/>
              <a:gd name="connsiteY3-142" fmla="*/ 1424858 h 2254555"/>
              <a:gd name="connsiteX4-143" fmla="*/ 7315984 w 7315984"/>
              <a:gd name="connsiteY4-144" fmla="*/ 2254555 h 2254555"/>
              <a:gd name="connsiteX5-145" fmla="*/ 12549 w 7315984"/>
              <a:gd name="connsiteY5-146" fmla="*/ 2254555 h 2254555"/>
              <a:gd name="connsiteX0-147" fmla="*/ 12549 w 7315984"/>
              <a:gd name="connsiteY0-148" fmla="*/ 2254555 h 2254555"/>
              <a:gd name="connsiteX1-149" fmla="*/ 0 w 7315984"/>
              <a:gd name="connsiteY1-150" fmla="*/ 70893 h 2254555"/>
              <a:gd name="connsiteX2-151" fmla="*/ 1487456 w 7315984"/>
              <a:gd name="connsiteY2-152" fmla="*/ 561496 h 2254555"/>
              <a:gd name="connsiteX3-153" fmla="*/ 5257711 w 7315984"/>
              <a:gd name="connsiteY3-154" fmla="*/ 1424858 h 2254555"/>
              <a:gd name="connsiteX4-155" fmla="*/ 7315984 w 7315984"/>
              <a:gd name="connsiteY4-156" fmla="*/ 2254555 h 2254555"/>
              <a:gd name="connsiteX5-157" fmla="*/ 12549 w 7315984"/>
              <a:gd name="connsiteY5-158" fmla="*/ 2254555 h 2254555"/>
              <a:gd name="connsiteX0-159" fmla="*/ 12549 w 7315984"/>
              <a:gd name="connsiteY0-160" fmla="*/ 2254555 h 2254555"/>
              <a:gd name="connsiteX1-161" fmla="*/ 0 w 7315984"/>
              <a:gd name="connsiteY1-162" fmla="*/ 70893 h 2254555"/>
              <a:gd name="connsiteX2-163" fmla="*/ 1487456 w 7315984"/>
              <a:gd name="connsiteY2-164" fmla="*/ 561496 h 2254555"/>
              <a:gd name="connsiteX3-165" fmla="*/ 5257711 w 7315984"/>
              <a:gd name="connsiteY3-166" fmla="*/ 1424858 h 2254555"/>
              <a:gd name="connsiteX4-167" fmla="*/ 7315984 w 7315984"/>
              <a:gd name="connsiteY4-168" fmla="*/ 2254555 h 2254555"/>
              <a:gd name="connsiteX5-169" fmla="*/ 12549 w 7315984"/>
              <a:gd name="connsiteY5-170" fmla="*/ 2254555 h 2254555"/>
              <a:gd name="connsiteX0-171" fmla="*/ 12549 w 7315984"/>
              <a:gd name="connsiteY0-172" fmla="*/ 2260613 h 2260613"/>
              <a:gd name="connsiteX1-173" fmla="*/ 0 w 7315984"/>
              <a:gd name="connsiteY1-174" fmla="*/ 76951 h 2260613"/>
              <a:gd name="connsiteX2-175" fmla="*/ 1487456 w 7315984"/>
              <a:gd name="connsiteY2-176" fmla="*/ 567554 h 2260613"/>
              <a:gd name="connsiteX3-177" fmla="*/ 4932506 w 7315984"/>
              <a:gd name="connsiteY3-178" fmla="*/ 1295697 h 2260613"/>
              <a:gd name="connsiteX4-179" fmla="*/ 7315984 w 7315984"/>
              <a:gd name="connsiteY4-180" fmla="*/ 2260613 h 2260613"/>
              <a:gd name="connsiteX5-181" fmla="*/ 12549 w 7315984"/>
              <a:gd name="connsiteY5-182" fmla="*/ 2260613 h 2260613"/>
              <a:gd name="connsiteX0-183" fmla="*/ 12549 w 8211184"/>
              <a:gd name="connsiteY0-184" fmla="*/ 2260613 h 2260613"/>
              <a:gd name="connsiteX1-185" fmla="*/ 0 w 8211184"/>
              <a:gd name="connsiteY1-186" fmla="*/ 76951 h 2260613"/>
              <a:gd name="connsiteX2-187" fmla="*/ 1487456 w 8211184"/>
              <a:gd name="connsiteY2-188" fmla="*/ 567554 h 2260613"/>
              <a:gd name="connsiteX3-189" fmla="*/ 4932506 w 8211184"/>
              <a:gd name="connsiteY3-190" fmla="*/ 1295697 h 2260613"/>
              <a:gd name="connsiteX4-191" fmla="*/ 7315984 w 8211184"/>
              <a:gd name="connsiteY4-192" fmla="*/ 2260613 h 2260613"/>
              <a:gd name="connsiteX5-193" fmla="*/ 12549 w 8211184"/>
              <a:gd name="connsiteY5-194" fmla="*/ 2260613 h 2260613"/>
              <a:gd name="connsiteX0-195" fmla="*/ 12549 w 7372592"/>
              <a:gd name="connsiteY0-196" fmla="*/ 2260613 h 2273153"/>
              <a:gd name="connsiteX1-197" fmla="*/ 0 w 7372592"/>
              <a:gd name="connsiteY1-198" fmla="*/ 76951 h 2273153"/>
              <a:gd name="connsiteX2-199" fmla="*/ 1487456 w 7372592"/>
              <a:gd name="connsiteY2-200" fmla="*/ 567554 h 2273153"/>
              <a:gd name="connsiteX3-201" fmla="*/ 4932506 w 7372592"/>
              <a:gd name="connsiteY3-202" fmla="*/ 1295697 h 2273153"/>
              <a:gd name="connsiteX4-203" fmla="*/ 7315984 w 7372592"/>
              <a:gd name="connsiteY4-204" fmla="*/ 2260613 h 2273153"/>
              <a:gd name="connsiteX5-205" fmla="*/ 12549 w 7372592"/>
              <a:gd name="connsiteY5-206" fmla="*/ 2260613 h 2273153"/>
              <a:gd name="connsiteX0-207" fmla="*/ 12549 w 8860132"/>
              <a:gd name="connsiteY0-208" fmla="*/ 2260613 h 2509756"/>
              <a:gd name="connsiteX1-209" fmla="*/ 0 w 8860132"/>
              <a:gd name="connsiteY1-210" fmla="*/ 76951 h 2509756"/>
              <a:gd name="connsiteX2-211" fmla="*/ 1487456 w 8860132"/>
              <a:gd name="connsiteY2-212" fmla="*/ 567554 h 2509756"/>
              <a:gd name="connsiteX3-213" fmla="*/ 4932506 w 8860132"/>
              <a:gd name="connsiteY3-214" fmla="*/ 1295697 h 2509756"/>
              <a:gd name="connsiteX4-215" fmla="*/ 7315984 w 8860132"/>
              <a:gd name="connsiteY4-216" fmla="*/ 2260613 h 2509756"/>
              <a:gd name="connsiteX5-217" fmla="*/ 12549 w 8860132"/>
              <a:gd name="connsiteY5-218" fmla="*/ 2260613 h 2509756"/>
              <a:gd name="connsiteX0-219" fmla="*/ 12549 w 7586891"/>
              <a:gd name="connsiteY0-220" fmla="*/ 2257838 h 2343573"/>
              <a:gd name="connsiteX1-221" fmla="*/ 0 w 7586891"/>
              <a:gd name="connsiteY1-222" fmla="*/ 74176 h 2343573"/>
              <a:gd name="connsiteX2-223" fmla="*/ 1487456 w 7586891"/>
              <a:gd name="connsiteY2-224" fmla="*/ 564779 h 2343573"/>
              <a:gd name="connsiteX3-225" fmla="*/ 5166074 w 7586891"/>
              <a:gd name="connsiteY3-226" fmla="*/ 1100407 h 2343573"/>
              <a:gd name="connsiteX4-227" fmla="*/ 7315984 w 7586891"/>
              <a:gd name="connsiteY4-228" fmla="*/ 2257838 h 2343573"/>
              <a:gd name="connsiteX5-229" fmla="*/ 12549 w 7586891"/>
              <a:gd name="connsiteY5-230" fmla="*/ 2257838 h 2343573"/>
              <a:gd name="connsiteX0-231" fmla="*/ 12549 w 7607135"/>
              <a:gd name="connsiteY0-232" fmla="*/ 2257838 h 2343573"/>
              <a:gd name="connsiteX1-233" fmla="*/ 0 w 7607135"/>
              <a:gd name="connsiteY1-234" fmla="*/ 74176 h 2343573"/>
              <a:gd name="connsiteX2-235" fmla="*/ 1487456 w 7607135"/>
              <a:gd name="connsiteY2-236" fmla="*/ 564779 h 2343573"/>
              <a:gd name="connsiteX3-237" fmla="*/ 5166074 w 7607135"/>
              <a:gd name="connsiteY3-238" fmla="*/ 1100407 h 2343573"/>
              <a:gd name="connsiteX4-239" fmla="*/ 7315984 w 7607135"/>
              <a:gd name="connsiteY4-240" fmla="*/ 2257838 h 2343573"/>
              <a:gd name="connsiteX5-241" fmla="*/ 12549 w 7607135"/>
              <a:gd name="connsiteY5-242" fmla="*/ 2257838 h 2343573"/>
              <a:gd name="connsiteX0-243" fmla="*/ 12549 w 8176398"/>
              <a:gd name="connsiteY0-244" fmla="*/ 2257838 h 2521866"/>
              <a:gd name="connsiteX1-245" fmla="*/ 0 w 8176398"/>
              <a:gd name="connsiteY1-246" fmla="*/ 74176 h 2521866"/>
              <a:gd name="connsiteX2-247" fmla="*/ 1487456 w 8176398"/>
              <a:gd name="connsiteY2-248" fmla="*/ 564779 h 2521866"/>
              <a:gd name="connsiteX3-249" fmla="*/ 5166074 w 8176398"/>
              <a:gd name="connsiteY3-250" fmla="*/ 1100407 h 2521866"/>
              <a:gd name="connsiteX4-251" fmla="*/ 7315984 w 8176398"/>
              <a:gd name="connsiteY4-252" fmla="*/ 2257838 h 2521866"/>
              <a:gd name="connsiteX5-253" fmla="*/ 12549 w 8176398"/>
              <a:gd name="connsiteY5-254" fmla="*/ 2257838 h 2521866"/>
              <a:gd name="connsiteX0-255" fmla="*/ 12549 w 8176398"/>
              <a:gd name="connsiteY0-256" fmla="*/ 2183662 h 2447690"/>
              <a:gd name="connsiteX1-257" fmla="*/ 0 w 8176398"/>
              <a:gd name="connsiteY1-258" fmla="*/ 0 h 2447690"/>
              <a:gd name="connsiteX2-259" fmla="*/ 1487456 w 8176398"/>
              <a:gd name="connsiteY2-260" fmla="*/ 490603 h 2447690"/>
              <a:gd name="connsiteX3-261" fmla="*/ 5166074 w 8176398"/>
              <a:gd name="connsiteY3-262" fmla="*/ 1026231 h 2447690"/>
              <a:gd name="connsiteX4-263" fmla="*/ 7315984 w 8176398"/>
              <a:gd name="connsiteY4-264" fmla="*/ 2183662 h 2447690"/>
              <a:gd name="connsiteX5-265" fmla="*/ 12549 w 8176398"/>
              <a:gd name="connsiteY5-266" fmla="*/ 2183662 h 24476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  <a:cxn ang="0">
                <a:pos x="connsiteX5-109" y="connsiteY5-110"/>
              </a:cxn>
            </a:cxnLst>
            <a:rect l="l" t="t" r="r" b="b"/>
            <a:pathLst>
              <a:path w="8176398" h="2447690">
                <a:moveTo>
                  <a:pt x="12549" y="2183662"/>
                </a:moveTo>
                <a:lnTo>
                  <a:pt x="0" y="0"/>
                </a:lnTo>
                <a:cubicBezTo>
                  <a:pt x="205592" y="273240"/>
                  <a:pt x="626444" y="319565"/>
                  <a:pt x="1487456" y="490603"/>
                </a:cubicBezTo>
                <a:cubicBezTo>
                  <a:pt x="2348468" y="661641"/>
                  <a:pt x="3295208" y="425463"/>
                  <a:pt x="5166074" y="1026231"/>
                </a:cubicBezTo>
                <a:cubicBezTo>
                  <a:pt x="7036940" y="1626999"/>
                  <a:pt x="9508750" y="3028877"/>
                  <a:pt x="7315984" y="2183662"/>
                </a:cubicBezTo>
                <a:cubicBezTo>
                  <a:pt x="5123218" y="1338447"/>
                  <a:pt x="2447027" y="2183662"/>
                  <a:pt x="12549" y="2183662"/>
                </a:cubicBezTo>
                <a:close/>
              </a:path>
            </a:pathLst>
          </a:custGeom>
          <a:solidFill>
            <a:srgbClr val="FFA267"/>
          </a:solidFill>
          <a:ln w="25400" cap="flat" cmpd="sng" algn="ctr">
            <a:noFill/>
            <a:prstDash val="solid"/>
          </a:ln>
          <a:effectLst/>
        </p:spPr>
        <p:txBody>
          <a:bodyPr lIns="68544" tIns="34279" rIns="68544" bIns="34279" anchor="ctr"/>
          <a:lstStyle/>
          <a:p>
            <a:pPr algn="ctr"/>
            <a:endParaRPr lang="en-US" sz="1335" kern="0">
              <a:solidFill>
                <a:sysClr val="window" lastClr="FFFFFF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4" name="MH_Other_3"/>
          <p:cNvSpPr/>
          <p:nvPr>
            <p:custDataLst>
              <p:tags r:id="rId4"/>
            </p:custDataLst>
          </p:nvPr>
        </p:nvSpPr>
        <p:spPr>
          <a:xfrm rot="20062520">
            <a:off x="1655317" y="3382620"/>
            <a:ext cx="3536866" cy="1256843"/>
          </a:xfrm>
          <a:custGeom>
            <a:avLst/>
            <a:gdLst>
              <a:gd name="connsiteX0" fmla="*/ 0 w 7303435"/>
              <a:gd name="connsiteY0" fmla="*/ 2088232 h 2088232"/>
              <a:gd name="connsiteX1" fmla="*/ 0 w 7303435"/>
              <a:gd name="connsiteY1" fmla="*/ 0 h 2088232"/>
              <a:gd name="connsiteX2" fmla="*/ 7303435 w 7303435"/>
              <a:gd name="connsiteY2" fmla="*/ 2088232 h 2088232"/>
              <a:gd name="connsiteX3" fmla="*/ 0 w 7303435"/>
              <a:gd name="connsiteY3" fmla="*/ 2088232 h 2088232"/>
              <a:gd name="connsiteX0-1" fmla="*/ 0 w 7303435"/>
              <a:gd name="connsiteY0-2" fmla="*/ 2088232 h 2088232"/>
              <a:gd name="connsiteX1-3" fmla="*/ 0 w 7303435"/>
              <a:gd name="connsiteY1-4" fmla="*/ 0 h 2088232"/>
              <a:gd name="connsiteX2-5" fmla="*/ 1474907 w 7303435"/>
              <a:gd name="connsiteY2-6" fmla="*/ 395173 h 2088232"/>
              <a:gd name="connsiteX3-7" fmla="*/ 7303435 w 7303435"/>
              <a:gd name="connsiteY3-8" fmla="*/ 2088232 h 2088232"/>
              <a:gd name="connsiteX4" fmla="*/ 0 w 7303435"/>
              <a:gd name="connsiteY4" fmla="*/ 2088232 h 2088232"/>
              <a:gd name="connsiteX0-9" fmla="*/ 12549 w 7315984"/>
              <a:gd name="connsiteY0-10" fmla="*/ 2183662 h 2183662"/>
              <a:gd name="connsiteX1-11" fmla="*/ 0 w 7315984"/>
              <a:gd name="connsiteY1-12" fmla="*/ 0 h 2183662"/>
              <a:gd name="connsiteX2-13" fmla="*/ 1487456 w 7315984"/>
              <a:gd name="connsiteY2-14" fmla="*/ 490603 h 2183662"/>
              <a:gd name="connsiteX3-15" fmla="*/ 7315984 w 7315984"/>
              <a:gd name="connsiteY3-16" fmla="*/ 2183662 h 2183662"/>
              <a:gd name="connsiteX4-17" fmla="*/ 12549 w 7315984"/>
              <a:gd name="connsiteY4-18" fmla="*/ 2183662 h 2183662"/>
              <a:gd name="connsiteX0-19" fmla="*/ 12549 w 7315984"/>
              <a:gd name="connsiteY0-20" fmla="*/ 2183662 h 2183662"/>
              <a:gd name="connsiteX1-21" fmla="*/ 0 w 7315984"/>
              <a:gd name="connsiteY1-22" fmla="*/ 0 h 2183662"/>
              <a:gd name="connsiteX2-23" fmla="*/ 1487456 w 7315984"/>
              <a:gd name="connsiteY2-24" fmla="*/ 490603 h 2183662"/>
              <a:gd name="connsiteX3-25" fmla="*/ 7315984 w 7315984"/>
              <a:gd name="connsiteY3-26" fmla="*/ 2183662 h 2183662"/>
              <a:gd name="connsiteX4-27" fmla="*/ 12549 w 7315984"/>
              <a:gd name="connsiteY4-28" fmla="*/ 2183662 h 2183662"/>
              <a:gd name="connsiteX0-29" fmla="*/ 12549 w 7315984"/>
              <a:gd name="connsiteY0-30" fmla="*/ 2183662 h 2183662"/>
              <a:gd name="connsiteX1-31" fmla="*/ 0 w 7315984"/>
              <a:gd name="connsiteY1-32" fmla="*/ 0 h 2183662"/>
              <a:gd name="connsiteX2-33" fmla="*/ 1487456 w 7315984"/>
              <a:gd name="connsiteY2-34" fmla="*/ 490603 h 2183662"/>
              <a:gd name="connsiteX3-35" fmla="*/ 7315984 w 7315984"/>
              <a:gd name="connsiteY3-36" fmla="*/ 2183662 h 2183662"/>
              <a:gd name="connsiteX4-37" fmla="*/ 12549 w 7315984"/>
              <a:gd name="connsiteY4-38" fmla="*/ 2183662 h 2183662"/>
              <a:gd name="connsiteX0-39" fmla="*/ 12549 w 7315984"/>
              <a:gd name="connsiteY0-40" fmla="*/ 2183662 h 2183662"/>
              <a:gd name="connsiteX1-41" fmla="*/ 0 w 7315984"/>
              <a:gd name="connsiteY1-42" fmla="*/ 0 h 2183662"/>
              <a:gd name="connsiteX2-43" fmla="*/ 1487456 w 7315984"/>
              <a:gd name="connsiteY2-44" fmla="*/ 490603 h 2183662"/>
              <a:gd name="connsiteX3-45" fmla="*/ 7315984 w 7315984"/>
              <a:gd name="connsiteY3-46" fmla="*/ 2183662 h 2183662"/>
              <a:gd name="connsiteX4-47" fmla="*/ 12549 w 7315984"/>
              <a:gd name="connsiteY4-48" fmla="*/ 2183662 h 2183662"/>
              <a:gd name="connsiteX0-49" fmla="*/ 12549 w 7315984"/>
              <a:gd name="connsiteY0-50" fmla="*/ 2183662 h 2183662"/>
              <a:gd name="connsiteX1-51" fmla="*/ 0 w 7315984"/>
              <a:gd name="connsiteY1-52" fmla="*/ 0 h 2183662"/>
              <a:gd name="connsiteX2-53" fmla="*/ 1487456 w 7315984"/>
              <a:gd name="connsiteY2-54" fmla="*/ 490603 h 2183662"/>
              <a:gd name="connsiteX3-55" fmla="*/ 7315984 w 7315984"/>
              <a:gd name="connsiteY3-56" fmla="*/ 2183662 h 2183662"/>
              <a:gd name="connsiteX4-57" fmla="*/ 12549 w 7315984"/>
              <a:gd name="connsiteY4-58" fmla="*/ 2183662 h 2183662"/>
              <a:gd name="connsiteX0-59" fmla="*/ 12549 w 7315984"/>
              <a:gd name="connsiteY0-60" fmla="*/ 2183662 h 2183662"/>
              <a:gd name="connsiteX1-61" fmla="*/ 0 w 7315984"/>
              <a:gd name="connsiteY1-62" fmla="*/ 0 h 2183662"/>
              <a:gd name="connsiteX2-63" fmla="*/ 1487456 w 7315984"/>
              <a:gd name="connsiteY2-64" fmla="*/ 490603 h 2183662"/>
              <a:gd name="connsiteX3-65" fmla="*/ 7315984 w 7315984"/>
              <a:gd name="connsiteY3-66" fmla="*/ 2183662 h 2183662"/>
              <a:gd name="connsiteX4-67" fmla="*/ 12549 w 7315984"/>
              <a:gd name="connsiteY4-68" fmla="*/ 2183662 h 2183662"/>
              <a:gd name="connsiteX0-69" fmla="*/ 12549 w 7315984"/>
              <a:gd name="connsiteY0-70" fmla="*/ 2183662 h 2183662"/>
              <a:gd name="connsiteX1-71" fmla="*/ 0 w 7315984"/>
              <a:gd name="connsiteY1-72" fmla="*/ 0 h 2183662"/>
              <a:gd name="connsiteX2-73" fmla="*/ 1487456 w 7315984"/>
              <a:gd name="connsiteY2-74" fmla="*/ 490603 h 2183662"/>
              <a:gd name="connsiteX3-75" fmla="*/ 7315984 w 7315984"/>
              <a:gd name="connsiteY3-76" fmla="*/ 2183662 h 2183662"/>
              <a:gd name="connsiteX4-77" fmla="*/ 12549 w 7315984"/>
              <a:gd name="connsiteY4-78" fmla="*/ 2183662 h 2183662"/>
              <a:gd name="connsiteX0-79" fmla="*/ 12549 w 7315984"/>
              <a:gd name="connsiteY0-80" fmla="*/ 2183662 h 2183662"/>
              <a:gd name="connsiteX1-81" fmla="*/ 0 w 7315984"/>
              <a:gd name="connsiteY1-82" fmla="*/ 0 h 2183662"/>
              <a:gd name="connsiteX2-83" fmla="*/ 1487456 w 7315984"/>
              <a:gd name="connsiteY2-84" fmla="*/ 490603 h 2183662"/>
              <a:gd name="connsiteX3-85" fmla="*/ 7315984 w 7315984"/>
              <a:gd name="connsiteY3-86" fmla="*/ 2183662 h 2183662"/>
              <a:gd name="connsiteX4-87" fmla="*/ 12549 w 7315984"/>
              <a:gd name="connsiteY4-88" fmla="*/ 2183662 h 2183662"/>
              <a:gd name="connsiteX0-89" fmla="*/ 12549 w 7534947"/>
              <a:gd name="connsiteY0-90" fmla="*/ 2183662 h 2183662"/>
              <a:gd name="connsiteX1-91" fmla="*/ 0 w 7534947"/>
              <a:gd name="connsiteY1-92" fmla="*/ 0 h 2183662"/>
              <a:gd name="connsiteX2-93" fmla="*/ 1487456 w 7534947"/>
              <a:gd name="connsiteY2-94" fmla="*/ 490603 h 2183662"/>
              <a:gd name="connsiteX3-95" fmla="*/ 5257711 w 7534947"/>
              <a:gd name="connsiteY3-96" fmla="*/ 1353965 h 2183662"/>
              <a:gd name="connsiteX4-97" fmla="*/ 7315984 w 7534947"/>
              <a:gd name="connsiteY4-98" fmla="*/ 2183662 h 2183662"/>
              <a:gd name="connsiteX5" fmla="*/ 12549 w 7534947"/>
              <a:gd name="connsiteY5" fmla="*/ 2183662 h 2183662"/>
              <a:gd name="connsiteX0-99" fmla="*/ 12549 w 7315984"/>
              <a:gd name="connsiteY0-100" fmla="*/ 2183662 h 2183662"/>
              <a:gd name="connsiteX1-101" fmla="*/ 0 w 7315984"/>
              <a:gd name="connsiteY1-102" fmla="*/ 0 h 2183662"/>
              <a:gd name="connsiteX2-103" fmla="*/ 1487456 w 7315984"/>
              <a:gd name="connsiteY2-104" fmla="*/ 490603 h 2183662"/>
              <a:gd name="connsiteX3-105" fmla="*/ 5257711 w 7315984"/>
              <a:gd name="connsiteY3-106" fmla="*/ 1353965 h 2183662"/>
              <a:gd name="connsiteX4-107" fmla="*/ 7315984 w 7315984"/>
              <a:gd name="connsiteY4-108" fmla="*/ 2183662 h 2183662"/>
              <a:gd name="connsiteX5-109" fmla="*/ 12549 w 7315984"/>
              <a:gd name="connsiteY5-110" fmla="*/ 2183662 h 2183662"/>
              <a:gd name="connsiteX0-111" fmla="*/ 12549 w 7315984"/>
              <a:gd name="connsiteY0-112" fmla="*/ 2183662 h 2183662"/>
              <a:gd name="connsiteX1-113" fmla="*/ 0 w 7315984"/>
              <a:gd name="connsiteY1-114" fmla="*/ 0 h 2183662"/>
              <a:gd name="connsiteX2-115" fmla="*/ 1487456 w 7315984"/>
              <a:gd name="connsiteY2-116" fmla="*/ 490603 h 2183662"/>
              <a:gd name="connsiteX3-117" fmla="*/ 5257711 w 7315984"/>
              <a:gd name="connsiteY3-118" fmla="*/ 1353965 h 2183662"/>
              <a:gd name="connsiteX4-119" fmla="*/ 7315984 w 7315984"/>
              <a:gd name="connsiteY4-120" fmla="*/ 2183662 h 2183662"/>
              <a:gd name="connsiteX5-121" fmla="*/ 12549 w 7315984"/>
              <a:gd name="connsiteY5-122" fmla="*/ 2183662 h 2183662"/>
              <a:gd name="connsiteX0-123" fmla="*/ 12549 w 7315984"/>
              <a:gd name="connsiteY0-124" fmla="*/ 2262674 h 2262674"/>
              <a:gd name="connsiteX1-125" fmla="*/ 0 w 7315984"/>
              <a:gd name="connsiteY1-126" fmla="*/ 79012 h 2262674"/>
              <a:gd name="connsiteX2-127" fmla="*/ 1487456 w 7315984"/>
              <a:gd name="connsiteY2-128" fmla="*/ 569615 h 2262674"/>
              <a:gd name="connsiteX3-129" fmla="*/ 5257711 w 7315984"/>
              <a:gd name="connsiteY3-130" fmla="*/ 1432977 h 2262674"/>
              <a:gd name="connsiteX4-131" fmla="*/ 7315984 w 7315984"/>
              <a:gd name="connsiteY4-132" fmla="*/ 2262674 h 2262674"/>
              <a:gd name="connsiteX5-133" fmla="*/ 12549 w 7315984"/>
              <a:gd name="connsiteY5-134" fmla="*/ 2262674 h 2262674"/>
              <a:gd name="connsiteX0-135" fmla="*/ 12549 w 7315984"/>
              <a:gd name="connsiteY0-136" fmla="*/ 2254555 h 2254555"/>
              <a:gd name="connsiteX1-137" fmla="*/ 0 w 7315984"/>
              <a:gd name="connsiteY1-138" fmla="*/ 70893 h 2254555"/>
              <a:gd name="connsiteX2-139" fmla="*/ 1487456 w 7315984"/>
              <a:gd name="connsiteY2-140" fmla="*/ 561496 h 2254555"/>
              <a:gd name="connsiteX3-141" fmla="*/ 5257711 w 7315984"/>
              <a:gd name="connsiteY3-142" fmla="*/ 1424858 h 2254555"/>
              <a:gd name="connsiteX4-143" fmla="*/ 7315984 w 7315984"/>
              <a:gd name="connsiteY4-144" fmla="*/ 2254555 h 2254555"/>
              <a:gd name="connsiteX5-145" fmla="*/ 12549 w 7315984"/>
              <a:gd name="connsiteY5-146" fmla="*/ 2254555 h 2254555"/>
              <a:gd name="connsiteX0-147" fmla="*/ 12549 w 7315984"/>
              <a:gd name="connsiteY0-148" fmla="*/ 2254555 h 2254555"/>
              <a:gd name="connsiteX1-149" fmla="*/ 0 w 7315984"/>
              <a:gd name="connsiteY1-150" fmla="*/ 70893 h 2254555"/>
              <a:gd name="connsiteX2-151" fmla="*/ 1487456 w 7315984"/>
              <a:gd name="connsiteY2-152" fmla="*/ 561496 h 2254555"/>
              <a:gd name="connsiteX3-153" fmla="*/ 5257711 w 7315984"/>
              <a:gd name="connsiteY3-154" fmla="*/ 1424858 h 2254555"/>
              <a:gd name="connsiteX4-155" fmla="*/ 7315984 w 7315984"/>
              <a:gd name="connsiteY4-156" fmla="*/ 2254555 h 2254555"/>
              <a:gd name="connsiteX5-157" fmla="*/ 12549 w 7315984"/>
              <a:gd name="connsiteY5-158" fmla="*/ 2254555 h 2254555"/>
              <a:gd name="connsiteX0-159" fmla="*/ 12549 w 7315984"/>
              <a:gd name="connsiteY0-160" fmla="*/ 2254555 h 2254555"/>
              <a:gd name="connsiteX1-161" fmla="*/ 0 w 7315984"/>
              <a:gd name="connsiteY1-162" fmla="*/ 70893 h 2254555"/>
              <a:gd name="connsiteX2-163" fmla="*/ 1487456 w 7315984"/>
              <a:gd name="connsiteY2-164" fmla="*/ 561496 h 2254555"/>
              <a:gd name="connsiteX3-165" fmla="*/ 5257711 w 7315984"/>
              <a:gd name="connsiteY3-166" fmla="*/ 1424858 h 2254555"/>
              <a:gd name="connsiteX4-167" fmla="*/ 7315984 w 7315984"/>
              <a:gd name="connsiteY4-168" fmla="*/ 2254555 h 2254555"/>
              <a:gd name="connsiteX5-169" fmla="*/ 12549 w 7315984"/>
              <a:gd name="connsiteY5-170" fmla="*/ 2254555 h 2254555"/>
              <a:gd name="connsiteX0-171" fmla="*/ 12549 w 7315984"/>
              <a:gd name="connsiteY0-172" fmla="*/ 2260613 h 2260613"/>
              <a:gd name="connsiteX1-173" fmla="*/ 0 w 7315984"/>
              <a:gd name="connsiteY1-174" fmla="*/ 76951 h 2260613"/>
              <a:gd name="connsiteX2-175" fmla="*/ 1487456 w 7315984"/>
              <a:gd name="connsiteY2-176" fmla="*/ 567554 h 2260613"/>
              <a:gd name="connsiteX3-177" fmla="*/ 4932506 w 7315984"/>
              <a:gd name="connsiteY3-178" fmla="*/ 1295697 h 2260613"/>
              <a:gd name="connsiteX4-179" fmla="*/ 7315984 w 7315984"/>
              <a:gd name="connsiteY4-180" fmla="*/ 2260613 h 2260613"/>
              <a:gd name="connsiteX5-181" fmla="*/ 12549 w 7315984"/>
              <a:gd name="connsiteY5-182" fmla="*/ 2260613 h 2260613"/>
              <a:gd name="connsiteX0-183" fmla="*/ 12549 w 8211184"/>
              <a:gd name="connsiteY0-184" fmla="*/ 2260613 h 2260613"/>
              <a:gd name="connsiteX1-185" fmla="*/ 0 w 8211184"/>
              <a:gd name="connsiteY1-186" fmla="*/ 76951 h 2260613"/>
              <a:gd name="connsiteX2-187" fmla="*/ 1487456 w 8211184"/>
              <a:gd name="connsiteY2-188" fmla="*/ 567554 h 2260613"/>
              <a:gd name="connsiteX3-189" fmla="*/ 4932506 w 8211184"/>
              <a:gd name="connsiteY3-190" fmla="*/ 1295697 h 2260613"/>
              <a:gd name="connsiteX4-191" fmla="*/ 7315984 w 8211184"/>
              <a:gd name="connsiteY4-192" fmla="*/ 2260613 h 2260613"/>
              <a:gd name="connsiteX5-193" fmla="*/ 12549 w 8211184"/>
              <a:gd name="connsiteY5-194" fmla="*/ 2260613 h 2260613"/>
              <a:gd name="connsiteX0-195" fmla="*/ 12549 w 7372592"/>
              <a:gd name="connsiteY0-196" fmla="*/ 2260613 h 2273153"/>
              <a:gd name="connsiteX1-197" fmla="*/ 0 w 7372592"/>
              <a:gd name="connsiteY1-198" fmla="*/ 76951 h 2273153"/>
              <a:gd name="connsiteX2-199" fmla="*/ 1487456 w 7372592"/>
              <a:gd name="connsiteY2-200" fmla="*/ 567554 h 2273153"/>
              <a:gd name="connsiteX3-201" fmla="*/ 4932506 w 7372592"/>
              <a:gd name="connsiteY3-202" fmla="*/ 1295697 h 2273153"/>
              <a:gd name="connsiteX4-203" fmla="*/ 7315984 w 7372592"/>
              <a:gd name="connsiteY4-204" fmla="*/ 2260613 h 2273153"/>
              <a:gd name="connsiteX5-205" fmla="*/ 12549 w 7372592"/>
              <a:gd name="connsiteY5-206" fmla="*/ 2260613 h 2273153"/>
              <a:gd name="connsiteX0-207" fmla="*/ 12549 w 8860132"/>
              <a:gd name="connsiteY0-208" fmla="*/ 2260613 h 2509756"/>
              <a:gd name="connsiteX1-209" fmla="*/ 0 w 8860132"/>
              <a:gd name="connsiteY1-210" fmla="*/ 76951 h 2509756"/>
              <a:gd name="connsiteX2-211" fmla="*/ 1487456 w 8860132"/>
              <a:gd name="connsiteY2-212" fmla="*/ 567554 h 2509756"/>
              <a:gd name="connsiteX3-213" fmla="*/ 4932506 w 8860132"/>
              <a:gd name="connsiteY3-214" fmla="*/ 1295697 h 2509756"/>
              <a:gd name="connsiteX4-215" fmla="*/ 7315984 w 8860132"/>
              <a:gd name="connsiteY4-216" fmla="*/ 2260613 h 2509756"/>
              <a:gd name="connsiteX5-217" fmla="*/ 12549 w 8860132"/>
              <a:gd name="connsiteY5-218" fmla="*/ 2260613 h 2509756"/>
              <a:gd name="connsiteX0-219" fmla="*/ 12549 w 7586891"/>
              <a:gd name="connsiteY0-220" fmla="*/ 2257838 h 2343573"/>
              <a:gd name="connsiteX1-221" fmla="*/ 0 w 7586891"/>
              <a:gd name="connsiteY1-222" fmla="*/ 74176 h 2343573"/>
              <a:gd name="connsiteX2-223" fmla="*/ 1487456 w 7586891"/>
              <a:gd name="connsiteY2-224" fmla="*/ 564779 h 2343573"/>
              <a:gd name="connsiteX3-225" fmla="*/ 5166074 w 7586891"/>
              <a:gd name="connsiteY3-226" fmla="*/ 1100407 h 2343573"/>
              <a:gd name="connsiteX4-227" fmla="*/ 7315984 w 7586891"/>
              <a:gd name="connsiteY4-228" fmla="*/ 2257838 h 2343573"/>
              <a:gd name="connsiteX5-229" fmla="*/ 12549 w 7586891"/>
              <a:gd name="connsiteY5-230" fmla="*/ 2257838 h 2343573"/>
              <a:gd name="connsiteX0-231" fmla="*/ 12549 w 7607135"/>
              <a:gd name="connsiteY0-232" fmla="*/ 2257838 h 2343573"/>
              <a:gd name="connsiteX1-233" fmla="*/ 0 w 7607135"/>
              <a:gd name="connsiteY1-234" fmla="*/ 74176 h 2343573"/>
              <a:gd name="connsiteX2-235" fmla="*/ 1487456 w 7607135"/>
              <a:gd name="connsiteY2-236" fmla="*/ 564779 h 2343573"/>
              <a:gd name="connsiteX3-237" fmla="*/ 5166074 w 7607135"/>
              <a:gd name="connsiteY3-238" fmla="*/ 1100407 h 2343573"/>
              <a:gd name="connsiteX4-239" fmla="*/ 7315984 w 7607135"/>
              <a:gd name="connsiteY4-240" fmla="*/ 2257838 h 2343573"/>
              <a:gd name="connsiteX5-241" fmla="*/ 12549 w 7607135"/>
              <a:gd name="connsiteY5-242" fmla="*/ 2257838 h 2343573"/>
              <a:gd name="connsiteX0-243" fmla="*/ 12549 w 8176398"/>
              <a:gd name="connsiteY0-244" fmla="*/ 2257838 h 2521866"/>
              <a:gd name="connsiteX1-245" fmla="*/ 0 w 8176398"/>
              <a:gd name="connsiteY1-246" fmla="*/ 74176 h 2521866"/>
              <a:gd name="connsiteX2-247" fmla="*/ 1487456 w 8176398"/>
              <a:gd name="connsiteY2-248" fmla="*/ 564779 h 2521866"/>
              <a:gd name="connsiteX3-249" fmla="*/ 5166074 w 8176398"/>
              <a:gd name="connsiteY3-250" fmla="*/ 1100407 h 2521866"/>
              <a:gd name="connsiteX4-251" fmla="*/ 7315984 w 8176398"/>
              <a:gd name="connsiteY4-252" fmla="*/ 2257838 h 2521866"/>
              <a:gd name="connsiteX5-253" fmla="*/ 12549 w 8176398"/>
              <a:gd name="connsiteY5-254" fmla="*/ 2257838 h 2521866"/>
              <a:gd name="connsiteX0-255" fmla="*/ 12549 w 8176398"/>
              <a:gd name="connsiteY0-256" fmla="*/ 2183662 h 2447690"/>
              <a:gd name="connsiteX1-257" fmla="*/ 0 w 8176398"/>
              <a:gd name="connsiteY1-258" fmla="*/ 0 h 2447690"/>
              <a:gd name="connsiteX2-259" fmla="*/ 1487456 w 8176398"/>
              <a:gd name="connsiteY2-260" fmla="*/ 490603 h 2447690"/>
              <a:gd name="connsiteX3-261" fmla="*/ 5166074 w 8176398"/>
              <a:gd name="connsiteY3-262" fmla="*/ 1026231 h 2447690"/>
              <a:gd name="connsiteX4-263" fmla="*/ 7315984 w 8176398"/>
              <a:gd name="connsiteY4-264" fmla="*/ 2183662 h 2447690"/>
              <a:gd name="connsiteX5-265" fmla="*/ 12549 w 8176398"/>
              <a:gd name="connsiteY5-266" fmla="*/ 2183662 h 24476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  <a:cxn ang="0">
                <a:pos x="connsiteX5-109" y="connsiteY5-110"/>
              </a:cxn>
            </a:cxnLst>
            <a:rect l="l" t="t" r="r" b="b"/>
            <a:pathLst>
              <a:path w="8176398" h="2447690">
                <a:moveTo>
                  <a:pt x="12549" y="2183662"/>
                </a:moveTo>
                <a:lnTo>
                  <a:pt x="0" y="0"/>
                </a:lnTo>
                <a:cubicBezTo>
                  <a:pt x="205592" y="273240"/>
                  <a:pt x="626444" y="319565"/>
                  <a:pt x="1487456" y="490603"/>
                </a:cubicBezTo>
                <a:cubicBezTo>
                  <a:pt x="2348468" y="661641"/>
                  <a:pt x="3295208" y="425463"/>
                  <a:pt x="5166074" y="1026231"/>
                </a:cubicBezTo>
                <a:cubicBezTo>
                  <a:pt x="7036940" y="1626999"/>
                  <a:pt x="9508750" y="3028877"/>
                  <a:pt x="7315984" y="2183662"/>
                </a:cubicBezTo>
                <a:cubicBezTo>
                  <a:pt x="5123218" y="1338447"/>
                  <a:pt x="2447027" y="2183662"/>
                  <a:pt x="12549" y="2183662"/>
                </a:cubicBezTo>
                <a:close/>
              </a:path>
            </a:pathLst>
          </a:custGeom>
          <a:solidFill>
            <a:srgbClr val="462D55"/>
          </a:solidFill>
          <a:ln w="25400" cap="flat" cmpd="sng" algn="ctr">
            <a:noFill/>
            <a:prstDash val="solid"/>
          </a:ln>
          <a:effectLst/>
        </p:spPr>
        <p:txBody>
          <a:bodyPr lIns="68544" tIns="34279" rIns="68544" bIns="34279" anchor="ctr"/>
          <a:lstStyle/>
          <a:p>
            <a:pPr algn="ctr"/>
            <a:endParaRPr lang="en-US" sz="1335" kern="0">
              <a:solidFill>
                <a:sysClr val="window" lastClr="FFFFFF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5" name="MH_Other_4"/>
          <p:cNvSpPr/>
          <p:nvPr>
            <p:custDataLst>
              <p:tags r:id="rId5"/>
            </p:custDataLst>
          </p:nvPr>
        </p:nvSpPr>
        <p:spPr>
          <a:xfrm>
            <a:off x="1999289" y="1837050"/>
            <a:ext cx="749650" cy="737622"/>
          </a:xfrm>
          <a:prstGeom prst="ellipse">
            <a:avLst/>
          </a:prstGeom>
          <a:solidFill>
            <a:srgbClr val="FFFFFF"/>
          </a:solidFill>
          <a:ln w="50800" cap="flat" cmpd="sng" algn="ctr">
            <a:solidFill>
              <a:srgbClr val="FFFFFF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kern="0" dirty="0">
                <a:solidFill>
                  <a:srgbClr val="5C5C5C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01</a:t>
            </a:r>
            <a:endParaRPr lang="en-US" sz="3200" kern="0" dirty="0">
              <a:solidFill>
                <a:srgbClr val="5C5C5C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6" name="MH_Other_5"/>
          <p:cNvSpPr/>
          <p:nvPr>
            <p:custDataLst>
              <p:tags r:id="rId6"/>
            </p:custDataLst>
          </p:nvPr>
        </p:nvSpPr>
        <p:spPr>
          <a:xfrm>
            <a:off x="1825710" y="3148229"/>
            <a:ext cx="688044" cy="677004"/>
          </a:xfrm>
          <a:prstGeom prst="ellipse">
            <a:avLst/>
          </a:prstGeom>
          <a:solidFill>
            <a:srgbClr val="FFFFFF"/>
          </a:solidFill>
          <a:ln w="50800" cap="flat" cmpd="sng" algn="ctr">
            <a:solidFill>
              <a:srgbClr val="FFFFFF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665" kern="0" dirty="0">
                <a:solidFill>
                  <a:srgbClr val="5C5C5C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02</a:t>
            </a:r>
            <a:endParaRPr lang="en-US" sz="2665" kern="0" dirty="0">
              <a:solidFill>
                <a:srgbClr val="5C5C5C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7" name="MH_Other_6"/>
          <p:cNvSpPr/>
          <p:nvPr>
            <p:custDataLst>
              <p:tags r:id="rId7"/>
            </p:custDataLst>
          </p:nvPr>
        </p:nvSpPr>
        <p:spPr>
          <a:xfrm>
            <a:off x="1970249" y="4356757"/>
            <a:ext cx="516357" cy="508073"/>
          </a:xfrm>
          <a:prstGeom prst="ellipse">
            <a:avLst/>
          </a:prstGeom>
          <a:solidFill>
            <a:srgbClr val="FFFFFF"/>
          </a:solidFill>
          <a:ln w="50800" cap="flat" cmpd="sng" algn="ctr">
            <a:solidFill>
              <a:srgbClr val="FFFFFF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135" kern="0" dirty="0">
                <a:solidFill>
                  <a:srgbClr val="5C5C5C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03</a:t>
            </a:r>
            <a:endParaRPr lang="en-US" sz="2135" kern="0" dirty="0">
              <a:solidFill>
                <a:srgbClr val="5C5C5C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8" name="MH_Other_7"/>
          <p:cNvSpPr/>
          <p:nvPr>
            <p:custDataLst>
              <p:tags r:id="rId8"/>
            </p:custDataLst>
          </p:nvPr>
        </p:nvSpPr>
        <p:spPr>
          <a:xfrm rot="19002814">
            <a:off x="1839164" y="4134824"/>
            <a:ext cx="3293332" cy="1169563"/>
          </a:xfrm>
          <a:custGeom>
            <a:avLst/>
            <a:gdLst>
              <a:gd name="connsiteX0" fmla="*/ 0 w 7303435"/>
              <a:gd name="connsiteY0" fmla="*/ 2088232 h 2088232"/>
              <a:gd name="connsiteX1" fmla="*/ 0 w 7303435"/>
              <a:gd name="connsiteY1" fmla="*/ 0 h 2088232"/>
              <a:gd name="connsiteX2" fmla="*/ 7303435 w 7303435"/>
              <a:gd name="connsiteY2" fmla="*/ 2088232 h 2088232"/>
              <a:gd name="connsiteX3" fmla="*/ 0 w 7303435"/>
              <a:gd name="connsiteY3" fmla="*/ 2088232 h 2088232"/>
              <a:gd name="connsiteX0-1" fmla="*/ 0 w 7303435"/>
              <a:gd name="connsiteY0-2" fmla="*/ 2088232 h 2088232"/>
              <a:gd name="connsiteX1-3" fmla="*/ 0 w 7303435"/>
              <a:gd name="connsiteY1-4" fmla="*/ 0 h 2088232"/>
              <a:gd name="connsiteX2-5" fmla="*/ 1474907 w 7303435"/>
              <a:gd name="connsiteY2-6" fmla="*/ 395173 h 2088232"/>
              <a:gd name="connsiteX3-7" fmla="*/ 7303435 w 7303435"/>
              <a:gd name="connsiteY3-8" fmla="*/ 2088232 h 2088232"/>
              <a:gd name="connsiteX4" fmla="*/ 0 w 7303435"/>
              <a:gd name="connsiteY4" fmla="*/ 2088232 h 2088232"/>
              <a:gd name="connsiteX0-9" fmla="*/ 12549 w 7315984"/>
              <a:gd name="connsiteY0-10" fmla="*/ 2183662 h 2183662"/>
              <a:gd name="connsiteX1-11" fmla="*/ 0 w 7315984"/>
              <a:gd name="connsiteY1-12" fmla="*/ 0 h 2183662"/>
              <a:gd name="connsiteX2-13" fmla="*/ 1487456 w 7315984"/>
              <a:gd name="connsiteY2-14" fmla="*/ 490603 h 2183662"/>
              <a:gd name="connsiteX3-15" fmla="*/ 7315984 w 7315984"/>
              <a:gd name="connsiteY3-16" fmla="*/ 2183662 h 2183662"/>
              <a:gd name="connsiteX4-17" fmla="*/ 12549 w 7315984"/>
              <a:gd name="connsiteY4-18" fmla="*/ 2183662 h 2183662"/>
              <a:gd name="connsiteX0-19" fmla="*/ 12549 w 7315984"/>
              <a:gd name="connsiteY0-20" fmla="*/ 2183662 h 2183662"/>
              <a:gd name="connsiteX1-21" fmla="*/ 0 w 7315984"/>
              <a:gd name="connsiteY1-22" fmla="*/ 0 h 2183662"/>
              <a:gd name="connsiteX2-23" fmla="*/ 1487456 w 7315984"/>
              <a:gd name="connsiteY2-24" fmla="*/ 490603 h 2183662"/>
              <a:gd name="connsiteX3-25" fmla="*/ 7315984 w 7315984"/>
              <a:gd name="connsiteY3-26" fmla="*/ 2183662 h 2183662"/>
              <a:gd name="connsiteX4-27" fmla="*/ 12549 w 7315984"/>
              <a:gd name="connsiteY4-28" fmla="*/ 2183662 h 2183662"/>
              <a:gd name="connsiteX0-29" fmla="*/ 12549 w 7315984"/>
              <a:gd name="connsiteY0-30" fmla="*/ 2183662 h 2183662"/>
              <a:gd name="connsiteX1-31" fmla="*/ 0 w 7315984"/>
              <a:gd name="connsiteY1-32" fmla="*/ 0 h 2183662"/>
              <a:gd name="connsiteX2-33" fmla="*/ 1487456 w 7315984"/>
              <a:gd name="connsiteY2-34" fmla="*/ 490603 h 2183662"/>
              <a:gd name="connsiteX3-35" fmla="*/ 7315984 w 7315984"/>
              <a:gd name="connsiteY3-36" fmla="*/ 2183662 h 2183662"/>
              <a:gd name="connsiteX4-37" fmla="*/ 12549 w 7315984"/>
              <a:gd name="connsiteY4-38" fmla="*/ 2183662 h 2183662"/>
              <a:gd name="connsiteX0-39" fmla="*/ 12549 w 7315984"/>
              <a:gd name="connsiteY0-40" fmla="*/ 2183662 h 2183662"/>
              <a:gd name="connsiteX1-41" fmla="*/ 0 w 7315984"/>
              <a:gd name="connsiteY1-42" fmla="*/ 0 h 2183662"/>
              <a:gd name="connsiteX2-43" fmla="*/ 1487456 w 7315984"/>
              <a:gd name="connsiteY2-44" fmla="*/ 490603 h 2183662"/>
              <a:gd name="connsiteX3-45" fmla="*/ 7315984 w 7315984"/>
              <a:gd name="connsiteY3-46" fmla="*/ 2183662 h 2183662"/>
              <a:gd name="connsiteX4-47" fmla="*/ 12549 w 7315984"/>
              <a:gd name="connsiteY4-48" fmla="*/ 2183662 h 2183662"/>
              <a:gd name="connsiteX0-49" fmla="*/ 12549 w 7315984"/>
              <a:gd name="connsiteY0-50" fmla="*/ 2183662 h 2183662"/>
              <a:gd name="connsiteX1-51" fmla="*/ 0 w 7315984"/>
              <a:gd name="connsiteY1-52" fmla="*/ 0 h 2183662"/>
              <a:gd name="connsiteX2-53" fmla="*/ 1487456 w 7315984"/>
              <a:gd name="connsiteY2-54" fmla="*/ 490603 h 2183662"/>
              <a:gd name="connsiteX3-55" fmla="*/ 7315984 w 7315984"/>
              <a:gd name="connsiteY3-56" fmla="*/ 2183662 h 2183662"/>
              <a:gd name="connsiteX4-57" fmla="*/ 12549 w 7315984"/>
              <a:gd name="connsiteY4-58" fmla="*/ 2183662 h 2183662"/>
              <a:gd name="connsiteX0-59" fmla="*/ 12549 w 7315984"/>
              <a:gd name="connsiteY0-60" fmla="*/ 2183662 h 2183662"/>
              <a:gd name="connsiteX1-61" fmla="*/ 0 w 7315984"/>
              <a:gd name="connsiteY1-62" fmla="*/ 0 h 2183662"/>
              <a:gd name="connsiteX2-63" fmla="*/ 1487456 w 7315984"/>
              <a:gd name="connsiteY2-64" fmla="*/ 490603 h 2183662"/>
              <a:gd name="connsiteX3-65" fmla="*/ 7315984 w 7315984"/>
              <a:gd name="connsiteY3-66" fmla="*/ 2183662 h 2183662"/>
              <a:gd name="connsiteX4-67" fmla="*/ 12549 w 7315984"/>
              <a:gd name="connsiteY4-68" fmla="*/ 2183662 h 2183662"/>
              <a:gd name="connsiteX0-69" fmla="*/ 12549 w 7315984"/>
              <a:gd name="connsiteY0-70" fmla="*/ 2183662 h 2183662"/>
              <a:gd name="connsiteX1-71" fmla="*/ 0 w 7315984"/>
              <a:gd name="connsiteY1-72" fmla="*/ 0 h 2183662"/>
              <a:gd name="connsiteX2-73" fmla="*/ 1487456 w 7315984"/>
              <a:gd name="connsiteY2-74" fmla="*/ 490603 h 2183662"/>
              <a:gd name="connsiteX3-75" fmla="*/ 7315984 w 7315984"/>
              <a:gd name="connsiteY3-76" fmla="*/ 2183662 h 2183662"/>
              <a:gd name="connsiteX4-77" fmla="*/ 12549 w 7315984"/>
              <a:gd name="connsiteY4-78" fmla="*/ 2183662 h 2183662"/>
              <a:gd name="connsiteX0-79" fmla="*/ 12549 w 7315984"/>
              <a:gd name="connsiteY0-80" fmla="*/ 2183662 h 2183662"/>
              <a:gd name="connsiteX1-81" fmla="*/ 0 w 7315984"/>
              <a:gd name="connsiteY1-82" fmla="*/ 0 h 2183662"/>
              <a:gd name="connsiteX2-83" fmla="*/ 1487456 w 7315984"/>
              <a:gd name="connsiteY2-84" fmla="*/ 490603 h 2183662"/>
              <a:gd name="connsiteX3-85" fmla="*/ 7315984 w 7315984"/>
              <a:gd name="connsiteY3-86" fmla="*/ 2183662 h 2183662"/>
              <a:gd name="connsiteX4-87" fmla="*/ 12549 w 7315984"/>
              <a:gd name="connsiteY4-88" fmla="*/ 2183662 h 2183662"/>
              <a:gd name="connsiteX0-89" fmla="*/ 12549 w 7534947"/>
              <a:gd name="connsiteY0-90" fmla="*/ 2183662 h 2183662"/>
              <a:gd name="connsiteX1-91" fmla="*/ 0 w 7534947"/>
              <a:gd name="connsiteY1-92" fmla="*/ 0 h 2183662"/>
              <a:gd name="connsiteX2-93" fmla="*/ 1487456 w 7534947"/>
              <a:gd name="connsiteY2-94" fmla="*/ 490603 h 2183662"/>
              <a:gd name="connsiteX3-95" fmla="*/ 5257711 w 7534947"/>
              <a:gd name="connsiteY3-96" fmla="*/ 1353965 h 2183662"/>
              <a:gd name="connsiteX4-97" fmla="*/ 7315984 w 7534947"/>
              <a:gd name="connsiteY4-98" fmla="*/ 2183662 h 2183662"/>
              <a:gd name="connsiteX5" fmla="*/ 12549 w 7534947"/>
              <a:gd name="connsiteY5" fmla="*/ 2183662 h 2183662"/>
              <a:gd name="connsiteX0-99" fmla="*/ 12549 w 7315984"/>
              <a:gd name="connsiteY0-100" fmla="*/ 2183662 h 2183662"/>
              <a:gd name="connsiteX1-101" fmla="*/ 0 w 7315984"/>
              <a:gd name="connsiteY1-102" fmla="*/ 0 h 2183662"/>
              <a:gd name="connsiteX2-103" fmla="*/ 1487456 w 7315984"/>
              <a:gd name="connsiteY2-104" fmla="*/ 490603 h 2183662"/>
              <a:gd name="connsiteX3-105" fmla="*/ 5257711 w 7315984"/>
              <a:gd name="connsiteY3-106" fmla="*/ 1353965 h 2183662"/>
              <a:gd name="connsiteX4-107" fmla="*/ 7315984 w 7315984"/>
              <a:gd name="connsiteY4-108" fmla="*/ 2183662 h 2183662"/>
              <a:gd name="connsiteX5-109" fmla="*/ 12549 w 7315984"/>
              <a:gd name="connsiteY5-110" fmla="*/ 2183662 h 2183662"/>
              <a:gd name="connsiteX0-111" fmla="*/ 12549 w 7315984"/>
              <a:gd name="connsiteY0-112" fmla="*/ 2183662 h 2183662"/>
              <a:gd name="connsiteX1-113" fmla="*/ 0 w 7315984"/>
              <a:gd name="connsiteY1-114" fmla="*/ 0 h 2183662"/>
              <a:gd name="connsiteX2-115" fmla="*/ 1487456 w 7315984"/>
              <a:gd name="connsiteY2-116" fmla="*/ 490603 h 2183662"/>
              <a:gd name="connsiteX3-117" fmla="*/ 5257711 w 7315984"/>
              <a:gd name="connsiteY3-118" fmla="*/ 1353965 h 2183662"/>
              <a:gd name="connsiteX4-119" fmla="*/ 7315984 w 7315984"/>
              <a:gd name="connsiteY4-120" fmla="*/ 2183662 h 2183662"/>
              <a:gd name="connsiteX5-121" fmla="*/ 12549 w 7315984"/>
              <a:gd name="connsiteY5-122" fmla="*/ 2183662 h 2183662"/>
              <a:gd name="connsiteX0-123" fmla="*/ 12549 w 7315984"/>
              <a:gd name="connsiteY0-124" fmla="*/ 2262674 h 2262674"/>
              <a:gd name="connsiteX1-125" fmla="*/ 0 w 7315984"/>
              <a:gd name="connsiteY1-126" fmla="*/ 79012 h 2262674"/>
              <a:gd name="connsiteX2-127" fmla="*/ 1487456 w 7315984"/>
              <a:gd name="connsiteY2-128" fmla="*/ 569615 h 2262674"/>
              <a:gd name="connsiteX3-129" fmla="*/ 5257711 w 7315984"/>
              <a:gd name="connsiteY3-130" fmla="*/ 1432977 h 2262674"/>
              <a:gd name="connsiteX4-131" fmla="*/ 7315984 w 7315984"/>
              <a:gd name="connsiteY4-132" fmla="*/ 2262674 h 2262674"/>
              <a:gd name="connsiteX5-133" fmla="*/ 12549 w 7315984"/>
              <a:gd name="connsiteY5-134" fmla="*/ 2262674 h 2262674"/>
              <a:gd name="connsiteX0-135" fmla="*/ 12549 w 7315984"/>
              <a:gd name="connsiteY0-136" fmla="*/ 2254555 h 2254555"/>
              <a:gd name="connsiteX1-137" fmla="*/ 0 w 7315984"/>
              <a:gd name="connsiteY1-138" fmla="*/ 70893 h 2254555"/>
              <a:gd name="connsiteX2-139" fmla="*/ 1487456 w 7315984"/>
              <a:gd name="connsiteY2-140" fmla="*/ 561496 h 2254555"/>
              <a:gd name="connsiteX3-141" fmla="*/ 5257711 w 7315984"/>
              <a:gd name="connsiteY3-142" fmla="*/ 1424858 h 2254555"/>
              <a:gd name="connsiteX4-143" fmla="*/ 7315984 w 7315984"/>
              <a:gd name="connsiteY4-144" fmla="*/ 2254555 h 2254555"/>
              <a:gd name="connsiteX5-145" fmla="*/ 12549 w 7315984"/>
              <a:gd name="connsiteY5-146" fmla="*/ 2254555 h 2254555"/>
              <a:gd name="connsiteX0-147" fmla="*/ 12549 w 7315984"/>
              <a:gd name="connsiteY0-148" fmla="*/ 2254555 h 2254555"/>
              <a:gd name="connsiteX1-149" fmla="*/ 0 w 7315984"/>
              <a:gd name="connsiteY1-150" fmla="*/ 70893 h 2254555"/>
              <a:gd name="connsiteX2-151" fmla="*/ 1487456 w 7315984"/>
              <a:gd name="connsiteY2-152" fmla="*/ 561496 h 2254555"/>
              <a:gd name="connsiteX3-153" fmla="*/ 5257711 w 7315984"/>
              <a:gd name="connsiteY3-154" fmla="*/ 1424858 h 2254555"/>
              <a:gd name="connsiteX4-155" fmla="*/ 7315984 w 7315984"/>
              <a:gd name="connsiteY4-156" fmla="*/ 2254555 h 2254555"/>
              <a:gd name="connsiteX5-157" fmla="*/ 12549 w 7315984"/>
              <a:gd name="connsiteY5-158" fmla="*/ 2254555 h 2254555"/>
              <a:gd name="connsiteX0-159" fmla="*/ 12549 w 7315984"/>
              <a:gd name="connsiteY0-160" fmla="*/ 2254555 h 2254555"/>
              <a:gd name="connsiteX1-161" fmla="*/ 0 w 7315984"/>
              <a:gd name="connsiteY1-162" fmla="*/ 70893 h 2254555"/>
              <a:gd name="connsiteX2-163" fmla="*/ 1487456 w 7315984"/>
              <a:gd name="connsiteY2-164" fmla="*/ 561496 h 2254555"/>
              <a:gd name="connsiteX3-165" fmla="*/ 5257711 w 7315984"/>
              <a:gd name="connsiteY3-166" fmla="*/ 1424858 h 2254555"/>
              <a:gd name="connsiteX4-167" fmla="*/ 7315984 w 7315984"/>
              <a:gd name="connsiteY4-168" fmla="*/ 2254555 h 2254555"/>
              <a:gd name="connsiteX5-169" fmla="*/ 12549 w 7315984"/>
              <a:gd name="connsiteY5-170" fmla="*/ 2254555 h 2254555"/>
              <a:gd name="connsiteX0-171" fmla="*/ 12549 w 7315984"/>
              <a:gd name="connsiteY0-172" fmla="*/ 2260613 h 2260613"/>
              <a:gd name="connsiteX1-173" fmla="*/ 0 w 7315984"/>
              <a:gd name="connsiteY1-174" fmla="*/ 76951 h 2260613"/>
              <a:gd name="connsiteX2-175" fmla="*/ 1487456 w 7315984"/>
              <a:gd name="connsiteY2-176" fmla="*/ 567554 h 2260613"/>
              <a:gd name="connsiteX3-177" fmla="*/ 4932506 w 7315984"/>
              <a:gd name="connsiteY3-178" fmla="*/ 1295697 h 2260613"/>
              <a:gd name="connsiteX4-179" fmla="*/ 7315984 w 7315984"/>
              <a:gd name="connsiteY4-180" fmla="*/ 2260613 h 2260613"/>
              <a:gd name="connsiteX5-181" fmla="*/ 12549 w 7315984"/>
              <a:gd name="connsiteY5-182" fmla="*/ 2260613 h 2260613"/>
              <a:gd name="connsiteX0-183" fmla="*/ 12549 w 8211184"/>
              <a:gd name="connsiteY0-184" fmla="*/ 2260613 h 2260613"/>
              <a:gd name="connsiteX1-185" fmla="*/ 0 w 8211184"/>
              <a:gd name="connsiteY1-186" fmla="*/ 76951 h 2260613"/>
              <a:gd name="connsiteX2-187" fmla="*/ 1487456 w 8211184"/>
              <a:gd name="connsiteY2-188" fmla="*/ 567554 h 2260613"/>
              <a:gd name="connsiteX3-189" fmla="*/ 4932506 w 8211184"/>
              <a:gd name="connsiteY3-190" fmla="*/ 1295697 h 2260613"/>
              <a:gd name="connsiteX4-191" fmla="*/ 7315984 w 8211184"/>
              <a:gd name="connsiteY4-192" fmla="*/ 2260613 h 2260613"/>
              <a:gd name="connsiteX5-193" fmla="*/ 12549 w 8211184"/>
              <a:gd name="connsiteY5-194" fmla="*/ 2260613 h 2260613"/>
              <a:gd name="connsiteX0-195" fmla="*/ 12549 w 7372592"/>
              <a:gd name="connsiteY0-196" fmla="*/ 2260613 h 2273153"/>
              <a:gd name="connsiteX1-197" fmla="*/ 0 w 7372592"/>
              <a:gd name="connsiteY1-198" fmla="*/ 76951 h 2273153"/>
              <a:gd name="connsiteX2-199" fmla="*/ 1487456 w 7372592"/>
              <a:gd name="connsiteY2-200" fmla="*/ 567554 h 2273153"/>
              <a:gd name="connsiteX3-201" fmla="*/ 4932506 w 7372592"/>
              <a:gd name="connsiteY3-202" fmla="*/ 1295697 h 2273153"/>
              <a:gd name="connsiteX4-203" fmla="*/ 7315984 w 7372592"/>
              <a:gd name="connsiteY4-204" fmla="*/ 2260613 h 2273153"/>
              <a:gd name="connsiteX5-205" fmla="*/ 12549 w 7372592"/>
              <a:gd name="connsiteY5-206" fmla="*/ 2260613 h 2273153"/>
              <a:gd name="connsiteX0-207" fmla="*/ 12549 w 8860132"/>
              <a:gd name="connsiteY0-208" fmla="*/ 2260613 h 2509756"/>
              <a:gd name="connsiteX1-209" fmla="*/ 0 w 8860132"/>
              <a:gd name="connsiteY1-210" fmla="*/ 76951 h 2509756"/>
              <a:gd name="connsiteX2-211" fmla="*/ 1487456 w 8860132"/>
              <a:gd name="connsiteY2-212" fmla="*/ 567554 h 2509756"/>
              <a:gd name="connsiteX3-213" fmla="*/ 4932506 w 8860132"/>
              <a:gd name="connsiteY3-214" fmla="*/ 1295697 h 2509756"/>
              <a:gd name="connsiteX4-215" fmla="*/ 7315984 w 8860132"/>
              <a:gd name="connsiteY4-216" fmla="*/ 2260613 h 2509756"/>
              <a:gd name="connsiteX5-217" fmla="*/ 12549 w 8860132"/>
              <a:gd name="connsiteY5-218" fmla="*/ 2260613 h 2509756"/>
              <a:gd name="connsiteX0-219" fmla="*/ 12549 w 7586891"/>
              <a:gd name="connsiteY0-220" fmla="*/ 2257838 h 2343573"/>
              <a:gd name="connsiteX1-221" fmla="*/ 0 w 7586891"/>
              <a:gd name="connsiteY1-222" fmla="*/ 74176 h 2343573"/>
              <a:gd name="connsiteX2-223" fmla="*/ 1487456 w 7586891"/>
              <a:gd name="connsiteY2-224" fmla="*/ 564779 h 2343573"/>
              <a:gd name="connsiteX3-225" fmla="*/ 5166074 w 7586891"/>
              <a:gd name="connsiteY3-226" fmla="*/ 1100407 h 2343573"/>
              <a:gd name="connsiteX4-227" fmla="*/ 7315984 w 7586891"/>
              <a:gd name="connsiteY4-228" fmla="*/ 2257838 h 2343573"/>
              <a:gd name="connsiteX5-229" fmla="*/ 12549 w 7586891"/>
              <a:gd name="connsiteY5-230" fmla="*/ 2257838 h 2343573"/>
              <a:gd name="connsiteX0-231" fmla="*/ 12549 w 7607135"/>
              <a:gd name="connsiteY0-232" fmla="*/ 2257838 h 2343573"/>
              <a:gd name="connsiteX1-233" fmla="*/ 0 w 7607135"/>
              <a:gd name="connsiteY1-234" fmla="*/ 74176 h 2343573"/>
              <a:gd name="connsiteX2-235" fmla="*/ 1487456 w 7607135"/>
              <a:gd name="connsiteY2-236" fmla="*/ 564779 h 2343573"/>
              <a:gd name="connsiteX3-237" fmla="*/ 5166074 w 7607135"/>
              <a:gd name="connsiteY3-238" fmla="*/ 1100407 h 2343573"/>
              <a:gd name="connsiteX4-239" fmla="*/ 7315984 w 7607135"/>
              <a:gd name="connsiteY4-240" fmla="*/ 2257838 h 2343573"/>
              <a:gd name="connsiteX5-241" fmla="*/ 12549 w 7607135"/>
              <a:gd name="connsiteY5-242" fmla="*/ 2257838 h 2343573"/>
              <a:gd name="connsiteX0-243" fmla="*/ 12549 w 8176398"/>
              <a:gd name="connsiteY0-244" fmla="*/ 2257838 h 2521866"/>
              <a:gd name="connsiteX1-245" fmla="*/ 0 w 8176398"/>
              <a:gd name="connsiteY1-246" fmla="*/ 74176 h 2521866"/>
              <a:gd name="connsiteX2-247" fmla="*/ 1487456 w 8176398"/>
              <a:gd name="connsiteY2-248" fmla="*/ 564779 h 2521866"/>
              <a:gd name="connsiteX3-249" fmla="*/ 5166074 w 8176398"/>
              <a:gd name="connsiteY3-250" fmla="*/ 1100407 h 2521866"/>
              <a:gd name="connsiteX4-251" fmla="*/ 7315984 w 8176398"/>
              <a:gd name="connsiteY4-252" fmla="*/ 2257838 h 2521866"/>
              <a:gd name="connsiteX5-253" fmla="*/ 12549 w 8176398"/>
              <a:gd name="connsiteY5-254" fmla="*/ 2257838 h 2521866"/>
              <a:gd name="connsiteX0-255" fmla="*/ 12549 w 8176398"/>
              <a:gd name="connsiteY0-256" fmla="*/ 2183662 h 2447690"/>
              <a:gd name="connsiteX1-257" fmla="*/ 0 w 8176398"/>
              <a:gd name="connsiteY1-258" fmla="*/ 0 h 2447690"/>
              <a:gd name="connsiteX2-259" fmla="*/ 1487456 w 8176398"/>
              <a:gd name="connsiteY2-260" fmla="*/ 490603 h 2447690"/>
              <a:gd name="connsiteX3-261" fmla="*/ 5166074 w 8176398"/>
              <a:gd name="connsiteY3-262" fmla="*/ 1026231 h 2447690"/>
              <a:gd name="connsiteX4-263" fmla="*/ 7315984 w 8176398"/>
              <a:gd name="connsiteY4-264" fmla="*/ 2183662 h 2447690"/>
              <a:gd name="connsiteX5-265" fmla="*/ 12549 w 8176398"/>
              <a:gd name="connsiteY5-266" fmla="*/ 2183662 h 24476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  <a:cxn ang="0">
                <a:pos x="connsiteX5-109" y="connsiteY5-110"/>
              </a:cxn>
            </a:cxnLst>
            <a:rect l="l" t="t" r="r" b="b"/>
            <a:pathLst>
              <a:path w="8176398" h="2447690">
                <a:moveTo>
                  <a:pt x="12549" y="2183662"/>
                </a:moveTo>
                <a:lnTo>
                  <a:pt x="0" y="0"/>
                </a:lnTo>
                <a:cubicBezTo>
                  <a:pt x="205592" y="273240"/>
                  <a:pt x="626444" y="319565"/>
                  <a:pt x="1487456" y="490603"/>
                </a:cubicBezTo>
                <a:cubicBezTo>
                  <a:pt x="2348468" y="661641"/>
                  <a:pt x="3295208" y="425463"/>
                  <a:pt x="5166074" y="1026231"/>
                </a:cubicBezTo>
                <a:cubicBezTo>
                  <a:pt x="7036940" y="1626999"/>
                  <a:pt x="9508750" y="3028877"/>
                  <a:pt x="7315984" y="2183662"/>
                </a:cubicBezTo>
                <a:cubicBezTo>
                  <a:pt x="5123218" y="1338447"/>
                  <a:pt x="2447027" y="2183662"/>
                  <a:pt x="12549" y="2183662"/>
                </a:cubicBezTo>
                <a:close/>
              </a:path>
            </a:pathLst>
          </a:custGeom>
          <a:solidFill>
            <a:srgbClr val="FFA267"/>
          </a:solidFill>
          <a:ln w="25400" cap="flat" cmpd="sng" algn="ctr">
            <a:noFill/>
            <a:prstDash val="solid"/>
          </a:ln>
          <a:effectLst/>
        </p:spPr>
        <p:txBody>
          <a:bodyPr lIns="68544" tIns="34279" rIns="68544" bIns="34279" anchor="ctr"/>
          <a:lstStyle/>
          <a:p>
            <a:pPr algn="ctr"/>
            <a:endParaRPr lang="en-US" sz="1335" kern="0">
              <a:solidFill>
                <a:sysClr val="window" lastClr="FFFFFF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9" name="MH_Other_8"/>
          <p:cNvSpPr/>
          <p:nvPr>
            <p:custDataLst>
              <p:tags r:id="rId9"/>
            </p:custDataLst>
          </p:nvPr>
        </p:nvSpPr>
        <p:spPr>
          <a:xfrm rot="20540294">
            <a:off x="2357291" y="5347059"/>
            <a:ext cx="480625" cy="472911"/>
          </a:xfrm>
          <a:prstGeom prst="ellipse">
            <a:avLst/>
          </a:prstGeom>
          <a:solidFill>
            <a:srgbClr val="FFFFFF"/>
          </a:solidFill>
          <a:ln w="50800" cap="flat" cmpd="sng" algn="ctr">
            <a:solidFill>
              <a:srgbClr val="FFFFFF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135" kern="0" dirty="0">
                <a:solidFill>
                  <a:srgbClr val="5C5C5C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04</a:t>
            </a:r>
            <a:endParaRPr lang="en-US" sz="2135" kern="0" dirty="0">
              <a:solidFill>
                <a:srgbClr val="5C5C5C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cxnSp>
        <p:nvCxnSpPr>
          <p:cNvPr id="10" name="MH_Other_9"/>
          <p:cNvCxnSpPr/>
          <p:nvPr>
            <p:custDataLst>
              <p:tags r:id="rId10"/>
            </p:custDataLst>
          </p:nvPr>
        </p:nvCxnSpPr>
        <p:spPr>
          <a:xfrm>
            <a:off x="6829305" y="1597717"/>
            <a:ext cx="3004639" cy="0"/>
          </a:xfrm>
          <a:prstGeom prst="line">
            <a:avLst/>
          </a:prstGeom>
          <a:ln w="15240">
            <a:solidFill>
              <a:schemeClr val="bg1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MH_Other_10"/>
          <p:cNvCxnSpPr/>
          <p:nvPr>
            <p:custDataLst>
              <p:tags r:id="rId11"/>
            </p:custDataLst>
          </p:nvPr>
        </p:nvCxnSpPr>
        <p:spPr>
          <a:xfrm>
            <a:off x="9980702" y="1597717"/>
            <a:ext cx="453195" cy="0"/>
          </a:xfrm>
          <a:prstGeom prst="line">
            <a:avLst/>
          </a:prstGeom>
          <a:ln w="15240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MH_Other_11"/>
          <p:cNvCxnSpPr/>
          <p:nvPr>
            <p:custDataLst>
              <p:tags r:id="rId12"/>
            </p:custDataLst>
          </p:nvPr>
        </p:nvCxnSpPr>
        <p:spPr>
          <a:xfrm>
            <a:off x="10433894" y="1597720"/>
            <a:ext cx="0" cy="1485360"/>
          </a:xfrm>
          <a:prstGeom prst="line">
            <a:avLst/>
          </a:prstGeom>
          <a:ln w="15240">
            <a:solidFill>
              <a:schemeClr val="bg1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MH_Other_12"/>
          <p:cNvCxnSpPr/>
          <p:nvPr>
            <p:custDataLst>
              <p:tags r:id="rId13"/>
            </p:custDataLst>
          </p:nvPr>
        </p:nvCxnSpPr>
        <p:spPr>
          <a:xfrm>
            <a:off x="6829305" y="5576199"/>
            <a:ext cx="3004639" cy="0"/>
          </a:xfrm>
          <a:prstGeom prst="line">
            <a:avLst/>
          </a:prstGeom>
          <a:ln w="15240">
            <a:solidFill>
              <a:schemeClr val="bg1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MH_Other_13"/>
          <p:cNvCxnSpPr/>
          <p:nvPr>
            <p:custDataLst>
              <p:tags r:id="rId14"/>
            </p:custDataLst>
          </p:nvPr>
        </p:nvCxnSpPr>
        <p:spPr>
          <a:xfrm>
            <a:off x="9980702" y="5576199"/>
            <a:ext cx="453195" cy="0"/>
          </a:xfrm>
          <a:prstGeom prst="line">
            <a:avLst/>
          </a:prstGeom>
          <a:ln w="15240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MH_Other_14"/>
          <p:cNvCxnSpPr/>
          <p:nvPr>
            <p:custDataLst>
              <p:tags r:id="rId15"/>
            </p:custDataLst>
          </p:nvPr>
        </p:nvCxnSpPr>
        <p:spPr>
          <a:xfrm>
            <a:off x="10433894" y="4089367"/>
            <a:ext cx="0" cy="1486946"/>
          </a:xfrm>
          <a:prstGeom prst="line">
            <a:avLst/>
          </a:prstGeom>
          <a:ln w="15240">
            <a:solidFill>
              <a:schemeClr val="bg1">
                <a:lumMod val="50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H_SubTitle_1"/>
          <p:cNvSpPr txBox="1"/>
          <p:nvPr>
            <p:custDataLst>
              <p:tags r:id="rId16"/>
            </p:custDataLst>
          </p:nvPr>
        </p:nvSpPr>
        <p:spPr>
          <a:xfrm rot="562956">
            <a:off x="2895549" y="2136999"/>
            <a:ext cx="2249852" cy="606205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zh-CN" altLang="en-US" sz="2135" b="1" kern="0" dirty="0">
                <a:solidFill>
                  <a:srgbClr val="FFFFFF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输入标题</a:t>
            </a:r>
            <a:endParaRPr lang="zh-CN" altLang="en-US" sz="2135" b="1" kern="0" dirty="0">
              <a:solidFill>
                <a:srgbClr val="FFFFFF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17" name="MH_SubTitle_2"/>
          <p:cNvSpPr txBox="1"/>
          <p:nvPr>
            <p:custDataLst>
              <p:tags r:id="rId17"/>
            </p:custDataLst>
          </p:nvPr>
        </p:nvSpPr>
        <p:spPr>
          <a:xfrm rot="21109827">
            <a:off x="2614937" y="2987535"/>
            <a:ext cx="1849878" cy="641117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zh-CN" altLang="en-US" sz="2135" b="1" kern="0" dirty="0">
                <a:solidFill>
                  <a:srgbClr val="FFFFFF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输入标题</a:t>
            </a:r>
            <a:endParaRPr lang="zh-CN" altLang="en-US" sz="2135" b="1" kern="0" dirty="0">
              <a:solidFill>
                <a:srgbClr val="FFFFFF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18" name="MH_SubTitle_3"/>
          <p:cNvSpPr txBox="1"/>
          <p:nvPr>
            <p:custDataLst>
              <p:tags r:id="rId18"/>
            </p:custDataLst>
          </p:nvPr>
        </p:nvSpPr>
        <p:spPr>
          <a:xfrm rot="20400000">
            <a:off x="2513314" y="3768246"/>
            <a:ext cx="1886972" cy="636356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zh-CN" altLang="en-US" sz="2135" b="1" kern="0" dirty="0">
                <a:solidFill>
                  <a:srgbClr val="FFFFFF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输入标题</a:t>
            </a:r>
            <a:endParaRPr lang="zh-CN" altLang="en-US" sz="2135" b="1" kern="0" dirty="0">
              <a:solidFill>
                <a:srgbClr val="FFFFFF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19" name="MH_SubTitle_4"/>
          <p:cNvSpPr txBox="1"/>
          <p:nvPr>
            <p:custDataLst>
              <p:tags r:id="rId19"/>
            </p:custDataLst>
          </p:nvPr>
        </p:nvSpPr>
        <p:spPr>
          <a:xfrm rot="19109607">
            <a:off x="2677831" y="4598203"/>
            <a:ext cx="1554737" cy="533206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zh-CN" altLang="en-US" sz="1865" b="1" kern="0" dirty="0">
                <a:solidFill>
                  <a:srgbClr val="FFFFFF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输入标题</a:t>
            </a:r>
            <a:endParaRPr lang="zh-CN" altLang="en-US" sz="1865" b="1" kern="0" dirty="0">
              <a:solidFill>
                <a:srgbClr val="FFFFFF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cxnSp>
        <p:nvCxnSpPr>
          <p:cNvPr id="22" name="MH_Other_9"/>
          <p:cNvCxnSpPr/>
          <p:nvPr>
            <p:custDataLst>
              <p:tags r:id="rId20"/>
            </p:custDataLst>
          </p:nvPr>
        </p:nvCxnSpPr>
        <p:spPr>
          <a:xfrm>
            <a:off x="6829305" y="3583649"/>
            <a:ext cx="4132737" cy="0"/>
          </a:xfrm>
          <a:prstGeom prst="line">
            <a:avLst/>
          </a:prstGeom>
          <a:ln w="15240">
            <a:solidFill>
              <a:schemeClr val="bg1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7025283" y="1771953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025283" y="2084903"/>
            <a:ext cx="3107460" cy="1063326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025283" y="3909018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025283" y="4221968"/>
            <a:ext cx="3107460" cy="1063326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21410" y="60095"/>
            <a:ext cx="24875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总结篇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21410" y="480559"/>
            <a:ext cx="34579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2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2000">
        <p15:prstTrans prst="airplane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6" grpId="0"/>
      <p:bldP spid="17" grpId="0"/>
      <p:bldP spid="18" grpId="0"/>
      <p:bldP spid="19" grpId="0"/>
      <p:bldP spid="24" grpId="0"/>
      <p:bldP spid="25" grpId="0"/>
      <p:bldP spid="26" grpId="0"/>
      <p:bldP spid="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íṡľíḍè-Rectangle 29"/>
          <p:cNvSpPr/>
          <p:nvPr/>
        </p:nvSpPr>
        <p:spPr>
          <a:xfrm>
            <a:off x="7787250" y="1845422"/>
            <a:ext cx="2908458" cy="3628291"/>
          </a:xfrm>
          <a:prstGeom prst="rect">
            <a:avLst/>
          </a:prstGeom>
          <a:noFill/>
          <a:ln>
            <a:solidFill>
              <a:srgbClr val="4452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 anchorCtr="1">
            <a:normAutofit/>
          </a:bodyPr>
          <a:lstStyle/>
          <a:p>
            <a:pPr algn="ctr">
              <a:lnSpc>
                <a:spcPct val="130000"/>
              </a:lnSpc>
            </a:pPr>
            <a:endParaRPr lang="zh-CN" altLang="en-US" sz="1200" dirty="0">
              <a:solidFill>
                <a:schemeClr val="tx1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26" name="íṡľíḍè-Rectangle 41"/>
          <p:cNvSpPr/>
          <p:nvPr/>
        </p:nvSpPr>
        <p:spPr>
          <a:xfrm>
            <a:off x="8443372" y="4667700"/>
            <a:ext cx="1596214" cy="331036"/>
          </a:xfrm>
          <a:prstGeom prst="rect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b="1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编辑标题</a:t>
            </a:r>
            <a:endParaRPr lang="zh-CN" altLang="en-US" b="1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30" name="íṡľíḍè-TextBox 49"/>
          <p:cNvSpPr txBox="1"/>
          <p:nvPr/>
        </p:nvSpPr>
        <p:spPr bwMode="auto">
          <a:xfrm>
            <a:off x="8232914" y="2917496"/>
            <a:ext cx="2017131" cy="307182"/>
          </a:xfrm>
          <a:prstGeom prst="rect">
            <a:avLst/>
          </a:prstGeom>
          <a:noFill/>
        </p:spPr>
        <p:txBody>
          <a:bodyPr wrap="none" lIns="0" tIns="0" rIns="0" bIns="0">
            <a:normAutofit fontScale="70000" lnSpcReduction="20000"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编辑标题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cxnSp>
        <p:nvCxnSpPr>
          <p:cNvPr id="31" name="îŝḷîḓé-Straight Connector 50"/>
          <p:cNvCxnSpPr/>
          <p:nvPr/>
        </p:nvCxnSpPr>
        <p:spPr>
          <a:xfrm>
            <a:off x="8271232" y="2755113"/>
            <a:ext cx="1940494" cy="0"/>
          </a:xfrm>
          <a:prstGeom prst="line">
            <a:avLst/>
          </a:prstGeom>
          <a:ln>
            <a:solidFill>
              <a:srgbClr val="4452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îŝḷîḓé-Freeform: Shape 60"/>
          <p:cNvSpPr/>
          <p:nvPr/>
        </p:nvSpPr>
        <p:spPr bwMode="auto">
          <a:xfrm>
            <a:off x="9015917" y="2169524"/>
            <a:ext cx="451124" cy="451124"/>
          </a:xfrm>
          <a:custGeom>
            <a:avLst/>
            <a:gdLst>
              <a:gd name="T0" fmla="*/ 118 w 236"/>
              <a:gd name="T1" fmla="*/ 0 h 236"/>
              <a:gd name="T2" fmla="*/ 0 w 236"/>
              <a:gd name="T3" fmla="*/ 118 h 236"/>
              <a:gd name="T4" fmla="*/ 118 w 236"/>
              <a:gd name="T5" fmla="*/ 236 h 236"/>
              <a:gd name="T6" fmla="*/ 236 w 236"/>
              <a:gd name="T7" fmla="*/ 118 h 236"/>
              <a:gd name="T8" fmla="*/ 118 w 236"/>
              <a:gd name="T9" fmla="*/ 0 h 236"/>
              <a:gd name="T10" fmla="*/ 106 w 236"/>
              <a:gd name="T11" fmla="*/ 171 h 236"/>
              <a:gd name="T12" fmla="*/ 54 w 236"/>
              <a:gd name="T13" fmla="*/ 163 h 236"/>
              <a:gd name="T14" fmla="*/ 54 w 236"/>
              <a:gd name="T15" fmla="*/ 121 h 236"/>
              <a:gd name="T16" fmla="*/ 106 w 236"/>
              <a:gd name="T17" fmla="*/ 121 h 236"/>
              <a:gd name="T18" fmla="*/ 106 w 236"/>
              <a:gd name="T19" fmla="*/ 171 h 236"/>
              <a:gd name="T20" fmla="*/ 106 w 236"/>
              <a:gd name="T21" fmla="*/ 114 h 236"/>
              <a:gd name="T22" fmla="*/ 54 w 236"/>
              <a:gd name="T23" fmla="*/ 114 h 236"/>
              <a:gd name="T24" fmla="*/ 54 w 236"/>
              <a:gd name="T25" fmla="*/ 72 h 236"/>
              <a:gd name="T26" fmla="*/ 106 w 236"/>
              <a:gd name="T27" fmla="*/ 64 h 236"/>
              <a:gd name="T28" fmla="*/ 106 w 236"/>
              <a:gd name="T29" fmla="*/ 114 h 236"/>
              <a:gd name="T30" fmla="*/ 182 w 236"/>
              <a:gd name="T31" fmla="*/ 182 h 236"/>
              <a:gd name="T32" fmla="*/ 113 w 236"/>
              <a:gd name="T33" fmla="*/ 172 h 236"/>
              <a:gd name="T34" fmla="*/ 113 w 236"/>
              <a:gd name="T35" fmla="*/ 121 h 236"/>
              <a:gd name="T36" fmla="*/ 182 w 236"/>
              <a:gd name="T37" fmla="*/ 121 h 236"/>
              <a:gd name="T38" fmla="*/ 182 w 236"/>
              <a:gd name="T39" fmla="*/ 182 h 236"/>
              <a:gd name="T40" fmla="*/ 182 w 236"/>
              <a:gd name="T41" fmla="*/ 114 h 236"/>
              <a:gd name="T42" fmla="*/ 113 w 236"/>
              <a:gd name="T43" fmla="*/ 114 h 236"/>
              <a:gd name="T44" fmla="*/ 113 w 236"/>
              <a:gd name="T45" fmla="*/ 63 h 236"/>
              <a:gd name="T46" fmla="*/ 182 w 236"/>
              <a:gd name="T47" fmla="*/ 53 h 236"/>
              <a:gd name="T48" fmla="*/ 182 w 236"/>
              <a:gd name="T49" fmla="*/ 114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36" h="236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06" y="171"/>
                </a:moveTo>
                <a:cubicBezTo>
                  <a:pt x="54" y="163"/>
                  <a:pt x="54" y="163"/>
                  <a:pt x="54" y="163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106" y="121"/>
                  <a:pt x="106" y="121"/>
                  <a:pt x="106" y="121"/>
                </a:cubicBezTo>
                <a:lnTo>
                  <a:pt x="106" y="171"/>
                </a:lnTo>
                <a:close/>
                <a:moveTo>
                  <a:pt x="106" y="114"/>
                </a:moveTo>
                <a:cubicBezTo>
                  <a:pt x="54" y="114"/>
                  <a:pt x="54" y="114"/>
                  <a:pt x="54" y="114"/>
                </a:cubicBezTo>
                <a:cubicBezTo>
                  <a:pt x="54" y="72"/>
                  <a:pt x="54" y="72"/>
                  <a:pt x="54" y="72"/>
                </a:cubicBezTo>
                <a:cubicBezTo>
                  <a:pt x="106" y="64"/>
                  <a:pt x="106" y="64"/>
                  <a:pt x="106" y="64"/>
                </a:cubicBezTo>
                <a:lnTo>
                  <a:pt x="106" y="114"/>
                </a:lnTo>
                <a:close/>
                <a:moveTo>
                  <a:pt x="182" y="182"/>
                </a:moveTo>
                <a:cubicBezTo>
                  <a:pt x="113" y="172"/>
                  <a:pt x="113" y="172"/>
                  <a:pt x="113" y="172"/>
                </a:cubicBezTo>
                <a:cubicBezTo>
                  <a:pt x="113" y="121"/>
                  <a:pt x="113" y="121"/>
                  <a:pt x="113" y="121"/>
                </a:cubicBezTo>
                <a:cubicBezTo>
                  <a:pt x="182" y="121"/>
                  <a:pt x="182" y="121"/>
                  <a:pt x="182" y="121"/>
                </a:cubicBezTo>
                <a:lnTo>
                  <a:pt x="182" y="182"/>
                </a:lnTo>
                <a:close/>
                <a:moveTo>
                  <a:pt x="182" y="114"/>
                </a:moveTo>
                <a:cubicBezTo>
                  <a:pt x="113" y="114"/>
                  <a:pt x="113" y="114"/>
                  <a:pt x="113" y="114"/>
                </a:cubicBezTo>
                <a:cubicBezTo>
                  <a:pt x="113" y="63"/>
                  <a:pt x="113" y="63"/>
                  <a:pt x="113" y="63"/>
                </a:cubicBezTo>
                <a:cubicBezTo>
                  <a:pt x="182" y="53"/>
                  <a:pt x="182" y="53"/>
                  <a:pt x="182" y="53"/>
                </a:cubicBezTo>
                <a:lnTo>
                  <a:pt x="182" y="114"/>
                </a:lnTo>
                <a:close/>
              </a:path>
            </a:pathLst>
          </a:custGeom>
          <a:solidFill>
            <a:srgbClr val="FFA267"/>
          </a:solidFill>
          <a:ln>
            <a:noFill/>
          </a:ln>
        </p:spPr>
        <p:txBody>
          <a:bodyPr anchor="ctr"/>
          <a:lstStyle/>
          <a:p>
            <a:pPr algn="ctr">
              <a:lnSpc>
                <a:spcPct val="130000"/>
              </a:lnSpc>
            </a:pPr>
            <a:endParaRPr dirty="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34" name="íṡľíḍè-Rectangle 27"/>
          <p:cNvSpPr/>
          <p:nvPr/>
        </p:nvSpPr>
        <p:spPr>
          <a:xfrm>
            <a:off x="1496292" y="1845422"/>
            <a:ext cx="2908458" cy="3628291"/>
          </a:xfrm>
          <a:prstGeom prst="rect">
            <a:avLst/>
          </a:prstGeom>
          <a:noFill/>
          <a:ln>
            <a:solidFill>
              <a:srgbClr val="4452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 anchorCtr="1">
            <a:normAutofit/>
          </a:bodyPr>
          <a:lstStyle/>
          <a:p>
            <a:pPr algn="ctr">
              <a:lnSpc>
                <a:spcPct val="130000"/>
              </a:lnSpc>
            </a:pPr>
            <a:endParaRPr lang="zh-CN" altLang="en-US" sz="1200" dirty="0">
              <a:solidFill>
                <a:schemeClr val="tx1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35" name="íṡľíḍè-Rectangle 38"/>
          <p:cNvSpPr/>
          <p:nvPr/>
        </p:nvSpPr>
        <p:spPr>
          <a:xfrm>
            <a:off x="2152415" y="4667700"/>
            <a:ext cx="1596214" cy="331036"/>
          </a:xfrm>
          <a:prstGeom prst="rect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b="1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编辑标题</a:t>
            </a:r>
            <a:endParaRPr lang="zh-CN" altLang="en-US" b="1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36" name="íṡľíḍè-TextBox 45"/>
          <p:cNvSpPr txBox="1"/>
          <p:nvPr/>
        </p:nvSpPr>
        <p:spPr bwMode="auto">
          <a:xfrm>
            <a:off x="1941956" y="2941363"/>
            <a:ext cx="2017131" cy="30718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normAutofit fontScale="70000" lnSpcReduction="20000"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编辑标题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cxnSp>
        <p:nvCxnSpPr>
          <p:cNvPr id="37" name="íṡľíḍè-Straight Connector 46"/>
          <p:cNvCxnSpPr/>
          <p:nvPr/>
        </p:nvCxnSpPr>
        <p:spPr>
          <a:xfrm>
            <a:off x="2089817" y="2755117"/>
            <a:ext cx="1721408" cy="0"/>
          </a:xfrm>
          <a:prstGeom prst="line">
            <a:avLst/>
          </a:prstGeom>
          <a:ln>
            <a:solidFill>
              <a:srgbClr val="4452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îŝḷîḓé-Freeform: Shape 61"/>
          <p:cNvSpPr/>
          <p:nvPr/>
        </p:nvSpPr>
        <p:spPr bwMode="auto">
          <a:xfrm>
            <a:off x="2724960" y="2169525"/>
            <a:ext cx="451124" cy="451124"/>
          </a:xfrm>
          <a:custGeom>
            <a:avLst/>
            <a:gdLst>
              <a:gd name="T0" fmla="*/ 223 w 228"/>
              <a:gd name="T1" fmla="*/ 95 h 228"/>
              <a:gd name="T2" fmla="*/ 196 w 228"/>
              <a:gd name="T3" fmla="*/ 90 h 228"/>
              <a:gd name="T4" fmla="*/ 189 w 228"/>
              <a:gd name="T5" fmla="*/ 74 h 228"/>
              <a:gd name="T6" fmla="*/ 205 w 228"/>
              <a:gd name="T7" fmla="*/ 50 h 228"/>
              <a:gd name="T8" fmla="*/ 205 w 228"/>
              <a:gd name="T9" fmla="*/ 43 h 228"/>
              <a:gd name="T10" fmla="*/ 185 w 228"/>
              <a:gd name="T11" fmla="*/ 24 h 228"/>
              <a:gd name="T12" fmla="*/ 178 w 228"/>
              <a:gd name="T13" fmla="*/ 23 h 228"/>
              <a:gd name="T14" fmla="*/ 155 w 228"/>
              <a:gd name="T15" fmla="*/ 39 h 228"/>
              <a:gd name="T16" fmla="*/ 138 w 228"/>
              <a:gd name="T17" fmla="*/ 32 h 228"/>
              <a:gd name="T18" fmla="*/ 133 w 228"/>
              <a:gd name="T19" fmla="*/ 5 h 228"/>
              <a:gd name="T20" fmla="*/ 127 w 228"/>
              <a:gd name="T21" fmla="*/ 0 h 228"/>
              <a:gd name="T22" fmla="*/ 100 w 228"/>
              <a:gd name="T23" fmla="*/ 0 h 228"/>
              <a:gd name="T24" fmla="*/ 94 w 228"/>
              <a:gd name="T25" fmla="*/ 5 h 228"/>
              <a:gd name="T26" fmla="*/ 89 w 228"/>
              <a:gd name="T27" fmla="*/ 32 h 228"/>
              <a:gd name="T28" fmla="*/ 73 w 228"/>
              <a:gd name="T29" fmla="*/ 39 h 228"/>
              <a:gd name="T30" fmla="*/ 50 w 228"/>
              <a:gd name="T31" fmla="*/ 23 h 228"/>
              <a:gd name="T32" fmla="*/ 43 w 228"/>
              <a:gd name="T33" fmla="*/ 24 h 228"/>
              <a:gd name="T34" fmla="*/ 23 w 228"/>
              <a:gd name="T35" fmla="*/ 43 h 228"/>
              <a:gd name="T36" fmla="*/ 23 w 228"/>
              <a:gd name="T37" fmla="*/ 51 h 228"/>
              <a:gd name="T38" fmla="*/ 39 w 228"/>
              <a:gd name="T39" fmla="*/ 74 h 228"/>
              <a:gd name="T40" fmla="*/ 32 w 228"/>
              <a:gd name="T41" fmla="*/ 90 h 228"/>
              <a:gd name="T42" fmla="*/ 5 w 228"/>
              <a:gd name="T43" fmla="*/ 95 h 228"/>
              <a:gd name="T44" fmla="*/ 0 w 228"/>
              <a:gd name="T45" fmla="*/ 100 h 228"/>
              <a:gd name="T46" fmla="*/ 0 w 228"/>
              <a:gd name="T47" fmla="*/ 128 h 228"/>
              <a:gd name="T48" fmla="*/ 5 w 228"/>
              <a:gd name="T49" fmla="*/ 134 h 228"/>
              <a:gd name="T50" fmla="*/ 32 w 228"/>
              <a:gd name="T51" fmla="*/ 139 h 228"/>
              <a:gd name="T52" fmla="*/ 39 w 228"/>
              <a:gd name="T53" fmla="*/ 155 h 228"/>
              <a:gd name="T54" fmla="*/ 23 w 228"/>
              <a:gd name="T55" fmla="*/ 178 h 228"/>
              <a:gd name="T56" fmla="*/ 24 w 228"/>
              <a:gd name="T57" fmla="*/ 185 h 228"/>
              <a:gd name="T58" fmla="*/ 43 w 228"/>
              <a:gd name="T59" fmla="*/ 204 h 228"/>
              <a:gd name="T60" fmla="*/ 51 w 228"/>
              <a:gd name="T61" fmla="*/ 205 h 228"/>
              <a:gd name="T62" fmla="*/ 73 w 228"/>
              <a:gd name="T63" fmla="*/ 189 h 228"/>
              <a:gd name="T64" fmla="*/ 89 w 228"/>
              <a:gd name="T65" fmla="*/ 196 h 228"/>
              <a:gd name="T66" fmla="*/ 94 w 228"/>
              <a:gd name="T67" fmla="*/ 223 h 228"/>
              <a:gd name="T68" fmla="*/ 100 w 228"/>
              <a:gd name="T69" fmla="*/ 228 h 228"/>
              <a:gd name="T70" fmla="*/ 127 w 228"/>
              <a:gd name="T71" fmla="*/ 228 h 228"/>
              <a:gd name="T72" fmla="*/ 133 w 228"/>
              <a:gd name="T73" fmla="*/ 223 h 228"/>
              <a:gd name="T74" fmla="*/ 138 w 228"/>
              <a:gd name="T75" fmla="*/ 196 h 228"/>
              <a:gd name="T76" fmla="*/ 154 w 228"/>
              <a:gd name="T77" fmla="*/ 190 h 228"/>
              <a:gd name="T78" fmla="*/ 177 w 228"/>
              <a:gd name="T79" fmla="*/ 205 h 228"/>
              <a:gd name="T80" fmla="*/ 185 w 228"/>
              <a:gd name="T81" fmla="*/ 205 h 228"/>
              <a:gd name="T82" fmla="*/ 204 w 228"/>
              <a:gd name="T83" fmla="*/ 185 h 228"/>
              <a:gd name="T84" fmla="*/ 205 w 228"/>
              <a:gd name="T85" fmla="*/ 178 h 228"/>
              <a:gd name="T86" fmla="*/ 189 w 228"/>
              <a:gd name="T87" fmla="*/ 155 h 228"/>
              <a:gd name="T88" fmla="*/ 196 w 228"/>
              <a:gd name="T89" fmla="*/ 139 h 228"/>
              <a:gd name="T90" fmla="*/ 223 w 228"/>
              <a:gd name="T91" fmla="*/ 134 h 228"/>
              <a:gd name="T92" fmla="*/ 228 w 228"/>
              <a:gd name="T93" fmla="*/ 128 h 228"/>
              <a:gd name="T94" fmla="*/ 228 w 228"/>
              <a:gd name="T95" fmla="*/ 100 h 228"/>
              <a:gd name="T96" fmla="*/ 223 w 228"/>
              <a:gd name="T97" fmla="*/ 95 h 228"/>
              <a:gd name="T98" fmla="*/ 114 w 228"/>
              <a:gd name="T99" fmla="*/ 149 h 228"/>
              <a:gd name="T100" fmla="*/ 79 w 228"/>
              <a:gd name="T101" fmla="*/ 114 h 228"/>
              <a:gd name="T102" fmla="*/ 114 w 228"/>
              <a:gd name="T103" fmla="*/ 79 h 228"/>
              <a:gd name="T104" fmla="*/ 149 w 228"/>
              <a:gd name="T105" fmla="*/ 114 h 228"/>
              <a:gd name="T106" fmla="*/ 114 w 228"/>
              <a:gd name="T107" fmla="*/ 149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28" h="228">
                <a:moveTo>
                  <a:pt x="223" y="95"/>
                </a:moveTo>
                <a:cubicBezTo>
                  <a:pt x="196" y="90"/>
                  <a:pt x="196" y="90"/>
                  <a:pt x="196" y="90"/>
                </a:cubicBezTo>
                <a:cubicBezTo>
                  <a:pt x="194" y="84"/>
                  <a:pt x="192" y="79"/>
                  <a:pt x="189" y="74"/>
                </a:cubicBezTo>
                <a:cubicBezTo>
                  <a:pt x="205" y="50"/>
                  <a:pt x="205" y="50"/>
                  <a:pt x="205" y="50"/>
                </a:cubicBezTo>
                <a:cubicBezTo>
                  <a:pt x="207" y="48"/>
                  <a:pt x="206" y="45"/>
                  <a:pt x="205" y="43"/>
                </a:cubicBezTo>
                <a:cubicBezTo>
                  <a:pt x="185" y="24"/>
                  <a:pt x="185" y="24"/>
                  <a:pt x="185" y="24"/>
                </a:cubicBezTo>
                <a:cubicBezTo>
                  <a:pt x="183" y="22"/>
                  <a:pt x="180" y="21"/>
                  <a:pt x="178" y="23"/>
                </a:cubicBezTo>
                <a:cubicBezTo>
                  <a:pt x="155" y="39"/>
                  <a:pt x="155" y="39"/>
                  <a:pt x="155" y="39"/>
                </a:cubicBezTo>
                <a:cubicBezTo>
                  <a:pt x="149" y="36"/>
                  <a:pt x="144" y="34"/>
                  <a:pt x="138" y="32"/>
                </a:cubicBezTo>
                <a:cubicBezTo>
                  <a:pt x="133" y="5"/>
                  <a:pt x="133" y="5"/>
                  <a:pt x="133" y="5"/>
                </a:cubicBezTo>
                <a:cubicBezTo>
                  <a:pt x="133" y="2"/>
                  <a:pt x="130" y="0"/>
                  <a:pt x="127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97" y="0"/>
                  <a:pt x="95" y="2"/>
                  <a:pt x="94" y="5"/>
                </a:cubicBezTo>
                <a:cubicBezTo>
                  <a:pt x="89" y="32"/>
                  <a:pt x="89" y="32"/>
                  <a:pt x="89" y="32"/>
                </a:cubicBezTo>
                <a:cubicBezTo>
                  <a:pt x="83" y="34"/>
                  <a:pt x="78" y="36"/>
                  <a:pt x="73" y="39"/>
                </a:cubicBezTo>
                <a:cubicBezTo>
                  <a:pt x="50" y="23"/>
                  <a:pt x="50" y="23"/>
                  <a:pt x="50" y="23"/>
                </a:cubicBezTo>
                <a:cubicBezTo>
                  <a:pt x="48" y="22"/>
                  <a:pt x="45" y="22"/>
                  <a:pt x="43" y="24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45"/>
                  <a:pt x="21" y="49"/>
                  <a:pt x="23" y="51"/>
                </a:cubicBezTo>
                <a:cubicBezTo>
                  <a:pt x="39" y="74"/>
                  <a:pt x="39" y="74"/>
                  <a:pt x="39" y="74"/>
                </a:cubicBezTo>
                <a:cubicBezTo>
                  <a:pt x="36" y="79"/>
                  <a:pt x="34" y="84"/>
                  <a:pt x="32" y="90"/>
                </a:cubicBezTo>
                <a:cubicBezTo>
                  <a:pt x="5" y="95"/>
                  <a:pt x="5" y="95"/>
                  <a:pt x="5" y="95"/>
                </a:cubicBezTo>
                <a:cubicBezTo>
                  <a:pt x="2" y="95"/>
                  <a:pt x="0" y="98"/>
                  <a:pt x="0" y="100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31"/>
                  <a:pt x="2" y="133"/>
                  <a:pt x="5" y="134"/>
                </a:cubicBezTo>
                <a:cubicBezTo>
                  <a:pt x="32" y="139"/>
                  <a:pt x="32" y="139"/>
                  <a:pt x="32" y="139"/>
                </a:cubicBezTo>
                <a:cubicBezTo>
                  <a:pt x="34" y="144"/>
                  <a:pt x="36" y="150"/>
                  <a:pt x="39" y="155"/>
                </a:cubicBezTo>
                <a:cubicBezTo>
                  <a:pt x="23" y="178"/>
                  <a:pt x="23" y="178"/>
                  <a:pt x="23" y="178"/>
                </a:cubicBezTo>
                <a:cubicBezTo>
                  <a:pt x="22" y="180"/>
                  <a:pt x="22" y="183"/>
                  <a:pt x="24" y="185"/>
                </a:cubicBezTo>
                <a:cubicBezTo>
                  <a:pt x="43" y="204"/>
                  <a:pt x="43" y="204"/>
                  <a:pt x="43" y="204"/>
                </a:cubicBezTo>
                <a:cubicBezTo>
                  <a:pt x="45" y="206"/>
                  <a:pt x="48" y="207"/>
                  <a:pt x="51" y="205"/>
                </a:cubicBezTo>
                <a:cubicBezTo>
                  <a:pt x="73" y="189"/>
                  <a:pt x="73" y="189"/>
                  <a:pt x="73" y="189"/>
                </a:cubicBezTo>
                <a:cubicBezTo>
                  <a:pt x="78" y="192"/>
                  <a:pt x="84" y="194"/>
                  <a:pt x="89" y="196"/>
                </a:cubicBezTo>
                <a:cubicBezTo>
                  <a:pt x="94" y="223"/>
                  <a:pt x="94" y="223"/>
                  <a:pt x="94" y="223"/>
                </a:cubicBezTo>
                <a:cubicBezTo>
                  <a:pt x="95" y="226"/>
                  <a:pt x="97" y="228"/>
                  <a:pt x="100" y="228"/>
                </a:cubicBezTo>
                <a:cubicBezTo>
                  <a:pt x="127" y="228"/>
                  <a:pt x="127" y="228"/>
                  <a:pt x="127" y="228"/>
                </a:cubicBezTo>
                <a:cubicBezTo>
                  <a:pt x="130" y="228"/>
                  <a:pt x="133" y="226"/>
                  <a:pt x="133" y="223"/>
                </a:cubicBezTo>
                <a:cubicBezTo>
                  <a:pt x="138" y="196"/>
                  <a:pt x="138" y="196"/>
                  <a:pt x="138" y="196"/>
                </a:cubicBezTo>
                <a:cubicBezTo>
                  <a:pt x="144" y="194"/>
                  <a:pt x="149" y="192"/>
                  <a:pt x="154" y="190"/>
                </a:cubicBezTo>
                <a:cubicBezTo>
                  <a:pt x="177" y="205"/>
                  <a:pt x="177" y="205"/>
                  <a:pt x="177" y="205"/>
                </a:cubicBezTo>
                <a:cubicBezTo>
                  <a:pt x="180" y="207"/>
                  <a:pt x="183" y="207"/>
                  <a:pt x="185" y="205"/>
                </a:cubicBezTo>
                <a:cubicBezTo>
                  <a:pt x="204" y="185"/>
                  <a:pt x="204" y="185"/>
                  <a:pt x="204" y="185"/>
                </a:cubicBezTo>
                <a:cubicBezTo>
                  <a:pt x="206" y="183"/>
                  <a:pt x="206" y="180"/>
                  <a:pt x="205" y="178"/>
                </a:cubicBezTo>
                <a:cubicBezTo>
                  <a:pt x="189" y="155"/>
                  <a:pt x="189" y="155"/>
                  <a:pt x="189" y="155"/>
                </a:cubicBezTo>
                <a:cubicBezTo>
                  <a:pt x="192" y="150"/>
                  <a:pt x="194" y="144"/>
                  <a:pt x="196" y="139"/>
                </a:cubicBezTo>
                <a:cubicBezTo>
                  <a:pt x="223" y="134"/>
                  <a:pt x="223" y="134"/>
                  <a:pt x="223" y="134"/>
                </a:cubicBezTo>
                <a:cubicBezTo>
                  <a:pt x="226" y="133"/>
                  <a:pt x="228" y="131"/>
                  <a:pt x="228" y="128"/>
                </a:cubicBezTo>
                <a:cubicBezTo>
                  <a:pt x="228" y="100"/>
                  <a:pt x="228" y="100"/>
                  <a:pt x="228" y="100"/>
                </a:cubicBezTo>
                <a:cubicBezTo>
                  <a:pt x="228" y="98"/>
                  <a:pt x="226" y="95"/>
                  <a:pt x="223" y="95"/>
                </a:cubicBezTo>
                <a:close/>
                <a:moveTo>
                  <a:pt x="114" y="149"/>
                </a:moveTo>
                <a:cubicBezTo>
                  <a:pt x="95" y="149"/>
                  <a:pt x="79" y="133"/>
                  <a:pt x="79" y="114"/>
                </a:cubicBezTo>
                <a:cubicBezTo>
                  <a:pt x="79" y="95"/>
                  <a:pt x="95" y="79"/>
                  <a:pt x="114" y="79"/>
                </a:cubicBezTo>
                <a:cubicBezTo>
                  <a:pt x="133" y="79"/>
                  <a:pt x="149" y="95"/>
                  <a:pt x="149" y="114"/>
                </a:cubicBezTo>
                <a:cubicBezTo>
                  <a:pt x="149" y="133"/>
                  <a:pt x="133" y="149"/>
                  <a:pt x="114" y="149"/>
                </a:cubicBezTo>
                <a:close/>
              </a:path>
            </a:pathLst>
          </a:custGeom>
          <a:solidFill>
            <a:srgbClr val="FFA267"/>
          </a:solidFill>
          <a:ln>
            <a:noFill/>
          </a:ln>
        </p:spPr>
        <p:txBody>
          <a:bodyPr anchor="ctr"/>
          <a:lstStyle/>
          <a:p>
            <a:pPr algn="ctr">
              <a:lnSpc>
                <a:spcPct val="130000"/>
              </a:lnSpc>
            </a:pPr>
            <a:endParaRPr dirty="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40" name="íṡľíḍè-Rectangle 28"/>
          <p:cNvSpPr/>
          <p:nvPr/>
        </p:nvSpPr>
        <p:spPr>
          <a:xfrm>
            <a:off x="4390243" y="1643075"/>
            <a:ext cx="3411514" cy="4070614"/>
          </a:xfrm>
          <a:prstGeom prst="rect">
            <a:avLst/>
          </a:prstGeom>
          <a:solidFill>
            <a:srgbClr val="462D55"/>
          </a:solidFill>
          <a:ln w="8890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 anchorCtr="1">
            <a:normAutofit/>
          </a:bodyPr>
          <a:lstStyle/>
          <a:p>
            <a:pPr algn="ctr">
              <a:lnSpc>
                <a:spcPct val="130000"/>
              </a:lnSpc>
            </a:pPr>
            <a:endParaRPr lang="zh-CN" altLang="en-US" sz="1200" dirty="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41" name="íṡľíḍè-TextBox 32"/>
          <p:cNvSpPr txBox="1"/>
          <p:nvPr/>
        </p:nvSpPr>
        <p:spPr bwMode="auto">
          <a:xfrm>
            <a:off x="4839717" y="2755113"/>
            <a:ext cx="2512567" cy="384112"/>
          </a:xfrm>
          <a:prstGeom prst="rect">
            <a:avLst/>
          </a:prstGeom>
          <a:noFill/>
        </p:spPr>
        <p:txBody>
          <a:bodyPr wrap="none" lIns="0" tIns="0" rIns="0" bIns="0">
            <a:normAutofit fontScale="77500" lnSpcReduction="20000"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665" b="1" dirty="0">
                <a:solidFill>
                  <a:schemeClr val="bg1"/>
                </a:solidFill>
                <a:effectLst/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编辑标题</a:t>
            </a:r>
            <a:endParaRPr lang="zh-CN" altLang="en-US" sz="2665" b="1" dirty="0">
              <a:solidFill>
                <a:schemeClr val="bg1"/>
              </a:solidFill>
              <a:effectLst/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cxnSp>
        <p:nvCxnSpPr>
          <p:cNvPr id="42" name="íṡľíḍè-Straight Connector 33"/>
          <p:cNvCxnSpPr/>
          <p:nvPr/>
        </p:nvCxnSpPr>
        <p:spPr>
          <a:xfrm>
            <a:off x="4759596" y="2546333"/>
            <a:ext cx="267280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íṡľíḍè-Rectangle 35"/>
          <p:cNvSpPr/>
          <p:nvPr/>
        </p:nvSpPr>
        <p:spPr>
          <a:xfrm>
            <a:off x="4862414" y="4478298"/>
            <a:ext cx="2467171" cy="378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10000"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b="1" dirty="0">
                <a:solidFill>
                  <a:srgbClr val="462D55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标题文本预设 </a:t>
            </a:r>
            <a:endParaRPr lang="zh-CN" altLang="en-US" sz="1600" b="1" dirty="0">
              <a:solidFill>
                <a:srgbClr val="462D55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44" name="îŝḷîḓé-Freeform: Shape 62"/>
          <p:cNvSpPr/>
          <p:nvPr/>
        </p:nvSpPr>
        <p:spPr bwMode="auto">
          <a:xfrm>
            <a:off x="5870438" y="1949366"/>
            <a:ext cx="451124" cy="451124"/>
          </a:xfrm>
          <a:custGeom>
            <a:avLst/>
            <a:gdLst>
              <a:gd name="T0" fmla="*/ 130 w 236"/>
              <a:gd name="T1" fmla="*/ 1 h 236"/>
              <a:gd name="T2" fmla="*/ 118 w 236"/>
              <a:gd name="T3" fmla="*/ 0 h 236"/>
              <a:gd name="T4" fmla="*/ 30 w 236"/>
              <a:gd name="T5" fmla="*/ 40 h 236"/>
              <a:gd name="T6" fmla="*/ 68 w 236"/>
              <a:gd name="T7" fmla="*/ 105 h 236"/>
              <a:gd name="T8" fmla="*/ 130 w 236"/>
              <a:gd name="T9" fmla="*/ 1 h 236"/>
              <a:gd name="T10" fmla="*/ 20 w 236"/>
              <a:gd name="T11" fmla="*/ 52 h 236"/>
              <a:gd name="T12" fmla="*/ 0 w 236"/>
              <a:gd name="T13" fmla="*/ 118 h 236"/>
              <a:gd name="T14" fmla="*/ 5 w 236"/>
              <a:gd name="T15" fmla="*/ 153 h 236"/>
              <a:gd name="T16" fmla="*/ 81 w 236"/>
              <a:gd name="T17" fmla="*/ 153 h 236"/>
              <a:gd name="T18" fmla="*/ 20 w 236"/>
              <a:gd name="T19" fmla="*/ 52 h 236"/>
              <a:gd name="T20" fmla="*/ 225 w 236"/>
              <a:gd name="T21" fmla="*/ 68 h 236"/>
              <a:gd name="T22" fmla="*/ 145 w 236"/>
              <a:gd name="T23" fmla="*/ 3 h 236"/>
              <a:gd name="T24" fmla="*/ 106 w 236"/>
              <a:gd name="T25" fmla="*/ 68 h 236"/>
              <a:gd name="T26" fmla="*/ 225 w 236"/>
              <a:gd name="T27" fmla="*/ 68 h 236"/>
              <a:gd name="T28" fmla="*/ 130 w 236"/>
              <a:gd name="T29" fmla="*/ 167 h 236"/>
              <a:gd name="T30" fmla="*/ 11 w 236"/>
              <a:gd name="T31" fmla="*/ 167 h 236"/>
              <a:gd name="T32" fmla="*/ 96 w 236"/>
              <a:gd name="T33" fmla="*/ 234 h 236"/>
              <a:gd name="T34" fmla="*/ 93 w 236"/>
              <a:gd name="T35" fmla="*/ 232 h 236"/>
              <a:gd name="T36" fmla="*/ 130 w 236"/>
              <a:gd name="T37" fmla="*/ 167 h 236"/>
              <a:gd name="T38" fmla="*/ 230 w 236"/>
              <a:gd name="T39" fmla="*/ 82 h 236"/>
              <a:gd name="T40" fmla="*/ 155 w 236"/>
              <a:gd name="T41" fmla="*/ 82 h 236"/>
              <a:gd name="T42" fmla="*/ 215 w 236"/>
              <a:gd name="T43" fmla="*/ 186 h 236"/>
              <a:gd name="T44" fmla="*/ 236 w 236"/>
              <a:gd name="T45" fmla="*/ 118 h 236"/>
              <a:gd name="T46" fmla="*/ 230 w 236"/>
              <a:gd name="T47" fmla="*/ 82 h 236"/>
              <a:gd name="T48" fmla="*/ 108 w 236"/>
              <a:gd name="T49" fmla="*/ 236 h 236"/>
              <a:gd name="T50" fmla="*/ 118 w 236"/>
              <a:gd name="T51" fmla="*/ 236 h 236"/>
              <a:gd name="T52" fmla="*/ 205 w 236"/>
              <a:gd name="T53" fmla="*/ 198 h 236"/>
              <a:gd name="T54" fmla="*/ 167 w 236"/>
              <a:gd name="T55" fmla="*/ 132 h 236"/>
              <a:gd name="T56" fmla="*/ 108 w 236"/>
              <a:gd name="T57" fmla="*/ 236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36" h="236">
                <a:moveTo>
                  <a:pt x="130" y="1"/>
                </a:moveTo>
                <a:cubicBezTo>
                  <a:pt x="126" y="0"/>
                  <a:pt x="122" y="0"/>
                  <a:pt x="118" y="0"/>
                </a:cubicBezTo>
                <a:cubicBezTo>
                  <a:pt x="83" y="0"/>
                  <a:pt x="51" y="16"/>
                  <a:pt x="30" y="40"/>
                </a:cubicBezTo>
                <a:cubicBezTo>
                  <a:pt x="68" y="105"/>
                  <a:pt x="68" y="105"/>
                  <a:pt x="68" y="105"/>
                </a:cubicBezTo>
                <a:lnTo>
                  <a:pt x="130" y="1"/>
                </a:lnTo>
                <a:close/>
                <a:moveTo>
                  <a:pt x="20" y="52"/>
                </a:moveTo>
                <a:cubicBezTo>
                  <a:pt x="7" y="71"/>
                  <a:pt x="0" y="94"/>
                  <a:pt x="0" y="118"/>
                </a:cubicBezTo>
                <a:cubicBezTo>
                  <a:pt x="0" y="130"/>
                  <a:pt x="2" y="142"/>
                  <a:pt x="5" y="153"/>
                </a:cubicBezTo>
                <a:cubicBezTo>
                  <a:pt x="81" y="153"/>
                  <a:pt x="81" y="153"/>
                  <a:pt x="81" y="153"/>
                </a:cubicBezTo>
                <a:lnTo>
                  <a:pt x="20" y="52"/>
                </a:lnTo>
                <a:close/>
                <a:moveTo>
                  <a:pt x="225" y="68"/>
                </a:moveTo>
                <a:cubicBezTo>
                  <a:pt x="210" y="36"/>
                  <a:pt x="180" y="11"/>
                  <a:pt x="145" y="3"/>
                </a:cubicBezTo>
                <a:cubicBezTo>
                  <a:pt x="106" y="68"/>
                  <a:pt x="106" y="68"/>
                  <a:pt x="106" y="68"/>
                </a:cubicBezTo>
                <a:lnTo>
                  <a:pt x="225" y="68"/>
                </a:lnTo>
                <a:close/>
                <a:moveTo>
                  <a:pt x="130" y="167"/>
                </a:moveTo>
                <a:cubicBezTo>
                  <a:pt x="11" y="167"/>
                  <a:pt x="11" y="167"/>
                  <a:pt x="11" y="167"/>
                </a:cubicBezTo>
                <a:cubicBezTo>
                  <a:pt x="26" y="201"/>
                  <a:pt x="58" y="227"/>
                  <a:pt x="96" y="234"/>
                </a:cubicBezTo>
                <a:cubicBezTo>
                  <a:pt x="93" y="232"/>
                  <a:pt x="93" y="232"/>
                  <a:pt x="93" y="232"/>
                </a:cubicBezTo>
                <a:lnTo>
                  <a:pt x="130" y="167"/>
                </a:lnTo>
                <a:close/>
                <a:moveTo>
                  <a:pt x="230" y="82"/>
                </a:moveTo>
                <a:cubicBezTo>
                  <a:pt x="155" y="82"/>
                  <a:pt x="155" y="82"/>
                  <a:pt x="155" y="82"/>
                </a:cubicBezTo>
                <a:cubicBezTo>
                  <a:pt x="215" y="186"/>
                  <a:pt x="215" y="186"/>
                  <a:pt x="215" y="186"/>
                </a:cubicBezTo>
                <a:cubicBezTo>
                  <a:pt x="228" y="167"/>
                  <a:pt x="236" y="143"/>
                  <a:pt x="236" y="118"/>
                </a:cubicBezTo>
                <a:cubicBezTo>
                  <a:pt x="236" y="106"/>
                  <a:pt x="234" y="94"/>
                  <a:pt x="230" y="82"/>
                </a:cubicBezTo>
                <a:close/>
                <a:moveTo>
                  <a:pt x="108" y="236"/>
                </a:moveTo>
                <a:cubicBezTo>
                  <a:pt x="111" y="236"/>
                  <a:pt x="115" y="236"/>
                  <a:pt x="118" y="236"/>
                </a:cubicBezTo>
                <a:cubicBezTo>
                  <a:pt x="152" y="236"/>
                  <a:pt x="183" y="221"/>
                  <a:pt x="205" y="198"/>
                </a:cubicBezTo>
                <a:cubicBezTo>
                  <a:pt x="167" y="132"/>
                  <a:pt x="167" y="132"/>
                  <a:pt x="167" y="132"/>
                </a:cubicBezTo>
                <a:lnTo>
                  <a:pt x="108" y="2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>
              <a:lnSpc>
                <a:spcPct val="130000"/>
              </a:lnSpc>
            </a:pPr>
            <a:endParaRPr dirty="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1396791" y="3224678"/>
            <a:ext cx="3107460" cy="96804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7687749" y="3224678"/>
            <a:ext cx="3107460" cy="96804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4538105" y="3104606"/>
            <a:ext cx="3107460" cy="96804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21410" y="60095"/>
            <a:ext cx="24875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总结篇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21410" y="480559"/>
            <a:ext cx="34579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2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2000">
        <p15:prstTrans prst="airplane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30" grpId="0"/>
      <p:bldP spid="32" grpId="0" animBg="1"/>
      <p:bldP spid="34" grpId="0" animBg="1"/>
      <p:bldP spid="35" grpId="0" animBg="1"/>
      <p:bldP spid="36" grpId="0"/>
      <p:bldP spid="38" grpId="0" animBg="1"/>
      <p:bldP spid="40" grpId="0" animBg="1"/>
      <p:bldP spid="41" grpId="0"/>
      <p:bldP spid="43" grpId="0" animBg="1"/>
      <p:bldP spid="44" grpId="0" animBg="1"/>
      <p:bldP spid="45" grpId="0"/>
      <p:bldP spid="46" grpId="0"/>
      <p:bldP spid="4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/>
        </p:nvCxnSpPr>
        <p:spPr>
          <a:xfrm>
            <a:off x="5006633" y="4015182"/>
            <a:ext cx="0" cy="9144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9616182" y="4015182"/>
            <a:ext cx="0" cy="9144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2686542" y="2049379"/>
            <a:ext cx="0" cy="9144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7283391" y="2049474"/>
            <a:ext cx="0" cy="9144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等腰三角形 1"/>
          <p:cNvSpPr/>
          <p:nvPr/>
        </p:nvSpPr>
        <p:spPr>
          <a:xfrm>
            <a:off x="1254297" y="2506674"/>
            <a:ext cx="2310713" cy="993410"/>
          </a:xfrm>
          <a:prstGeom prst="triangle">
            <a:avLst>
              <a:gd name="adj" fmla="val 61956"/>
            </a:avLst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200">
              <a:solidFill>
                <a:schemeClr val="accent1">
                  <a:lumMod val="50000"/>
                  <a:lumOff val="50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" name="等腰三角形 2"/>
          <p:cNvSpPr/>
          <p:nvPr/>
        </p:nvSpPr>
        <p:spPr>
          <a:xfrm rot="10800000">
            <a:off x="3558831" y="3511960"/>
            <a:ext cx="2310713" cy="993410"/>
          </a:xfrm>
          <a:prstGeom prst="triangle">
            <a:avLst>
              <a:gd name="adj" fmla="val 36822"/>
            </a:avLst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200">
              <a:solidFill>
                <a:schemeClr val="accent1">
                  <a:lumMod val="50000"/>
                  <a:lumOff val="50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4" name="等腰三角形 3"/>
          <p:cNvSpPr/>
          <p:nvPr/>
        </p:nvSpPr>
        <p:spPr>
          <a:xfrm>
            <a:off x="5863364" y="2518551"/>
            <a:ext cx="2310713" cy="993410"/>
          </a:xfrm>
          <a:prstGeom prst="triangle">
            <a:avLst>
              <a:gd name="adj" fmla="val 61956"/>
            </a:avLst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200">
              <a:solidFill>
                <a:schemeClr val="accent1">
                  <a:lumMod val="50000"/>
                  <a:lumOff val="50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5" name="等腰三角形 4"/>
          <p:cNvSpPr/>
          <p:nvPr/>
        </p:nvSpPr>
        <p:spPr>
          <a:xfrm rot="10800000">
            <a:off x="8167898" y="3511961"/>
            <a:ext cx="2310713" cy="993410"/>
          </a:xfrm>
          <a:prstGeom prst="triangle">
            <a:avLst>
              <a:gd name="adj" fmla="val 36822"/>
            </a:avLst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200">
              <a:solidFill>
                <a:schemeClr val="accent1">
                  <a:lumMod val="50000"/>
                  <a:lumOff val="50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61568" y="3031329"/>
            <a:ext cx="11624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b="1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Step 01</a:t>
            </a:r>
            <a:endParaRPr lang="zh-CN" altLang="en-US" sz="2200" b="1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757136" y="3031329"/>
            <a:ext cx="11624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b="1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Step 03</a:t>
            </a:r>
            <a:endParaRPr lang="zh-CN" altLang="en-US" sz="2200" b="1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384638" y="3639333"/>
            <a:ext cx="11624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b="1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Step 02</a:t>
            </a:r>
            <a:endParaRPr lang="zh-CN" altLang="en-US" sz="2200" b="1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043135" y="3639333"/>
            <a:ext cx="11624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b="1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Step 04</a:t>
            </a:r>
            <a:endParaRPr lang="zh-CN" altLang="en-US" sz="2200" b="1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70606" y="1029953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170606" y="1342903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708029" y="1029953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708029" y="1342903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452903" y="4852267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452903" y="5165217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990326" y="4852267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990326" y="5165217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21410" y="60095"/>
            <a:ext cx="24875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总结篇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21410" y="480559"/>
            <a:ext cx="34579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2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2000">
        <p15:prstTrans prst="airplane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  <p:bldP spid="8" grpId="0"/>
      <p:bldP spid="9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椭圆 54"/>
          <p:cNvSpPr/>
          <p:nvPr/>
        </p:nvSpPr>
        <p:spPr>
          <a:xfrm flipH="1" flipV="1">
            <a:off x="8964556" y="3227322"/>
            <a:ext cx="4678930" cy="4678930"/>
          </a:xfrm>
          <a:prstGeom prst="ellipse">
            <a:avLst/>
          </a:prstGeom>
          <a:solidFill>
            <a:srgbClr val="FBC2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5736" y="-1207172"/>
            <a:ext cx="7149028" cy="7172238"/>
          </a:xfrm>
          <a:prstGeom prst="rect">
            <a:avLst/>
          </a:prstGeom>
        </p:spPr>
      </p:pic>
      <p:sp>
        <p:nvSpPr>
          <p:cNvPr id="9" name="圆: 空心 8"/>
          <p:cNvSpPr/>
          <p:nvPr/>
        </p:nvSpPr>
        <p:spPr>
          <a:xfrm>
            <a:off x="-3429000" y="0"/>
            <a:ext cx="6858000" cy="6858000"/>
          </a:xfrm>
          <a:prstGeom prst="donut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336" y="3322587"/>
            <a:ext cx="1455620" cy="2344681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 flipH="1">
            <a:off x="10535307" y="80386"/>
            <a:ext cx="1576309" cy="2699016"/>
            <a:chOff x="8460712" y="2"/>
            <a:chExt cx="1576309" cy="2699016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186700" y="-222484"/>
              <a:ext cx="627836" cy="1072807"/>
            </a:xfrm>
            <a:prstGeom prst="rect">
              <a:avLst/>
            </a:prstGeom>
          </p:spPr>
        </p:pic>
        <p:sp>
          <p:nvSpPr>
            <p:cNvPr id="17" name="矩形 16"/>
            <p:cNvSpPr/>
            <p:nvPr/>
          </p:nvSpPr>
          <p:spPr>
            <a:xfrm>
              <a:off x="8539370" y="49162"/>
              <a:ext cx="356020" cy="521109"/>
            </a:xfrm>
            <a:prstGeom prst="rect">
              <a:avLst/>
            </a:prstGeom>
            <a:solidFill>
              <a:srgbClr val="462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8" name="图片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08"/>
            <a:stretch>
              <a:fillRect/>
            </a:stretch>
          </p:blipFill>
          <p:spPr>
            <a:xfrm>
              <a:off x="8460712" y="610819"/>
              <a:ext cx="487775" cy="1072807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08"/>
            <a:stretch>
              <a:fillRect/>
            </a:stretch>
          </p:blipFill>
          <p:spPr>
            <a:xfrm>
              <a:off x="8460712" y="1626211"/>
              <a:ext cx="487775" cy="1072807"/>
            </a:xfrm>
            <a:prstGeom prst="rect">
              <a:avLst/>
            </a:prstGeom>
          </p:spPr>
        </p:pic>
      </p:grpSp>
      <p:sp>
        <p:nvSpPr>
          <p:cNvPr id="24" name="文本框 23"/>
          <p:cNvSpPr txBox="1"/>
          <p:nvPr/>
        </p:nvSpPr>
        <p:spPr>
          <a:xfrm>
            <a:off x="3788451" y="1494664"/>
            <a:ext cx="800346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000" spc="300" dirty="0">
                <a:solidFill>
                  <a:srgbClr val="462D55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THANKS</a:t>
            </a:r>
            <a:endParaRPr lang="zh-CN" altLang="en-US" sz="13000" spc="300" dirty="0">
              <a:solidFill>
                <a:srgbClr val="462D55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795150" y="3536588"/>
            <a:ext cx="473474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462D55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汇报人</a:t>
            </a:r>
            <a:r>
              <a:rPr lang="zh-CN" altLang="en-US" sz="2000" dirty="0" smtClean="0">
                <a:solidFill>
                  <a:srgbClr val="462D55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：</a:t>
            </a:r>
            <a:r>
              <a:rPr lang="en-US" altLang="zh-CN" sz="2000" dirty="0" smtClean="0">
                <a:solidFill>
                  <a:srgbClr val="462D55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XXXX</a:t>
            </a:r>
            <a:endParaRPr lang="en-US" altLang="zh-CN" sz="2000" dirty="0">
              <a:solidFill>
                <a:srgbClr val="462D55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  <a:cs typeface="SetoFont" panose="02000600000000000000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462D55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汇报日期：</a:t>
            </a:r>
            <a:r>
              <a:rPr lang="en-US" altLang="zh-CN" sz="2000" dirty="0">
                <a:solidFill>
                  <a:srgbClr val="462D55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202X</a:t>
            </a:r>
            <a:r>
              <a:rPr lang="zh-CN" altLang="en-US" sz="2000" dirty="0">
                <a:solidFill>
                  <a:srgbClr val="462D55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年</a:t>
            </a:r>
            <a:r>
              <a:rPr lang="en-US" altLang="zh-CN" sz="2000" dirty="0">
                <a:solidFill>
                  <a:srgbClr val="462D55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XX</a:t>
            </a:r>
            <a:r>
              <a:rPr lang="zh-CN" altLang="en-US" sz="2000" dirty="0">
                <a:solidFill>
                  <a:srgbClr val="462D55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月</a:t>
            </a:r>
            <a:r>
              <a:rPr lang="en-US" altLang="zh-CN" sz="2000" dirty="0">
                <a:solidFill>
                  <a:srgbClr val="462D55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XX</a:t>
            </a:r>
            <a:r>
              <a:rPr lang="zh-CN" altLang="en-US" sz="2000" dirty="0">
                <a:solidFill>
                  <a:srgbClr val="462D55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日</a:t>
            </a:r>
            <a:endParaRPr lang="zh-CN" altLang="en-US" sz="2000" dirty="0">
              <a:solidFill>
                <a:srgbClr val="462D55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  <a:cs typeface="SetoFont" panose="02000600000000000000" pitchFamily="2" charset="-122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177462" y="28776"/>
            <a:ext cx="313730" cy="313730"/>
          </a:xfrm>
          <a:prstGeom prst="ellipse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1471134" y="1127438"/>
            <a:ext cx="248300" cy="2483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1052995" y="5566787"/>
            <a:ext cx="587978" cy="587978"/>
          </a:xfrm>
          <a:prstGeom prst="ellipse">
            <a:avLst/>
          </a:prstGeom>
          <a:solidFill>
            <a:srgbClr val="FBC2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363912" y="5168616"/>
            <a:ext cx="254560" cy="25456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 flipH="1">
            <a:off x="4369219" y="477191"/>
            <a:ext cx="173464" cy="17346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 flipH="1">
            <a:off x="4257648" y="5843365"/>
            <a:ext cx="173464" cy="1734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 flipH="1">
            <a:off x="3329158" y="2156266"/>
            <a:ext cx="173464" cy="173464"/>
          </a:xfrm>
          <a:prstGeom prst="ellipse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 flipH="1">
            <a:off x="11829110" y="6068052"/>
            <a:ext cx="342796" cy="34279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 flipH="1" flipV="1">
            <a:off x="8293914" y="5566787"/>
            <a:ext cx="159014" cy="1590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flipH="1" flipV="1">
            <a:off x="10055188" y="1375738"/>
            <a:ext cx="159014" cy="1590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 flipH="1" flipV="1">
            <a:off x="8887146" y="270473"/>
            <a:ext cx="159014" cy="159014"/>
          </a:xfrm>
          <a:prstGeom prst="ellipse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 flipH="1" flipV="1">
            <a:off x="11597431" y="1176176"/>
            <a:ext cx="159014" cy="1590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 flipH="1" flipV="1">
            <a:off x="6604192" y="3473343"/>
            <a:ext cx="159014" cy="159014"/>
          </a:xfrm>
          <a:prstGeom prst="ellipse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 flipH="1" flipV="1">
            <a:off x="8042120" y="741360"/>
            <a:ext cx="503588" cy="503588"/>
          </a:xfrm>
          <a:prstGeom prst="ellipse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 flipH="1" flipV="1">
            <a:off x="5635753" y="5230468"/>
            <a:ext cx="503588" cy="503588"/>
          </a:xfrm>
          <a:prstGeom prst="ellipse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 flipV="1">
            <a:off x="9982737" y="3837344"/>
            <a:ext cx="144902" cy="14490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6" name="图片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542" y="678685"/>
            <a:ext cx="1725025" cy="798510"/>
          </a:xfrm>
          <a:prstGeom prst="rect">
            <a:avLst/>
          </a:prstGeom>
        </p:spPr>
      </p:pic>
      <p:pic>
        <p:nvPicPr>
          <p:cNvPr id="48" name="图片 47" descr="图片包含 厨房用具&#10;&#10;已生成高可信度的说明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17" y="1534752"/>
            <a:ext cx="3579667" cy="3644490"/>
          </a:xfrm>
          <a:prstGeom prst="rect">
            <a:avLst/>
          </a:prstGeom>
        </p:spPr>
      </p:pic>
      <p:pic>
        <p:nvPicPr>
          <p:cNvPr id="54" name="图片 5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1" y="5034207"/>
            <a:ext cx="10494056" cy="1827617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282" y="6294716"/>
            <a:ext cx="1625840" cy="232263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6160" y="6007187"/>
            <a:ext cx="1625840" cy="232263"/>
          </a:xfrm>
          <a:prstGeom prst="rect">
            <a:avLst/>
          </a:prstGeom>
        </p:spPr>
      </p:pic>
      <p:pic>
        <p:nvPicPr>
          <p:cNvPr id="53" name="图片 5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050" y="5725801"/>
            <a:ext cx="1625840" cy="232263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400000">
            <a:off x="9051752" y="740106"/>
            <a:ext cx="666018" cy="1072807"/>
          </a:xfrm>
          <a:prstGeom prst="rect">
            <a:avLst/>
          </a:prstGeom>
        </p:spPr>
      </p:pic>
      <p:pic>
        <p:nvPicPr>
          <p:cNvPr id="57" name="图片 5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28035" y="2088013"/>
            <a:ext cx="2384416" cy="386243"/>
          </a:xfrm>
          <a:prstGeom prst="rect">
            <a:avLst/>
          </a:prstGeom>
        </p:spPr>
      </p:pic>
      <p:cxnSp>
        <p:nvCxnSpPr>
          <p:cNvPr id="13" name="直接连接符 12"/>
          <p:cNvCxnSpPr/>
          <p:nvPr/>
        </p:nvCxnSpPr>
        <p:spPr>
          <a:xfrm>
            <a:off x="11435024" y="1072661"/>
            <a:ext cx="0" cy="4712677"/>
          </a:xfrm>
          <a:prstGeom prst="line">
            <a:avLst/>
          </a:prstGeom>
          <a:ln w="63500">
            <a:solidFill>
              <a:srgbClr val="FFA2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图片 5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322964" y="4476388"/>
            <a:ext cx="1906439" cy="274359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3783533" y="826752"/>
            <a:ext cx="421920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3500" dirty="0">
                <a:solidFill>
                  <a:srgbClr val="462D55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POWERPOINT</a:t>
            </a:r>
            <a:endParaRPr lang="zh-CN" altLang="en-US" sz="3500" dirty="0">
              <a:solidFill>
                <a:srgbClr val="462D55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556"/>
            <a:ext cx="10494056" cy="182761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3" t="17180"/>
          <a:stretch>
            <a:fillRect/>
          </a:stretch>
        </p:blipFill>
        <p:spPr>
          <a:xfrm>
            <a:off x="0" y="-1"/>
            <a:ext cx="6670000" cy="6537181"/>
          </a:xfrm>
          <a:prstGeom prst="rect">
            <a:avLst/>
          </a:prstGeom>
        </p:spPr>
      </p:pic>
      <p:sp>
        <p:nvSpPr>
          <p:cNvPr id="2" name="空心弧 1"/>
          <p:cNvSpPr/>
          <p:nvPr/>
        </p:nvSpPr>
        <p:spPr>
          <a:xfrm rot="10800000">
            <a:off x="14177" y="-6081823"/>
            <a:ext cx="12163646" cy="11770242"/>
          </a:xfrm>
          <a:prstGeom prst="blockArc">
            <a:avLst>
              <a:gd name="adj1" fmla="val 10696777"/>
              <a:gd name="adj2" fmla="val 23413"/>
              <a:gd name="adj3" fmla="val 15299"/>
            </a:avLst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728484" y="1574908"/>
            <a:ext cx="4735032" cy="10156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algn="ctr" eaLnBrk="0"/>
            <a:r>
              <a:rPr lang="zh-CN" altLang="en-US" sz="6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出游</a:t>
            </a:r>
            <a:r>
              <a:rPr lang="zh-CN" altLang="en-US" sz="6000" cap="none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篇</a:t>
            </a:r>
            <a:endParaRPr lang="zh-CN" altLang="en-US" sz="6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92993" y="2563306"/>
            <a:ext cx="46060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en-US" altLang="zh-CN" sz="14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  <a:p>
            <a:pPr algn="ctr"/>
            <a:r>
              <a:rPr lang="en-US" altLang="zh-CN" sz="14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4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  <a:p>
            <a:pPr algn="ctr"/>
            <a:r>
              <a:rPr lang="en-US" altLang="zh-CN" sz="14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4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34540" y="84616"/>
            <a:ext cx="3522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1</a:t>
            </a:r>
            <a:endParaRPr lang="zh-CN" altLang="en-US" sz="10000" b="1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 flipH="1" flipV="1">
            <a:off x="10527084" y="4086310"/>
            <a:ext cx="1576309" cy="2699016"/>
            <a:chOff x="8460712" y="2"/>
            <a:chExt cx="1576309" cy="2699016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186700" y="-222484"/>
              <a:ext cx="627836" cy="1072807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8539370" y="49162"/>
              <a:ext cx="356020" cy="521109"/>
            </a:xfrm>
            <a:prstGeom prst="rect">
              <a:avLst/>
            </a:prstGeom>
            <a:solidFill>
              <a:srgbClr val="462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08"/>
            <a:stretch>
              <a:fillRect/>
            </a:stretch>
          </p:blipFill>
          <p:spPr>
            <a:xfrm>
              <a:off x="8460712" y="610819"/>
              <a:ext cx="487775" cy="1072807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08"/>
            <a:stretch>
              <a:fillRect/>
            </a:stretch>
          </p:blipFill>
          <p:spPr>
            <a:xfrm>
              <a:off x="8460712" y="1626211"/>
              <a:ext cx="487775" cy="1072807"/>
            </a:xfrm>
            <a:prstGeom prst="rect">
              <a:avLst/>
            </a:prstGeom>
          </p:spPr>
        </p:pic>
      </p:grpSp>
      <p:sp>
        <p:nvSpPr>
          <p:cNvPr id="12" name="椭圆 11"/>
          <p:cNvSpPr/>
          <p:nvPr/>
        </p:nvSpPr>
        <p:spPr>
          <a:xfrm flipH="1" flipV="1">
            <a:off x="7352344" y="1012440"/>
            <a:ext cx="503588" cy="503588"/>
          </a:xfrm>
          <a:prstGeom prst="ellipse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30781">
            <a:off x="8135449" y="512735"/>
            <a:ext cx="1492212" cy="240362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81" y="6081823"/>
            <a:ext cx="2384416" cy="45535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773" y="6238780"/>
            <a:ext cx="1906439" cy="274359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 flipH="1">
            <a:off x="307312" y="6537180"/>
            <a:ext cx="6842343" cy="0"/>
          </a:xfrm>
          <a:prstGeom prst="line">
            <a:avLst/>
          </a:prstGeom>
          <a:ln w="63500">
            <a:solidFill>
              <a:srgbClr val="FFA2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图片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0786">
            <a:off x="827479" y="3089431"/>
            <a:ext cx="1257558" cy="2025646"/>
          </a:xfrm>
          <a:prstGeom prst="rect">
            <a:avLst/>
          </a:prstGeom>
        </p:spPr>
      </p:pic>
      <p:sp>
        <p:nvSpPr>
          <p:cNvPr id="19" name="椭圆 18"/>
          <p:cNvSpPr/>
          <p:nvPr/>
        </p:nvSpPr>
        <p:spPr>
          <a:xfrm>
            <a:off x="307312" y="2062121"/>
            <a:ext cx="419412" cy="419412"/>
          </a:xfrm>
          <a:prstGeom prst="ellipse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471134" y="1127438"/>
            <a:ext cx="248300" cy="2483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 flipH="1">
            <a:off x="4369219" y="477191"/>
            <a:ext cx="173464" cy="17346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 flipH="1">
            <a:off x="11164541" y="1358586"/>
            <a:ext cx="342796" cy="34279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 flipH="1" flipV="1">
            <a:off x="8887146" y="270473"/>
            <a:ext cx="159014" cy="159014"/>
          </a:xfrm>
          <a:prstGeom prst="ellipse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 flipH="1" flipV="1">
            <a:off x="6604192" y="3473343"/>
            <a:ext cx="159014" cy="159014"/>
          </a:xfrm>
          <a:prstGeom prst="ellipse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542" y="678685"/>
            <a:ext cx="1725025" cy="79851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334" y="5747584"/>
            <a:ext cx="1625840" cy="23226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212" y="5460055"/>
            <a:ext cx="1625840" cy="232263"/>
          </a:xfrm>
          <a:prstGeom prst="rect">
            <a:avLst/>
          </a:prstGeom>
        </p:spPr>
      </p:pic>
      <p:sp>
        <p:nvSpPr>
          <p:cNvPr id="29" name="椭圆 28"/>
          <p:cNvSpPr/>
          <p:nvPr/>
        </p:nvSpPr>
        <p:spPr>
          <a:xfrm>
            <a:off x="10660359" y="4265271"/>
            <a:ext cx="419412" cy="419412"/>
          </a:xfrm>
          <a:prstGeom prst="ellipse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11824181" y="3330588"/>
            <a:ext cx="248300" cy="2483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 flipH="1" flipV="1">
            <a:off x="7235359" y="5937127"/>
            <a:ext cx="474764" cy="474764"/>
          </a:xfrm>
          <a:prstGeom prst="ellipse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 flipH="1" flipV="1">
            <a:off x="2952666" y="5566268"/>
            <a:ext cx="279632" cy="27963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1600213" y="1419157"/>
            <a:ext cx="523430" cy="489740"/>
            <a:chOff x="6964363" y="2108200"/>
            <a:chExt cx="690562" cy="646113"/>
          </a:xfrm>
          <a:solidFill>
            <a:srgbClr val="462D55"/>
          </a:solidFill>
        </p:grpSpPr>
        <p:sp>
          <p:nvSpPr>
            <p:cNvPr id="3" name="Freeform 91"/>
            <p:cNvSpPr>
              <a:spLocks noEditPoints="1"/>
            </p:cNvSpPr>
            <p:nvPr/>
          </p:nvSpPr>
          <p:spPr bwMode="auto">
            <a:xfrm>
              <a:off x="7050088" y="2193925"/>
              <a:ext cx="519112" cy="344488"/>
            </a:xfrm>
            <a:custGeom>
              <a:avLst/>
              <a:gdLst>
                <a:gd name="T0" fmla="*/ 503 w 12071"/>
                <a:gd name="T1" fmla="*/ 502 h 8033"/>
                <a:gd name="T2" fmla="*/ 11568 w 12071"/>
                <a:gd name="T3" fmla="*/ 0 h 8033"/>
                <a:gd name="T4" fmla="*/ 452 w 12071"/>
                <a:gd name="T5" fmla="*/ 5 h 8033"/>
                <a:gd name="T6" fmla="*/ 377 w 12071"/>
                <a:gd name="T7" fmla="*/ 18 h 8033"/>
                <a:gd name="T8" fmla="*/ 307 w 12071"/>
                <a:gd name="T9" fmla="*/ 41 h 8033"/>
                <a:gd name="T10" fmla="*/ 242 w 12071"/>
                <a:gd name="T11" fmla="*/ 74 h 8033"/>
                <a:gd name="T12" fmla="*/ 183 w 12071"/>
                <a:gd name="T13" fmla="*/ 116 h 8033"/>
                <a:gd name="T14" fmla="*/ 131 w 12071"/>
                <a:gd name="T15" fmla="*/ 166 h 8033"/>
                <a:gd name="T16" fmla="*/ 85 w 12071"/>
                <a:gd name="T17" fmla="*/ 222 h 8033"/>
                <a:gd name="T18" fmla="*/ 49 w 12071"/>
                <a:gd name="T19" fmla="*/ 284 h 8033"/>
                <a:gd name="T20" fmla="*/ 22 w 12071"/>
                <a:gd name="T21" fmla="*/ 353 h 8033"/>
                <a:gd name="T22" fmla="*/ 6 w 12071"/>
                <a:gd name="T23" fmla="*/ 426 h 8033"/>
                <a:gd name="T24" fmla="*/ 0 w 12071"/>
                <a:gd name="T25" fmla="*/ 502 h 8033"/>
                <a:gd name="T26" fmla="*/ 3 w 12071"/>
                <a:gd name="T27" fmla="*/ 7582 h 8033"/>
                <a:gd name="T28" fmla="*/ 16 w 12071"/>
                <a:gd name="T29" fmla="*/ 7656 h 8033"/>
                <a:gd name="T30" fmla="*/ 39 w 12071"/>
                <a:gd name="T31" fmla="*/ 7726 h 8033"/>
                <a:gd name="T32" fmla="*/ 72 w 12071"/>
                <a:gd name="T33" fmla="*/ 7792 h 8033"/>
                <a:gd name="T34" fmla="*/ 115 w 12071"/>
                <a:gd name="T35" fmla="*/ 7850 h 8033"/>
                <a:gd name="T36" fmla="*/ 165 w 12071"/>
                <a:gd name="T37" fmla="*/ 7902 h 8033"/>
                <a:gd name="T38" fmla="*/ 221 w 12071"/>
                <a:gd name="T39" fmla="*/ 7947 h 8033"/>
                <a:gd name="T40" fmla="*/ 285 w 12071"/>
                <a:gd name="T41" fmla="*/ 7983 h 8033"/>
                <a:gd name="T42" fmla="*/ 353 w 12071"/>
                <a:gd name="T43" fmla="*/ 8011 h 8033"/>
                <a:gd name="T44" fmla="*/ 426 w 12071"/>
                <a:gd name="T45" fmla="*/ 8027 h 8033"/>
                <a:gd name="T46" fmla="*/ 503 w 12071"/>
                <a:gd name="T47" fmla="*/ 8033 h 8033"/>
                <a:gd name="T48" fmla="*/ 11619 w 12071"/>
                <a:gd name="T49" fmla="*/ 8030 h 8033"/>
                <a:gd name="T50" fmla="*/ 11694 w 12071"/>
                <a:gd name="T51" fmla="*/ 8017 h 8033"/>
                <a:gd name="T52" fmla="*/ 11764 w 12071"/>
                <a:gd name="T53" fmla="*/ 7994 h 8033"/>
                <a:gd name="T54" fmla="*/ 11829 w 12071"/>
                <a:gd name="T55" fmla="*/ 7960 h 8033"/>
                <a:gd name="T56" fmla="*/ 11888 w 12071"/>
                <a:gd name="T57" fmla="*/ 7918 h 8033"/>
                <a:gd name="T58" fmla="*/ 11940 w 12071"/>
                <a:gd name="T59" fmla="*/ 7868 h 8033"/>
                <a:gd name="T60" fmla="*/ 11986 w 12071"/>
                <a:gd name="T61" fmla="*/ 7812 h 8033"/>
                <a:gd name="T62" fmla="*/ 12022 w 12071"/>
                <a:gd name="T63" fmla="*/ 7749 h 8033"/>
                <a:gd name="T64" fmla="*/ 12049 w 12071"/>
                <a:gd name="T65" fmla="*/ 7680 h 8033"/>
                <a:gd name="T66" fmla="*/ 12065 w 12071"/>
                <a:gd name="T67" fmla="*/ 7607 h 8033"/>
                <a:gd name="T68" fmla="*/ 12071 w 12071"/>
                <a:gd name="T69" fmla="*/ 7531 h 8033"/>
                <a:gd name="T70" fmla="*/ 12068 w 12071"/>
                <a:gd name="T71" fmla="*/ 451 h 8033"/>
                <a:gd name="T72" fmla="*/ 12055 w 12071"/>
                <a:gd name="T73" fmla="*/ 377 h 8033"/>
                <a:gd name="T74" fmla="*/ 12032 w 12071"/>
                <a:gd name="T75" fmla="*/ 306 h 8033"/>
                <a:gd name="T76" fmla="*/ 11999 w 12071"/>
                <a:gd name="T77" fmla="*/ 242 h 8033"/>
                <a:gd name="T78" fmla="*/ 11956 w 12071"/>
                <a:gd name="T79" fmla="*/ 183 h 8033"/>
                <a:gd name="T80" fmla="*/ 11906 w 12071"/>
                <a:gd name="T81" fmla="*/ 131 h 8033"/>
                <a:gd name="T82" fmla="*/ 11850 w 12071"/>
                <a:gd name="T83" fmla="*/ 85 h 8033"/>
                <a:gd name="T84" fmla="*/ 11786 w 12071"/>
                <a:gd name="T85" fmla="*/ 49 h 8033"/>
                <a:gd name="T86" fmla="*/ 11718 w 12071"/>
                <a:gd name="T87" fmla="*/ 22 h 8033"/>
                <a:gd name="T88" fmla="*/ 11645 w 12071"/>
                <a:gd name="T89" fmla="*/ 6 h 8033"/>
                <a:gd name="T90" fmla="*/ 11568 w 12071"/>
                <a:gd name="T91" fmla="*/ 0 h 8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071" h="8033">
                  <a:moveTo>
                    <a:pt x="11568" y="7533"/>
                  </a:moveTo>
                  <a:lnTo>
                    <a:pt x="503" y="7533"/>
                  </a:lnTo>
                  <a:lnTo>
                    <a:pt x="503" y="502"/>
                  </a:lnTo>
                  <a:lnTo>
                    <a:pt x="11568" y="502"/>
                  </a:lnTo>
                  <a:lnTo>
                    <a:pt x="11568" y="7533"/>
                  </a:lnTo>
                  <a:close/>
                  <a:moveTo>
                    <a:pt x="11568" y="0"/>
                  </a:moveTo>
                  <a:lnTo>
                    <a:pt x="503" y="2"/>
                  </a:lnTo>
                  <a:lnTo>
                    <a:pt x="477" y="3"/>
                  </a:lnTo>
                  <a:lnTo>
                    <a:pt x="452" y="5"/>
                  </a:lnTo>
                  <a:lnTo>
                    <a:pt x="426" y="8"/>
                  </a:lnTo>
                  <a:lnTo>
                    <a:pt x="401" y="12"/>
                  </a:lnTo>
                  <a:lnTo>
                    <a:pt x="377" y="18"/>
                  </a:lnTo>
                  <a:lnTo>
                    <a:pt x="353" y="24"/>
                  </a:lnTo>
                  <a:lnTo>
                    <a:pt x="330" y="32"/>
                  </a:lnTo>
                  <a:lnTo>
                    <a:pt x="307" y="41"/>
                  </a:lnTo>
                  <a:lnTo>
                    <a:pt x="285" y="51"/>
                  </a:lnTo>
                  <a:lnTo>
                    <a:pt x="263" y="62"/>
                  </a:lnTo>
                  <a:lnTo>
                    <a:pt x="242" y="74"/>
                  </a:lnTo>
                  <a:lnTo>
                    <a:pt x="221" y="87"/>
                  </a:lnTo>
                  <a:lnTo>
                    <a:pt x="202" y="102"/>
                  </a:lnTo>
                  <a:lnTo>
                    <a:pt x="183" y="116"/>
                  </a:lnTo>
                  <a:lnTo>
                    <a:pt x="165" y="132"/>
                  </a:lnTo>
                  <a:lnTo>
                    <a:pt x="147" y="148"/>
                  </a:lnTo>
                  <a:lnTo>
                    <a:pt x="131" y="166"/>
                  </a:lnTo>
                  <a:lnTo>
                    <a:pt x="115" y="184"/>
                  </a:lnTo>
                  <a:lnTo>
                    <a:pt x="99" y="202"/>
                  </a:lnTo>
                  <a:lnTo>
                    <a:pt x="85" y="222"/>
                  </a:lnTo>
                  <a:lnTo>
                    <a:pt x="72" y="242"/>
                  </a:lnTo>
                  <a:lnTo>
                    <a:pt x="60" y="263"/>
                  </a:lnTo>
                  <a:lnTo>
                    <a:pt x="49" y="284"/>
                  </a:lnTo>
                  <a:lnTo>
                    <a:pt x="39" y="307"/>
                  </a:lnTo>
                  <a:lnTo>
                    <a:pt x="30" y="329"/>
                  </a:lnTo>
                  <a:lnTo>
                    <a:pt x="22" y="353"/>
                  </a:lnTo>
                  <a:lnTo>
                    <a:pt x="16" y="377"/>
                  </a:lnTo>
                  <a:lnTo>
                    <a:pt x="10" y="401"/>
                  </a:lnTo>
                  <a:lnTo>
                    <a:pt x="6" y="426"/>
                  </a:lnTo>
                  <a:lnTo>
                    <a:pt x="3" y="451"/>
                  </a:lnTo>
                  <a:lnTo>
                    <a:pt x="1" y="476"/>
                  </a:lnTo>
                  <a:lnTo>
                    <a:pt x="0" y="502"/>
                  </a:lnTo>
                  <a:lnTo>
                    <a:pt x="0" y="7531"/>
                  </a:lnTo>
                  <a:lnTo>
                    <a:pt x="1" y="7557"/>
                  </a:lnTo>
                  <a:lnTo>
                    <a:pt x="3" y="7582"/>
                  </a:lnTo>
                  <a:lnTo>
                    <a:pt x="6" y="7607"/>
                  </a:lnTo>
                  <a:lnTo>
                    <a:pt x="10" y="7632"/>
                  </a:lnTo>
                  <a:lnTo>
                    <a:pt x="16" y="7656"/>
                  </a:lnTo>
                  <a:lnTo>
                    <a:pt x="22" y="7680"/>
                  </a:lnTo>
                  <a:lnTo>
                    <a:pt x="30" y="7703"/>
                  </a:lnTo>
                  <a:lnTo>
                    <a:pt x="39" y="7726"/>
                  </a:lnTo>
                  <a:lnTo>
                    <a:pt x="49" y="7749"/>
                  </a:lnTo>
                  <a:lnTo>
                    <a:pt x="60" y="7771"/>
                  </a:lnTo>
                  <a:lnTo>
                    <a:pt x="72" y="7792"/>
                  </a:lnTo>
                  <a:lnTo>
                    <a:pt x="85" y="7812"/>
                  </a:lnTo>
                  <a:lnTo>
                    <a:pt x="99" y="7831"/>
                  </a:lnTo>
                  <a:lnTo>
                    <a:pt x="115" y="7850"/>
                  </a:lnTo>
                  <a:lnTo>
                    <a:pt x="131" y="7868"/>
                  </a:lnTo>
                  <a:lnTo>
                    <a:pt x="147" y="7886"/>
                  </a:lnTo>
                  <a:lnTo>
                    <a:pt x="165" y="7902"/>
                  </a:lnTo>
                  <a:lnTo>
                    <a:pt x="183" y="7918"/>
                  </a:lnTo>
                  <a:lnTo>
                    <a:pt x="202" y="7933"/>
                  </a:lnTo>
                  <a:lnTo>
                    <a:pt x="221" y="7947"/>
                  </a:lnTo>
                  <a:lnTo>
                    <a:pt x="242" y="7960"/>
                  </a:lnTo>
                  <a:lnTo>
                    <a:pt x="263" y="7972"/>
                  </a:lnTo>
                  <a:lnTo>
                    <a:pt x="285" y="7983"/>
                  </a:lnTo>
                  <a:lnTo>
                    <a:pt x="307" y="7994"/>
                  </a:lnTo>
                  <a:lnTo>
                    <a:pt x="330" y="8003"/>
                  </a:lnTo>
                  <a:lnTo>
                    <a:pt x="353" y="8011"/>
                  </a:lnTo>
                  <a:lnTo>
                    <a:pt x="377" y="8017"/>
                  </a:lnTo>
                  <a:lnTo>
                    <a:pt x="401" y="8023"/>
                  </a:lnTo>
                  <a:lnTo>
                    <a:pt x="426" y="8027"/>
                  </a:lnTo>
                  <a:lnTo>
                    <a:pt x="452" y="8030"/>
                  </a:lnTo>
                  <a:lnTo>
                    <a:pt x="477" y="8032"/>
                  </a:lnTo>
                  <a:lnTo>
                    <a:pt x="503" y="8033"/>
                  </a:lnTo>
                  <a:lnTo>
                    <a:pt x="11568" y="8033"/>
                  </a:lnTo>
                  <a:lnTo>
                    <a:pt x="11594" y="8032"/>
                  </a:lnTo>
                  <a:lnTo>
                    <a:pt x="11619" y="8030"/>
                  </a:lnTo>
                  <a:lnTo>
                    <a:pt x="11645" y="8027"/>
                  </a:lnTo>
                  <a:lnTo>
                    <a:pt x="11670" y="8023"/>
                  </a:lnTo>
                  <a:lnTo>
                    <a:pt x="11694" y="8017"/>
                  </a:lnTo>
                  <a:lnTo>
                    <a:pt x="11718" y="8011"/>
                  </a:lnTo>
                  <a:lnTo>
                    <a:pt x="11741" y="8003"/>
                  </a:lnTo>
                  <a:lnTo>
                    <a:pt x="11764" y="7994"/>
                  </a:lnTo>
                  <a:lnTo>
                    <a:pt x="11786" y="7983"/>
                  </a:lnTo>
                  <a:lnTo>
                    <a:pt x="11809" y="7972"/>
                  </a:lnTo>
                  <a:lnTo>
                    <a:pt x="11829" y="7960"/>
                  </a:lnTo>
                  <a:lnTo>
                    <a:pt x="11850" y="7947"/>
                  </a:lnTo>
                  <a:lnTo>
                    <a:pt x="11869" y="7933"/>
                  </a:lnTo>
                  <a:lnTo>
                    <a:pt x="11888" y="7918"/>
                  </a:lnTo>
                  <a:lnTo>
                    <a:pt x="11906" y="7902"/>
                  </a:lnTo>
                  <a:lnTo>
                    <a:pt x="11924" y="7886"/>
                  </a:lnTo>
                  <a:lnTo>
                    <a:pt x="11940" y="7868"/>
                  </a:lnTo>
                  <a:lnTo>
                    <a:pt x="11956" y="7850"/>
                  </a:lnTo>
                  <a:lnTo>
                    <a:pt x="11972" y="7831"/>
                  </a:lnTo>
                  <a:lnTo>
                    <a:pt x="11986" y="7812"/>
                  </a:lnTo>
                  <a:lnTo>
                    <a:pt x="11999" y="7792"/>
                  </a:lnTo>
                  <a:lnTo>
                    <a:pt x="12011" y="7771"/>
                  </a:lnTo>
                  <a:lnTo>
                    <a:pt x="12022" y="7749"/>
                  </a:lnTo>
                  <a:lnTo>
                    <a:pt x="12032" y="7726"/>
                  </a:lnTo>
                  <a:lnTo>
                    <a:pt x="12041" y="7703"/>
                  </a:lnTo>
                  <a:lnTo>
                    <a:pt x="12049" y="7680"/>
                  </a:lnTo>
                  <a:lnTo>
                    <a:pt x="12055" y="7656"/>
                  </a:lnTo>
                  <a:lnTo>
                    <a:pt x="12061" y="7632"/>
                  </a:lnTo>
                  <a:lnTo>
                    <a:pt x="12065" y="7607"/>
                  </a:lnTo>
                  <a:lnTo>
                    <a:pt x="12068" y="7582"/>
                  </a:lnTo>
                  <a:lnTo>
                    <a:pt x="12070" y="7557"/>
                  </a:lnTo>
                  <a:lnTo>
                    <a:pt x="12071" y="7531"/>
                  </a:lnTo>
                  <a:lnTo>
                    <a:pt x="12071" y="502"/>
                  </a:lnTo>
                  <a:lnTo>
                    <a:pt x="12070" y="476"/>
                  </a:lnTo>
                  <a:lnTo>
                    <a:pt x="12068" y="451"/>
                  </a:lnTo>
                  <a:lnTo>
                    <a:pt x="12065" y="426"/>
                  </a:lnTo>
                  <a:lnTo>
                    <a:pt x="12061" y="401"/>
                  </a:lnTo>
                  <a:lnTo>
                    <a:pt x="12055" y="377"/>
                  </a:lnTo>
                  <a:lnTo>
                    <a:pt x="12049" y="353"/>
                  </a:lnTo>
                  <a:lnTo>
                    <a:pt x="12041" y="329"/>
                  </a:lnTo>
                  <a:lnTo>
                    <a:pt x="12032" y="306"/>
                  </a:lnTo>
                  <a:lnTo>
                    <a:pt x="12022" y="284"/>
                  </a:lnTo>
                  <a:lnTo>
                    <a:pt x="12011" y="263"/>
                  </a:lnTo>
                  <a:lnTo>
                    <a:pt x="11999" y="242"/>
                  </a:lnTo>
                  <a:lnTo>
                    <a:pt x="11986" y="221"/>
                  </a:lnTo>
                  <a:lnTo>
                    <a:pt x="11972" y="202"/>
                  </a:lnTo>
                  <a:lnTo>
                    <a:pt x="11956" y="183"/>
                  </a:lnTo>
                  <a:lnTo>
                    <a:pt x="11940" y="165"/>
                  </a:lnTo>
                  <a:lnTo>
                    <a:pt x="11924" y="147"/>
                  </a:lnTo>
                  <a:lnTo>
                    <a:pt x="11906" y="131"/>
                  </a:lnTo>
                  <a:lnTo>
                    <a:pt x="11888" y="115"/>
                  </a:lnTo>
                  <a:lnTo>
                    <a:pt x="11869" y="100"/>
                  </a:lnTo>
                  <a:lnTo>
                    <a:pt x="11850" y="85"/>
                  </a:lnTo>
                  <a:lnTo>
                    <a:pt x="11829" y="72"/>
                  </a:lnTo>
                  <a:lnTo>
                    <a:pt x="11809" y="60"/>
                  </a:lnTo>
                  <a:lnTo>
                    <a:pt x="11786" y="49"/>
                  </a:lnTo>
                  <a:lnTo>
                    <a:pt x="11764" y="39"/>
                  </a:lnTo>
                  <a:lnTo>
                    <a:pt x="11741" y="30"/>
                  </a:lnTo>
                  <a:lnTo>
                    <a:pt x="11718" y="22"/>
                  </a:lnTo>
                  <a:lnTo>
                    <a:pt x="11694" y="16"/>
                  </a:lnTo>
                  <a:lnTo>
                    <a:pt x="11670" y="10"/>
                  </a:lnTo>
                  <a:lnTo>
                    <a:pt x="11645" y="6"/>
                  </a:lnTo>
                  <a:lnTo>
                    <a:pt x="11619" y="3"/>
                  </a:lnTo>
                  <a:lnTo>
                    <a:pt x="11594" y="1"/>
                  </a:lnTo>
                  <a:lnTo>
                    <a:pt x="1156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4" name="Freeform 92"/>
            <p:cNvSpPr>
              <a:spLocks noEditPoints="1"/>
            </p:cNvSpPr>
            <p:nvPr/>
          </p:nvSpPr>
          <p:spPr bwMode="auto">
            <a:xfrm>
              <a:off x="6964363" y="2108200"/>
              <a:ext cx="690562" cy="646113"/>
            </a:xfrm>
            <a:custGeom>
              <a:avLst/>
              <a:gdLst>
                <a:gd name="T0" fmla="*/ 15066 w 16095"/>
                <a:gd name="T1" fmla="*/ 11696 h 15059"/>
                <a:gd name="T2" fmla="*/ 14988 w 16095"/>
                <a:gd name="T3" fmla="*/ 11847 h 15059"/>
                <a:gd name="T4" fmla="*/ 14867 w 16095"/>
                <a:gd name="T5" fmla="*/ 11963 h 15059"/>
                <a:gd name="T6" fmla="*/ 14712 w 16095"/>
                <a:gd name="T7" fmla="*/ 12033 h 15059"/>
                <a:gd name="T8" fmla="*/ 6036 w 16095"/>
                <a:gd name="T9" fmla="*/ 12049 h 15059"/>
                <a:gd name="T10" fmla="*/ 1359 w 16095"/>
                <a:gd name="T11" fmla="*/ 12027 h 15059"/>
                <a:gd name="T12" fmla="*/ 1208 w 16095"/>
                <a:gd name="T13" fmla="*/ 11949 h 15059"/>
                <a:gd name="T14" fmla="*/ 1091 w 16095"/>
                <a:gd name="T15" fmla="*/ 11828 h 15059"/>
                <a:gd name="T16" fmla="*/ 1022 w 16095"/>
                <a:gd name="T17" fmla="*/ 11672 h 15059"/>
                <a:gd name="T18" fmla="*/ 1007 w 16095"/>
                <a:gd name="T19" fmla="*/ 1480 h 15059"/>
                <a:gd name="T20" fmla="*/ 1045 w 16095"/>
                <a:gd name="T21" fmla="*/ 1310 h 15059"/>
                <a:gd name="T22" fmla="*/ 1137 w 16095"/>
                <a:gd name="T23" fmla="*/ 1169 h 15059"/>
                <a:gd name="T24" fmla="*/ 1268 w 16095"/>
                <a:gd name="T25" fmla="*/ 1064 h 15059"/>
                <a:gd name="T26" fmla="*/ 1432 w 16095"/>
                <a:gd name="T27" fmla="*/ 1010 h 15059"/>
                <a:gd name="T28" fmla="*/ 14663 w 16095"/>
                <a:gd name="T29" fmla="*/ 1010 h 15059"/>
                <a:gd name="T30" fmla="*/ 14826 w 16095"/>
                <a:gd name="T31" fmla="*/ 1064 h 15059"/>
                <a:gd name="T32" fmla="*/ 14958 w 16095"/>
                <a:gd name="T33" fmla="*/ 1169 h 15059"/>
                <a:gd name="T34" fmla="*/ 15050 w 16095"/>
                <a:gd name="T35" fmla="*/ 1310 h 15059"/>
                <a:gd name="T36" fmla="*/ 15088 w 16095"/>
                <a:gd name="T37" fmla="*/ 1480 h 15059"/>
                <a:gd name="T38" fmla="*/ 1279 w 16095"/>
                <a:gd name="T39" fmla="*/ 17 h 15059"/>
                <a:gd name="T40" fmla="*/ 790 w 16095"/>
                <a:gd name="T41" fmla="*/ 182 h 15059"/>
                <a:gd name="T42" fmla="*/ 391 w 16095"/>
                <a:gd name="T43" fmla="*/ 493 h 15059"/>
                <a:gd name="T44" fmla="*/ 119 w 16095"/>
                <a:gd name="T45" fmla="*/ 920 h 15059"/>
                <a:gd name="T46" fmla="*/ 2 w 16095"/>
                <a:gd name="T47" fmla="*/ 1429 h 15059"/>
                <a:gd name="T48" fmla="*/ 47 w 16095"/>
                <a:gd name="T49" fmla="*/ 11922 h 15059"/>
                <a:gd name="T50" fmla="*/ 257 w 16095"/>
                <a:gd name="T51" fmla="*/ 12387 h 15059"/>
                <a:gd name="T52" fmla="*/ 604 w 16095"/>
                <a:gd name="T53" fmla="*/ 12752 h 15059"/>
                <a:gd name="T54" fmla="*/ 1056 w 16095"/>
                <a:gd name="T55" fmla="*/ 12984 h 15059"/>
                <a:gd name="T56" fmla="*/ 6539 w 16095"/>
                <a:gd name="T57" fmla="*/ 13053 h 15059"/>
                <a:gd name="T58" fmla="*/ 3299 w 16095"/>
                <a:gd name="T59" fmla="*/ 14106 h 15059"/>
                <a:gd name="T60" fmla="*/ 3180 w 16095"/>
                <a:gd name="T61" fmla="*/ 14188 h 15059"/>
                <a:gd name="T62" fmla="*/ 3089 w 16095"/>
                <a:gd name="T63" fmla="*/ 14299 h 15059"/>
                <a:gd name="T64" fmla="*/ 3034 w 16095"/>
                <a:gd name="T65" fmla="*/ 14431 h 15059"/>
                <a:gd name="T66" fmla="*/ 3019 w 16095"/>
                <a:gd name="T67" fmla="*/ 14583 h 15059"/>
                <a:gd name="T68" fmla="*/ 3057 w 16095"/>
                <a:gd name="T69" fmla="*/ 14753 h 15059"/>
                <a:gd name="T70" fmla="*/ 3149 w 16095"/>
                <a:gd name="T71" fmla="*/ 14894 h 15059"/>
                <a:gd name="T72" fmla="*/ 3280 w 16095"/>
                <a:gd name="T73" fmla="*/ 14999 h 15059"/>
                <a:gd name="T74" fmla="*/ 3444 w 16095"/>
                <a:gd name="T75" fmla="*/ 15053 h 15059"/>
                <a:gd name="T76" fmla="*/ 12651 w 16095"/>
                <a:gd name="T77" fmla="*/ 15053 h 15059"/>
                <a:gd name="T78" fmla="*/ 12814 w 16095"/>
                <a:gd name="T79" fmla="*/ 14999 h 15059"/>
                <a:gd name="T80" fmla="*/ 12946 w 16095"/>
                <a:gd name="T81" fmla="*/ 14894 h 15059"/>
                <a:gd name="T82" fmla="*/ 13038 w 16095"/>
                <a:gd name="T83" fmla="*/ 14753 h 15059"/>
                <a:gd name="T84" fmla="*/ 13076 w 16095"/>
                <a:gd name="T85" fmla="*/ 14583 h 15059"/>
                <a:gd name="T86" fmla="*/ 13061 w 16095"/>
                <a:gd name="T87" fmla="*/ 14431 h 15059"/>
                <a:gd name="T88" fmla="*/ 13006 w 16095"/>
                <a:gd name="T89" fmla="*/ 14299 h 15059"/>
                <a:gd name="T90" fmla="*/ 12915 w 16095"/>
                <a:gd name="T91" fmla="*/ 14188 h 15059"/>
                <a:gd name="T92" fmla="*/ 12796 w 16095"/>
                <a:gd name="T93" fmla="*/ 14106 h 15059"/>
                <a:gd name="T94" fmla="*/ 9556 w 16095"/>
                <a:gd name="T95" fmla="*/ 13053 h 15059"/>
                <a:gd name="T96" fmla="*/ 15039 w 16095"/>
                <a:gd name="T97" fmla="*/ 12984 h 15059"/>
                <a:gd name="T98" fmla="*/ 15491 w 16095"/>
                <a:gd name="T99" fmla="*/ 12752 h 15059"/>
                <a:gd name="T100" fmla="*/ 15838 w 16095"/>
                <a:gd name="T101" fmla="*/ 12387 h 15059"/>
                <a:gd name="T102" fmla="*/ 16048 w 16095"/>
                <a:gd name="T103" fmla="*/ 11922 h 15059"/>
                <a:gd name="T104" fmla="*/ 16093 w 16095"/>
                <a:gd name="T105" fmla="*/ 1429 h 15059"/>
                <a:gd name="T106" fmla="*/ 15976 w 16095"/>
                <a:gd name="T107" fmla="*/ 920 h 15059"/>
                <a:gd name="T108" fmla="*/ 15703 w 16095"/>
                <a:gd name="T109" fmla="*/ 493 h 15059"/>
                <a:gd name="T110" fmla="*/ 15305 w 16095"/>
                <a:gd name="T111" fmla="*/ 182 h 15059"/>
                <a:gd name="T112" fmla="*/ 14815 w 16095"/>
                <a:gd name="T113" fmla="*/ 17 h 15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095" h="15059">
                  <a:moveTo>
                    <a:pt x="15089" y="11547"/>
                  </a:moveTo>
                  <a:lnTo>
                    <a:pt x="15088" y="11573"/>
                  </a:lnTo>
                  <a:lnTo>
                    <a:pt x="15086" y="11598"/>
                  </a:lnTo>
                  <a:lnTo>
                    <a:pt x="15083" y="11623"/>
                  </a:lnTo>
                  <a:lnTo>
                    <a:pt x="15079" y="11648"/>
                  </a:lnTo>
                  <a:lnTo>
                    <a:pt x="15073" y="11672"/>
                  </a:lnTo>
                  <a:lnTo>
                    <a:pt x="15066" y="11696"/>
                  </a:lnTo>
                  <a:lnTo>
                    <a:pt x="15059" y="11719"/>
                  </a:lnTo>
                  <a:lnTo>
                    <a:pt x="15050" y="11743"/>
                  </a:lnTo>
                  <a:lnTo>
                    <a:pt x="15040" y="11765"/>
                  </a:lnTo>
                  <a:lnTo>
                    <a:pt x="15029" y="11786"/>
                  </a:lnTo>
                  <a:lnTo>
                    <a:pt x="15016" y="11807"/>
                  </a:lnTo>
                  <a:lnTo>
                    <a:pt x="15003" y="11828"/>
                  </a:lnTo>
                  <a:lnTo>
                    <a:pt x="14988" y="11847"/>
                  </a:lnTo>
                  <a:lnTo>
                    <a:pt x="14974" y="11866"/>
                  </a:lnTo>
                  <a:lnTo>
                    <a:pt x="14958" y="11884"/>
                  </a:lnTo>
                  <a:lnTo>
                    <a:pt x="14941" y="11902"/>
                  </a:lnTo>
                  <a:lnTo>
                    <a:pt x="14924" y="11918"/>
                  </a:lnTo>
                  <a:lnTo>
                    <a:pt x="14906" y="11934"/>
                  </a:lnTo>
                  <a:lnTo>
                    <a:pt x="14887" y="11949"/>
                  </a:lnTo>
                  <a:lnTo>
                    <a:pt x="14867" y="11963"/>
                  </a:lnTo>
                  <a:lnTo>
                    <a:pt x="14847" y="11977"/>
                  </a:lnTo>
                  <a:lnTo>
                    <a:pt x="14826" y="11989"/>
                  </a:lnTo>
                  <a:lnTo>
                    <a:pt x="14803" y="12000"/>
                  </a:lnTo>
                  <a:lnTo>
                    <a:pt x="14781" y="12010"/>
                  </a:lnTo>
                  <a:lnTo>
                    <a:pt x="14759" y="12019"/>
                  </a:lnTo>
                  <a:lnTo>
                    <a:pt x="14735" y="12027"/>
                  </a:lnTo>
                  <a:lnTo>
                    <a:pt x="14712" y="12033"/>
                  </a:lnTo>
                  <a:lnTo>
                    <a:pt x="14687" y="12039"/>
                  </a:lnTo>
                  <a:lnTo>
                    <a:pt x="14663" y="12043"/>
                  </a:lnTo>
                  <a:lnTo>
                    <a:pt x="14637" y="12047"/>
                  </a:lnTo>
                  <a:lnTo>
                    <a:pt x="14612" y="12048"/>
                  </a:lnTo>
                  <a:lnTo>
                    <a:pt x="14586" y="12049"/>
                  </a:lnTo>
                  <a:lnTo>
                    <a:pt x="10059" y="12049"/>
                  </a:lnTo>
                  <a:lnTo>
                    <a:pt x="6036" y="12049"/>
                  </a:lnTo>
                  <a:lnTo>
                    <a:pt x="1509" y="12049"/>
                  </a:lnTo>
                  <a:lnTo>
                    <a:pt x="1483" y="12048"/>
                  </a:lnTo>
                  <a:lnTo>
                    <a:pt x="1458" y="12047"/>
                  </a:lnTo>
                  <a:lnTo>
                    <a:pt x="1432" y="12043"/>
                  </a:lnTo>
                  <a:lnTo>
                    <a:pt x="1407" y="12039"/>
                  </a:lnTo>
                  <a:lnTo>
                    <a:pt x="1383" y="12033"/>
                  </a:lnTo>
                  <a:lnTo>
                    <a:pt x="1359" y="12027"/>
                  </a:lnTo>
                  <a:lnTo>
                    <a:pt x="1336" y="12019"/>
                  </a:lnTo>
                  <a:lnTo>
                    <a:pt x="1313" y="12010"/>
                  </a:lnTo>
                  <a:lnTo>
                    <a:pt x="1291" y="12000"/>
                  </a:lnTo>
                  <a:lnTo>
                    <a:pt x="1268" y="11989"/>
                  </a:lnTo>
                  <a:lnTo>
                    <a:pt x="1248" y="11977"/>
                  </a:lnTo>
                  <a:lnTo>
                    <a:pt x="1227" y="11963"/>
                  </a:lnTo>
                  <a:lnTo>
                    <a:pt x="1208" y="11949"/>
                  </a:lnTo>
                  <a:lnTo>
                    <a:pt x="1189" y="11934"/>
                  </a:lnTo>
                  <a:lnTo>
                    <a:pt x="1171" y="11918"/>
                  </a:lnTo>
                  <a:lnTo>
                    <a:pt x="1153" y="11902"/>
                  </a:lnTo>
                  <a:lnTo>
                    <a:pt x="1137" y="11884"/>
                  </a:lnTo>
                  <a:lnTo>
                    <a:pt x="1121" y="11866"/>
                  </a:lnTo>
                  <a:lnTo>
                    <a:pt x="1106" y="11847"/>
                  </a:lnTo>
                  <a:lnTo>
                    <a:pt x="1091" y="11828"/>
                  </a:lnTo>
                  <a:lnTo>
                    <a:pt x="1078" y="11807"/>
                  </a:lnTo>
                  <a:lnTo>
                    <a:pt x="1066" y="11786"/>
                  </a:lnTo>
                  <a:lnTo>
                    <a:pt x="1055" y="11765"/>
                  </a:lnTo>
                  <a:lnTo>
                    <a:pt x="1045" y="11743"/>
                  </a:lnTo>
                  <a:lnTo>
                    <a:pt x="1036" y="11719"/>
                  </a:lnTo>
                  <a:lnTo>
                    <a:pt x="1028" y="11696"/>
                  </a:lnTo>
                  <a:lnTo>
                    <a:pt x="1022" y="11672"/>
                  </a:lnTo>
                  <a:lnTo>
                    <a:pt x="1016" y="11648"/>
                  </a:lnTo>
                  <a:lnTo>
                    <a:pt x="1012" y="11623"/>
                  </a:lnTo>
                  <a:lnTo>
                    <a:pt x="1009" y="11598"/>
                  </a:lnTo>
                  <a:lnTo>
                    <a:pt x="1007" y="11573"/>
                  </a:lnTo>
                  <a:lnTo>
                    <a:pt x="1006" y="11547"/>
                  </a:lnTo>
                  <a:lnTo>
                    <a:pt x="1006" y="1506"/>
                  </a:lnTo>
                  <a:lnTo>
                    <a:pt x="1007" y="1480"/>
                  </a:lnTo>
                  <a:lnTo>
                    <a:pt x="1009" y="1455"/>
                  </a:lnTo>
                  <a:lnTo>
                    <a:pt x="1012" y="1430"/>
                  </a:lnTo>
                  <a:lnTo>
                    <a:pt x="1016" y="1405"/>
                  </a:lnTo>
                  <a:lnTo>
                    <a:pt x="1022" y="1381"/>
                  </a:lnTo>
                  <a:lnTo>
                    <a:pt x="1028" y="1356"/>
                  </a:lnTo>
                  <a:lnTo>
                    <a:pt x="1036" y="1333"/>
                  </a:lnTo>
                  <a:lnTo>
                    <a:pt x="1045" y="1310"/>
                  </a:lnTo>
                  <a:lnTo>
                    <a:pt x="1055" y="1288"/>
                  </a:lnTo>
                  <a:lnTo>
                    <a:pt x="1066" y="1267"/>
                  </a:lnTo>
                  <a:lnTo>
                    <a:pt x="1078" y="1246"/>
                  </a:lnTo>
                  <a:lnTo>
                    <a:pt x="1091" y="1225"/>
                  </a:lnTo>
                  <a:lnTo>
                    <a:pt x="1106" y="1206"/>
                  </a:lnTo>
                  <a:lnTo>
                    <a:pt x="1121" y="1187"/>
                  </a:lnTo>
                  <a:lnTo>
                    <a:pt x="1137" y="1169"/>
                  </a:lnTo>
                  <a:lnTo>
                    <a:pt x="1153" y="1151"/>
                  </a:lnTo>
                  <a:lnTo>
                    <a:pt x="1171" y="1135"/>
                  </a:lnTo>
                  <a:lnTo>
                    <a:pt x="1189" y="1119"/>
                  </a:lnTo>
                  <a:lnTo>
                    <a:pt x="1208" y="1103"/>
                  </a:lnTo>
                  <a:lnTo>
                    <a:pt x="1227" y="1090"/>
                  </a:lnTo>
                  <a:lnTo>
                    <a:pt x="1248" y="1077"/>
                  </a:lnTo>
                  <a:lnTo>
                    <a:pt x="1268" y="1064"/>
                  </a:lnTo>
                  <a:lnTo>
                    <a:pt x="1291" y="1053"/>
                  </a:lnTo>
                  <a:lnTo>
                    <a:pt x="1313" y="1043"/>
                  </a:lnTo>
                  <a:lnTo>
                    <a:pt x="1336" y="1034"/>
                  </a:lnTo>
                  <a:lnTo>
                    <a:pt x="1359" y="1027"/>
                  </a:lnTo>
                  <a:lnTo>
                    <a:pt x="1383" y="1020"/>
                  </a:lnTo>
                  <a:lnTo>
                    <a:pt x="1407" y="1014"/>
                  </a:lnTo>
                  <a:lnTo>
                    <a:pt x="1432" y="1010"/>
                  </a:lnTo>
                  <a:lnTo>
                    <a:pt x="1458" y="1007"/>
                  </a:lnTo>
                  <a:lnTo>
                    <a:pt x="1483" y="1005"/>
                  </a:lnTo>
                  <a:lnTo>
                    <a:pt x="1509" y="1004"/>
                  </a:lnTo>
                  <a:lnTo>
                    <a:pt x="14586" y="1004"/>
                  </a:lnTo>
                  <a:lnTo>
                    <a:pt x="14612" y="1005"/>
                  </a:lnTo>
                  <a:lnTo>
                    <a:pt x="14637" y="1007"/>
                  </a:lnTo>
                  <a:lnTo>
                    <a:pt x="14663" y="1010"/>
                  </a:lnTo>
                  <a:lnTo>
                    <a:pt x="14687" y="1014"/>
                  </a:lnTo>
                  <a:lnTo>
                    <a:pt x="14712" y="1020"/>
                  </a:lnTo>
                  <a:lnTo>
                    <a:pt x="14735" y="1027"/>
                  </a:lnTo>
                  <a:lnTo>
                    <a:pt x="14759" y="1034"/>
                  </a:lnTo>
                  <a:lnTo>
                    <a:pt x="14781" y="1043"/>
                  </a:lnTo>
                  <a:lnTo>
                    <a:pt x="14803" y="1053"/>
                  </a:lnTo>
                  <a:lnTo>
                    <a:pt x="14826" y="1064"/>
                  </a:lnTo>
                  <a:lnTo>
                    <a:pt x="14847" y="1077"/>
                  </a:lnTo>
                  <a:lnTo>
                    <a:pt x="14867" y="1090"/>
                  </a:lnTo>
                  <a:lnTo>
                    <a:pt x="14887" y="1103"/>
                  </a:lnTo>
                  <a:lnTo>
                    <a:pt x="14906" y="1119"/>
                  </a:lnTo>
                  <a:lnTo>
                    <a:pt x="14924" y="1135"/>
                  </a:lnTo>
                  <a:lnTo>
                    <a:pt x="14941" y="1151"/>
                  </a:lnTo>
                  <a:lnTo>
                    <a:pt x="14958" y="1169"/>
                  </a:lnTo>
                  <a:lnTo>
                    <a:pt x="14974" y="1187"/>
                  </a:lnTo>
                  <a:lnTo>
                    <a:pt x="14988" y="1206"/>
                  </a:lnTo>
                  <a:lnTo>
                    <a:pt x="15003" y="1225"/>
                  </a:lnTo>
                  <a:lnTo>
                    <a:pt x="15016" y="1246"/>
                  </a:lnTo>
                  <a:lnTo>
                    <a:pt x="15029" y="1267"/>
                  </a:lnTo>
                  <a:lnTo>
                    <a:pt x="15040" y="1288"/>
                  </a:lnTo>
                  <a:lnTo>
                    <a:pt x="15050" y="1310"/>
                  </a:lnTo>
                  <a:lnTo>
                    <a:pt x="15059" y="1333"/>
                  </a:lnTo>
                  <a:lnTo>
                    <a:pt x="15066" y="1356"/>
                  </a:lnTo>
                  <a:lnTo>
                    <a:pt x="15073" y="1381"/>
                  </a:lnTo>
                  <a:lnTo>
                    <a:pt x="15079" y="1405"/>
                  </a:lnTo>
                  <a:lnTo>
                    <a:pt x="15083" y="1430"/>
                  </a:lnTo>
                  <a:lnTo>
                    <a:pt x="15086" y="1455"/>
                  </a:lnTo>
                  <a:lnTo>
                    <a:pt x="15088" y="1480"/>
                  </a:lnTo>
                  <a:lnTo>
                    <a:pt x="15089" y="1506"/>
                  </a:lnTo>
                  <a:lnTo>
                    <a:pt x="15089" y="11547"/>
                  </a:lnTo>
                  <a:close/>
                  <a:moveTo>
                    <a:pt x="14586" y="0"/>
                  </a:moveTo>
                  <a:lnTo>
                    <a:pt x="1509" y="0"/>
                  </a:lnTo>
                  <a:lnTo>
                    <a:pt x="1431" y="2"/>
                  </a:lnTo>
                  <a:lnTo>
                    <a:pt x="1354" y="8"/>
                  </a:lnTo>
                  <a:lnTo>
                    <a:pt x="1279" y="17"/>
                  </a:lnTo>
                  <a:lnTo>
                    <a:pt x="1204" y="30"/>
                  </a:lnTo>
                  <a:lnTo>
                    <a:pt x="1132" y="47"/>
                  </a:lnTo>
                  <a:lnTo>
                    <a:pt x="1060" y="67"/>
                  </a:lnTo>
                  <a:lnTo>
                    <a:pt x="990" y="91"/>
                  </a:lnTo>
                  <a:lnTo>
                    <a:pt x="921" y="118"/>
                  </a:lnTo>
                  <a:lnTo>
                    <a:pt x="854" y="149"/>
                  </a:lnTo>
                  <a:lnTo>
                    <a:pt x="790" y="182"/>
                  </a:lnTo>
                  <a:lnTo>
                    <a:pt x="726" y="218"/>
                  </a:lnTo>
                  <a:lnTo>
                    <a:pt x="665" y="257"/>
                  </a:lnTo>
                  <a:lnTo>
                    <a:pt x="606" y="299"/>
                  </a:lnTo>
                  <a:lnTo>
                    <a:pt x="549" y="344"/>
                  </a:lnTo>
                  <a:lnTo>
                    <a:pt x="494" y="392"/>
                  </a:lnTo>
                  <a:lnTo>
                    <a:pt x="442" y="441"/>
                  </a:lnTo>
                  <a:lnTo>
                    <a:pt x="391" y="493"/>
                  </a:lnTo>
                  <a:lnTo>
                    <a:pt x="344" y="548"/>
                  </a:lnTo>
                  <a:lnTo>
                    <a:pt x="300" y="605"/>
                  </a:lnTo>
                  <a:lnTo>
                    <a:pt x="258" y="664"/>
                  </a:lnTo>
                  <a:lnTo>
                    <a:pt x="218" y="725"/>
                  </a:lnTo>
                  <a:lnTo>
                    <a:pt x="182" y="788"/>
                  </a:lnTo>
                  <a:lnTo>
                    <a:pt x="149" y="853"/>
                  </a:lnTo>
                  <a:lnTo>
                    <a:pt x="119" y="920"/>
                  </a:lnTo>
                  <a:lnTo>
                    <a:pt x="92" y="988"/>
                  </a:lnTo>
                  <a:lnTo>
                    <a:pt x="67" y="1058"/>
                  </a:lnTo>
                  <a:lnTo>
                    <a:pt x="47" y="1130"/>
                  </a:lnTo>
                  <a:lnTo>
                    <a:pt x="30" y="1203"/>
                  </a:lnTo>
                  <a:lnTo>
                    <a:pt x="17" y="1277"/>
                  </a:lnTo>
                  <a:lnTo>
                    <a:pt x="8" y="1352"/>
                  </a:lnTo>
                  <a:lnTo>
                    <a:pt x="2" y="1429"/>
                  </a:lnTo>
                  <a:lnTo>
                    <a:pt x="0" y="1506"/>
                  </a:lnTo>
                  <a:lnTo>
                    <a:pt x="0" y="11547"/>
                  </a:lnTo>
                  <a:lnTo>
                    <a:pt x="2" y="11624"/>
                  </a:lnTo>
                  <a:lnTo>
                    <a:pt x="8" y="11700"/>
                  </a:lnTo>
                  <a:lnTo>
                    <a:pt x="17" y="11776"/>
                  </a:lnTo>
                  <a:lnTo>
                    <a:pt x="30" y="11850"/>
                  </a:lnTo>
                  <a:lnTo>
                    <a:pt x="47" y="11922"/>
                  </a:lnTo>
                  <a:lnTo>
                    <a:pt x="67" y="11994"/>
                  </a:lnTo>
                  <a:lnTo>
                    <a:pt x="92" y="12064"/>
                  </a:lnTo>
                  <a:lnTo>
                    <a:pt x="118" y="12132"/>
                  </a:lnTo>
                  <a:lnTo>
                    <a:pt x="148" y="12198"/>
                  </a:lnTo>
                  <a:lnTo>
                    <a:pt x="181" y="12264"/>
                  </a:lnTo>
                  <a:lnTo>
                    <a:pt x="217" y="12326"/>
                  </a:lnTo>
                  <a:lnTo>
                    <a:pt x="257" y="12387"/>
                  </a:lnTo>
                  <a:lnTo>
                    <a:pt x="299" y="12446"/>
                  </a:lnTo>
                  <a:lnTo>
                    <a:pt x="343" y="12504"/>
                  </a:lnTo>
                  <a:lnTo>
                    <a:pt x="390" y="12558"/>
                  </a:lnTo>
                  <a:lnTo>
                    <a:pt x="441" y="12610"/>
                  </a:lnTo>
                  <a:lnTo>
                    <a:pt x="493" y="12660"/>
                  </a:lnTo>
                  <a:lnTo>
                    <a:pt x="547" y="12707"/>
                  </a:lnTo>
                  <a:lnTo>
                    <a:pt x="604" y="12752"/>
                  </a:lnTo>
                  <a:lnTo>
                    <a:pt x="663" y="12794"/>
                  </a:lnTo>
                  <a:lnTo>
                    <a:pt x="724" y="12833"/>
                  </a:lnTo>
                  <a:lnTo>
                    <a:pt x="787" y="12869"/>
                  </a:lnTo>
                  <a:lnTo>
                    <a:pt x="852" y="12902"/>
                  </a:lnTo>
                  <a:lnTo>
                    <a:pt x="918" y="12933"/>
                  </a:lnTo>
                  <a:lnTo>
                    <a:pt x="987" y="12959"/>
                  </a:lnTo>
                  <a:lnTo>
                    <a:pt x="1056" y="12984"/>
                  </a:lnTo>
                  <a:lnTo>
                    <a:pt x="1128" y="13004"/>
                  </a:lnTo>
                  <a:lnTo>
                    <a:pt x="1201" y="13021"/>
                  </a:lnTo>
                  <a:lnTo>
                    <a:pt x="1275" y="13035"/>
                  </a:lnTo>
                  <a:lnTo>
                    <a:pt x="1350" y="13044"/>
                  </a:lnTo>
                  <a:lnTo>
                    <a:pt x="1426" y="13050"/>
                  </a:lnTo>
                  <a:lnTo>
                    <a:pt x="1504" y="13053"/>
                  </a:lnTo>
                  <a:lnTo>
                    <a:pt x="6539" y="13053"/>
                  </a:lnTo>
                  <a:lnTo>
                    <a:pt x="6539" y="13663"/>
                  </a:lnTo>
                  <a:lnTo>
                    <a:pt x="3399" y="14070"/>
                  </a:lnTo>
                  <a:lnTo>
                    <a:pt x="3378" y="14076"/>
                  </a:lnTo>
                  <a:lnTo>
                    <a:pt x="3358" y="14082"/>
                  </a:lnTo>
                  <a:lnTo>
                    <a:pt x="3338" y="14090"/>
                  </a:lnTo>
                  <a:lnTo>
                    <a:pt x="3319" y="14098"/>
                  </a:lnTo>
                  <a:lnTo>
                    <a:pt x="3299" y="14106"/>
                  </a:lnTo>
                  <a:lnTo>
                    <a:pt x="3280" y="14116"/>
                  </a:lnTo>
                  <a:lnTo>
                    <a:pt x="3262" y="14126"/>
                  </a:lnTo>
                  <a:lnTo>
                    <a:pt x="3245" y="14137"/>
                  </a:lnTo>
                  <a:lnTo>
                    <a:pt x="3228" y="14149"/>
                  </a:lnTo>
                  <a:lnTo>
                    <a:pt x="3211" y="14161"/>
                  </a:lnTo>
                  <a:lnTo>
                    <a:pt x="3196" y="14174"/>
                  </a:lnTo>
                  <a:lnTo>
                    <a:pt x="3180" y="14188"/>
                  </a:lnTo>
                  <a:lnTo>
                    <a:pt x="3166" y="14203"/>
                  </a:lnTo>
                  <a:lnTo>
                    <a:pt x="3151" y="14217"/>
                  </a:lnTo>
                  <a:lnTo>
                    <a:pt x="3138" y="14233"/>
                  </a:lnTo>
                  <a:lnTo>
                    <a:pt x="3124" y="14249"/>
                  </a:lnTo>
                  <a:lnTo>
                    <a:pt x="3112" y="14265"/>
                  </a:lnTo>
                  <a:lnTo>
                    <a:pt x="3100" y="14282"/>
                  </a:lnTo>
                  <a:lnTo>
                    <a:pt x="3089" y="14299"/>
                  </a:lnTo>
                  <a:lnTo>
                    <a:pt x="3079" y="14316"/>
                  </a:lnTo>
                  <a:lnTo>
                    <a:pt x="3070" y="14335"/>
                  </a:lnTo>
                  <a:lnTo>
                    <a:pt x="3061" y="14353"/>
                  </a:lnTo>
                  <a:lnTo>
                    <a:pt x="3053" y="14372"/>
                  </a:lnTo>
                  <a:lnTo>
                    <a:pt x="3046" y="14391"/>
                  </a:lnTo>
                  <a:lnTo>
                    <a:pt x="3039" y="14411"/>
                  </a:lnTo>
                  <a:lnTo>
                    <a:pt x="3034" y="14431"/>
                  </a:lnTo>
                  <a:lnTo>
                    <a:pt x="3029" y="14452"/>
                  </a:lnTo>
                  <a:lnTo>
                    <a:pt x="3025" y="14473"/>
                  </a:lnTo>
                  <a:lnTo>
                    <a:pt x="3022" y="14493"/>
                  </a:lnTo>
                  <a:lnTo>
                    <a:pt x="3020" y="14514"/>
                  </a:lnTo>
                  <a:lnTo>
                    <a:pt x="3018" y="14536"/>
                  </a:lnTo>
                  <a:lnTo>
                    <a:pt x="3018" y="14557"/>
                  </a:lnTo>
                  <a:lnTo>
                    <a:pt x="3019" y="14583"/>
                  </a:lnTo>
                  <a:lnTo>
                    <a:pt x="3020" y="14608"/>
                  </a:lnTo>
                  <a:lnTo>
                    <a:pt x="3024" y="14633"/>
                  </a:lnTo>
                  <a:lnTo>
                    <a:pt x="3028" y="14658"/>
                  </a:lnTo>
                  <a:lnTo>
                    <a:pt x="3034" y="14682"/>
                  </a:lnTo>
                  <a:lnTo>
                    <a:pt x="3040" y="14707"/>
                  </a:lnTo>
                  <a:lnTo>
                    <a:pt x="3048" y="14730"/>
                  </a:lnTo>
                  <a:lnTo>
                    <a:pt x="3057" y="14753"/>
                  </a:lnTo>
                  <a:lnTo>
                    <a:pt x="3067" y="14775"/>
                  </a:lnTo>
                  <a:lnTo>
                    <a:pt x="3078" y="14797"/>
                  </a:lnTo>
                  <a:lnTo>
                    <a:pt x="3090" y="14818"/>
                  </a:lnTo>
                  <a:lnTo>
                    <a:pt x="3103" y="14838"/>
                  </a:lnTo>
                  <a:lnTo>
                    <a:pt x="3117" y="14857"/>
                  </a:lnTo>
                  <a:lnTo>
                    <a:pt x="3132" y="14876"/>
                  </a:lnTo>
                  <a:lnTo>
                    <a:pt x="3149" y="14894"/>
                  </a:lnTo>
                  <a:lnTo>
                    <a:pt x="3165" y="14912"/>
                  </a:lnTo>
                  <a:lnTo>
                    <a:pt x="3183" y="14928"/>
                  </a:lnTo>
                  <a:lnTo>
                    <a:pt x="3201" y="14945"/>
                  </a:lnTo>
                  <a:lnTo>
                    <a:pt x="3220" y="14960"/>
                  </a:lnTo>
                  <a:lnTo>
                    <a:pt x="3239" y="14974"/>
                  </a:lnTo>
                  <a:lnTo>
                    <a:pt x="3260" y="14987"/>
                  </a:lnTo>
                  <a:lnTo>
                    <a:pt x="3280" y="14999"/>
                  </a:lnTo>
                  <a:lnTo>
                    <a:pt x="3302" y="15010"/>
                  </a:lnTo>
                  <a:lnTo>
                    <a:pt x="3325" y="15020"/>
                  </a:lnTo>
                  <a:lnTo>
                    <a:pt x="3348" y="15029"/>
                  </a:lnTo>
                  <a:lnTo>
                    <a:pt x="3371" y="15037"/>
                  </a:lnTo>
                  <a:lnTo>
                    <a:pt x="3395" y="15043"/>
                  </a:lnTo>
                  <a:lnTo>
                    <a:pt x="3419" y="15049"/>
                  </a:lnTo>
                  <a:lnTo>
                    <a:pt x="3444" y="15053"/>
                  </a:lnTo>
                  <a:lnTo>
                    <a:pt x="3469" y="15056"/>
                  </a:lnTo>
                  <a:lnTo>
                    <a:pt x="3495" y="15058"/>
                  </a:lnTo>
                  <a:lnTo>
                    <a:pt x="3521" y="15059"/>
                  </a:lnTo>
                  <a:lnTo>
                    <a:pt x="12574" y="15059"/>
                  </a:lnTo>
                  <a:lnTo>
                    <a:pt x="12600" y="15058"/>
                  </a:lnTo>
                  <a:lnTo>
                    <a:pt x="12626" y="15056"/>
                  </a:lnTo>
                  <a:lnTo>
                    <a:pt x="12651" y="15053"/>
                  </a:lnTo>
                  <a:lnTo>
                    <a:pt x="12676" y="15049"/>
                  </a:lnTo>
                  <a:lnTo>
                    <a:pt x="12700" y="15043"/>
                  </a:lnTo>
                  <a:lnTo>
                    <a:pt x="12724" y="15037"/>
                  </a:lnTo>
                  <a:lnTo>
                    <a:pt x="12747" y="15029"/>
                  </a:lnTo>
                  <a:lnTo>
                    <a:pt x="12770" y="15020"/>
                  </a:lnTo>
                  <a:lnTo>
                    <a:pt x="12793" y="15010"/>
                  </a:lnTo>
                  <a:lnTo>
                    <a:pt x="12814" y="14999"/>
                  </a:lnTo>
                  <a:lnTo>
                    <a:pt x="12835" y="14987"/>
                  </a:lnTo>
                  <a:lnTo>
                    <a:pt x="12856" y="14974"/>
                  </a:lnTo>
                  <a:lnTo>
                    <a:pt x="12875" y="14960"/>
                  </a:lnTo>
                  <a:lnTo>
                    <a:pt x="12894" y="14945"/>
                  </a:lnTo>
                  <a:lnTo>
                    <a:pt x="12912" y="14928"/>
                  </a:lnTo>
                  <a:lnTo>
                    <a:pt x="12930" y="14912"/>
                  </a:lnTo>
                  <a:lnTo>
                    <a:pt x="12946" y="14894"/>
                  </a:lnTo>
                  <a:lnTo>
                    <a:pt x="12963" y="14876"/>
                  </a:lnTo>
                  <a:lnTo>
                    <a:pt x="12978" y="14857"/>
                  </a:lnTo>
                  <a:lnTo>
                    <a:pt x="12992" y="14838"/>
                  </a:lnTo>
                  <a:lnTo>
                    <a:pt x="13005" y="14818"/>
                  </a:lnTo>
                  <a:lnTo>
                    <a:pt x="13017" y="14797"/>
                  </a:lnTo>
                  <a:lnTo>
                    <a:pt x="13028" y="14775"/>
                  </a:lnTo>
                  <a:lnTo>
                    <a:pt x="13038" y="14753"/>
                  </a:lnTo>
                  <a:lnTo>
                    <a:pt x="13047" y="14730"/>
                  </a:lnTo>
                  <a:lnTo>
                    <a:pt x="13055" y="14707"/>
                  </a:lnTo>
                  <a:lnTo>
                    <a:pt x="13061" y="14682"/>
                  </a:lnTo>
                  <a:lnTo>
                    <a:pt x="13067" y="14658"/>
                  </a:lnTo>
                  <a:lnTo>
                    <a:pt x="13071" y="14633"/>
                  </a:lnTo>
                  <a:lnTo>
                    <a:pt x="13074" y="14608"/>
                  </a:lnTo>
                  <a:lnTo>
                    <a:pt x="13076" y="14583"/>
                  </a:lnTo>
                  <a:lnTo>
                    <a:pt x="13077" y="14557"/>
                  </a:lnTo>
                  <a:lnTo>
                    <a:pt x="13077" y="14536"/>
                  </a:lnTo>
                  <a:lnTo>
                    <a:pt x="13075" y="14514"/>
                  </a:lnTo>
                  <a:lnTo>
                    <a:pt x="13073" y="14493"/>
                  </a:lnTo>
                  <a:lnTo>
                    <a:pt x="13070" y="14473"/>
                  </a:lnTo>
                  <a:lnTo>
                    <a:pt x="13066" y="14452"/>
                  </a:lnTo>
                  <a:lnTo>
                    <a:pt x="13061" y="14431"/>
                  </a:lnTo>
                  <a:lnTo>
                    <a:pt x="13056" y="14411"/>
                  </a:lnTo>
                  <a:lnTo>
                    <a:pt x="13049" y="14391"/>
                  </a:lnTo>
                  <a:lnTo>
                    <a:pt x="13042" y="14372"/>
                  </a:lnTo>
                  <a:lnTo>
                    <a:pt x="13034" y="14353"/>
                  </a:lnTo>
                  <a:lnTo>
                    <a:pt x="13025" y="14335"/>
                  </a:lnTo>
                  <a:lnTo>
                    <a:pt x="13016" y="14316"/>
                  </a:lnTo>
                  <a:lnTo>
                    <a:pt x="13006" y="14299"/>
                  </a:lnTo>
                  <a:lnTo>
                    <a:pt x="12995" y="14282"/>
                  </a:lnTo>
                  <a:lnTo>
                    <a:pt x="12983" y="14265"/>
                  </a:lnTo>
                  <a:lnTo>
                    <a:pt x="12971" y="14249"/>
                  </a:lnTo>
                  <a:lnTo>
                    <a:pt x="12957" y="14233"/>
                  </a:lnTo>
                  <a:lnTo>
                    <a:pt x="12944" y="14217"/>
                  </a:lnTo>
                  <a:lnTo>
                    <a:pt x="12930" y="14203"/>
                  </a:lnTo>
                  <a:lnTo>
                    <a:pt x="12915" y="14188"/>
                  </a:lnTo>
                  <a:lnTo>
                    <a:pt x="12900" y="14174"/>
                  </a:lnTo>
                  <a:lnTo>
                    <a:pt x="12884" y="14161"/>
                  </a:lnTo>
                  <a:lnTo>
                    <a:pt x="12867" y="14149"/>
                  </a:lnTo>
                  <a:lnTo>
                    <a:pt x="12850" y="14137"/>
                  </a:lnTo>
                  <a:lnTo>
                    <a:pt x="12833" y="14126"/>
                  </a:lnTo>
                  <a:lnTo>
                    <a:pt x="12815" y="14116"/>
                  </a:lnTo>
                  <a:lnTo>
                    <a:pt x="12796" y="14106"/>
                  </a:lnTo>
                  <a:lnTo>
                    <a:pt x="12776" y="14098"/>
                  </a:lnTo>
                  <a:lnTo>
                    <a:pt x="12757" y="14090"/>
                  </a:lnTo>
                  <a:lnTo>
                    <a:pt x="12737" y="14082"/>
                  </a:lnTo>
                  <a:lnTo>
                    <a:pt x="12717" y="14076"/>
                  </a:lnTo>
                  <a:lnTo>
                    <a:pt x="12696" y="14070"/>
                  </a:lnTo>
                  <a:lnTo>
                    <a:pt x="9556" y="13663"/>
                  </a:lnTo>
                  <a:lnTo>
                    <a:pt x="9556" y="13053"/>
                  </a:lnTo>
                  <a:lnTo>
                    <a:pt x="14591" y="13053"/>
                  </a:lnTo>
                  <a:lnTo>
                    <a:pt x="14669" y="13050"/>
                  </a:lnTo>
                  <a:lnTo>
                    <a:pt x="14745" y="13044"/>
                  </a:lnTo>
                  <a:lnTo>
                    <a:pt x="14820" y="13035"/>
                  </a:lnTo>
                  <a:lnTo>
                    <a:pt x="14894" y="13021"/>
                  </a:lnTo>
                  <a:lnTo>
                    <a:pt x="14967" y="13004"/>
                  </a:lnTo>
                  <a:lnTo>
                    <a:pt x="15039" y="12984"/>
                  </a:lnTo>
                  <a:lnTo>
                    <a:pt x="15108" y="12959"/>
                  </a:lnTo>
                  <a:lnTo>
                    <a:pt x="15177" y="12933"/>
                  </a:lnTo>
                  <a:lnTo>
                    <a:pt x="15243" y="12902"/>
                  </a:lnTo>
                  <a:lnTo>
                    <a:pt x="15308" y="12869"/>
                  </a:lnTo>
                  <a:lnTo>
                    <a:pt x="15371" y="12833"/>
                  </a:lnTo>
                  <a:lnTo>
                    <a:pt x="15432" y="12794"/>
                  </a:lnTo>
                  <a:lnTo>
                    <a:pt x="15491" y="12752"/>
                  </a:lnTo>
                  <a:lnTo>
                    <a:pt x="15548" y="12707"/>
                  </a:lnTo>
                  <a:lnTo>
                    <a:pt x="15602" y="12660"/>
                  </a:lnTo>
                  <a:lnTo>
                    <a:pt x="15654" y="12610"/>
                  </a:lnTo>
                  <a:lnTo>
                    <a:pt x="15705" y="12558"/>
                  </a:lnTo>
                  <a:lnTo>
                    <a:pt x="15752" y="12504"/>
                  </a:lnTo>
                  <a:lnTo>
                    <a:pt x="15796" y="12446"/>
                  </a:lnTo>
                  <a:lnTo>
                    <a:pt x="15838" y="12387"/>
                  </a:lnTo>
                  <a:lnTo>
                    <a:pt x="15878" y="12326"/>
                  </a:lnTo>
                  <a:lnTo>
                    <a:pt x="15914" y="12264"/>
                  </a:lnTo>
                  <a:lnTo>
                    <a:pt x="15947" y="12198"/>
                  </a:lnTo>
                  <a:lnTo>
                    <a:pt x="15977" y="12132"/>
                  </a:lnTo>
                  <a:lnTo>
                    <a:pt x="16003" y="12064"/>
                  </a:lnTo>
                  <a:lnTo>
                    <a:pt x="16028" y="11994"/>
                  </a:lnTo>
                  <a:lnTo>
                    <a:pt x="16048" y="11922"/>
                  </a:lnTo>
                  <a:lnTo>
                    <a:pt x="16065" y="11850"/>
                  </a:lnTo>
                  <a:lnTo>
                    <a:pt x="16078" y="11776"/>
                  </a:lnTo>
                  <a:lnTo>
                    <a:pt x="16087" y="11700"/>
                  </a:lnTo>
                  <a:lnTo>
                    <a:pt x="16093" y="11624"/>
                  </a:lnTo>
                  <a:lnTo>
                    <a:pt x="16095" y="11547"/>
                  </a:lnTo>
                  <a:lnTo>
                    <a:pt x="16095" y="1506"/>
                  </a:lnTo>
                  <a:lnTo>
                    <a:pt x="16093" y="1429"/>
                  </a:lnTo>
                  <a:lnTo>
                    <a:pt x="16087" y="1352"/>
                  </a:lnTo>
                  <a:lnTo>
                    <a:pt x="16078" y="1277"/>
                  </a:lnTo>
                  <a:lnTo>
                    <a:pt x="16064" y="1203"/>
                  </a:lnTo>
                  <a:lnTo>
                    <a:pt x="16048" y="1130"/>
                  </a:lnTo>
                  <a:lnTo>
                    <a:pt x="16028" y="1058"/>
                  </a:lnTo>
                  <a:lnTo>
                    <a:pt x="16003" y="988"/>
                  </a:lnTo>
                  <a:lnTo>
                    <a:pt x="15976" y="920"/>
                  </a:lnTo>
                  <a:lnTo>
                    <a:pt x="15946" y="853"/>
                  </a:lnTo>
                  <a:lnTo>
                    <a:pt x="15913" y="788"/>
                  </a:lnTo>
                  <a:lnTo>
                    <a:pt x="15877" y="725"/>
                  </a:lnTo>
                  <a:lnTo>
                    <a:pt x="15837" y="664"/>
                  </a:lnTo>
                  <a:lnTo>
                    <a:pt x="15795" y="605"/>
                  </a:lnTo>
                  <a:lnTo>
                    <a:pt x="15750" y="548"/>
                  </a:lnTo>
                  <a:lnTo>
                    <a:pt x="15703" y="493"/>
                  </a:lnTo>
                  <a:lnTo>
                    <a:pt x="15652" y="441"/>
                  </a:lnTo>
                  <a:lnTo>
                    <a:pt x="15600" y="392"/>
                  </a:lnTo>
                  <a:lnTo>
                    <a:pt x="15546" y="344"/>
                  </a:lnTo>
                  <a:lnTo>
                    <a:pt x="15488" y="299"/>
                  </a:lnTo>
                  <a:lnTo>
                    <a:pt x="15429" y="257"/>
                  </a:lnTo>
                  <a:lnTo>
                    <a:pt x="15369" y="218"/>
                  </a:lnTo>
                  <a:lnTo>
                    <a:pt x="15305" y="182"/>
                  </a:lnTo>
                  <a:lnTo>
                    <a:pt x="15240" y="149"/>
                  </a:lnTo>
                  <a:lnTo>
                    <a:pt x="15174" y="118"/>
                  </a:lnTo>
                  <a:lnTo>
                    <a:pt x="15105" y="91"/>
                  </a:lnTo>
                  <a:lnTo>
                    <a:pt x="15035" y="67"/>
                  </a:lnTo>
                  <a:lnTo>
                    <a:pt x="14963" y="47"/>
                  </a:lnTo>
                  <a:lnTo>
                    <a:pt x="14890" y="30"/>
                  </a:lnTo>
                  <a:lnTo>
                    <a:pt x="14815" y="17"/>
                  </a:lnTo>
                  <a:lnTo>
                    <a:pt x="14740" y="8"/>
                  </a:lnTo>
                  <a:lnTo>
                    <a:pt x="14664" y="2"/>
                  </a:lnTo>
                  <a:lnTo>
                    <a:pt x="1458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</p:grpSp>
      <p:grpSp>
        <p:nvGrpSpPr>
          <p:cNvPr id="5" name="Group 10"/>
          <p:cNvGrpSpPr/>
          <p:nvPr/>
        </p:nvGrpSpPr>
        <p:grpSpPr>
          <a:xfrm>
            <a:off x="3680735" y="1425967"/>
            <a:ext cx="536970" cy="535735"/>
            <a:chOff x="4594225" y="2119313"/>
            <a:chExt cx="690563" cy="688975"/>
          </a:xfrm>
          <a:solidFill>
            <a:srgbClr val="FFA267"/>
          </a:solidFill>
        </p:grpSpPr>
        <p:sp>
          <p:nvSpPr>
            <p:cNvPr id="6" name="Freeform 74"/>
            <p:cNvSpPr>
              <a:spLocks noEditPoints="1"/>
            </p:cNvSpPr>
            <p:nvPr/>
          </p:nvSpPr>
          <p:spPr bwMode="auto">
            <a:xfrm>
              <a:off x="4594225" y="2119313"/>
              <a:ext cx="690563" cy="688975"/>
            </a:xfrm>
            <a:custGeom>
              <a:avLst/>
              <a:gdLst>
                <a:gd name="T0" fmla="*/ 13014 w 16095"/>
                <a:gd name="T1" fmla="*/ 9314 h 16058"/>
                <a:gd name="T2" fmla="*/ 12601 w 16095"/>
                <a:gd name="T3" fmla="*/ 10148 h 16058"/>
                <a:gd name="T4" fmla="*/ 12483 w 16095"/>
                <a:gd name="T5" fmla="*/ 10816 h 16058"/>
                <a:gd name="T6" fmla="*/ 11103 w 16095"/>
                <a:gd name="T7" fmla="*/ 12535 h 16058"/>
                <a:gd name="T8" fmla="*/ 10453 w 16095"/>
                <a:gd name="T9" fmla="*/ 12465 h 16058"/>
                <a:gd name="T10" fmla="*/ 9575 w 16095"/>
                <a:gd name="T11" fmla="*/ 12816 h 16058"/>
                <a:gd name="T12" fmla="*/ 9126 w 16095"/>
                <a:gd name="T13" fmla="*/ 13268 h 16058"/>
                <a:gd name="T14" fmla="*/ 6955 w 16095"/>
                <a:gd name="T15" fmla="*/ 13239 h 16058"/>
                <a:gd name="T16" fmla="*/ 6491 w 16095"/>
                <a:gd name="T17" fmla="*/ 12802 h 16058"/>
                <a:gd name="T18" fmla="*/ 5615 w 16095"/>
                <a:gd name="T19" fmla="*/ 12459 h 16058"/>
                <a:gd name="T20" fmla="*/ 4959 w 16095"/>
                <a:gd name="T21" fmla="*/ 12551 h 16058"/>
                <a:gd name="T22" fmla="*/ 3617 w 16095"/>
                <a:gd name="T23" fmla="*/ 10784 h 16058"/>
                <a:gd name="T24" fmla="*/ 3464 w 16095"/>
                <a:gd name="T25" fmla="*/ 10082 h 16058"/>
                <a:gd name="T26" fmla="*/ 3059 w 16095"/>
                <a:gd name="T27" fmla="*/ 9291 h 16058"/>
                <a:gd name="T28" fmla="*/ 1006 w 16095"/>
                <a:gd name="T29" fmla="*/ 7347 h 16058"/>
                <a:gd name="T30" fmla="*/ 3081 w 16095"/>
                <a:gd name="T31" fmla="*/ 6745 h 16058"/>
                <a:gd name="T32" fmla="*/ 3495 w 16095"/>
                <a:gd name="T33" fmla="*/ 5911 h 16058"/>
                <a:gd name="T34" fmla="*/ 3613 w 16095"/>
                <a:gd name="T35" fmla="*/ 5243 h 16058"/>
                <a:gd name="T36" fmla="*/ 4992 w 16095"/>
                <a:gd name="T37" fmla="*/ 3523 h 16058"/>
                <a:gd name="T38" fmla="*/ 5643 w 16095"/>
                <a:gd name="T39" fmla="*/ 3593 h 16058"/>
                <a:gd name="T40" fmla="*/ 6520 w 16095"/>
                <a:gd name="T41" fmla="*/ 3242 h 16058"/>
                <a:gd name="T42" fmla="*/ 6970 w 16095"/>
                <a:gd name="T43" fmla="*/ 2790 h 16058"/>
                <a:gd name="T44" fmla="*/ 9140 w 16095"/>
                <a:gd name="T45" fmla="*/ 2819 h 16058"/>
                <a:gd name="T46" fmla="*/ 9604 w 16095"/>
                <a:gd name="T47" fmla="*/ 3256 h 16058"/>
                <a:gd name="T48" fmla="*/ 10480 w 16095"/>
                <a:gd name="T49" fmla="*/ 3599 h 16058"/>
                <a:gd name="T50" fmla="*/ 11137 w 16095"/>
                <a:gd name="T51" fmla="*/ 3507 h 16058"/>
                <a:gd name="T52" fmla="*/ 12478 w 16095"/>
                <a:gd name="T53" fmla="*/ 5274 h 16058"/>
                <a:gd name="T54" fmla="*/ 12631 w 16095"/>
                <a:gd name="T55" fmla="*/ 5976 h 16058"/>
                <a:gd name="T56" fmla="*/ 13036 w 16095"/>
                <a:gd name="T57" fmla="*/ 6767 h 16058"/>
                <a:gd name="T58" fmla="*/ 15089 w 16095"/>
                <a:gd name="T59" fmla="*/ 8712 h 16058"/>
                <a:gd name="T60" fmla="*/ 14489 w 16095"/>
                <a:gd name="T61" fmla="*/ 3783 h 16058"/>
                <a:gd name="T62" fmla="*/ 14336 w 16095"/>
                <a:gd name="T63" fmla="*/ 2970 h 16058"/>
                <a:gd name="T64" fmla="*/ 12945 w 16095"/>
                <a:gd name="T65" fmla="*/ 1659 h 16058"/>
                <a:gd name="T66" fmla="*/ 12433 w 16095"/>
                <a:gd name="T67" fmla="*/ 1581 h 16058"/>
                <a:gd name="T68" fmla="*/ 10192 w 16095"/>
                <a:gd name="T69" fmla="*/ 2406 h 16058"/>
                <a:gd name="T70" fmla="*/ 9336 w 16095"/>
                <a:gd name="T71" fmla="*/ 202 h 16058"/>
                <a:gd name="T72" fmla="*/ 7187 w 16095"/>
                <a:gd name="T73" fmla="*/ 15 h 16058"/>
                <a:gd name="T74" fmla="*/ 6503 w 16095"/>
                <a:gd name="T75" fmla="*/ 483 h 16058"/>
                <a:gd name="T76" fmla="*/ 4046 w 16095"/>
                <a:gd name="T77" fmla="*/ 1704 h 16058"/>
                <a:gd name="T78" fmla="*/ 3407 w 16095"/>
                <a:gd name="T79" fmla="*/ 1586 h 16058"/>
                <a:gd name="T80" fmla="*/ 2956 w 16095"/>
                <a:gd name="T81" fmla="*/ 1771 h 16058"/>
                <a:gd name="T82" fmla="*/ 1604 w 16095"/>
                <a:gd name="T83" fmla="*/ 3320 h 16058"/>
                <a:gd name="T84" fmla="*/ 2620 w 16095"/>
                <a:gd name="T85" fmla="*/ 5408 h 16058"/>
                <a:gd name="T86" fmla="*/ 379 w 16095"/>
                <a:gd name="T87" fmla="*/ 6562 h 16058"/>
                <a:gd name="T88" fmla="*/ 1 w 16095"/>
                <a:gd name="T89" fmla="*/ 7302 h 16058"/>
                <a:gd name="T90" fmla="*/ 285 w 16095"/>
                <a:gd name="T91" fmla="*/ 9412 h 16058"/>
                <a:gd name="T92" fmla="*/ 2511 w 16095"/>
                <a:gd name="T93" fmla="*/ 10413 h 16058"/>
                <a:gd name="T94" fmla="*/ 1583 w 16095"/>
                <a:gd name="T95" fmla="*/ 12613 h 16058"/>
                <a:gd name="T96" fmla="*/ 2897 w 16095"/>
                <a:gd name="T97" fmla="*/ 14241 h 16058"/>
                <a:gd name="T98" fmla="*/ 3336 w 16095"/>
                <a:gd name="T99" fmla="*/ 14459 h 16058"/>
                <a:gd name="T100" fmla="*/ 3944 w 16095"/>
                <a:gd name="T101" fmla="*/ 14404 h 16058"/>
                <a:gd name="T102" fmla="*/ 6444 w 16095"/>
                <a:gd name="T103" fmla="*/ 15461 h 16058"/>
                <a:gd name="T104" fmla="*/ 7061 w 16095"/>
                <a:gd name="T105" fmla="*/ 16012 h 16058"/>
                <a:gd name="T106" fmla="*/ 9229 w 16095"/>
                <a:gd name="T107" fmla="*/ 15927 h 16058"/>
                <a:gd name="T108" fmla="*/ 9718 w 16095"/>
                <a:gd name="T109" fmla="*/ 15251 h 16058"/>
                <a:gd name="T110" fmla="*/ 12326 w 16095"/>
                <a:gd name="T111" fmla="*/ 14460 h 16058"/>
                <a:gd name="T112" fmla="*/ 12877 w 16095"/>
                <a:gd name="T113" fmla="*/ 14426 h 16058"/>
                <a:gd name="T114" fmla="*/ 14253 w 16095"/>
                <a:gd name="T115" fmla="*/ 13191 h 16058"/>
                <a:gd name="T116" fmla="*/ 14511 w 16095"/>
                <a:gd name="T117" fmla="*/ 12402 h 16058"/>
                <a:gd name="T118" fmla="*/ 13745 w 16095"/>
                <a:gd name="T119" fmla="*/ 10004 h 16058"/>
                <a:gd name="T120" fmla="*/ 15941 w 16095"/>
                <a:gd name="T121" fmla="*/ 9245 h 16058"/>
                <a:gd name="T122" fmla="*/ 16061 w 16095"/>
                <a:gd name="T123" fmla="*/ 7086 h 16058"/>
                <a:gd name="T124" fmla="*/ 15536 w 16095"/>
                <a:gd name="T125" fmla="*/ 6448 h 16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095" h="16058">
                  <a:moveTo>
                    <a:pt x="13547" y="9020"/>
                  </a:moveTo>
                  <a:lnTo>
                    <a:pt x="13515" y="9027"/>
                  </a:lnTo>
                  <a:lnTo>
                    <a:pt x="13483" y="9035"/>
                  </a:lnTo>
                  <a:lnTo>
                    <a:pt x="13450" y="9044"/>
                  </a:lnTo>
                  <a:lnTo>
                    <a:pt x="13419" y="9054"/>
                  </a:lnTo>
                  <a:lnTo>
                    <a:pt x="13388" y="9065"/>
                  </a:lnTo>
                  <a:lnTo>
                    <a:pt x="13358" y="9077"/>
                  </a:lnTo>
                  <a:lnTo>
                    <a:pt x="13328" y="9090"/>
                  </a:lnTo>
                  <a:lnTo>
                    <a:pt x="13298" y="9104"/>
                  </a:lnTo>
                  <a:lnTo>
                    <a:pt x="13269" y="9120"/>
                  </a:lnTo>
                  <a:lnTo>
                    <a:pt x="13241" y="9135"/>
                  </a:lnTo>
                  <a:lnTo>
                    <a:pt x="13213" y="9152"/>
                  </a:lnTo>
                  <a:lnTo>
                    <a:pt x="13186" y="9169"/>
                  </a:lnTo>
                  <a:lnTo>
                    <a:pt x="13160" y="9187"/>
                  </a:lnTo>
                  <a:lnTo>
                    <a:pt x="13134" y="9207"/>
                  </a:lnTo>
                  <a:lnTo>
                    <a:pt x="13108" y="9226"/>
                  </a:lnTo>
                  <a:lnTo>
                    <a:pt x="13083" y="9247"/>
                  </a:lnTo>
                  <a:lnTo>
                    <a:pt x="13059" y="9269"/>
                  </a:lnTo>
                  <a:lnTo>
                    <a:pt x="13036" y="9291"/>
                  </a:lnTo>
                  <a:lnTo>
                    <a:pt x="13014" y="9314"/>
                  </a:lnTo>
                  <a:lnTo>
                    <a:pt x="12992" y="9338"/>
                  </a:lnTo>
                  <a:lnTo>
                    <a:pt x="12971" y="9362"/>
                  </a:lnTo>
                  <a:lnTo>
                    <a:pt x="12950" y="9387"/>
                  </a:lnTo>
                  <a:lnTo>
                    <a:pt x="12931" y="9414"/>
                  </a:lnTo>
                  <a:lnTo>
                    <a:pt x="12912" y="9440"/>
                  </a:lnTo>
                  <a:lnTo>
                    <a:pt x="12894" y="9467"/>
                  </a:lnTo>
                  <a:lnTo>
                    <a:pt x="12877" y="9495"/>
                  </a:lnTo>
                  <a:lnTo>
                    <a:pt x="12861" y="9523"/>
                  </a:lnTo>
                  <a:lnTo>
                    <a:pt x="12846" y="9552"/>
                  </a:lnTo>
                  <a:lnTo>
                    <a:pt x="12832" y="9582"/>
                  </a:lnTo>
                  <a:lnTo>
                    <a:pt x="12819" y="9612"/>
                  </a:lnTo>
                  <a:lnTo>
                    <a:pt x="12807" y="9642"/>
                  </a:lnTo>
                  <a:lnTo>
                    <a:pt x="12795" y="9674"/>
                  </a:lnTo>
                  <a:lnTo>
                    <a:pt x="12769" y="9743"/>
                  </a:lnTo>
                  <a:lnTo>
                    <a:pt x="12744" y="9812"/>
                  </a:lnTo>
                  <a:lnTo>
                    <a:pt x="12717" y="9880"/>
                  </a:lnTo>
                  <a:lnTo>
                    <a:pt x="12690" y="9948"/>
                  </a:lnTo>
                  <a:lnTo>
                    <a:pt x="12661" y="10015"/>
                  </a:lnTo>
                  <a:lnTo>
                    <a:pt x="12632" y="10082"/>
                  </a:lnTo>
                  <a:lnTo>
                    <a:pt x="12601" y="10148"/>
                  </a:lnTo>
                  <a:lnTo>
                    <a:pt x="12570" y="10214"/>
                  </a:lnTo>
                  <a:lnTo>
                    <a:pt x="12556" y="10244"/>
                  </a:lnTo>
                  <a:lnTo>
                    <a:pt x="12543" y="10274"/>
                  </a:lnTo>
                  <a:lnTo>
                    <a:pt x="12531" y="10305"/>
                  </a:lnTo>
                  <a:lnTo>
                    <a:pt x="12520" y="10336"/>
                  </a:lnTo>
                  <a:lnTo>
                    <a:pt x="12510" y="10367"/>
                  </a:lnTo>
                  <a:lnTo>
                    <a:pt x="12501" y="10399"/>
                  </a:lnTo>
                  <a:lnTo>
                    <a:pt x="12494" y="10430"/>
                  </a:lnTo>
                  <a:lnTo>
                    <a:pt x="12487" y="10462"/>
                  </a:lnTo>
                  <a:lnTo>
                    <a:pt x="12481" y="10495"/>
                  </a:lnTo>
                  <a:lnTo>
                    <a:pt x="12477" y="10527"/>
                  </a:lnTo>
                  <a:lnTo>
                    <a:pt x="12473" y="10559"/>
                  </a:lnTo>
                  <a:lnTo>
                    <a:pt x="12471" y="10591"/>
                  </a:lnTo>
                  <a:lnTo>
                    <a:pt x="12469" y="10623"/>
                  </a:lnTo>
                  <a:lnTo>
                    <a:pt x="12469" y="10655"/>
                  </a:lnTo>
                  <a:lnTo>
                    <a:pt x="12470" y="10687"/>
                  </a:lnTo>
                  <a:lnTo>
                    <a:pt x="12471" y="10719"/>
                  </a:lnTo>
                  <a:lnTo>
                    <a:pt x="12474" y="10752"/>
                  </a:lnTo>
                  <a:lnTo>
                    <a:pt x="12478" y="10784"/>
                  </a:lnTo>
                  <a:lnTo>
                    <a:pt x="12483" y="10816"/>
                  </a:lnTo>
                  <a:lnTo>
                    <a:pt x="12488" y="10848"/>
                  </a:lnTo>
                  <a:lnTo>
                    <a:pt x="12495" y="10879"/>
                  </a:lnTo>
                  <a:lnTo>
                    <a:pt x="12503" y="10911"/>
                  </a:lnTo>
                  <a:lnTo>
                    <a:pt x="12512" y="10942"/>
                  </a:lnTo>
                  <a:lnTo>
                    <a:pt x="12522" y="10972"/>
                  </a:lnTo>
                  <a:lnTo>
                    <a:pt x="12532" y="11003"/>
                  </a:lnTo>
                  <a:lnTo>
                    <a:pt x="12544" y="11034"/>
                  </a:lnTo>
                  <a:lnTo>
                    <a:pt x="12557" y="11064"/>
                  </a:lnTo>
                  <a:lnTo>
                    <a:pt x="12571" y="11093"/>
                  </a:lnTo>
                  <a:lnTo>
                    <a:pt x="12586" y="11123"/>
                  </a:lnTo>
                  <a:lnTo>
                    <a:pt x="12602" y="11151"/>
                  </a:lnTo>
                  <a:lnTo>
                    <a:pt x="12619" y="11180"/>
                  </a:lnTo>
                  <a:lnTo>
                    <a:pt x="12638" y="11207"/>
                  </a:lnTo>
                  <a:lnTo>
                    <a:pt x="13511" y="12514"/>
                  </a:lnTo>
                  <a:lnTo>
                    <a:pt x="12543" y="13480"/>
                  </a:lnTo>
                  <a:lnTo>
                    <a:pt x="11233" y="12608"/>
                  </a:lnTo>
                  <a:lnTo>
                    <a:pt x="11202" y="12588"/>
                  </a:lnTo>
                  <a:lnTo>
                    <a:pt x="11169" y="12569"/>
                  </a:lnTo>
                  <a:lnTo>
                    <a:pt x="11137" y="12551"/>
                  </a:lnTo>
                  <a:lnTo>
                    <a:pt x="11103" y="12535"/>
                  </a:lnTo>
                  <a:lnTo>
                    <a:pt x="11069" y="12520"/>
                  </a:lnTo>
                  <a:lnTo>
                    <a:pt x="11035" y="12506"/>
                  </a:lnTo>
                  <a:lnTo>
                    <a:pt x="11000" y="12494"/>
                  </a:lnTo>
                  <a:lnTo>
                    <a:pt x="10965" y="12483"/>
                  </a:lnTo>
                  <a:lnTo>
                    <a:pt x="10930" y="12473"/>
                  </a:lnTo>
                  <a:lnTo>
                    <a:pt x="10894" y="12464"/>
                  </a:lnTo>
                  <a:lnTo>
                    <a:pt x="10858" y="12457"/>
                  </a:lnTo>
                  <a:lnTo>
                    <a:pt x="10822" y="12451"/>
                  </a:lnTo>
                  <a:lnTo>
                    <a:pt x="10786" y="12446"/>
                  </a:lnTo>
                  <a:lnTo>
                    <a:pt x="10748" y="12443"/>
                  </a:lnTo>
                  <a:lnTo>
                    <a:pt x="10712" y="12441"/>
                  </a:lnTo>
                  <a:lnTo>
                    <a:pt x="10676" y="12440"/>
                  </a:lnTo>
                  <a:lnTo>
                    <a:pt x="10648" y="12441"/>
                  </a:lnTo>
                  <a:lnTo>
                    <a:pt x="10620" y="12442"/>
                  </a:lnTo>
                  <a:lnTo>
                    <a:pt x="10592" y="12444"/>
                  </a:lnTo>
                  <a:lnTo>
                    <a:pt x="10563" y="12446"/>
                  </a:lnTo>
                  <a:lnTo>
                    <a:pt x="10536" y="12450"/>
                  </a:lnTo>
                  <a:lnTo>
                    <a:pt x="10508" y="12454"/>
                  </a:lnTo>
                  <a:lnTo>
                    <a:pt x="10480" y="12459"/>
                  </a:lnTo>
                  <a:lnTo>
                    <a:pt x="10453" y="12465"/>
                  </a:lnTo>
                  <a:lnTo>
                    <a:pt x="10425" y="12472"/>
                  </a:lnTo>
                  <a:lnTo>
                    <a:pt x="10397" y="12479"/>
                  </a:lnTo>
                  <a:lnTo>
                    <a:pt x="10370" y="12488"/>
                  </a:lnTo>
                  <a:lnTo>
                    <a:pt x="10343" y="12497"/>
                  </a:lnTo>
                  <a:lnTo>
                    <a:pt x="10317" y="12506"/>
                  </a:lnTo>
                  <a:lnTo>
                    <a:pt x="10290" y="12517"/>
                  </a:lnTo>
                  <a:lnTo>
                    <a:pt x="10264" y="12528"/>
                  </a:lnTo>
                  <a:lnTo>
                    <a:pt x="10237" y="12540"/>
                  </a:lnTo>
                  <a:lnTo>
                    <a:pt x="10172" y="12571"/>
                  </a:lnTo>
                  <a:lnTo>
                    <a:pt x="10106" y="12602"/>
                  </a:lnTo>
                  <a:lnTo>
                    <a:pt x="10038" y="12631"/>
                  </a:lnTo>
                  <a:lnTo>
                    <a:pt x="9971" y="12661"/>
                  </a:lnTo>
                  <a:lnTo>
                    <a:pt x="9903" y="12688"/>
                  </a:lnTo>
                  <a:lnTo>
                    <a:pt x="9835" y="12715"/>
                  </a:lnTo>
                  <a:lnTo>
                    <a:pt x="9766" y="12740"/>
                  </a:lnTo>
                  <a:lnTo>
                    <a:pt x="9696" y="12765"/>
                  </a:lnTo>
                  <a:lnTo>
                    <a:pt x="9665" y="12777"/>
                  </a:lnTo>
                  <a:lnTo>
                    <a:pt x="9635" y="12789"/>
                  </a:lnTo>
                  <a:lnTo>
                    <a:pt x="9605" y="12802"/>
                  </a:lnTo>
                  <a:lnTo>
                    <a:pt x="9575" y="12816"/>
                  </a:lnTo>
                  <a:lnTo>
                    <a:pt x="9545" y="12832"/>
                  </a:lnTo>
                  <a:lnTo>
                    <a:pt x="9517" y="12848"/>
                  </a:lnTo>
                  <a:lnTo>
                    <a:pt x="9489" y="12864"/>
                  </a:lnTo>
                  <a:lnTo>
                    <a:pt x="9462" y="12882"/>
                  </a:lnTo>
                  <a:lnTo>
                    <a:pt x="9436" y="12901"/>
                  </a:lnTo>
                  <a:lnTo>
                    <a:pt x="9410" y="12920"/>
                  </a:lnTo>
                  <a:lnTo>
                    <a:pt x="9384" y="12941"/>
                  </a:lnTo>
                  <a:lnTo>
                    <a:pt x="9360" y="12962"/>
                  </a:lnTo>
                  <a:lnTo>
                    <a:pt x="9336" y="12984"/>
                  </a:lnTo>
                  <a:lnTo>
                    <a:pt x="9313" y="13007"/>
                  </a:lnTo>
                  <a:lnTo>
                    <a:pt x="9291" y="13030"/>
                  </a:lnTo>
                  <a:lnTo>
                    <a:pt x="9269" y="13054"/>
                  </a:lnTo>
                  <a:lnTo>
                    <a:pt x="9249" y="13078"/>
                  </a:lnTo>
                  <a:lnTo>
                    <a:pt x="9228" y="13103"/>
                  </a:lnTo>
                  <a:lnTo>
                    <a:pt x="9209" y="13129"/>
                  </a:lnTo>
                  <a:lnTo>
                    <a:pt x="9190" y="13156"/>
                  </a:lnTo>
                  <a:lnTo>
                    <a:pt x="9173" y="13183"/>
                  </a:lnTo>
                  <a:lnTo>
                    <a:pt x="9156" y="13211"/>
                  </a:lnTo>
                  <a:lnTo>
                    <a:pt x="9141" y="13239"/>
                  </a:lnTo>
                  <a:lnTo>
                    <a:pt x="9126" y="13268"/>
                  </a:lnTo>
                  <a:lnTo>
                    <a:pt x="9112" y="13297"/>
                  </a:lnTo>
                  <a:lnTo>
                    <a:pt x="9099" y="13327"/>
                  </a:lnTo>
                  <a:lnTo>
                    <a:pt x="9087" y="13357"/>
                  </a:lnTo>
                  <a:lnTo>
                    <a:pt x="9076" y="13388"/>
                  </a:lnTo>
                  <a:lnTo>
                    <a:pt x="9066" y="13419"/>
                  </a:lnTo>
                  <a:lnTo>
                    <a:pt x="9056" y="13451"/>
                  </a:lnTo>
                  <a:lnTo>
                    <a:pt x="9048" y="13484"/>
                  </a:lnTo>
                  <a:lnTo>
                    <a:pt x="9041" y="13516"/>
                  </a:lnTo>
                  <a:lnTo>
                    <a:pt x="8732" y="15054"/>
                  </a:lnTo>
                  <a:lnTo>
                    <a:pt x="7363" y="15054"/>
                  </a:lnTo>
                  <a:lnTo>
                    <a:pt x="7055" y="13516"/>
                  </a:lnTo>
                  <a:lnTo>
                    <a:pt x="7048" y="13484"/>
                  </a:lnTo>
                  <a:lnTo>
                    <a:pt x="7040" y="13451"/>
                  </a:lnTo>
                  <a:lnTo>
                    <a:pt x="7030" y="13419"/>
                  </a:lnTo>
                  <a:lnTo>
                    <a:pt x="7020" y="13388"/>
                  </a:lnTo>
                  <a:lnTo>
                    <a:pt x="7009" y="13357"/>
                  </a:lnTo>
                  <a:lnTo>
                    <a:pt x="6997" y="13327"/>
                  </a:lnTo>
                  <a:lnTo>
                    <a:pt x="6984" y="13297"/>
                  </a:lnTo>
                  <a:lnTo>
                    <a:pt x="6970" y="13268"/>
                  </a:lnTo>
                  <a:lnTo>
                    <a:pt x="6955" y="13239"/>
                  </a:lnTo>
                  <a:lnTo>
                    <a:pt x="6940" y="13211"/>
                  </a:lnTo>
                  <a:lnTo>
                    <a:pt x="6923" y="13183"/>
                  </a:lnTo>
                  <a:lnTo>
                    <a:pt x="6906" y="13156"/>
                  </a:lnTo>
                  <a:lnTo>
                    <a:pt x="6887" y="13129"/>
                  </a:lnTo>
                  <a:lnTo>
                    <a:pt x="6868" y="13103"/>
                  </a:lnTo>
                  <a:lnTo>
                    <a:pt x="6847" y="13078"/>
                  </a:lnTo>
                  <a:lnTo>
                    <a:pt x="6827" y="13054"/>
                  </a:lnTo>
                  <a:lnTo>
                    <a:pt x="6805" y="13030"/>
                  </a:lnTo>
                  <a:lnTo>
                    <a:pt x="6783" y="13007"/>
                  </a:lnTo>
                  <a:lnTo>
                    <a:pt x="6760" y="12984"/>
                  </a:lnTo>
                  <a:lnTo>
                    <a:pt x="6736" y="12962"/>
                  </a:lnTo>
                  <a:lnTo>
                    <a:pt x="6712" y="12941"/>
                  </a:lnTo>
                  <a:lnTo>
                    <a:pt x="6686" y="12920"/>
                  </a:lnTo>
                  <a:lnTo>
                    <a:pt x="6660" y="12901"/>
                  </a:lnTo>
                  <a:lnTo>
                    <a:pt x="6634" y="12882"/>
                  </a:lnTo>
                  <a:lnTo>
                    <a:pt x="6607" y="12864"/>
                  </a:lnTo>
                  <a:lnTo>
                    <a:pt x="6579" y="12848"/>
                  </a:lnTo>
                  <a:lnTo>
                    <a:pt x="6551" y="12832"/>
                  </a:lnTo>
                  <a:lnTo>
                    <a:pt x="6521" y="12816"/>
                  </a:lnTo>
                  <a:lnTo>
                    <a:pt x="6491" y="12802"/>
                  </a:lnTo>
                  <a:lnTo>
                    <a:pt x="6461" y="12789"/>
                  </a:lnTo>
                  <a:lnTo>
                    <a:pt x="6431" y="12777"/>
                  </a:lnTo>
                  <a:lnTo>
                    <a:pt x="6400" y="12765"/>
                  </a:lnTo>
                  <a:lnTo>
                    <a:pt x="6330" y="12740"/>
                  </a:lnTo>
                  <a:lnTo>
                    <a:pt x="6261" y="12715"/>
                  </a:lnTo>
                  <a:lnTo>
                    <a:pt x="6193" y="12688"/>
                  </a:lnTo>
                  <a:lnTo>
                    <a:pt x="6125" y="12661"/>
                  </a:lnTo>
                  <a:lnTo>
                    <a:pt x="6058" y="12632"/>
                  </a:lnTo>
                  <a:lnTo>
                    <a:pt x="5990" y="12602"/>
                  </a:lnTo>
                  <a:lnTo>
                    <a:pt x="5924" y="12572"/>
                  </a:lnTo>
                  <a:lnTo>
                    <a:pt x="5859" y="12541"/>
                  </a:lnTo>
                  <a:lnTo>
                    <a:pt x="5832" y="12529"/>
                  </a:lnTo>
                  <a:lnTo>
                    <a:pt x="5806" y="12517"/>
                  </a:lnTo>
                  <a:lnTo>
                    <a:pt x="5779" y="12507"/>
                  </a:lnTo>
                  <a:lnTo>
                    <a:pt x="5752" y="12497"/>
                  </a:lnTo>
                  <a:lnTo>
                    <a:pt x="5725" y="12488"/>
                  </a:lnTo>
                  <a:lnTo>
                    <a:pt x="5698" y="12479"/>
                  </a:lnTo>
                  <a:lnTo>
                    <a:pt x="5670" y="12472"/>
                  </a:lnTo>
                  <a:lnTo>
                    <a:pt x="5643" y="12465"/>
                  </a:lnTo>
                  <a:lnTo>
                    <a:pt x="5615" y="12459"/>
                  </a:lnTo>
                  <a:lnTo>
                    <a:pt x="5588" y="12454"/>
                  </a:lnTo>
                  <a:lnTo>
                    <a:pt x="5560" y="12450"/>
                  </a:lnTo>
                  <a:lnTo>
                    <a:pt x="5533" y="12446"/>
                  </a:lnTo>
                  <a:lnTo>
                    <a:pt x="5504" y="12444"/>
                  </a:lnTo>
                  <a:lnTo>
                    <a:pt x="5476" y="12442"/>
                  </a:lnTo>
                  <a:lnTo>
                    <a:pt x="5448" y="12441"/>
                  </a:lnTo>
                  <a:lnTo>
                    <a:pt x="5420" y="12440"/>
                  </a:lnTo>
                  <a:lnTo>
                    <a:pt x="5384" y="12441"/>
                  </a:lnTo>
                  <a:lnTo>
                    <a:pt x="5347" y="12443"/>
                  </a:lnTo>
                  <a:lnTo>
                    <a:pt x="5310" y="12446"/>
                  </a:lnTo>
                  <a:lnTo>
                    <a:pt x="5274" y="12451"/>
                  </a:lnTo>
                  <a:lnTo>
                    <a:pt x="5238" y="12457"/>
                  </a:lnTo>
                  <a:lnTo>
                    <a:pt x="5202" y="12464"/>
                  </a:lnTo>
                  <a:lnTo>
                    <a:pt x="5166" y="12473"/>
                  </a:lnTo>
                  <a:lnTo>
                    <a:pt x="5130" y="12483"/>
                  </a:lnTo>
                  <a:lnTo>
                    <a:pt x="5096" y="12494"/>
                  </a:lnTo>
                  <a:lnTo>
                    <a:pt x="5061" y="12506"/>
                  </a:lnTo>
                  <a:lnTo>
                    <a:pt x="5027" y="12520"/>
                  </a:lnTo>
                  <a:lnTo>
                    <a:pt x="4992" y="12535"/>
                  </a:lnTo>
                  <a:lnTo>
                    <a:pt x="4959" y="12551"/>
                  </a:lnTo>
                  <a:lnTo>
                    <a:pt x="4926" y="12569"/>
                  </a:lnTo>
                  <a:lnTo>
                    <a:pt x="4894" y="12588"/>
                  </a:lnTo>
                  <a:lnTo>
                    <a:pt x="4862" y="12608"/>
                  </a:lnTo>
                  <a:lnTo>
                    <a:pt x="3552" y="13480"/>
                  </a:lnTo>
                  <a:lnTo>
                    <a:pt x="2584" y="12514"/>
                  </a:lnTo>
                  <a:lnTo>
                    <a:pt x="3457" y="11207"/>
                  </a:lnTo>
                  <a:lnTo>
                    <a:pt x="3476" y="11180"/>
                  </a:lnTo>
                  <a:lnTo>
                    <a:pt x="3493" y="11151"/>
                  </a:lnTo>
                  <a:lnTo>
                    <a:pt x="3509" y="11123"/>
                  </a:lnTo>
                  <a:lnTo>
                    <a:pt x="3524" y="11093"/>
                  </a:lnTo>
                  <a:lnTo>
                    <a:pt x="3537" y="11064"/>
                  </a:lnTo>
                  <a:lnTo>
                    <a:pt x="3550" y="11034"/>
                  </a:lnTo>
                  <a:lnTo>
                    <a:pt x="3562" y="11003"/>
                  </a:lnTo>
                  <a:lnTo>
                    <a:pt x="3573" y="10972"/>
                  </a:lnTo>
                  <a:lnTo>
                    <a:pt x="3583" y="10942"/>
                  </a:lnTo>
                  <a:lnTo>
                    <a:pt x="3592" y="10911"/>
                  </a:lnTo>
                  <a:lnTo>
                    <a:pt x="3600" y="10879"/>
                  </a:lnTo>
                  <a:lnTo>
                    <a:pt x="3606" y="10848"/>
                  </a:lnTo>
                  <a:lnTo>
                    <a:pt x="3612" y="10816"/>
                  </a:lnTo>
                  <a:lnTo>
                    <a:pt x="3617" y="10784"/>
                  </a:lnTo>
                  <a:lnTo>
                    <a:pt x="3621" y="10753"/>
                  </a:lnTo>
                  <a:lnTo>
                    <a:pt x="3624" y="10720"/>
                  </a:lnTo>
                  <a:lnTo>
                    <a:pt x="3625" y="10688"/>
                  </a:lnTo>
                  <a:lnTo>
                    <a:pt x="3626" y="10655"/>
                  </a:lnTo>
                  <a:lnTo>
                    <a:pt x="3626" y="10623"/>
                  </a:lnTo>
                  <a:lnTo>
                    <a:pt x="3624" y="10591"/>
                  </a:lnTo>
                  <a:lnTo>
                    <a:pt x="3622" y="10559"/>
                  </a:lnTo>
                  <a:lnTo>
                    <a:pt x="3618" y="10527"/>
                  </a:lnTo>
                  <a:lnTo>
                    <a:pt x="3614" y="10495"/>
                  </a:lnTo>
                  <a:lnTo>
                    <a:pt x="3608" y="10462"/>
                  </a:lnTo>
                  <a:lnTo>
                    <a:pt x="3602" y="10431"/>
                  </a:lnTo>
                  <a:lnTo>
                    <a:pt x="3594" y="10399"/>
                  </a:lnTo>
                  <a:lnTo>
                    <a:pt x="3585" y="10368"/>
                  </a:lnTo>
                  <a:lnTo>
                    <a:pt x="3576" y="10337"/>
                  </a:lnTo>
                  <a:lnTo>
                    <a:pt x="3565" y="10306"/>
                  </a:lnTo>
                  <a:lnTo>
                    <a:pt x="3553" y="10275"/>
                  </a:lnTo>
                  <a:lnTo>
                    <a:pt x="3540" y="10245"/>
                  </a:lnTo>
                  <a:lnTo>
                    <a:pt x="3526" y="10215"/>
                  </a:lnTo>
                  <a:lnTo>
                    <a:pt x="3495" y="10148"/>
                  </a:lnTo>
                  <a:lnTo>
                    <a:pt x="3464" y="10082"/>
                  </a:lnTo>
                  <a:lnTo>
                    <a:pt x="3435" y="10016"/>
                  </a:lnTo>
                  <a:lnTo>
                    <a:pt x="3406" y="9949"/>
                  </a:lnTo>
                  <a:lnTo>
                    <a:pt x="3378" y="9881"/>
                  </a:lnTo>
                  <a:lnTo>
                    <a:pt x="3352" y="9813"/>
                  </a:lnTo>
                  <a:lnTo>
                    <a:pt x="3326" y="9744"/>
                  </a:lnTo>
                  <a:lnTo>
                    <a:pt x="3300" y="9675"/>
                  </a:lnTo>
                  <a:lnTo>
                    <a:pt x="3289" y="9643"/>
                  </a:lnTo>
                  <a:lnTo>
                    <a:pt x="3277" y="9612"/>
                  </a:lnTo>
                  <a:lnTo>
                    <a:pt x="3263" y="9582"/>
                  </a:lnTo>
                  <a:lnTo>
                    <a:pt x="3249" y="9553"/>
                  </a:lnTo>
                  <a:lnTo>
                    <a:pt x="3234" y="9524"/>
                  </a:lnTo>
                  <a:lnTo>
                    <a:pt x="3218" y="9496"/>
                  </a:lnTo>
                  <a:lnTo>
                    <a:pt x="3201" y="9468"/>
                  </a:lnTo>
                  <a:lnTo>
                    <a:pt x="3183" y="9441"/>
                  </a:lnTo>
                  <a:lnTo>
                    <a:pt x="3165" y="9414"/>
                  </a:lnTo>
                  <a:lnTo>
                    <a:pt x="3145" y="9388"/>
                  </a:lnTo>
                  <a:lnTo>
                    <a:pt x="3124" y="9362"/>
                  </a:lnTo>
                  <a:lnTo>
                    <a:pt x="3103" y="9338"/>
                  </a:lnTo>
                  <a:lnTo>
                    <a:pt x="3081" y="9314"/>
                  </a:lnTo>
                  <a:lnTo>
                    <a:pt x="3059" y="9291"/>
                  </a:lnTo>
                  <a:lnTo>
                    <a:pt x="3036" y="9269"/>
                  </a:lnTo>
                  <a:lnTo>
                    <a:pt x="3012" y="9248"/>
                  </a:lnTo>
                  <a:lnTo>
                    <a:pt x="2987" y="9227"/>
                  </a:lnTo>
                  <a:lnTo>
                    <a:pt x="2961" y="9207"/>
                  </a:lnTo>
                  <a:lnTo>
                    <a:pt x="2935" y="9188"/>
                  </a:lnTo>
                  <a:lnTo>
                    <a:pt x="2909" y="9170"/>
                  </a:lnTo>
                  <a:lnTo>
                    <a:pt x="2882" y="9152"/>
                  </a:lnTo>
                  <a:lnTo>
                    <a:pt x="2854" y="9136"/>
                  </a:lnTo>
                  <a:lnTo>
                    <a:pt x="2826" y="9120"/>
                  </a:lnTo>
                  <a:lnTo>
                    <a:pt x="2797" y="9104"/>
                  </a:lnTo>
                  <a:lnTo>
                    <a:pt x="2767" y="9090"/>
                  </a:lnTo>
                  <a:lnTo>
                    <a:pt x="2737" y="9077"/>
                  </a:lnTo>
                  <a:lnTo>
                    <a:pt x="2707" y="9065"/>
                  </a:lnTo>
                  <a:lnTo>
                    <a:pt x="2676" y="9054"/>
                  </a:lnTo>
                  <a:lnTo>
                    <a:pt x="2645" y="9044"/>
                  </a:lnTo>
                  <a:lnTo>
                    <a:pt x="2613" y="9035"/>
                  </a:lnTo>
                  <a:lnTo>
                    <a:pt x="2581" y="9027"/>
                  </a:lnTo>
                  <a:lnTo>
                    <a:pt x="2548" y="9020"/>
                  </a:lnTo>
                  <a:lnTo>
                    <a:pt x="1006" y="8712"/>
                  </a:lnTo>
                  <a:lnTo>
                    <a:pt x="1006" y="7347"/>
                  </a:lnTo>
                  <a:lnTo>
                    <a:pt x="2548" y="7039"/>
                  </a:lnTo>
                  <a:lnTo>
                    <a:pt x="2581" y="7032"/>
                  </a:lnTo>
                  <a:lnTo>
                    <a:pt x="2613" y="7024"/>
                  </a:lnTo>
                  <a:lnTo>
                    <a:pt x="2645" y="7015"/>
                  </a:lnTo>
                  <a:lnTo>
                    <a:pt x="2676" y="7005"/>
                  </a:lnTo>
                  <a:lnTo>
                    <a:pt x="2707" y="6994"/>
                  </a:lnTo>
                  <a:lnTo>
                    <a:pt x="2737" y="6982"/>
                  </a:lnTo>
                  <a:lnTo>
                    <a:pt x="2767" y="6969"/>
                  </a:lnTo>
                  <a:lnTo>
                    <a:pt x="2797" y="6955"/>
                  </a:lnTo>
                  <a:lnTo>
                    <a:pt x="2826" y="6939"/>
                  </a:lnTo>
                  <a:lnTo>
                    <a:pt x="2854" y="6923"/>
                  </a:lnTo>
                  <a:lnTo>
                    <a:pt x="2882" y="6907"/>
                  </a:lnTo>
                  <a:lnTo>
                    <a:pt x="2909" y="6889"/>
                  </a:lnTo>
                  <a:lnTo>
                    <a:pt x="2935" y="6871"/>
                  </a:lnTo>
                  <a:lnTo>
                    <a:pt x="2961" y="6852"/>
                  </a:lnTo>
                  <a:lnTo>
                    <a:pt x="2987" y="6832"/>
                  </a:lnTo>
                  <a:lnTo>
                    <a:pt x="3012" y="6812"/>
                  </a:lnTo>
                  <a:lnTo>
                    <a:pt x="3036" y="6790"/>
                  </a:lnTo>
                  <a:lnTo>
                    <a:pt x="3059" y="6768"/>
                  </a:lnTo>
                  <a:lnTo>
                    <a:pt x="3081" y="6745"/>
                  </a:lnTo>
                  <a:lnTo>
                    <a:pt x="3103" y="6721"/>
                  </a:lnTo>
                  <a:lnTo>
                    <a:pt x="3124" y="6697"/>
                  </a:lnTo>
                  <a:lnTo>
                    <a:pt x="3145" y="6672"/>
                  </a:lnTo>
                  <a:lnTo>
                    <a:pt x="3165" y="6645"/>
                  </a:lnTo>
                  <a:lnTo>
                    <a:pt x="3183" y="6618"/>
                  </a:lnTo>
                  <a:lnTo>
                    <a:pt x="3201" y="6591"/>
                  </a:lnTo>
                  <a:lnTo>
                    <a:pt x="3218" y="6564"/>
                  </a:lnTo>
                  <a:lnTo>
                    <a:pt x="3234" y="6535"/>
                  </a:lnTo>
                  <a:lnTo>
                    <a:pt x="3249" y="6506"/>
                  </a:lnTo>
                  <a:lnTo>
                    <a:pt x="3263" y="6477"/>
                  </a:lnTo>
                  <a:lnTo>
                    <a:pt x="3277" y="6447"/>
                  </a:lnTo>
                  <a:lnTo>
                    <a:pt x="3289" y="6416"/>
                  </a:lnTo>
                  <a:lnTo>
                    <a:pt x="3300" y="6384"/>
                  </a:lnTo>
                  <a:lnTo>
                    <a:pt x="3326" y="6315"/>
                  </a:lnTo>
                  <a:lnTo>
                    <a:pt x="3351" y="6247"/>
                  </a:lnTo>
                  <a:lnTo>
                    <a:pt x="3378" y="6179"/>
                  </a:lnTo>
                  <a:lnTo>
                    <a:pt x="3406" y="6110"/>
                  </a:lnTo>
                  <a:lnTo>
                    <a:pt x="3434" y="6043"/>
                  </a:lnTo>
                  <a:lnTo>
                    <a:pt x="3463" y="5977"/>
                  </a:lnTo>
                  <a:lnTo>
                    <a:pt x="3495" y="5911"/>
                  </a:lnTo>
                  <a:lnTo>
                    <a:pt x="3526" y="5845"/>
                  </a:lnTo>
                  <a:lnTo>
                    <a:pt x="3540" y="5815"/>
                  </a:lnTo>
                  <a:lnTo>
                    <a:pt x="3553" y="5784"/>
                  </a:lnTo>
                  <a:lnTo>
                    <a:pt x="3565" y="5754"/>
                  </a:lnTo>
                  <a:lnTo>
                    <a:pt x="3575" y="5723"/>
                  </a:lnTo>
                  <a:lnTo>
                    <a:pt x="3585" y="5692"/>
                  </a:lnTo>
                  <a:lnTo>
                    <a:pt x="3594" y="5660"/>
                  </a:lnTo>
                  <a:lnTo>
                    <a:pt x="3602" y="5629"/>
                  </a:lnTo>
                  <a:lnTo>
                    <a:pt x="3608" y="5597"/>
                  </a:lnTo>
                  <a:lnTo>
                    <a:pt x="3614" y="5564"/>
                  </a:lnTo>
                  <a:lnTo>
                    <a:pt x="3618" y="5532"/>
                  </a:lnTo>
                  <a:lnTo>
                    <a:pt x="3622" y="5500"/>
                  </a:lnTo>
                  <a:lnTo>
                    <a:pt x="3624" y="5468"/>
                  </a:lnTo>
                  <a:lnTo>
                    <a:pt x="3626" y="5436"/>
                  </a:lnTo>
                  <a:lnTo>
                    <a:pt x="3626" y="5403"/>
                  </a:lnTo>
                  <a:lnTo>
                    <a:pt x="3625" y="5371"/>
                  </a:lnTo>
                  <a:lnTo>
                    <a:pt x="3624" y="5339"/>
                  </a:lnTo>
                  <a:lnTo>
                    <a:pt x="3621" y="5306"/>
                  </a:lnTo>
                  <a:lnTo>
                    <a:pt x="3617" y="5274"/>
                  </a:lnTo>
                  <a:lnTo>
                    <a:pt x="3613" y="5243"/>
                  </a:lnTo>
                  <a:lnTo>
                    <a:pt x="3607" y="5211"/>
                  </a:lnTo>
                  <a:lnTo>
                    <a:pt x="3600" y="5179"/>
                  </a:lnTo>
                  <a:lnTo>
                    <a:pt x="3592" y="5148"/>
                  </a:lnTo>
                  <a:lnTo>
                    <a:pt x="3583" y="5117"/>
                  </a:lnTo>
                  <a:lnTo>
                    <a:pt x="3573" y="5086"/>
                  </a:lnTo>
                  <a:lnTo>
                    <a:pt x="3562" y="5056"/>
                  </a:lnTo>
                  <a:lnTo>
                    <a:pt x="3551" y="5024"/>
                  </a:lnTo>
                  <a:lnTo>
                    <a:pt x="3538" y="4995"/>
                  </a:lnTo>
                  <a:lnTo>
                    <a:pt x="3524" y="4965"/>
                  </a:lnTo>
                  <a:lnTo>
                    <a:pt x="3509" y="4936"/>
                  </a:lnTo>
                  <a:lnTo>
                    <a:pt x="3493" y="4907"/>
                  </a:lnTo>
                  <a:lnTo>
                    <a:pt x="3476" y="4879"/>
                  </a:lnTo>
                  <a:lnTo>
                    <a:pt x="3457" y="4851"/>
                  </a:lnTo>
                  <a:lnTo>
                    <a:pt x="2584" y="3544"/>
                  </a:lnTo>
                  <a:lnTo>
                    <a:pt x="3552" y="2578"/>
                  </a:lnTo>
                  <a:lnTo>
                    <a:pt x="4862" y="3450"/>
                  </a:lnTo>
                  <a:lnTo>
                    <a:pt x="4894" y="3470"/>
                  </a:lnTo>
                  <a:lnTo>
                    <a:pt x="4926" y="3489"/>
                  </a:lnTo>
                  <a:lnTo>
                    <a:pt x="4959" y="3507"/>
                  </a:lnTo>
                  <a:lnTo>
                    <a:pt x="4992" y="3523"/>
                  </a:lnTo>
                  <a:lnTo>
                    <a:pt x="5027" y="3538"/>
                  </a:lnTo>
                  <a:lnTo>
                    <a:pt x="5061" y="3552"/>
                  </a:lnTo>
                  <a:lnTo>
                    <a:pt x="5096" y="3564"/>
                  </a:lnTo>
                  <a:lnTo>
                    <a:pt x="5130" y="3576"/>
                  </a:lnTo>
                  <a:lnTo>
                    <a:pt x="5166" y="3586"/>
                  </a:lnTo>
                  <a:lnTo>
                    <a:pt x="5202" y="3594"/>
                  </a:lnTo>
                  <a:lnTo>
                    <a:pt x="5238" y="3601"/>
                  </a:lnTo>
                  <a:lnTo>
                    <a:pt x="5274" y="3607"/>
                  </a:lnTo>
                  <a:lnTo>
                    <a:pt x="5310" y="3612"/>
                  </a:lnTo>
                  <a:lnTo>
                    <a:pt x="5347" y="3615"/>
                  </a:lnTo>
                  <a:lnTo>
                    <a:pt x="5384" y="3617"/>
                  </a:lnTo>
                  <a:lnTo>
                    <a:pt x="5420" y="3618"/>
                  </a:lnTo>
                  <a:lnTo>
                    <a:pt x="5448" y="3617"/>
                  </a:lnTo>
                  <a:lnTo>
                    <a:pt x="5476" y="3616"/>
                  </a:lnTo>
                  <a:lnTo>
                    <a:pt x="5504" y="3614"/>
                  </a:lnTo>
                  <a:lnTo>
                    <a:pt x="5532" y="3612"/>
                  </a:lnTo>
                  <a:lnTo>
                    <a:pt x="5560" y="3608"/>
                  </a:lnTo>
                  <a:lnTo>
                    <a:pt x="5588" y="3604"/>
                  </a:lnTo>
                  <a:lnTo>
                    <a:pt x="5615" y="3599"/>
                  </a:lnTo>
                  <a:lnTo>
                    <a:pt x="5643" y="3593"/>
                  </a:lnTo>
                  <a:lnTo>
                    <a:pt x="5670" y="3586"/>
                  </a:lnTo>
                  <a:lnTo>
                    <a:pt x="5698" y="3579"/>
                  </a:lnTo>
                  <a:lnTo>
                    <a:pt x="5725" y="3571"/>
                  </a:lnTo>
                  <a:lnTo>
                    <a:pt x="5752" y="3562"/>
                  </a:lnTo>
                  <a:lnTo>
                    <a:pt x="5779" y="3552"/>
                  </a:lnTo>
                  <a:lnTo>
                    <a:pt x="5805" y="3542"/>
                  </a:lnTo>
                  <a:lnTo>
                    <a:pt x="5832" y="3531"/>
                  </a:lnTo>
                  <a:lnTo>
                    <a:pt x="5859" y="3518"/>
                  </a:lnTo>
                  <a:lnTo>
                    <a:pt x="5924" y="3487"/>
                  </a:lnTo>
                  <a:lnTo>
                    <a:pt x="5990" y="3457"/>
                  </a:lnTo>
                  <a:lnTo>
                    <a:pt x="6057" y="3428"/>
                  </a:lnTo>
                  <a:lnTo>
                    <a:pt x="6124" y="3398"/>
                  </a:lnTo>
                  <a:lnTo>
                    <a:pt x="6192" y="3370"/>
                  </a:lnTo>
                  <a:lnTo>
                    <a:pt x="6260" y="3344"/>
                  </a:lnTo>
                  <a:lnTo>
                    <a:pt x="6329" y="3318"/>
                  </a:lnTo>
                  <a:lnTo>
                    <a:pt x="6399" y="3293"/>
                  </a:lnTo>
                  <a:lnTo>
                    <a:pt x="6430" y="3282"/>
                  </a:lnTo>
                  <a:lnTo>
                    <a:pt x="6461" y="3270"/>
                  </a:lnTo>
                  <a:lnTo>
                    <a:pt x="6491" y="3256"/>
                  </a:lnTo>
                  <a:lnTo>
                    <a:pt x="6520" y="3242"/>
                  </a:lnTo>
                  <a:lnTo>
                    <a:pt x="6550" y="3227"/>
                  </a:lnTo>
                  <a:lnTo>
                    <a:pt x="6578" y="3211"/>
                  </a:lnTo>
                  <a:lnTo>
                    <a:pt x="6606" y="3194"/>
                  </a:lnTo>
                  <a:lnTo>
                    <a:pt x="6633" y="3176"/>
                  </a:lnTo>
                  <a:lnTo>
                    <a:pt x="6660" y="3158"/>
                  </a:lnTo>
                  <a:lnTo>
                    <a:pt x="6686" y="3138"/>
                  </a:lnTo>
                  <a:lnTo>
                    <a:pt x="6712" y="3117"/>
                  </a:lnTo>
                  <a:lnTo>
                    <a:pt x="6736" y="3096"/>
                  </a:lnTo>
                  <a:lnTo>
                    <a:pt x="6760" y="3074"/>
                  </a:lnTo>
                  <a:lnTo>
                    <a:pt x="6783" y="3052"/>
                  </a:lnTo>
                  <a:lnTo>
                    <a:pt x="6805" y="3029"/>
                  </a:lnTo>
                  <a:lnTo>
                    <a:pt x="6827" y="3005"/>
                  </a:lnTo>
                  <a:lnTo>
                    <a:pt x="6847" y="2980"/>
                  </a:lnTo>
                  <a:lnTo>
                    <a:pt x="6868" y="2955"/>
                  </a:lnTo>
                  <a:lnTo>
                    <a:pt x="6887" y="2929"/>
                  </a:lnTo>
                  <a:lnTo>
                    <a:pt x="6906" y="2903"/>
                  </a:lnTo>
                  <a:lnTo>
                    <a:pt x="6923" y="2876"/>
                  </a:lnTo>
                  <a:lnTo>
                    <a:pt x="6940" y="2847"/>
                  </a:lnTo>
                  <a:lnTo>
                    <a:pt x="6955" y="2819"/>
                  </a:lnTo>
                  <a:lnTo>
                    <a:pt x="6970" y="2790"/>
                  </a:lnTo>
                  <a:lnTo>
                    <a:pt x="6984" y="2761"/>
                  </a:lnTo>
                  <a:lnTo>
                    <a:pt x="6997" y="2731"/>
                  </a:lnTo>
                  <a:lnTo>
                    <a:pt x="7009" y="2701"/>
                  </a:lnTo>
                  <a:lnTo>
                    <a:pt x="7020" y="2670"/>
                  </a:lnTo>
                  <a:lnTo>
                    <a:pt x="7030" y="2639"/>
                  </a:lnTo>
                  <a:lnTo>
                    <a:pt x="7040" y="2608"/>
                  </a:lnTo>
                  <a:lnTo>
                    <a:pt x="7048" y="2575"/>
                  </a:lnTo>
                  <a:lnTo>
                    <a:pt x="7055" y="2542"/>
                  </a:lnTo>
                  <a:lnTo>
                    <a:pt x="7363" y="1004"/>
                  </a:lnTo>
                  <a:lnTo>
                    <a:pt x="8732" y="1004"/>
                  </a:lnTo>
                  <a:lnTo>
                    <a:pt x="9040" y="2542"/>
                  </a:lnTo>
                  <a:lnTo>
                    <a:pt x="9047" y="2575"/>
                  </a:lnTo>
                  <a:lnTo>
                    <a:pt x="9055" y="2608"/>
                  </a:lnTo>
                  <a:lnTo>
                    <a:pt x="9065" y="2639"/>
                  </a:lnTo>
                  <a:lnTo>
                    <a:pt x="9075" y="2670"/>
                  </a:lnTo>
                  <a:lnTo>
                    <a:pt x="9086" y="2701"/>
                  </a:lnTo>
                  <a:lnTo>
                    <a:pt x="9098" y="2731"/>
                  </a:lnTo>
                  <a:lnTo>
                    <a:pt x="9111" y="2761"/>
                  </a:lnTo>
                  <a:lnTo>
                    <a:pt x="9125" y="2790"/>
                  </a:lnTo>
                  <a:lnTo>
                    <a:pt x="9140" y="2819"/>
                  </a:lnTo>
                  <a:lnTo>
                    <a:pt x="9155" y="2847"/>
                  </a:lnTo>
                  <a:lnTo>
                    <a:pt x="9172" y="2876"/>
                  </a:lnTo>
                  <a:lnTo>
                    <a:pt x="9189" y="2903"/>
                  </a:lnTo>
                  <a:lnTo>
                    <a:pt x="9208" y="2929"/>
                  </a:lnTo>
                  <a:lnTo>
                    <a:pt x="9227" y="2955"/>
                  </a:lnTo>
                  <a:lnTo>
                    <a:pt x="9248" y="2980"/>
                  </a:lnTo>
                  <a:lnTo>
                    <a:pt x="9268" y="3005"/>
                  </a:lnTo>
                  <a:lnTo>
                    <a:pt x="9290" y="3029"/>
                  </a:lnTo>
                  <a:lnTo>
                    <a:pt x="9312" y="3052"/>
                  </a:lnTo>
                  <a:lnTo>
                    <a:pt x="9335" y="3074"/>
                  </a:lnTo>
                  <a:lnTo>
                    <a:pt x="9359" y="3096"/>
                  </a:lnTo>
                  <a:lnTo>
                    <a:pt x="9383" y="3117"/>
                  </a:lnTo>
                  <a:lnTo>
                    <a:pt x="9409" y="3138"/>
                  </a:lnTo>
                  <a:lnTo>
                    <a:pt x="9435" y="3158"/>
                  </a:lnTo>
                  <a:lnTo>
                    <a:pt x="9462" y="3176"/>
                  </a:lnTo>
                  <a:lnTo>
                    <a:pt x="9489" y="3194"/>
                  </a:lnTo>
                  <a:lnTo>
                    <a:pt x="9517" y="3211"/>
                  </a:lnTo>
                  <a:lnTo>
                    <a:pt x="9545" y="3227"/>
                  </a:lnTo>
                  <a:lnTo>
                    <a:pt x="9575" y="3242"/>
                  </a:lnTo>
                  <a:lnTo>
                    <a:pt x="9604" y="3256"/>
                  </a:lnTo>
                  <a:lnTo>
                    <a:pt x="9634" y="3270"/>
                  </a:lnTo>
                  <a:lnTo>
                    <a:pt x="9665" y="3282"/>
                  </a:lnTo>
                  <a:lnTo>
                    <a:pt x="9696" y="3293"/>
                  </a:lnTo>
                  <a:lnTo>
                    <a:pt x="9766" y="3318"/>
                  </a:lnTo>
                  <a:lnTo>
                    <a:pt x="9834" y="3344"/>
                  </a:lnTo>
                  <a:lnTo>
                    <a:pt x="9902" y="3370"/>
                  </a:lnTo>
                  <a:lnTo>
                    <a:pt x="9971" y="3398"/>
                  </a:lnTo>
                  <a:lnTo>
                    <a:pt x="10037" y="3427"/>
                  </a:lnTo>
                  <a:lnTo>
                    <a:pt x="10105" y="3456"/>
                  </a:lnTo>
                  <a:lnTo>
                    <a:pt x="10171" y="3487"/>
                  </a:lnTo>
                  <a:lnTo>
                    <a:pt x="10236" y="3518"/>
                  </a:lnTo>
                  <a:lnTo>
                    <a:pt x="10263" y="3530"/>
                  </a:lnTo>
                  <a:lnTo>
                    <a:pt x="10290" y="3541"/>
                  </a:lnTo>
                  <a:lnTo>
                    <a:pt x="10316" y="3552"/>
                  </a:lnTo>
                  <a:lnTo>
                    <a:pt x="10343" y="3562"/>
                  </a:lnTo>
                  <a:lnTo>
                    <a:pt x="10370" y="3571"/>
                  </a:lnTo>
                  <a:lnTo>
                    <a:pt x="10397" y="3579"/>
                  </a:lnTo>
                  <a:lnTo>
                    <a:pt x="10425" y="3586"/>
                  </a:lnTo>
                  <a:lnTo>
                    <a:pt x="10452" y="3593"/>
                  </a:lnTo>
                  <a:lnTo>
                    <a:pt x="10480" y="3599"/>
                  </a:lnTo>
                  <a:lnTo>
                    <a:pt x="10507" y="3604"/>
                  </a:lnTo>
                  <a:lnTo>
                    <a:pt x="10535" y="3608"/>
                  </a:lnTo>
                  <a:lnTo>
                    <a:pt x="10563" y="3612"/>
                  </a:lnTo>
                  <a:lnTo>
                    <a:pt x="10592" y="3614"/>
                  </a:lnTo>
                  <a:lnTo>
                    <a:pt x="10620" y="3616"/>
                  </a:lnTo>
                  <a:lnTo>
                    <a:pt x="10648" y="3617"/>
                  </a:lnTo>
                  <a:lnTo>
                    <a:pt x="10676" y="3618"/>
                  </a:lnTo>
                  <a:lnTo>
                    <a:pt x="10712" y="3617"/>
                  </a:lnTo>
                  <a:lnTo>
                    <a:pt x="10748" y="3615"/>
                  </a:lnTo>
                  <a:lnTo>
                    <a:pt x="10786" y="3612"/>
                  </a:lnTo>
                  <a:lnTo>
                    <a:pt x="10822" y="3607"/>
                  </a:lnTo>
                  <a:lnTo>
                    <a:pt x="10858" y="3601"/>
                  </a:lnTo>
                  <a:lnTo>
                    <a:pt x="10894" y="3594"/>
                  </a:lnTo>
                  <a:lnTo>
                    <a:pt x="10930" y="3586"/>
                  </a:lnTo>
                  <a:lnTo>
                    <a:pt x="10965" y="3576"/>
                  </a:lnTo>
                  <a:lnTo>
                    <a:pt x="11000" y="3564"/>
                  </a:lnTo>
                  <a:lnTo>
                    <a:pt x="11035" y="3552"/>
                  </a:lnTo>
                  <a:lnTo>
                    <a:pt x="11069" y="3538"/>
                  </a:lnTo>
                  <a:lnTo>
                    <a:pt x="11103" y="3523"/>
                  </a:lnTo>
                  <a:lnTo>
                    <a:pt x="11137" y="3507"/>
                  </a:lnTo>
                  <a:lnTo>
                    <a:pt x="11169" y="3489"/>
                  </a:lnTo>
                  <a:lnTo>
                    <a:pt x="11202" y="3470"/>
                  </a:lnTo>
                  <a:lnTo>
                    <a:pt x="11233" y="3450"/>
                  </a:lnTo>
                  <a:lnTo>
                    <a:pt x="12543" y="2578"/>
                  </a:lnTo>
                  <a:lnTo>
                    <a:pt x="13511" y="3544"/>
                  </a:lnTo>
                  <a:lnTo>
                    <a:pt x="12638" y="4851"/>
                  </a:lnTo>
                  <a:lnTo>
                    <a:pt x="12619" y="4879"/>
                  </a:lnTo>
                  <a:lnTo>
                    <a:pt x="12602" y="4907"/>
                  </a:lnTo>
                  <a:lnTo>
                    <a:pt x="12586" y="4936"/>
                  </a:lnTo>
                  <a:lnTo>
                    <a:pt x="12571" y="4965"/>
                  </a:lnTo>
                  <a:lnTo>
                    <a:pt x="12557" y="4995"/>
                  </a:lnTo>
                  <a:lnTo>
                    <a:pt x="12544" y="5024"/>
                  </a:lnTo>
                  <a:lnTo>
                    <a:pt x="12533" y="5056"/>
                  </a:lnTo>
                  <a:lnTo>
                    <a:pt x="12522" y="5086"/>
                  </a:lnTo>
                  <a:lnTo>
                    <a:pt x="12512" y="5117"/>
                  </a:lnTo>
                  <a:lnTo>
                    <a:pt x="12503" y="5148"/>
                  </a:lnTo>
                  <a:lnTo>
                    <a:pt x="12495" y="5179"/>
                  </a:lnTo>
                  <a:lnTo>
                    <a:pt x="12489" y="5211"/>
                  </a:lnTo>
                  <a:lnTo>
                    <a:pt x="12483" y="5242"/>
                  </a:lnTo>
                  <a:lnTo>
                    <a:pt x="12478" y="5274"/>
                  </a:lnTo>
                  <a:lnTo>
                    <a:pt x="12474" y="5306"/>
                  </a:lnTo>
                  <a:lnTo>
                    <a:pt x="12472" y="5339"/>
                  </a:lnTo>
                  <a:lnTo>
                    <a:pt x="12470" y="5371"/>
                  </a:lnTo>
                  <a:lnTo>
                    <a:pt x="12469" y="5403"/>
                  </a:lnTo>
                  <a:lnTo>
                    <a:pt x="12470" y="5435"/>
                  </a:lnTo>
                  <a:lnTo>
                    <a:pt x="12471" y="5467"/>
                  </a:lnTo>
                  <a:lnTo>
                    <a:pt x="12473" y="5500"/>
                  </a:lnTo>
                  <a:lnTo>
                    <a:pt x="12477" y="5532"/>
                  </a:lnTo>
                  <a:lnTo>
                    <a:pt x="12481" y="5563"/>
                  </a:lnTo>
                  <a:lnTo>
                    <a:pt x="12487" y="5596"/>
                  </a:lnTo>
                  <a:lnTo>
                    <a:pt x="12494" y="5628"/>
                  </a:lnTo>
                  <a:lnTo>
                    <a:pt x="12501" y="5660"/>
                  </a:lnTo>
                  <a:lnTo>
                    <a:pt x="12510" y="5691"/>
                  </a:lnTo>
                  <a:lnTo>
                    <a:pt x="12519" y="5722"/>
                  </a:lnTo>
                  <a:lnTo>
                    <a:pt x="12530" y="5753"/>
                  </a:lnTo>
                  <a:lnTo>
                    <a:pt x="12542" y="5784"/>
                  </a:lnTo>
                  <a:lnTo>
                    <a:pt x="12555" y="5814"/>
                  </a:lnTo>
                  <a:lnTo>
                    <a:pt x="12569" y="5844"/>
                  </a:lnTo>
                  <a:lnTo>
                    <a:pt x="12600" y="5910"/>
                  </a:lnTo>
                  <a:lnTo>
                    <a:pt x="12631" y="5976"/>
                  </a:lnTo>
                  <a:lnTo>
                    <a:pt x="12661" y="6043"/>
                  </a:lnTo>
                  <a:lnTo>
                    <a:pt x="12689" y="6110"/>
                  </a:lnTo>
                  <a:lnTo>
                    <a:pt x="12717" y="6178"/>
                  </a:lnTo>
                  <a:lnTo>
                    <a:pt x="12744" y="6246"/>
                  </a:lnTo>
                  <a:lnTo>
                    <a:pt x="12769" y="6315"/>
                  </a:lnTo>
                  <a:lnTo>
                    <a:pt x="12795" y="6384"/>
                  </a:lnTo>
                  <a:lnTo>
                    <a:pt x="12807" y="6416"/>
                  </a:lnTo>
                  <a:lnTo>
                    <a:pt x="12819" y="6446"/>
                  </a:lnTo>
                  <a:lnTo>
                    <a:pt x="12832" y="6476"/>
                  </a:lnTo>
                  <a:lnTo>
                    <a:pt x="12846" y="6506"/>
                  </a:lnTo>
                  <a:lnTo>
                    <a:pt x="12861" y="6535"/>
                  </a:lnTo>
                  <a:lnTo>
                    <a:pt x="12877" y="6563"/>
                  </a:lnTo>
                  <a:lnTo>
                    <a:pt x="12894" y="6591"/>
                  </a:lnTo>
                  <a:lnTo>
                    <a:pt x="12912" y="6618"/>
                  </a:lnTo>
                  <a:lnTo>
                    <a:pt x="12931" y="6644"/>
                  </a:lnTo>
                  <a:lnTo>
                    <a:pt x="12950" y="6671"/>
                  </a:lnTo>
                  <a:lnTo>
                    <a:pt x="12971" y="6696"/>
                  </a:lnTo>
                  <a:lnTo>
                    <a:pt x="12992" y="6721"/>
                  </a:lnTo>
                  <a:lnTo>
                    <a:pt x="13014" y="6744"/>
                  </a:lnTo>
                  <a:lnTo>
                    <a:pt x="13036" y="6767"/>
                  </a:lnTo>
                  <a:lnTo>
                    <a:pt x="13059" y="6790"/>
                  </a:lnTo>
                  <a:lnTo>
                    <a:pt x="13083" y="6811"/>
                  </a:lnTo>
                  <a:lnTo>
                    <a:pt x="13108" y="6832"/>
                  </a:lnTo>
                  <a:lnTo>
                    <a:pt x="13134" y="6852"/>
                  </a:lnTo>
                  <a:lnTo>
                    <a:pt x="13160" y="6871"/>
                  </a:lnTo>
                  <a:lnTo>
                    <a:pt x="13186" y="6889"/>
                  </a:lnTo>
                  <a:lnTo>
                    <a:pt x="13213" y="6907"/>
                  </a:lnTo>
                  <a:lnTo>
                    <a:pt x="13241" y="6923"/>
                  </a:lnTo>
                  <a:lnTo>
                    <a:pt x="13269" y="6939"/>
                  </a:lnTo>
                  <a:lnTo>
                    <a:pt x="13298" y="6955"/>
                  </a:lnTo>
                  <a:lnTo>
                    <a:pt x="13328" y="6968"/>
                  </a:lnTo>
                  <a:lnTo>
                    <a:pt x="13358" y="6981"/>
                  </a:lnTo>
                  <a:lnTo>
                    <a:pt x="13388" y="6993"/>
                  </a:lnTo>
                  <a:lnTo>
                    <a:pt x="13419" y="7004"/>
                  </a:lnTo>
                  <a:lnTo>
                    <a:pt x="13450" y="7014"/>
                  </a:lnTo>
                  <a:lnTo>
                    <a:pt x="13483" y="7024"/>
                  </a:lnTo>
                  <a:lnTo>
                    <a:pt x="13515" y="7032"/>
                  </a:lnTo>
                  <a:lnTo>
                    <a:pt x="13547" y="7039"/>
                  </a:lnTo>
                  <a:lnTo>
                    <a:pt x="15088" y="7347"/>
                  </a:lnTo>
                  <a:lnTo>
                    <a:pt x="15089" y="8712"/>
                  </a:lnTo>
                  <a:lnTo>
                    <a:pt x="13547" y="9020"/>
                  </a:lnTo>
                  <a:close/>
                  <a:moveTo>
                    <a:pt x="15286" y="6362"/>
                  </a:moveTo>
                  <a:lnTo>
                    <a:pt x="13745" y="6054"/>
                  </a:lnTo>
                  <a:lnTo>
                    <a:pt x="13715" y="5971"/>
                  </a:lnTo>
                  <a:lnTo>
                    <a:pt x="13684" y="5889"/>
                  </a:lnTo>
                  <a:lnTo>
                    <a:pt x="13652" y="5807"/>
                  </a:lnTo>
                  <a:lnTo>
                    <a:pt x="13618" y="5726"/>
                  </a:lnTo>
                  <a:lnTo>
                    <a:pt x="13584" y="5646"/>
                  </a:lnTo>
                  <a:lnTo>
                    <a:pt x="13548" y="5565"/>
                  </a:lnTo>
                  <a:lnTo>
                    <a:pt x="13512" y="5486"/>
                  </a:lnTo>
                  <a:lnTo>
                    <a:pt x="13475" y="5408"/>
                  </a:lnTo>
                  <a:lnTo>
                    <a:pt x="14348" y="4101"/>
                  </a:lnTo>
                  <a:lnTo>
                    <a:pt x="14372" y="4063"/>
                  </a:lnTo>
                  <a:lnTo>
                    <a:pt x="14394" y="4025"/>
                  </a:lnTo>
                  <a:lnTo>
                    <a:pt x="14414" y="3986"/>
                  </a:lnTo>
                  <a:lnTo>
                    <a:pt x="14433" y="3947"/>
                  </a:lnTo>
                  <a:lnTo>
                    <a:pt x="14449" y="3906"/>
                  </a:lnTo>
                  <a:lnTo>
                    <a:pt x="14464" y="3865"/>
                  </a:lnTo>
                  <a:lnTo>
                    <a:pt x="14476" y="3824"/>
                  </a:lnTo>
                  <a:lnTo>
                    <a:pt x="14489" y="3783"/>
                  </a:lnTo>
                  <a:lnTo>
                    <a:pt x="14498" y="3741"/>
                  </a:lnTo>
                  <a:lnTo>
                    <a:pt x="14505" y="3699"/>
                  </a:lnTo>
                  <a:lnTo>
                    <a:pt x="14511" y="3656"/>
                  </a:lnTo>
                  <a:lnTo>
                    <a:pt x="14515" y="3614"/>
                  </a:lnTo>
                  <a:lnTo>
                    <a:pt x="14517" y="3572"/>
                  </a:lnTo>
                  <a:lnTo>
                    <a:pt x="14517" y="3530"/>
                  </a:lnTo>
                  <a:lnTo>
                    <a:pt x="14515" y="3488"/>
                  </a:lnTo>
                  <a:lnTo>
                    <a:pt x="14512" y="3446"/>
                  </a:lnTo>
                  <a:lnTo>
                    <a:pt x="14507" y="3404"/>
                  </a:lnTo>
                  <a:lnTo>
                    <a:pt x="14500" y="3361"/>
                  </a:lnTo>
                  <a:lnTo>
                    <a:pt x="14492" y="3320"/>
                  </a:lnTo>
                  <a:lnTo>
                    <a:pt x="14480" y="3279"/>
                  </a:lnTo>
                  <a:lnTo>
                    <a:pt x="14468" y="3239"/>
                  </a:lnTo>
                  <a:lnTo>
                    <a:pt x="14455" y="3198"/>
                  </a:lnTo>
                  <a:lnTo>
                    <a:pt x="14439" y="3159"/>
                  </a:lnTo>
                  <a:lnTo>
                    <a:pt x="14422" y="3119"/>
                  </a:lnTo>
                  <a:lnTo>
                    <a:pt x="14403" y="3081"/>
                  </a:lnTo>
                  <a:lnTo>
                    <a:pt x="14382" y="3043"/>
                  </a:lnTo>
                  <a:lnTo>
                    <a:pt x="14360" y="3006"/>
                  </a:lnTo>
                  <a:lnTo>
                    <a:pt x="14336" y="2970"/>
                  </a:lnTo>
                  <a:lnTo>
                    <a:pt x="14309" y="2935"/>
                  </a:lnTo>
                  <a:lnTo>
                    <a:pt x="14282" y="2901"/>
                  </a:lnTo>
                  <a:lnTo>
                    <a:pt x="14253" y="2868"/>
                  </a:lnTo>
                  <a:lnTo>
                    <a:pt x="14222" y="2834"/>
                  </a:lnTo>
                  <a:lnTo>
                    <a:pt x="13254" y="1869"/>
                  </a:lnTo>
                  <a:lnTo>
                    <a:pt x="13236" y="1852"/>
                  </a:lnTo>
                  <a:lnTo>
                    <a:pt x="13217" y="1834"/>
                  </a:lnTo>
                  <a:lnTo>
                    <a:pt x="13198" y="1817"/>
                  </a:lnTo>
                  <a:lnTo>
                    <a:pt x="13179" y="1801"/>
                  </a:lnTo>
                  <a:lnTo>
                    <a:pt x="13159" y="1786"/>
                  </a:lnTo>
                  <a:lnTo>
                    <a:pt x="13139" y="1771"/>
                  </a:lnTo>
                  <a:lnTo>
                    <a:pt x="13118" y="1755"/>
                  </a:lnTo>
                  <a:lnTo>
                    <a:pt x="13097" y="1741"/>
                  </a:lnTo>
                  <a:lnTo>
                    <a:pt x="13076" y="1728"/>
                  </a:lnTo>
                  <a:lnTo>
                    <a:pt x="13055" y="1715"/>
                  </a:lnTo>
                  <a:lnTo>
                    <a:pt x="13034" y="1702"/>
                  </a:lnTo>
                  <a:lnTo>
                    <a:pt x="13012" y="1691"/>
                  </a:lnTo>
                  <a:lnTo>
                    <a:pt x="12990" y="1680"/>
                  </a:lnTo>
                  <a:lnTo>
                    <a:pt x="12968" y="1669"/>
                  </a:lnTo>
                  <a:lnTo>
                    <a:pt x="12945" y="1659"/>
                  </a:lnTo>
                  <a:lnTo>
                    <a:pt x="12923" y="1649"/>
                  </a:lnTo>
                  <a:lnTo>
                    <a:pt x="12900" y="1640"/>
                  </a:lnTo>
                  <a:lnTo>
                    <a:pt x="12877" y="1632"/>
                  </a:lnTo>
                  <a:lnTo>
                    <a:pt x="12854" y="1624"/>
                  </a:lnTo>
                  <a:lnTo>
                    <a:pt x="12831" y="1617"/>
                  </a:lnTo>
                  <a:lnTo>
                    <a:pt x="12808" y="1610"/>
                  </a:lnTo>
                  <a:lnTo>
                    <a:pt x="12783" y="1604"/>
                  </a:lnTo>
                  <a:lnTo>
                    <a:pt x="12759" y="1599"/>
                  </a:lnTo>
                  <a:lnTo>
                    <a:pt x="12736" y="1594"/>
                  </a:lnTo>
                  <a:lnTo>
                    <a:pt x="12712" y="1590"/>
                  </a:lnTo>
                  <a:lnTo>
                    <a:pt x="12688" y="1586"/>
                  </a:lnTo>
                  <a:lnTo>
                    <a:pt x="12664" y="1583"/>
                  </a:lnTo>
                  <a:lnTo>
                    <a:pt x="12640" y="1580"/>
                  </a:lnTo>
                  <a:lnTo>
                    <a:pt x="12615" y="1578"/>
                  </a:lnTo>
                  <a:lnTo>
                    <a:pt x="12591" y="1577"/>
                  </a:lnTo>
                  <a:lnTo>
                    <a:pt x="12566" y="1576"/>
                  </a:lnTo>
                  <a:lnTo>
                    <a:pt x="12542" y="1575"/>
                  </a:lnTo>
                  <a:lnTo>
                    <a:pt x="12506" y="1576"/>
                  </a:lnTo>
                  <a:lnTo>
                    <a:pt x="12470" y="1578"/>
                  </a:lnTo>
                  <a:lnTo>
                    <a:pt x="12433" y="1581"/>
                  </a:lnTo>
                  <a:lnTo>
                    <a:pt x="12398" y="1586"/>
                  </a:lnTo>
                  <a:lnTo>
                    <a:pt x="12362" y="1592"/>
                  </a:lnTo>
                  <a:lnTo>
                    <a:pt x="12326" y="1599"/>
                  </a:lnTo>
                  <a:lnTo>
                    <a:pt x="12291" y="1607"/>
                  </a:lnTo>
                  <a:lnTo>
                    <a:pt x="12255" y="1617"/>
                  </a:lnTo>
                  <a:lnTo>
                    <a:pt x="12220" y="1628"/>
                  </a:lnTo>
                  <a:lnTo>
                    <a:pt x="12185" y="1641"/>
                  </a:lnTo>
                  <a:lnTo>
                    <a:pt x="12151" y="1654"/>
                  </a:lnTo>
                  <a:lnTo>
                    <a:pt x="12117" y="1670"/>
                  </a:lnTo>
                  <a:lnTo>
                    <a:pt x="12083" y="1686"/>
                  </a:lnTo>
                  <a:lnTo>
                    <a:pt x="12050" y="1704"/>
                  </a:lnTo>
                  <a:lnTo>
                    <a:pt x="12018" y="1723"/>
                  </a:lnTo>
                  <a:lnTo>
                    <a:pt x="11986" y="1743"/>
                  </a:lnTo>
                  <a:lnTo>
                    <a:pt x="10676" y="2615"/>
                  </a:lnTo>
                  <a:lnTo>
                    <a:pt x="10597" y="2577"/>
                  </a:lnTo>
                  <a:lnTo>
                    <a:pt x="10517" y="2540"/>
                  </a:lnTo>
                  <a:lnTo>
                    <a:pt x="10437" y="2505"/>
                  </a:lnTo>
                  <a:lnTo>
                    <a:pt x="10356" y="2471"/>
                  </a:lnTo>
                  <a:lnTo>
                    <a:pt x="10275" y="2438"/>
                  </a:lnTo>
                  <a:lnTo>
                    <a:pt x="10192" y="2406"/>
                  </a:lnTo>
                  <a:lnTo>
                    <a:pt x="10110" y="2375"/>
                  </a:lnTo>
                  <a:lnTo>
                    <a:pt x="10026" y="2346"/>
                  </a:lnTo>
                  <a:lnTo>
                    <a:pt x="9718" y="808"/>
                  </a:lnTo>
                  <a:lnTo>
                    <a:pt x="9708" y="764"/>
                  </a:lnTo>
                  <a:lnTo>
                    <a:pt x="9697" y="721"/>
                  </a:lnTo>
                  <a:lnTo>
                    <a:pt x="9683" y="679"/>
                  </a:lnTo>
                  <a:lnTo>
                    <a:pt x="9668" y="638"/>
                  </a:lnTo>
                  <a:lnTo>
                    <a:pt x="9652" y="598"/>
                  </a:lnTo>
                  <a:lnTo>
                    <a:pt x="9633" y="559"/>
                  </a:lnTo>
                  <a:lnTo>
                    <a:pt x="9614" y="520"/>
                  </a:lnTo>
                  <a:lnTo>
                    <a:pt x="9592" y="483"/>
                  </a:lnTo>
                  <a:lnTo>
                    <a:pt x="9568" y="447"/>
                  </a:lnTo>
                  <a:lnTo>
                    <a:pt x="9544" y="413"/>
                  </a:lnTo>
                  <a:lnTo>
                    <a:pt x="9518" y="378"/>
                  </a:lnTo>
                  <a:lnTo>
                    <a:pt x="9491" y="345"/>
                  </a:lnTo>
                  <a:lnTo>
                    <a:pt x="9463" y="314"/>
                  </a:lnTo>
                  <a:lnTo>
                    <a:pt x="9433" y="284"/>
                  </a:lnTo>
                  <a:lnTo>
                    <a:pt x="9401" y="255"/>
                  </a:lnTo>
                  <a:lnTo>
                    <a:pt x="9369" y="228"/>
                  </a:lnTo>
                  <a:lnTo>
                    <a:pt x="9336" y="202"/>
                  </a:lnTo>
                  <a:lnTo>
                    <a:pt x="9302" y="177"/>
                  </a:lnTo>
                  <a:lnTo>
                    <a:pt x="9267" y="154"/>
                  </a:lnTo>
                  <a:lnTo>
                    <a:pt x="9229" y="131"/>
                  </a:lnTo>
                  <a:lnTo>
                    <a:pt x="9192" y="111"/>
                  </a:lnTo>
                  <a:lnTo>
                    <a:pt x="9154" y="92"/>
                  </a:lnTo>
                  <a:lnTo>
                    <a:pt x="9115" y="75"/>
                  </a:lnTo>
                  <a:lnTo>
                    <a:pt x="9075" y="60"/>
                  </a:lnTo>
                  <a:lnTo>
                    <a:pt x="9034" y="46"/>
                  </a:lnTo>
                  <a:lnTo>
                    <a:pt x="8993" y="34"/>
                  </a:lnTo>
                  <a:lnTo>
                    <a:pt x="8951" y="24"/>
                  </a:lnTo>
                  <a:lnTo>
                    <a:pt x="8908" y="15"/>
                  </a:lnTo>
                  <a:lnTo>
                    <a:pt x="8864" y="9"/>
                  </a:lnTo>
                  <a:lnTo>
                    <a:pt x="8821" y="4"/>
                  </a:lnTo>
                  <a:lnTo>
                    <a:pt x="8777" y="1"/>
                  </a:lnTo>
                  <a:lnTo>
                    <a:pt x="8732" y="0"/>
                  </a:lnTo>
                  <a:lnTo>
                    <a:pt x="7363" y="0"/>
                  </a:lnTo>
                  <a:lnTo>
                    <a:pt x="7318" y="1"/>
                  </a:lnTo>
                  <a:lnTo>
                    <a:pt x="7274" y="4"/>
                  </a:lnTo>
                  <a:lnTo>
                    <a:pt x="7231" y="9"/>
                  </a:lnTo>
                  <a:lnTo>
                    <a:pt x="7187" y="15"/>
                  </a:lnTo>
                  <a:lnTo>
                    <a:pt x="7144" y="24"/>
                  </a:lnTo>
                  <a:lnTo>
                    <a:pt x="7102" y="34"/>
                  </a:lnTo>
                  <a:lnTo>
                    <a:pt x="7061" y="46"/>
                  </a:lnTo>
                  <a:lnTo>
                    <a:pt x="7020" y="60"/>
                  </a:lnTo>
                  <a:lnTo>
                    <a:pt x="6980" y="75"/>
                  </a:lnTo>
                  <a:lnTo>
                    <a:pt x="6941" y="92"/>
                  </a:lnTo>
                  <a:lnTo>
                    <a:pt x="6903" y="111"/>
                  </a:lnTo>
                  <a:lnTo>
                    <a:pt x="6866" y="131"/>
                  </a:lnTo>
                  <a:lnTo>
                    <a:pt x="6829" y="154"/>
                  </a:lnTo>
                  <a:lnTo>
                    <a:pt x="6793" y="177"/>
                  </a:lnTo>
                  <a:lnTo>
                    <a:pt x="6759" y="202"/>
                  </a:lnTo>
                  <a:lnTo>
                    <a:pt x="6726" y="228"/>
                  </a:lnTo>
                  <a:lnTo>
                    <a:pt x="6694" y="255"/>
                  </a:lnTo>
                  <a:lnTo>
                    <a:pt x="6662" y="284"/>
                  </a:lnTo>
                  <a:lnTo>
                    <a:pt x="6633" y="314"/>
                  </a:lnTo>
                  <a:lnTo>
                    <a:pt x="6604" y="345"/>
                  </a:lnTo>
                  <a:lnTo>
                    <a:pt x="6577" y="378"/>
                  </a:lnTo>
                  <a:lnTo>
                    <a:pt x="6551" y="413"/>
                  </a:lnTo>
                  <a:lnTo>
                    <a:pt x="6527" y="447"/>
                  </a:lnTo>
                  <a:lnTo>
                    <a:pt x="6503" y="483"/>
                  </a:lnTo>
                  <a:lnTo>
                    <a:pt x="6482" y="520"/>
                  </a:lnTo>
                  <a:lnTo>
                    <a:pt x="6462" y="559"/>
                  </a:lnTo>
                  <a:lnTo>
                    <a:pt x="6444" y="598"/>
                  </a:lnTo>
                  <a:lnTo>
                    <a:pt x="6427" y="638"/>
                  </a:lnTo>
                  <a:lnTo>
                    <a:pt x="6412" y="679"/>
                  </a:lnTo>
                  <a:lnTo>
                    <a:pt x="6398" y="721"/>
                  </a:lnTo>
                  <a:lnTo>
                    <a:pt x="6387" y="764"/>
                  </a:lnTo>
                  <a:lnTo>
                    <a:pt x="6377" y="808"/>
                  </a:lnTo>
                  <a:lnTo>
                    <a:pt x="6069" y="2346"/>
                  </a:lnTo>
                  <a:lnTo>
                    <a:pt x="5985" y="2375"/>
                  </a:lnTo>
                  <a:lnTo>
                    <a:pt x="5903" y="2406"/>
                  </a:lnTo>
                  <a:lnTo>
                    <a:pt x="5820" y="2438"/>
                  </a:lnTo>
                  <a:lnTo>
                    <a:pt x="5739" y="2471"/>
                  </a:lnTo>
                  <a:lnTo>
                    <a:pt x="5658" y="2505"/>
                  </a:lnTo>
                  <a:lnTo>
                    <a:pt x="5578" y="2540"/>
                  </a:lnTo>
                  <a:lnTo>
                    <a:pt x="5499" y="2577"/>
                  </a:lnTo>
                  <a:lnTo>
                    <a:pt x="5420" y="2615"/>
                  </a:lnTo>
                  <a:lnTo>
                    <a:pt x="4110" y="1743"/>
                  </a:lnTo>
                  <a:lnTo>
                    <a:pt x="4078" y="1723"/>
                  </a:lnTo>
                  <a:lnTo>
                    <a:pt x="4046" y="1704"/>
                  </a:lnTo>
                  <a:lnTo>
                    <a:pt x="4012" y="1686"/>
                  </a:lnTo>
                  <a:lnTo>
                    <a:pt x="3978" y="1670"/>
                  </a:lnTo>
                  <a:lnTo>
                    <a:pt x="3944" y="1654"/>
                  </a:lnTo>
                  <a:lnTo>
                    <a:pt x="3910" y="1641"/>
                  </a:lnTo>
                  <a:lnTo>
                    <a:pt x="3875" y="1628"/>
                  </a:lnTo>
                  <a:lnTo>
                    <a:pt x="3840" y="1617"/>
                  </a:lnTo>
                  <a:lnTo>
                    <a:pt x="3804" y="1607"/>
                  </a:lnTo>
                  <a:lnTo>
                    <a:pt x="3769" y="1599"/>
                  </a:lnTo>
                  <a:lnTo>
                    <a:pt x="3733" y="1592"/>
                  </a:lnTo>
                  <a:lnTo>
                    <a:pt x="3698" y="1586"/>
                  </a:lnTo>
                  <a:lnTo>
                    <a:pt x="3662" y="1581"/>
                  </a:lnTo>
                  <a:lnTo>
                    <a:pt x="3625" y="1578"/>
                  </a:lnTo>
                  <a:lnTo>
                    <a:pt x="3589" y="1576"/>
                  </a:lnTo>
                  <a:lnTo>
                    <a:pt x="3553" y="1575"/>
                  </a:lnTo>
                  <a:lnTo>
                    <a:pt x="3529" y="1576"/>
                  </a:lnTo>
                  <a:lnTo>
                    <a:pt x="3504" y="1577"/>
                  </a:lnTo>
                  <a:lnTo>
                    <a:pt x="3480" y="1578"/>
                  </a:lnTo>
                  <a:lnTo>
                    <a:pt x="3455" y="1580"/>
                  </a:lnTo>
                  <a:lnTo>
                    <a:pt x="3431" y="1583"/>
                  </a:lnTo>
                  <a:lnTo>
                    <a:pt x="3407" y="1586"/>
                  </a:lnTo>
                  <a:lnTo>
                    <a:pt x="3383" y="1590"/>
                  </a:lnTo>
                  <a:lnTo>
                    <a:pt x="3359" y="1594"/>
                  </a:lnTo>
                  <a:lnTo>
                    <a:pt x="3336" y="1599"/>
                  </a:lnTo>
                  <a:lnTo>
                    <a:pt x="3312" y="1604"/>
                  </a:lnTo>
                  <a:lnTo>
                    <a:pt x="3288" y="1610"/>
                  </a:lnTo>
                  <a:lnTo>
                    <a:pt x="3264" y="1617"/>
                  </a:lnTo>
                  <a:lnTo>
                    <a:pt x="3241" y="1624"/>
                  </a:lnTo>
                  <a:lnTo>
                    <a:pt x="3218" y="1632"/>
                  </a:lnTo>
                  <a:lnTo>
                    <a:pt x="3195" y="1640"/>
                  </a:lnTo>
                  <a:lnTo>
                    <a:pt x="3173" y="1649"/>
                  </a:lnTo>
                  <a:lnTo>
                    <a:pt x="3150" y="1659"/>
                  </a:lnTo>
                  <a:lnTo>
                    <a:pt x="3127" y="1669"/>
                  </a:lnTo>
                  <a:lnTo>
                    <a:pt x="3105" y="1680"/>
                  </a:lnTo>
                  <a:lnTo>
                    <a:pt x="3083" y="1691"/>
                  </a:lnTo>
                  <a:lnTo>
                    <a:pt x="3061" y="1702"/>
                  </a:lnTo>
                  <a:lnTo>
                    <a:pt x="3040" y="1715"/>
                  </a:lnTo>
                  <a:lnTo>
                    <a:pt x="3019" y="1728"/>
                  </a:lnTo>
                  <a:lnTo>
                    <a:pt x="2998" y="1741"/>
                  </a:lnTo>
                  <a:lnTo>
                    <a:pt x="2978" y="1755"/>
                  </a:lnTo>
                  <a:lnTo>
                    <a:pt x="2956" y="1771"/>
                  </a:lnTo>
                  <a:lnTo>
                    <a:pt x="2936" y="1786"/>
                  </a:lnTo>
                  <a:lnTo>
                    <a:pt x="2917" y="1801"/>
                  </a:lnTo>
                  <a:lnTo>
                    <a:pt x="2897" y="1817"/>
                  </a:lnTo>
                  <a:lnTo>
                    <a:pt x="2878" y="1834"/>
                  </a:lnTo>
                  <a:lnTo>
                    <a:pt x="2860" y="1852"/>
                  </a:lnTo>
                  <a:lnTo>
                    <a:pt x="2841" y="1869"/>
                  </a:lnTo>
                  <a:lnTo>
                    <a:pt x="1873" y="2834"/>
                  </a:lnTo>
                  <a:lnTo>
                    <a:pt x="1843" y="2868"/>
                  </a:lnTo>
                  <a:lnTo>
                    <a:pt x="1814" y="2901"/>
                  </a:lnTo>
                  <a:lnTo>
                    <a:pt x="1786" y="2935"/>
                  </a:lnTo>
                  <a:lnTo>
                    <a:pt x="1759" y="2970"/>
                  </a:lnTo>
                  <a:lnTo>
                    <a:pt x="1735" y="3006"/>
                  </a:lnTo>
                  <a:lnTo>
                    <a:pt x="1713" y="3043"/>
                  </a:lnTo>
                  <a:lnTo>
                    <a:pt x="1692" y="3081"/>
                  </a:lnTo>
                  <a:lnTo>
                    <a:pt x="1673" y="3119"/>
                  </a:lnTo>
                  <a:lnTo>
                    <a:pt x="1656" y="3159"/>
                  </a:lnTo>
                  <a:lnTo>
                    <a:pt x="1641" y="3198"/>
                  </a:lnTo>
                  <a:lnTo>
                    <a:pt x="1627" y="3239"/>
                  </a:lnTo>
                  <a:lnTo>
                    <a:pt x="1615" y="3279"/>
                  </a:lnTo>
                  <a:lnTo>
                    <a:pt x="1604" y="3320"/>
                  </a:lnTo>
                  <a:lnTo>
                    <a:pt x="1595" y="3361"/>
                  </a:lnTo>
                  <a:lnTo>
                    <a:pt x="1588" y="3404"/>
                  </a:lnTo>
                  <a:lnTo>
                    <a:pt x="1583" y="3446"/>
                  </a:lnTo>
                  <a:lnTo>
                    <a:pt x="1580" y="3488"/>
                  </a:lnTo>
                  <a:lnTo>
                    <a:pt x="1579" y="3530"/>
                  </a:lnTo>
                  <a:lnTo>
                    <a:pt x="1579" y="3572"/>
                  </a:lnTo>
                  <a:lnTo>
                    <a:pt x="1581" y="3614"/>
                  </a:lnTo>
                  <a:lnTo>
                    <a:pt x="1585" y="3656"/>
                  </a:lnTo>
                  <a:lnTo>
                    <a:pt x="1590" y="3699"/>
                  </a:lnTo>
                  <a:lnTo>
                    <a:pt x="1598" y="3741"/>
                  </a:lnTo>
                  <a:lnTo>
                    <a:pt x="1607" y="3783"/>
                  </a:lnTo>
                  <a:lnTo>
                    <a:pt x="1619" y="3824"/>
                  </a:lnTo>
                  <a:lnTo>
                    <a:pt x="1632" y="3865"/>
                  </a:lnTo>
                  <a:lnTo>
                    <a:pt x="1646" y="3906"/>
                  </a:lnTo>
                  <a:lnTo>
                    <a:pt x="1663" y="3947"/>
                  </a:lnTo>
                  <a:lnTo>
                    <a:pt x="1681" y="3986"/>
                  </a:lnTo>
                  <a:lnTo>
                    <a:pt x="1702" y="4025"/>
                  </a:lnTo>
                  <a:lnTo>
                    <a:pt x="1724" y="4063"/>
                  </a:lnTo>
                  <a:lnTo>
                    <a:pt x="1747" y="4101"/>
                  </a:lnTo>
                  <a:lnTo>
                    <a:pt x="2620" y="5408"/>
                  </a:lnTo>
                  <a:lnTo>
                    <a:pt x="2583" y="5486"/>
                  </a:lnTo>
                  <a:lnTo>
                    <a:pt x="2546" y="5565"/>
                  </a:lnTo>
                  <a:lnTo>
                    <a:pt x="2511" y="5646"/>
                  </a:lnTo>
                  <a:lnTo>
                    <a:pt x="2477" y="5726"/>
                  </a:lnTo>
                  <a:lnTo>
                    <a:pt x="2443" y="5807"/>
                  </a:lnTo>
                  <a:lnTo>
                    <a:pt x="2411" y="5890"/>
                  </a:lnTo>
                  <a:lnTo>
                    <a:pt x="2380" y="5972"/>
                  </a:lnTo>
                  <a:lnTo>
                    <a:pt x="2351" y="6055"/>
                  </a:lnTo>
                  <a:lnTo>
                    <a:pt x="809" y="6362"/>
                  </a:lnTo>
                  <a:lnTo>
                    <a:pt x="766" y="6372"/>
                  </a:lnTo>
                  <a:lnTo>
                    <a:pt x="722" y="6383"/>
                  </a:lnTo>
                  <a:lnTo>
                    <a:pt x="681" y="6398"/>
                  </a:lnTo>
                  <a:lnTo>
                    <a:pt x="640" y="6413"/>
                  </a:lnTo>
                  <a:lnTo>
                    <a:pt x="600" y="6429"/>
                  </a:lnTo>
                  <a:lnTo>
                    <a:pt x="559" y="6448"/>
                  </a:lnTo>
                  <a:lnTo>
                    <a:pt x="521" y="6467"/>
                  </a:lnTo>
                  <a:lnTo>
                    <a:pt x="484" y="6489"/>
                  </a:lnTo>
                  <a:lnTo>
                    <a:pt x="448" y="6512"/>
                  </a:lnTo>
                  <a:lnTo>
                    <a:pt x="412" y="6536"/>
                  </a:lnTo>
                  <a:lnTo>
                    <a:pt x="379" y="6562"/>
                  </a:lnTo>
                  <a:lnTo>
                    <a:pt x="346" y="6589"/>
                  </a:lnTo>
                  <a:lnTo>
                    <a:pt x="315" y="6617"/>
                  </a:lnTo>
                  <a:lnTo>
                    <a:pt x="285" y="6647"/>
                  </a:lnTo>
                  <a:lnTo>
                    <a:pt x="256" y="6679"/>
                  </a:lnTo>
                  <a:lnTo>
                    <a:pt x="228" y="6711"/>
                  </a:lnTo>
                  <a:lnTo>
                    <a:pt x="202" y="6744"/>
                  </a:lnTo>
                  <a:lnTo>
                    <a:pt x="177" y="6778"/>
                  </a:lnTo>
                  <a:lnTo>
                    <a:pt x="154" y="6813"/>
                  </a:lnTo>
                  <a:lnTo>
                    <a:pt x="132" y="6850"/>
                  </a:lnTo>
                  <a:lnTo>
                    <a:pt x="112" y="6887"/>
                  </a:lnTo>
                  <a:lnTo>
                    <a:pt x="93" y="6925"/>
                  </a:lnTo>
                  <a:lnTo>
                    <a:pt x="75" y="6965"/>
                  </a:lnTo>
                  <a:lnTo>
                    <a:pt x="60" y="7005"/>
                  </a:lnTo>
                  <a:lnTo>
                    <a:pt x="46" y="7045"/>
                  </a:lnTo>
                  <a:lnTo>
                    <a:pt x="34" y="7086"/>
                  </a:lnTo>
                  <a:lnTo>
                    <a:pt x="24" y="7128"/>
                  </a:lnTo>
                  <a:lnTo>
                    <a:pt x="15" y="7171"/>
                  </a:lnTo>
                  <a:lnTo>
                    <a:pt x="9" y="7215"/>
                  </a:lnTo>
                  <a:lnTo>
                    <a:pt x="4" y="7258"/>
                  </a:lnTo>
                  <a:lnTo>
                    <a:pt x="1" y="7302"/>
                  </a:lnTo>
                  <a:lnTo>
                    <a:pt x="0" y="7347"/>
                  </a:lnTo>
                  <a:lnTo>
                    <a:pt x="0" y="8712"/>
                  </a:lnTo>
                  <a:lnTo>
                    <a:pt x="1" y="8757"/>
                  </a:lnTo>
                  <a:lnTo>
                    <a:pt x="4" y="8801"/>
                  </a:lnTo>
                  <a:lnTo>
                    <a:pt x="9" y="8844"/>
                  </a:lnTo>
                  <a:lnTo>
                    <a:pt x="15" y="8888"/>
                  </a:lnTo>
                  <a:lnTo>
                    <a:pt x="24" y="8931"/>
                  </a:lnTo>
                  <a:lnTo>
                    <a:pt x="34" y="8972"/>
                  </a:lnTo>
                  <a:lnTo>
                    <a:pt x="46" y="9014"/>
                  </a:lnTo>
                  <a:lnTo>
                    <a:pt x="60" y="9054"/>
                  </a:lnTo>
                  <a:lnTo>
                    <a:pt x="75" y="9094"/>
                  </a:lnTo>
                  <a:lnTo>
                    <a:pt x="93" y="9134"/>
                  </a:lnTo>
                  <a:lnTo>
                    <a:pt x="112" y="9172"/>
                  </a:lnTo>
                  <a:lnTo>
                    <a:pt x="132" y="9209"/>
                  </a:lnTo>
                  <a:lnTo>
                    <a:pt x="154" y="9245"/>
                  </a:lnTo>
                  <a:lnTo>
                    <a:pt x="177" y="9280"/>
                  </a:lnTo>
                  <a:lnTo>
                    <a:pt x="202" y="9315"/>
                  </a:lnTo>
                  <a:lnTo>
                    <a:pt x="228" y="9348"/>
                  </a:lnTo>
                  <a:lnTo>
                    <a:pt x="256" y="9380"/>
                  </a:lnTo>
                  <a:lnTo>
                    <a:pt x="285" y="9412"/>
                  </a:lnTo>
                  <a:lnTo>
                    <a:pt x="315" y="9441"/>
                  </a:lnTo>
                  <a:lnTo>
                    <a:pt x="346" y="9470"/>
                  </a:lnTo>
                  <a:lnTo>
                    <a:pt x="379" y="9497"/>
                  </a:lnTo>
                  <a:lnTo>
                    <a:pt x="412" y="9523"/>
                  </a:lnTo>
                  <a:lnTo>
                    <a:pt x="448" y="9547"/>
                  </a:lnTo>
                  <a:lnTo>
                    <a:pt x="484" y="9570"/>
                  </a:lnTo>
                  <a:lnTo>
                    <a:pt x="521" y="9591"/>
                  </a:lnTo>
                  <a:lnTo>
                    <a:pt x="559" y="9611"/>
                  </a:lnTo>
                  <a:lnTo>
                    <a:pt x="600" y="9629"/>
                  </a:lnTo>
                  <a:lnTo>
                    <a:pt x="640" y="9646"/>
                  </a:lnTo>
                  <a:lnTo>
                    <a:pt x="681" y="9661"/>
                  </a:lnTo>
                  <a:lnTo>
                    <a:pt x="722" y="9675"/>
                  </a:lnTo>
                  <a:lnTo>
                    <a:pt x="766" y="9687"/>
                  </a:lnTo>
                  <a:lnTo>
                    <a:pt x="809" y="9697"/>
                  </a:lnTo>
                  <a:lnTo>
                    <a:pt x="2351" y="10004"/>
                  </a:lnTo>
                  <a:lnTo>
                    <a:pt x="2380" y="10087"/>
                  </a:lnTo>
                  <a:lnTo>
                    <a:pt x="2411" y="10169"/>
                  </a:lnTo>
                  <a:lnTo>
                    <a:pt x="2443" y="10252"/>
                  </a:lnTo>
                  <a:lnTo>
                    <a:pt x="2477" y="10333"/>
                  </a:lnTo>
                  <a:lnTo>
                    <a:pt x="2511" y="10413"/>
                  </a:lnTo>
                  <a:lnTo>
                    <a:pt x="2546" y="10494"/>
                  </a:lnTo>
                  <a:lnTo>
                    <a:pt x="2583" y="10573"/>
                  </a:lnTo>
                  <a:lnTo>
                    <a:pt x="2620" y="10651"/>
                  </a:lnTo>
                  <a:lnTo>
                    <a:pt x="1747" y="11957"/>
                  </a:lnTo>
                  <a:lnTo>
                    <a:pt x="1724" y="11995"/>
                  </a:lnTo>
                  <a:lnTo>
                    <a:pt x="1702" y="12033"/>
                  </a:lnTo>
                  <a:lnTo>
                    <a:pt x="1681" y="12072"/>
                  </a:lnTo>
                  <a:lnTo>
                    <a:pt x="1663" y="12111"/>
                  </a:lnTo>
                  <a:lnTo>
                    <a:pt x="1646" y="12153"/>
                  </a:lnTo>
                  <a:lnTo>
                    <a:pt x="1632" y="12193"/>
                  </a:lnTo>
                  <a:lnTo>
                    <a:pt x="1619" y="12234"/>
                  </a:lnTo>
                  <a:lnTo>
                    <a:pt x="1607" y="12275"/>
                  </a:lnTo>
                  <a:lnTo>
                    <a:pt x="1598" y="12317"/>
                  </a:lnTo>
                  <a:lnTo>
                    <a:pt x="1590" y="12359"/>
                  </a:lnTo>
                  <a:lnTo>
                    <a:pt x="1585" y="12402"/>
                  </a:lnTo>
                  <a:lnTo>
                    <a:pt x="1581" y="12444"/>
                  </a:lnTo>
                  <a:lnTo>
                    <a:pt x="1579" y="12486"/>
                  </a:lnTo>
                  <a:lnTo>
                    <a:pt x="1579" y="12528"/>
                  </a:lnTo>
                  <a:lnTo>
                    <a:pt x="1580" y="12571"/>
                  </a:lnTo>
                  <a:lnTo>
                    <a:pt x="1583" y="12613"/>
                  </a:lnTo>
                  <a:lnTo>
                    <a:pt x="1588" y="12654"/>
                  </a:lnTo>
                  <a:lnTo>
                    <a:pt x="1595" y="12697"/>
                  </a:lnTo>
                  <a:lnTo>
                    <a:pt x="1604" y="12738"/>
                  </a:lnTo>
                  <a:lnTo>
                    <a:pt x="1615" y="12779"/>
                  </a:lnTo>
                  <a:lnTo>
                    <a:pt x="1627" y="12820"/>
                  </a:lnTo>
                  <a:lnTo>
                    <a:pt x="1641" y="12860"/>
                  </a:lnTo>
                  <a:lnTo>
                    <a:pt x="1656" y="12900"/>
                  </a:lnTo>
                  <a:lnTo>
                    <a:pt x="1673" y="12940"/>
                  </a:lnTo>
                  <a:lnTo>
                    <a:pt x="1692" y="12978"/>
                  </a:lnTo>
                  <a:lnTo>
                    <a:pt x="1713" y="13016"/>
                  </a:lnTo>
                  <a:lnTo>
                    <a:pt x="1735" y="13052"/>
                  </a:lnTo>
                  <a:lnTo>
                    <a:pt x="1759" y="13088"/>
                  </a:lnTo>
                  <a:lnTo>
                    <a:pt x="1786" y="13124"/>
                  </a:lnTo>
                  <a:lnTo>
                    <a:pt x="1814" y="13158"/>
                  </a:lnTo>
                  <a:lnTo>
                    <a:pt x="1843" y="13191"/>
                  </a:lnTo>
                  <a:lnTo>
                    <a:pt x="1873" y="13224"/>
                  </a:lnTo>
                  <a:lnTo>
                    <a:pt x="2841" y="14189"/>
                  </a:lnTo>
                  <a:lnTo>
                    <a:pt x="2860" y="14207"/>
                  </a:lnTo>
                  <a:lnTo>
                    <a:pt x="2878" y="14224"/>
                  </a:lnTo>
                  <a:lnTo>
                    <a:pt x="2897" y="14241"/>
                  </a:lnTo>
                  <a:lnTo>
                    <a:pt x="2917" y="14257"/>
                  </a:lnTo>
                  <a:lnTo>
                    <a:pt x="2936" y="14273"/>
                  </a:lnTo>
                  <a:lnTo>
                    <a:pt x="2956" y="14288"/>
                  </a:lnTo>
                  <a:lnTo>
                    <a:pt x="2978" y="14303"/>
                  </a:lnTo>
                  <a:lnTo>
                    <a:pt x="2998" y="14317"/>
                  </a:lnTo>
                  <a:lnTo>
                    <a:pt x="3019" y="14331"/>
                  </a:lnTo>
                  <a:lnTo>
                    <a:pt x="3040" y="14344"/>
                  </a:lnTo>
                  <a:lnTo>
                    <a:pt x="3061" y="14356"/>
                  </a:lnTo>
                  <a:lnTo>
                    <a:pt x="3083" y="14368"/>
                  </a:lnTo>
                  <a:lnTo>
                    <a:pt x="3105" y="14379"/>
                  </a:lnTo>
                  <a:lnTo>
                    <a:pt x="3127" y="14389"/>
                  </a:lnTo>
                  <a:lnTo>
                    <a:pt x="3150" y="14399"/>
                  </a:lnTo>
                  <a:lnTo>
                    <a:pt x="3173" y="14409"/>
                  </a:lnTo>
                  <a:lnTo>
                    <a:pt x="3195" y="14418"/>
                  </a:lnTo>
                  <a:lnTo>
                    <a:pt x="3218" y="14426"/>
                  </a:lnTo>
                  <a:lnTo>
                    <a:pt x="3241" y="14434"/>
                  </a:lnTo>
                  <a:lnTo>
                    <a:pt x="3264" y="14441"/>
                  </a:lnTo>
                  <a:lnTo>
                    <a:pt x="3288" y="14448"/>
                  </a:lnTo>
                  <a:lnTo>
                    <a:pt x="3312" y="14454"/>
                  </a:lnTo>
                  <a:lnTo>
                    <a:pt x="3336" y="14459"/>
                  </a:lnTo>
                  <a:lnTo>
                    <a:pt x="3359" y="14464"/>
                  </a:lnTo>
                  <a:lnTo>
                    <a:pt x="3383" y="14469"/>
                  </a:lnTo>
                  <a:lnTo>
                    <a:pt x="3407" y="14473"/>
                  </a:lnTo>
                  <a:lnTo>
                    <a:pt x="3431" y="14476"/>
                  </a:lnTo>
                  <a:lnTo>
                    <a:pt x="3455" y="14478"/>
                  </a:lnTo>
                  <a:lnTo>
                    <a:pt x="3480" y="14480"/>
                  </a:lnTo>
                  <a:lnTo>
                    <a:pt x="3504" y="14482"/>
                  </a:lnTo>
                  <a:lnTo>
                    <a:pt x="3529" y="14483"/>
                  </a:lnTo>
                  <a:lnTo>
                    <a:pt x="3553" y="14483"/>
                  </a:lnTo>
                  <a:lnTo>
                    <a:pt x="3589" y="14482"/>
                  </a:lnTo>
                  <a:lnTo>
                    <a:pt x="3625" y="14480"/>
                  </a:lnTo>
                  <a:lnTo>
                    <a:pt x="3662" y="14477"/>
                  </a:lnTo>
                  <a:lnTo>
                    <a:pt x="3698" y="14473"/>
                  </a:lnTo>
                  <a:lnTo>
                    <a:pt x="3733" y="14467"/>
                  </a:lnTo>
                  <a:lnTo>
                    <a:pt x="3769" y="14460"/>
                  </a:lnTo>
                  <a:lnTo>
                    <a:pt x="3804" y="14451"/>
                  </a:lnTo>
                  <a:lnTo>
                    <a:pt x="3840" y="14441"/>
                  </a:lnTo>
                  <a:lnTo>
                    <a:pt x="3875" y="14430"/>
                  </a:lnTo>
                  <a:lnTo>
                    <a:pt x="3910" y="14418"/>
                  </a:lnTo>
                  <a:lnTo>
                    <a:pt x="3944" y="14404"/>
                  </a:lnTo>
                  <a:lnTo>
                    <a:pt x="3978" y="14389"/>
                  </a:lnTo>
                  <a:lnTo>
                    <a:pt x="4013" y="14372"/>
                  </a:lnTo>
                  <a:lnTo>
                    <a:pt x="4046" y="14355"/>
                  </a:lnTo>
                  <a:lnTo>
                    <a:pt x="4078" y="14336"/>
                  </a:lnTo>
                  <a:lnTo>
                    <a:pt x="4110" y="14315"/>
                  </a:lnTo>
                  <a:lnTo>
                    <a:pt x="5420" y="13443"/>
                  </a:lnTo>
                  <a:lnTo>
                    <a:pt x="5499" y="13482"/>
                  </a:lnTo>
                  <a:lnTo>
                    <a:pt x="5578" y="13518"/>
                  </a:lnTo>
                  <a:lnTo>
                    <a:pt x="5658" y="13553"/>
                  </a:lnTo>
                  <a:lnTo>
                    <a:pt x="5739" y="13587"/>
                  </a:lnTo>
                  <a:lnTo>
                    <a:pt x="5820" y="13620"/>
                  </a:lnTo>
                  <a:lnTo>
                    <a:pt x="5903" y="13652"/>
                  </a:lnTo>
                  <a:lnTo>
                    <a:pt x="5985" y="13683"/>
                  </a:lnTo>
                  <a:lnTo>
                    <a:pt x="6069" y="13713"/>
                  </a:lnTo>
                  <a:lnTo>
                    <a:pt x="6377" y="15251"/>
                  </a:lnTo>
                  <a:lnTo>
                    <a:pt x="6387" y="15295"/>
                  </a:lnTo>
                  <a:lnTo>
                    <a:pt x="6398" y="15337"/>
                  </a:lnTo>
                  <a:lnTo>
                    <a:pt x="6412" y="15380"/>
                  </a:lnTo>
                  <a:lnTo>
                    <a:pt x="6427" y="15421"/>
                  </a:lnTo>
                  <a:lnTo>
                    <a:pt x="6444" y="15461"/>
                  </a:lnTo>
                  <a:lnTo>
                    <a:pt x="6462" y="15500"/>
                  </a:lnTo>
                  <a:lnTo>
                    <a:pt x="6482" y="15538"/>
                  </a:lnTo>
                  <a:lnTo>
                    <a:pt x="6503" y="15575"/>
                  </a:lnTo>
                  <a:lnTo>
                    <a:pt x="6527" y="15611"/>
                  </a:lnTo>
                  <a:lnTo>
                    <a:pt x="6551" y="15646"/>
                  </a:lnTo>
                  <a:lnTo>
                    <a:pt x="6577" y="15681"/>
                  </a:lnTo>
                  <a:lnTo>
                    <a:pt x="6604" y="15713"/>
                  </a:lnTo>
                  <a:lnTo>
                    <a:pt x="6633" y="15744"/>
                  </a:lnTo>
                  <a:lnTo>
                    <a:pt x="6662" y="15774"/>
                  </a:lnTo>
                  <a:lnTo>
                    <a:pt x="6694" y="15803"/>
                  </a:lnTo>
                  <a:lnTo>
                    <a:pt x="6726" y="15831"/>
                  </a:lnTo>
                  <a:lnTo>
                    <a:pt x="6759" y="15857"/>
                  </a:lnTo>
                  <a:lnTo>
                    <a:pt x="6793" y="15881"/>
                  </a:lnTo>
                  <a:lnTo>
                    <a:pt x="6829" y="15904"/>
                  </a:lnTo>
                  <a:lnTo>
                    <a:pt x="6866" y="15927"/>
                  </a:lnTo>
                  <a:lnTo>
                    <a:pt x="6903" y="15947"/>
                  </a:lnTo>
                  <a:lnTo>
                    <a:pt x="6941" y="15966"/>
                  </a:lnTo>
                  <a:lnTo>
                    <a:pt x="6980" y="15983"/>
                  </a:lnTo>
                  <a:lnTo>
                    <a:pt x="7020" y="15998"/>
                  </a:lnTo>
                  <a:lnTo>
                    <a:pt x="7061" y="16012"/>
                  </a:lnTo>
                  <a:lnTo>
                    <a:pt x="7102" y="16024"/>
                  </a:lnTo>
                  <a:lnTo>
                    <a:pt x="7144" y="16034"/>
                  </a:lnTo>
                  <a:lnTo>
                    <a:pt x="7187" y="16043"/>
                  </a:lnTo>
                  <a:lnTo>
                    <a:pt x="7231" y="16049"/>
                  </a:lnTo>
                  <a:lnTo>
                    <a:pt x="7274" y="16054"/>
                  </a:lnTo>
                  <a:lnTo>
                    <a:pt x="7318" y="16057"/>
                  </a:lnTo>
                  <a:lnTo>
                    <a:pt x="7363" y="16058"/>
                  </a:lnTo>
                  <a:lnTo>
                    <a:pt x="8732" y="16058"/>
                  </a:lnTo>
                  <a:lnTo>
                    <a:pt x="8777" y="16057"/>
                  </a:lnTo>
                  <a:lnTo>
                    <a:pt x="8821" y="16054"/>
                  </a:lnTo>
                  <a:lnTo>
                    <a:pt x="8864" y="16049"/>
                  </a:lnTo>
                  <a:lnTo>
                    <a:pt x="8908" y="16043"/>
                  </a:lnTo>
                  <a:lnTo>
                    <a:pt x="8951" y="16034"/>
                  </a:lnTo>
                  <a:lnTo>
                    <a:pt x="8993" y="16024"/>
                  </a:lnTo>
                  <a:lnTo>
                    <a:pt x="9034" y="16012"/>
                  </a:lnTo>
                  <a:lnTo>
                    <a:pt x="9075" y="15998"/>
                  </a:lnTo>
                  <a:lnTo>
                    <a:pt x="9115" y="15983"/>
                  </a:lnTo>
                  <a:lnTo>
                    <a:pt x="9154" y="15966"/>
                  </a:lnTo>
                  <a:lnTo>
                    <a:pt x="9192" y="15947"/>
                  </a:lnTo>
                  <a:lnTo>
                    <a:pt x="9229" y="15927"/>
                  </a:lnTo>
                  <a:lnTo>
                    <a:pt x="9267" y="15904"/>
                  </a:lnTo>
                  <a:lnTo>
                    <a:pt x="9302" y="15881"/>
                  </a:lnTo>
                  <a:lnTo>
                    <a:pt x="9336" y="15857"/>
                  </a:lnTo>
                  <a:lnTo>
                    <a:pt x="9369" y="15831"/>
                  </a:lnTo>
                  <a:lnTo>
                    <a:pt x="9401" y="15803"/>
                  </a:lnTo>
                  <a:lnTo>
                    <a:pt x="9433" y="15774"/>
                  </a:lnTo>
                  <a:lnTo>
                    <a:pt x="9463" y="15744"/>
                  </a:lnTo>
                  <a:lnTo>
                    <a:pt x="9491" y="15713"/>
                  </a:lnTo>
                  <a:lnTo>
                    <a:pt x="9518" y="15681"/>
                  </a:lnTo>
                  <a:lnTo>
                    <a:pt x="9544" y="15646"/>
                  </a:lnTo>
                  <a:lnTo>
                    <a:pt x="9568" y="15611"/>
                  </a:lnTo>
                  <a:lnTo>
                    <a:pt x="9592" y="15575"/>
                  </a:lnTo>
                  <a:lnTo>
                    <a:pt x="9614" y="15538"/>
                  </a:lnTo>
                  <a:lnTo>
                    <a:pt x="9633" y="15500"/>
                  </a:lnTo>
                  <a:lnTo>
                    <a:pt x="9652" y="15461"/>
                  </a:lnTo>
                  <a:lnTo>
                    <a:pt x="9668" y="15421"/>
                  </a:lnTo>
                  <a:lnTo>
                    <a:pt x="9683" y="15380"/>
                  </a:lnTo>
                  <a:lnTo>
                    <a:pt x="9697" y="15337"/>
                  </a:lnTo>
                  <a:lnTo>
                    <a:pt x="9708" y="15295"/>
                  </a:lnTo>
                  <a:lnTo>
                    <a:pt x="9718" y="15251"/>
                  </a:lnTo>
                  <a:lnTo>
                    <a:pt x="10027" y="13713"/>
                  </a:lnTo>
                  <a:lnTo>
                    <a:pt x="10111" y="13683"/>
                  </a:lnTo>
                  <a:lnTo>
                    <a:pt x="10193" y="13652"/>
                  </a:lnTo>
                  <a:lnTo>
                    <a:pt x="10276" y="13620"/>
                  </a:lnTo>
                  <a:lnTo>
                    <a:pt x="10357" y="13587"/>
                  </a:lnTo>
                  <a:lnTo>
                    <a:pt x="10438" y="13553"/>
                  </a:lnTo>
                  <a:lnTo>
                    <a:pt x="10517" y="13518"/>
                  </a:lnTo>
                  <a:lnTo>
                    <a:pt x="10597" y="13481"/>
                  </a:lnTo>
                  <a:lnTo>
                    <a:pt x="10676" y="13443"/>
                  </a:lnTo>
                  <a:lnTo>
                    <a:pt x="11986" y="14315"/>
                  </a:lnTo>
                  <a:lnTo>
                    <a:pt x="12018" y="14336"/>
                  </a:lnTo>
                  <a:lnTo>
                    <a:pt x="12050" y="14355"/>
                  </a:lnTo>
                  <a:lnTo>
                    <a:pt x="12083" y="14372"/>
                  </a:lnTo>
                  <a:lnTo>
                    <a:pt x="12117" y="14389"/>
                  </a:lnTo>
                  <a:lnTo>
                    <a:pt x="12151" y="14404"/>
                  </a:lnTo>
                  <a:lnTo>
                    <a:pt x="12185" y="14418"/>
                  </a:lnTo>
                  <a:lnTo>
                    <a:pt x="12220" y="14430"/>
                  </a:lnTo>
                  <a:lnTo>
                    <a:pt x="12255" y="14441"/>
                  </a:lnTo>
                  <a:lnTo>
                    <a:pt x="12291" y="14451"/>
                  </a:lnTo>
                  <a:lnTo>
                    <a:pt x="12326" y="14460"/>
                  </a:lnTo>
                  <a:lnTo>
                    <a:pt x="12362" y="14467"/>
                  </a:lnTo>
                  <a:lnTo>
                    <a:pt x="12398" y="14473"/>
                  </a:lnTo>
                  <a:lnTo>
                    <a:pt x="12433" y="14477"/>
                  </a:lnTo>
                  <a:lnTo>
                    <a:pt x="12470" y="14480"/>
                  </a:lnTo>
                  <a:lnTo>
                    <a:pt x="12506" y="14482"/>
                  </a:lnTo>
                  <a:lnTo>
                    <a:pt x="12542" y="14483"/>
                  </a:lnTo>
                  <a:lnTo>
                    <a:pt x="12566" y="14483"/>
                  </a:lnTo>
                  <a:lnTo>
                    <a:pt x="12591" y="14482"/>
                  </a:lnTo>
                  <a:lnTo>
                    <a:pt x="12615" y="14480"/>
                  </a:lnTo>
                  <a:lnTo>
                    <a:pt x="12640" y="14478"/>
                  </a:lnTo>
                  <a:lnTo>
                    <a:pt x="12664" y="14476"/>
                  </a:lnTo>
                  <a:lnTo>
                    <a:pt x="12688" y="14473"/>
                  </a:lnTo>
                  <a:lnTo>
                    <a:pt x="12712" y="14469"/>
                  </a:lnTo>
                  <a:lnTo>
                    <a:pt x="12736" y="14464"/>
                  </a:lnTo>
                  <a:lnTo>
                    <a:pt x="12759" y="14459"/>
                  </a:lnTo>
                  <a:lnTo>
                    <a:pt x="12783" y="14454"/>
                  </a:lnTo>
                  <a:lnTo>
                    <a:pt x="12808" y="14448"/>
                  </a:lnTo>
                  <a:lnTo>
                    <a:pt x="12831" y="14441"/>
                  </a:lnTo>
                  <a:lnTo>
                    <a:pt x="12854" y="14434"/>
                  </a:lnTo>
                  <a:lnTo>
                    <a:pt x="12877" y="14426"/>
                  </a:lnTo>
                  <a:lnTo>
                    <a:pt x="12900" y="14418"/>
                  </a:lnTo>
                  <a:lnTo>
                    <a:pt x="12923" y="14409"/>
                  </a:lnTo>
                  <a:lnTo>
                    <a:pt x="12945" y="14399"/>
                  </a:lnTo>
                  <a:lnTo>
                    <a:pt x="12968" y="14389"/>
                  </a:lnTo>
                  <a:lnTo>
                    <a:pt x="12990" y="14379"/>
                  </a:lnTo>
                  <a:lnTo>
                    <a:pt x="13012" y="14368"/>
                  </a:lnTo>
                  <a:lnTo>
                    <a:pt x="13034" y="14356"/>
                  </a:lnTo>
                  <a:lnTo>
                    <a:pt x="13055" y="14344"/>
                  </a:lnTo>
                  <a:lnTo>
                    <a:pt x="13076" y="14331"/>
                  </a:lnTo>
                  <a:lnTo>
                    <a:pt x="13097" y="14317"/>
                  </a:lnTo>
                  <a:lnTo>
                    <a:pt x="13118" y="14303"/>
                  </a:lnTo>
                  <a:lnTo>
                    <a:pt x="13139" y="14288"/>
                  </a:lnTo>
                  <a:lnTo>
                    <a:pt x="13159" y="14273"/>
                  </a:lnTo>
                  <a:lnTo>
                    <a:pt x="13179" y="14257"/>
                  </a:lnTo>
                  <a:lnTo>
                    <a:pt x="13198" y="14241"/>
                  </a:lnTo>
                  <a:lnTo>
                    <a:pt x="13217" y="14224"/>
                  </a:lnTo>
                  <a:lnTo>
                    <a:pt x="13236" y="14207"/>
                  </a:lnTo>
                  <a:lnTo>
                    <a:pt x="13254" y="14189"/>
                  </a:lnTo>
                  <a:lnTo>
                    <a:pt x="14222" y="13224"/>
                  </a:lnTo>
                  <a:lnTo>
                    <a:pt x="14253" y="13191"/>
                  </a:lnTo>
                  <a:lnTo>
                    <a:pt x="14282" y="13158"/>
                  </a:lnTo>
                  <a:lnTo>
                    <a:pt x="14309" y="13124"/>
                  </a:lnTo>
                  <a:lnTo>
                    <a:pt x="14336" y="13088"/>
                  </a:lnTo>
                  <a:lnTo>
                    <a:pt x="14360" y="13052"/>
                  </a:lnTo>
                  <a:lnTo>
                    <a:pt x="14382" y="13016"/>
                  </a:lnTo>
                  <a:lnTo>
                    <a:pt x="14403" y="12978"/>
                  </a:lnTo>
                  <a:lnTo>
                    <a:pt x="14422" y="12940"/>
                  </a:lnTo>
                  <a:lnTo>
                    <a:pt x="14439" y="12900"/>
                  </a:lnTo>
                  <a:lnTo>
                    <a:pt x="14455" y="12860"/>
                  </a:lnTo>
                  <a:lnTo>
                    <a:pt x="14468" y="12820"/>
                  </a:lnTo>
                  <a:lnTo>
                    <a:pt x="14480" y="12779"/>
                  </a:lnTo>
                  <a:lnTo>
                    <a:pt x="14492" y="12738"/>
                  </a:lnTo>
                  <a:lnTo>
                    <a:pt x="14500" y="12697"/>
                  </a:lnTo>
                  <a:lnTo>
                    <a:pt x="14507" y="12654"/>
                  </a:lnTo>
                  <a:lnTo>
                    <a:pt x="14512" y="12613"/>
                  </a:lnTo>
                  <a:lnTo>
                    <a:pt x="14515" y="12571"/>
                  </a:lnTo>
                  <a:lnTo>
                    <a:pt x="14517" y="12528"/>
                  </a:lnTo>
                  <a:lnTo>
                    <a:pt x="14517" y="12486"/>
                  </a:lnTo>
                  <a:lnTo>
                    <a:pt x="14515" y="12444"/>
                  </a:lnTo>
                  <a:lnTo>
                    <a:pt x="14511" y="12402"/>
                  </a:lnTo>
                  <a:lnTo>
                    <a:pt x="14505" y="12359"/>
                  </a:lnTo>
                  <a:lnTo>
                    <a:pt x="14498" y="12317"/>
                  </a:lnTo>
                  <a:lnTo>
                    <a:pt x="14489" y="12275"/>
                  </a:lnTo>
                  <a:lnTo>
                    <a:pt x="14476" y="12234"/>
                  </a:lnTo>
                  <a:lnTo>
                    <a:pt x="14464" y="12193"/>
                  </a:lnTo>
                  <a:lnTo>
                    <a:pt x="14449" y="12153"/>
                  </a:lnTo>
                  <a:lnTo>
                    <a:pt x="14433" y="12111"/>
                  </a:lnTo>
                  <a:lnTo>
                    <a:pt x="14414" y="12072"/>
                  </a:lnTo>
                  <a:lnTo>
                    <a:pt x="14394" y="12033"/>
                  </a:lnTo>
                  <a:lnTo>
                    <a:pt x="14372" y="11995"/>
                  </a:lnTo>
                  <a:lnTo>
                    <a:pt x="14348" y="11957"/>
                  </a:lnTo>
                  <a:lnTo>
                    <a:pt x="13475" y="10651"/>
                  </a:lnTo>
                  <a:lnTo>
                    <a:pt x="13512" y="10572"/>
                  </a:lnTo>
                  <a:lnTo>
                    <a:pt x="13549" y="10493"/>
                  </a:lnTo>
                  <a:lnTo>
                    <a:pt x="13584" y="10413"/>
                  </a:lnTo>
                  <a:lnTo>
                    <a:pt x="13618" y="10332"/>
                  </a:lnTo>
                  <a:lnTo>
                    <a:pt x="13652" y="10251"/>
                  </a:lnTo>
                  <a:lnTo>
                    <a:pt x="13684" y="10169"/>
                  </a:lnTo>
                  <a:lnTo>
                    <a:pt x="13715" y="10087"/>
                  </a:lnTo>
                  <a:lnTo>
                    <a:pt x="13745" y="10004"/>
                  </a:lnTo>
                  <a:lnTo>
                    <a:pt x="15286" y="9697"/>
                  </a:lnTo>
                  <a:lnTo>
                    <a:pt x="15329" y="9687"/>
                  </a:lnTo>
                  <a:lnTo>
                    <a:pt x="15373" y="9675"/>
                  </a:lnTo>
                  <a:lnTo>
                    <a:pt x="15414" y="9661"/>
                  </a:lnTo>
                  <a:lnTo>
                    <a:pt x="15455" y="9646"/>
                  </a:lnTo>
                  <a:lnTo>
                    <a:pt x="15495" y="9629"/>
                  </a:lnTo>
                  <a:lnTo>
                    <a:pt x="15536" y="9611"/>
                  </a:lnTo>
                  <a:lnTo>
                    <a:pt x="15574" y="9591"/>
                  </a:lnTo>
                  <a:lnTo>
                    <a:pt x="15611" y="9570"/>
                  </a:lnTo>
                  <a:lnTo>
                    <a:pt x="15647" y="9547"/>
                  </a:lnTo>
                  <a:lnTo>
                    <a:pt x="15683" y="9523"/>
                  </a:lnTo>
                  <a:lnTo>
                    <a:pt x="15716" y="9497"/>
                  </a:lnTo>
                  <a:lnTo>
                    <a:pt x="15749" y="9470"/>
                  </a:lnTo>
                  <a:lnTo>
                    <a:pt x="15780" y="9441"/>
                  </a:lnTo>
                  <a:lnTo>
                    <a:pt x="15810" y="9412"/>
                  </a:lnTo>
                  <a:lnTo>
                    <a:pt x="15839" y="9380"/>
                  </a:lnTo>
                  <a:lnTo>
                    <a:pt x="15867" y="9348"/>
                  </a:lnTo>
                  <a:lnTo>
                    <a:pt x="15893" y="9315"/>
                  </a:lnTo>
                  <a:lnTo>
                    <a:pt x="15918" y="9280"/>
                  </a:lnTo>
                  <a:lnTo>
                    <a:pt x="15941" y="9245"/>
                  </a:lnTo>
                  <a:lnTo>
                    <a:pt x="15963" y="9209"/>
                  </a:lnTo>
                  <a:lnTo>
                    <a:pt x="15983" y="9172"/>
                  </a:lnTo>
                  <a:lnTo>
                    <a:pt x="16002" y="9134"/>
                  </a:lnTo>
                  <a:lnTo>
                    <a:pt x="16020" y="9094"/>
                  </a:lnTo>
                  <a:lnTo>
                    <a:pt x="16035" y="9054"/>
                  </a:lnTo>
                  <a:lnTo>
                    <a:pt x="16049" y="9014"/>
                  </a:lnTo>
                  <a:lnTo>
                    <a:pt x="16061" y="8972"/>
                  </a:lnTo>
                  <a:lnTo>
                    <a:pt x="16071" y="8931"/>
                  </a:lnTo>
                  <a:lnTo>
                    <a:pt x="16080" y="8888"/>
                  </a:lnTo>
                  <a:lnTo>
                    <a:pt x="16086" y="8844"/>
                  </a:lnTo>
                  <a:lnTo>
                    <a:pt x="16091" y="8801"/>
                  </a:lnTo>
                  <a:lnTo>
                    <a:pt x="16094" y="8757"/>
                  </a:lnTo>
                  <a:lnTo>
                    <a:pt x="16095" y="8712"/>
                  </a:lnTo>
                  <a:lnTo>
                    <a:pt x="16095" y="7347"/>
                  </a:lnTo>
                  <a:lnTo>
                    <a:pt x="16094" y="7302"/>
                  </a:lnTo>
                  <a:lnTo>
                    <a:pt x="16091" y="7258"/>
                  </a:lnTo>
                  <a:lnTo>
                    <a:pt x="16086" y="7215"/>
                  </a:lnTo>
                  <a:lnTo>
                    <a:pt x="16080" y="7171"/>
                  </a:lnTo>
                  <a:lnTo>
                    <a:pt x="16071" y="7128"/>
                  </a:lnTo>
                  <a:lnTo>
                    <a:pt x="16061" y="7086"/>
                  </a:lnTo>
                  <a:lnTo>
                    <a:pt x="16049" y="7045"/>
                  </a:lnTo>
                  <a:lnTo>
                    <a:pt x="16035" y="7005"/>
                  </a:lnTo>
                  <a:lnTo>
                    <a:pt x="16020" y="6965"/>
                  </a:lnTo>
                  <a:lnTo>
                    <a:pt x="16002" y="6925"/>
                  </a:lnTo>
                  <a:lnTo>
                    <a:pt x="15983" y="6887"/>
                  </a:lnTo>
                  <a:lnTo>
                    <a:pt x="15963" y="6850"/>
                  </a:lnTo>
                  <a:lnTo>
                    <a:pt x="15941" y="6813"/>
                  </a:lnTo>
                  <a:lnTo>
                    <a:pt x="15918" y="6778"/>
                  </a:lnTo>
                  <a:lnTo>
                    <a:pt x="15893" y="6744"/>
                  </a:lnTo>
                  <a:lnTo>
                    <a:pt x="15867" y="6711"/>
                  </a:lnTo>
                  <a:lnTo>
                    <a:pt x="15839" y="6679"/>
                  </a:lnTo>
                  <a:lnTo>
                    <a:pt x="15810" y="6647"/>
                  </a:lnTo>
                  <a:lnTo>
                    <a:pt x="15780" y="6617"/>
                  </a:lnTo>
                  <a:lnTo>
                    <a:pt x="15749" y="6589"/>
                  </a:lnTo>
                  <a:lnTo>
                    <a:pt x="15716" y="6562"/>
                  </a:lnTo>
                  <a:lnTo>
                    <a:pt x="15683" y="6536"/>
                  </a:lnTo>
                  <a:lnTo>
                    <a:pt x="15647" y="6512"/>
                  </a:lnTo>
                  <a:lnTo>
                    <a:pt x="15611" y="6489"/>
                  </a:lnTo>
                  <a:lnTo>
                    <a:pt x="15574" y="6467"/>
                  </a:lnTo>
                  <a:lnTo>
                    <a:pt x="15536" y="6448"/>
                  </a:lnTo>
                  <a:lnTo>
                    <a:pt x="15495" y="6429"/>
                  </a:lnTo>
                  <a:lnTo>
                    <a:pt x="15455" y="6413"/>
                  </a:lnTo>
                  <a:lnTo>
                    <a:pt x="15414" y="6398"/>
                  </a:lnTo>
                  <a:lnTo>
                    <a:pt x="15373" y="6383"/>
                  </a:lnTo>
                  <a:lnTo>
                    <a:pt x="15329" y="6372"/>
                  </a:lnTo>
                  <a:lnTo>
                    <a:pt x="15286" y="63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7" name="Freeform 75"/>
            <p:cNvSpPr>
              <a:spLocks noEditPoints="1"/>
            </p:cNvSpPr>
            <p:nvPr/>
          </p:nvSpPr>
          <p:spPr bwMode="auto">
            <a:xfrm>
              <a:off x="4787900" y="2312988"/>
              <a:ext cx="303213" cy="301625"/>
            </a:xfrm>
            <a:custGeom>
              <a:avLst/>
              <a:gdLst>
                <a:gd name="T0" fmla="*/ 2899 w 7040"/>
                <a:gd name="T1" fmla="*/ 6524 h 7025"/>
                <a:gd name="T2" fmla="*/ 2185 w 7040"/>
                <a:gd name="T3" fmla="*/ 6283 h 7025"/>
                <a:gd name="T4" fmla="*/ 1560 w 7040"/>
                <a:gd name="T5" fmla="*/ 5884 h 7025"/>
                <a:gd name="T6" fmla="*/ 1051 w 7040"/>
                <a:gd name="T7" fmla="*/ 5351 h 7025"/>
                <a:gd name="T8" fmla="*/ 682 w 7040"/>
                <a:gd name="T9" fmla="*/ 4709 h 7025"/>
                <a:gd name="T10" fmla="*/ 475 w 7040"/>
                <a:gd name="T11" fmla="*/ 3980 h 7025"/>
                <a:gd name="T12" fmla="*/ 455 w 7040"/>
                <a:gd name="T13" fmla="*/ 3198 h 7025"/>
                <a:gd name="T14" fmla="*/ 626 w 7040"/>
                <a:gd name="T15" fmla="*/ 2456 h 7025"/>
                <a:gd name="T16" fmla="*/ 965 w 7040"/>
                <a:gd name="T17" fmla="*/ 1794 h 7025"/>
                <a:gd name="T18" fmla="*/ 1448 w 7040"/>
                <a:gd name="T19" fmla="*/ 1237 h 7025"/>
                <a:gd name="T20" fmla="*/ 2052 w 7040"/>
                <a:gd name="T21" fmla="*/ 810 h 7025"/>
                <a:gd name="T22" fmla="*/ 2750 w 7040"/>
                <a:gd name="T23" fmla="*/ 536 h 7025"/>
                <a:gd name="T24" fmla="*/ 3520 w 7040"/>
                <a:gd name="T25" fmla="*/ 439 h 7025"/>
                <a:gd name="T26" fmla="*/ 4289 w 7040"/>
                <a:gd name="T27" fmla="*/ 536 h 7025"/>
                <a:gd name="T28" fmla="*/ 4988 w 7040"/>
                <a:gd name="T29" fmla="*/ 810 h 7025"/>
                <a:gd name="T30" fmla="*/ 5591 w 7040"/>
                <a:gd name="T31" fmla="*/ 1237 h 7025"/>
                <a:gd name="T32" fmla="*/ 6075 w 7040"/>
                <a:gd name="T33" fmla="*/ 1794 h 7025"/>
                <a:gd name="T34" fmla="*/ 6414 w 7040"/>
                <a:gd name="T35" fmla="*/ 2456 h 7025"/>
                <a:gd name="T36" fmla="*/ 6585 w 7040"/>
                <a:gd name="T37" fmla="*/ 3198 h 7025"/>
                <a:gd name="T38" fmla="*/ 6565 w 7040"/>
                <a:gd name="T39" fmla="*/ 3980 h 7025"/>
                <a:gd name="T40" fmla="*/ 6358 w 7040"/>
                <a:gd name="T41" fmla="*/ 4709 h 7025"/>
                <a:gd name="T42" fmla="*/ 5988 w 7040"/>
                <a:gd name="T43" fmla="*/ 5351 h 7025"/>
                <a:gd name="T44" fmla="*/ 5479 w 7040"/>
                <a:gd name="T45" fmla="*/ 5884 h 7025"/>
                <a:gd name="T46" fmla="*/ 4855 w 7040"/>
                <a:gd name="T47" fmla="*/ 6283 h 7025"/>
                <a:gd name="T48" fmla="*/ 4140 w 7040"/>
                <a:gd name="T49" fmla="*/ 6524 h 7025"/>
                <a:gd name="T50" fmla="*/ 3520 w 7040"/>
                <a:gd name="T51" fmla="*/ 0 h 7025"/>
                <a:gd name="T52" fmla="*/ 2640 w 7040"/>
                <a:gd name="T53" fmla="*/ 110 h 7025"/>
                <a:gd name="T54" fmla="*/ 1842 w 7040"/>
                <a:gd name="T55" fmla="*/ 424 h 7025"/>
                <a:gd name="T56" fmla="*/ 1153 w 7040"/>
                <a:gd name="T57" fmla="*/ 912 h 7025"/>
                <a:gd name="T58" fmla="*/ 600 w 7040"/>
                <a:gd name="T59" fmla="*/ 1548 h 7025"/>
                <a:gd name="T60" fmla="*/ 213 w 7040"/>
                <a:gd name="T61" fmla="*/ 2305 h 7025"/>
                <a:gd name="T62" fmla="*/ 18 w 7040"/>
                <a:gd name="T63" fmla="*/ 3153 h 7025"/>
                <a:gd name="T64" fmla="*/ 40 w 7040"/>
                <a:gd name="T65" fmla="*/ 4047 h 7025"/>
                <a:gd name="T66" fmla="*/ 276 w 7040"/>
                <a:gd name="T67" fmla="*/ 4880 h 7025"/>
                <a:gd name="T68" fmla="*/ 699 w 7040"/>
                <a:gd name="T69" fmla="*/ 5614 h 7025"/>
                <a:gd name="T70" fmla="*/ 1280 w 7040"/>
                <a:gd name="T71" fmla="*/ 6222 h 7025"/>
                <a:gd name="T72" fmla="*/ 1993 w 7040"/>
                <a:gd name="T73" fmla="*/ 6678 h 7025"/>
                <a:gd name="T74" fmla="*/ 2810 w 7040"/>
                <a:gd name="T75" fmla="*/ 6953 h 7025"/>
                <a:gd name="T76" fmla="*/ 3702 w 7040"/>
                <a:gd name="T77" fmla="*/ 7020 h 7025"/>
                <a:gd name="T78" fmla="*/ 4567 w 7040"/>
                <a:gd name="T79" fmla="*/ 6867 h 7025"/>
                <a:gd name="T80" fmla="*/ 5345 w 7040"/>
                <a:gd name="T81" fmla="*/ 6517 h 7025"/>
                <a:gd name="T82" fmla="*/ 6009 w 7040"/>
                <a:gd name="T83" fmla="*/ 5996 h 7025"/>
                <a:gd name="T84" fmla="*/ 6531 w 7040"/>
                <a:gd name="T85" fmla="*/ 5333 h 7025"/>
                <a:gd name="T86" fmla="*/ 6882 w 7040"/>
                <a:gd name="T87" fmla="*/ 4556 h 7025"/>
                <a:gd name="T88" fmla="*/ 7036 w 7040"/>
                <a:gd name="T89" fmla="*/ 3693 h 7025"/>
                <a:gd name="T90" fmla="*/ 6969 w 7040"/>
                <a:gd name="T91" fmla="*/ 2805 h 7025"/>
                <a:gd name="T92" fmla="*/ 6693 w 7040"/>
                <a:gd name="T93" fmla="*/ 1990 h 7025"/>
                <a:gd name="T94" fmla="*/ 6237 w 7040"/>
                <a:gd name="T95" fmla="*/ 1278 h 7025"/>
                <a:gd name="T96" fmla="*/ 5626 w 7040"/>
                <a:gd name="T97" fmla="*/ 697 h 7025"/>
                <a:gd name="T98" fmla="*/ 4891 w 7040"/>
                <a:gd name="T99" fmla="*/ 276 h 7025"/>
                <a:gd name="T100" fmla="*/ 4056 w 7040"/>
                <a:gd name="T101" fmla="*/ 40 h 7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040" h="7025">
                  <a:moveTo>
                    <a:pt x="3520" y="6586"/>
                  </a:moveTo>
                  <a:lnTo>
                    <a:pt x="3362" y="6582"/>
                  </a:lnTo>
                  <a:lnTo>
                    <a:pt x="3205" y="6570"/>
                  </a:lnTo>
                  <a:lnTo>
                    <a:pt x="3051" y="6551"/>
                  </a:lnTo>
                  <a:lnTo>
                    <a:pt x="2899" y="6524"/>
                  </a:lnTo>
                  <a:lnTo>
                    <a:pt x="2750" y="6489"/>
                  </a:lnTo>
                  <a:lnTo>
                    <a:pt x="2604" y="6447"/>
                  </a:lnTo>
                  <a:lnTo>
                    <a:pt x="2460" y="6399"/>
                  </a:lnTo>
                  <a:lnTo>
                    <a:pt x="2320" y="6344"/>
                  </a:lnTo>
                  <a:lnTo>
                    <a:pt x="2185" y="6283"/>
                  </a:lnTo>
                  <a:lnTo>
                    <a:pt x="2052" y="6214"/>
                  </a:lnTo>
                  <a:lnTo>
                    <a:pt x="1922" y="6141"/>
                  </a:lnTo>
                  <a:lnTo>
                    <a:pt x="1797" y="6061"/>
                  </a:lnTo>
                  <a:lnTo>
                    <a:pt x="1677" y="5976"/>
                  </a:lnTo>
                  <a:lnTo>
                    <a:pt x="1560" y="5884"/>
                  </a:lnTo>
                  <a:lnTo>
                    <a:pt x="1448" y="5788"/>
                  </a:lnTo>
                  <a:lnTo>
                    <a:pt x="1342" y="5685"/>
                  </a:lnTo>
                  <a:lnTo>
                    <a:pt x="1240" y="5579"/>
                  </a:lnTo>
                  <a:lnTo>
                    <a:pt x="1142" y="5468"/>
                  </a:lnTo>
                  <a:lnTo>
                    <a:pt x="1051" y="5351"/>
                  </a:lnTo>
                  <a:lnTo>
                    <a:pt x="965" y="5231"/>
                  </a:lnTo>
                  <a:lnTo>
                    <a:pt x="885" y="5106"/>
                  </a:lnTo>
                  <a:lnTo>
                    <a:pt x="812" y="4977"/>
                  </a:lnTo>
                  <a:lnTo>
                    <a:pt x="743" y="4844"/>
                  </a:lnTo>
                  <a:lnTo>
                    <a:pt x="682" y="4709"/>
                  </a:lnTo>
                  <a:lnTo>
                    <a:pt x="626" y="4569"/>
                  </a:lnTo>
                  <a:lnTo>
                    <a:pt x="578" y="4426"/>
                  </a:lnTo>
                  <a:lnTo>
                    <a:pt x="536" y="4280"/>
                  </a:lnTo>
                  <a:lnTo>
                    <a:pt x="502" y="4132"/>
                  </a:lnTo>
                  <a:lnTo>
                    <a:pt x="475" y="3980"/>
                  </a:lnTo>
                  <a:lnTo>
                    <a:pt x="455" y="3827"/>
                  </a:lnTo>
                  <a:lnTo>
                    <a:pt x="443" y="3670"/>
                  </a:lnTo>
                  <a:lnTo>
                    <a:pt x="439" y="3513"/>
                  </a:lnTo>
                  <a:lnTo>
                    <a:pt x="443" y="3354"/>
                  </a:lnTo>
                  <a:lnTo>
                    <a:pt x="455" y="3198"/>
                  </a:lnTo>
                  <a:lnTo>
                    <a:pt x="475" y="3044"/>
                  </a:lnTo>
                  <a:lnTo>
                    <a:pt x="502" y="2893"/>
                  </a:lnTo>
                  <a:lnTo>
                    <a:pt x="536" y="2745"/>
                  </a:lnTo>
                  <a:lnTo>
                    <a:pt x="578" y="2598"/>
                  </a:lnTo>
                  <a:lnTo>
                    <a:pt x="626" y="2456"/>
                  </a:lnTo>
                  <a:lnTo>
                    <a:pt x="682" y="2316"/>
                  </a:lnTo>
                  <a:lnTo>
                    <a:pt x="743" y="2180"/>
                  </a:lnTo>
                  <a:lnTo>
                    <a:pt x="812" y="2047"/>
                  </a:lnTo>
                  <a:lnTo>
                    <a:pt x="885" y="1919"/>
                  </a:lnTo>
                  <a:lnTo>
                    <a:pt x="965" y="1794"/>
                  </a:lnTo>
                  <a:lnTo>
                    <a:pt x="1051" y="1674"/>
                  </a:lnTo>
                  <a:lnTo>
                    <a:pt x="1142" y="1557"/>
                  </a:lnTo>
                  <a:lnTo>
                    <a:pt x="1240" y="1446"/>
                  </a:lnTo>
                  <a:lnTo>
                    <a:pt x="1342" y="1340"/>
                  </a:lnTo>
                  <a:lnTo>
                    <a:pt x="1448" y="1237"/>
                  </a:lnTo>
                  <a:lnTo>
                    <a:pt x="1560" y="1141"/>
                  </a:lnTo>
                  <a:lnTo>
                    <a:pt x="1677" y="1049"/>
                  </a:lnTo>
                  <a:lnTo>
                    <a:pt x="1797" y="964"/>
                  </a:lnTo>
                  <a:lnTo>
                    <a:pt x="1922" y="884"/>
                  </a:lnTo>
                  <a:lnTo>
                    <a:pt x="2052" y="810"/>
                  </a:lnTo>
                  <a:lnTo>
                    <a:pt x="2185" y="742"/>
                  </a:lnTo>
                  <a:lnTo>
                    <a:pt x="2320" y="680"/>
                  </a:lnTo>
                  <a:lnTo>
                    <a:pt x="2460" y="625"/>
                  </a:lnTo>
                  <a:lnTo>
                    <a:pt x="2604" y="577"/>
                  </a:lnTo>
                  <a:lnTo>
                    <a:pt x="2750" y="536"/>
                  </a:lnTo>
                  <a:lnTo>
                    <a:pt x="2899" y="501"/>
                  </a:lnTo>
                  <a:lnTo>
                    <a:pt x="3051" y="474"/>
                  </a:lnTo>
                  <a:lnTo>
                    <a:pt x="3205" y="454"/>
                  </a:lnTo>
                  <a:lnTo>
                    <a:pt x="3362" y="443"/>
                  </a:lnTo>
                  <a:lnTo>
                    <a:pt x="3520" y="439"/>
                  </a:lnTo>
                  <a:lnTo>
                    <a:pt x="3678" y="443"/>
                  </a:lnTo>
                  <a:lnTo>
                    <a:pt x="3834" y="454"/>
                  </a:lnTo>
                  <a:lnTo>
                    <a:pt x="3989" y="474"/>
                  </a:lnTo>
                  <a:lnTo>
                    <a:pt x="4140" y="501"/>
                  </a:lnTo>
                  <a:lnTo>
                    <a:pt x="4289" y="536"/>
                  </a:lnTo>
                  <a:lnTo>
                    <a:pt x="4436" y="577"/>
                  </a:lnTo>
                  <a:lnTo>
                    <a:pt x="4579" y="625"/>
                  </a:lnTo>
                  <a:lnTo>
                    <a:pt x="4719" y="680"/>
                  </a:lnTo>
                  <a:lnTo>
                    <a:pt x="4855" y="742"/>
                  </a:lnTo>
                  <a:lnTo>
                    <a:pt x="4988" y="810"/>
                  </a:lnTo>
                  <a:lnTo>
                    <a:pt x="5117" y="884"/>
                  </a:lnTo>
                  <a:lnTo>
                    <a:pt x="5242" y="964"/>
                  </a:lnTo>
                  <a:lnTo>
                    <a:pt x="5362" y="1049"/>
                  </a:lnTo>
                  <a:lnTo>
                    <a:pt x="5479" y="1141"/>
                  </a:lnTo>
                  <a:lnTo>
                    <a:pt x="5591" y="1237"/>
                  </a:lnTo>
                  <a:lnTo>
                    <a:pt x="5698" y="1340"/>
                  </a:lnTo>
                  <a:lnTo>
                    <a:pt x="5800" y="1446"/>
                  </a:lnTo>
                  <a:lnTo>
                    <a:pt x="5897" y="1557"/>
                  </a:lnTo>
                  <a:lnTo>
                    <a:pt x="5988" y="1674"/>
                  </a:lnTo>
                  <a:lnTo>
                    <a:pt x="6075" y="1794"/>
                  </a:lnTo>
                  <a:lnTo>
                    <a:pt x="6154" y="1919"/>
                  </a:lnTo>
                  <a:lnTo>
                    <a:pt x="6228" y="2047"/>
                  </a:lnTo>
                  <a:lnTo>
                    <a:pt x="6297" y="2180"/>
                  </a:lnTo>
                  <a:lnTo>
                    <a:pt x="6358" y="2316"/>
                  </a:lnTo>
                  <a:lnTo>
                    <a:pt x="6414" y="2456"/>
                  </a:lnTo>
                  <a:lnTo>
                    <a:pt x="6462" y="2598"/>
                  </a:lnTo>
                  <a:lnTo>
                    <a:pt x="6503" y="2745"/>
                  </a:lnTo>
                  <a:lnTo>
                    <a:pt x="6538" y="2893"/>
                  </a:lnTo>
                  <a:lnTo>
                    <a:pt x="6565" y="3044"/>
                  </a:lnTo>
                  <a:lnTo>
                    <a:pt x="6585" y="3198"/>
                  </a:lnTo>
                  <a:lnTo>
                    <a:pt x="6597" y="3354"/>
                  </a:lnTo>
                  <a:lnTo>
                    <a:pt x="6601" y="3513"/>
                  </a:lnTo>
                  <a:lnTo>
                    <a:pt x="6597" y="3670"/>
                  </a:lnTo>
                  <a:lnTo>
                    <a:pt x="6585" y="3827"/>
                  </a:lnTo>
                  <a:lnTo>
                    <a:pt x="6565" y="3980"/>
                  </a:lnTo>
                  <a:lnTo>
                    <a:pt x="6538" y="4132"/>
                  </a:lnTo>
                  <a:lnTo>
                    <a:pt x="6503" y="4280"/>
                  </a:lnTo>
                  <a:lnTo>
                    <a:pt x="6462" y="4426"/>
                  </a:lnTo>
                  <a:lnTo>
                    <a:pt x="6414" y="4569"/>
                  </a:lnTo>
                  <a:lnTo>
                    <a:pt x="6358" y="4709"/>
                  </a:lnTo>
                  <a:lnTo>
                    <a:pt x="6297" y="4844"/>
                  </a:lnTo>
                  <a:lnTo>
                    <a:pt x="6228" y="4977"/>
                  </a:lnTo>
                  <a:lnTo>
                    <a:pt x="6154" y="5106"/>
                  </a:lnTo>
                  <a:lnTo>
                    <a:pt x="6075" y="5231"/>
                  </a:lnTo>
                  <a:lnTo>
                    <a:pt x="5988" y="5351"/>
                  </a:lnTo>
                  <a:lnTo>
                    <a:pt x="5897" y="5468"/>
                  </a:lnTo>
                  <a:lnTo>
                    <a:pt x="5800" y="5579"/>
                  </a:lnTo>
                  <a:lnTo>
                    <a:pt x="5698" y="5685"/>
                  </a:lnTo>
                  <a:lnTo>
                    <a:pt x="5591" y="5788"/>
                  </a:lnTo>
                  <a:lnTo>
                    <a:pt x="5479" y="5884"/>
                  </a:lnTo>
                  <a:lnTo>
                    <a:pt x="5362" y="5976"/>
                  </a:lnTo>
                  <a:lnTo>
                    <a:pt x="5242" y="6061"/>
                  </a:lnTo>
                  <a:lnTo>
                    <a:pt x="5117" y="6141"/>
                  </a:lnTo>
                  <a:lnTo>
                    <a:pt x="4988" y="6214"/>
                  </a:lnTo>
                  <a:lnTo>
                    <a:pt x="4855" y="6283"/>
                  </a:lnTo>
                  <a:lnTo>
                    <a:pt x="4719" y="6344"/>
                  </a:lnTo>
                  <a:lnTo>
                    <a:pt x="4579" y="6399"/>
                  </a:lnTo>
                  <a:lnTo>
                    <a:pt x="4436" y="6447"/>
                  </a:lnTo>
                  <a:lnTo>
                    <a:pt x="4289" y="6489"/>
                  </a:lnTo>
                  <a:lnTo>
                    <a:pt x="4140" y="6524"/>
                  </a:lnTo>
                  <a:lnTo>
                    <a:pt x="3989" y="6551"/>
                  </a:lnTo>
                  <a:lnTo>
                    <a:pt x="3834" y="6570"/>
                  </a:lnTo>
                  <a:lnTo>
                    <a:pt x="3678" y="6582"/>
                  </a:lnTo>
                  <a:lnTo>
                    <a:pt x="3520" y="6586"/>
                  </a:lnTo>
                  <a:close/>
                  <a:moveTo>
                    <a:pt x="3520" y="0"/>
                  </a:moveTo>
                  <a:lnTo>
                    <a:pt x="3338" y="5"/>
                  </a:lnTo>
                  <a:lnTo>
                    <a:pt x="3160" y="18"/>
                  </a:lnTo>
                  <a:lnTo>
                    <a:pt x="2984" y="40"/>
                  </a:lnTo>
                  <a:lnTo>
                    <a:pt x="2810" y="71"/>
                  </a:lnTo>
                  <a:lnTo>
                    <a:pt x="2640" y="110"/>
                  </a:lnTo>
                  <a:lnTo>
                    <a:pt x="2473" y="157"/>
                  </a:lnTo>
                  <a:lnTo>
                    <a:pt x="2309" y="213"/>
                  </a:lnTo>
                  <a:lnTo>
                    <a:pt x="2149" y="276"/>
                  </a:lnTo>
                  <a:lnTo>
                    <a:pt x="1993" y="346"/>
                  </a:lnTo>
                  <a:lnTo>
                    <a:pt x="1842" y="424"/>
                  </a:lnTo>
                  <a:lnTo>
                    <a:pt x="1695" y="508"/>
                  </a:lnTo>
                  <a:lnTo>
                    <a:pt x="1552" y="600"/>
                  </a:lnTo>
                  <a:lnTo>
                    <a:pt x="1414" y="697"/>
                  </a:lnTo>
                  <a:lnTo>
                    <a:pt x="1280" y="802"/>
                  </a:lnTo>
                  <a:lnTo>
                    <a:pt x="1153" y="912"/>
                  </a:lnTo>
                  <a:lnTo>
                    <a:pt x="1031" y="1028"/>
                  </a:lnTo>
                  <a:lnTo>
                    <a:pt x="914" y="1151"/>
                  </a:lnTo>
                  <a:lnTo>
                    <a:pt x="803" y="1278"/>
                  </a:lnTo>
                  <a:lnTo>
                    <a:pt x="699" y="1411"/>
                  </a:lnTo>
                  <a:lnTo>
                    <a:pt x="600" y="1548"/>
                  </a:lnTo>
                  <a:lnTo>
                    <a:pt x="509" y="1691"/>
                  </a:lnTo>
                  <a:lnTo>
                    <a:pt x="424" y="1838"/>
                  </a:lnTo>
                  <a:lnTo>
                    <a:pt x="347" y="1990"/>
                  </a:lnTo>
                  <a:lnTo>
                    <a:pt x="276" y="2145"/>
                  </a:lnTo>
                  <a:lnTo>
                    <a:pt x="213" y="2305"/>
                  </a:lnTo>
                  <a:lnTo>
                    <a:pt x="158" y="2468"/>
                  </a:lnTo>
                  <a:lnTo>
                    <a:pt x="110" y="2634"/>
                  </a:lnTo>
                  <a:lnTo>
                    <a:pt x="71" y="2805"/>
                  </a:lnTo>
                  <a:lnTo>
                    <a:pt x="40" y="2978"/>
                  </a:lnTo>
                  <a:lnTo>
                    <a:pt x="18" y="3153"/>
                  </a:lnTo>
                  <a:lnTo>
                    <a:pt x="4" y="3332"/>
                  </a:lnTo>
                  <a:lnTo>
                    <a:pt x="0" y="3513"/>
                  </a:lnTo>
                  <a:lnTo>
                    <a:pt x="4" y="3693"/>
                  </a:lnTo>
                  <a:lnTo>
                    <a:pt x="18" y="3872"/>
                  </a:lnTo>
                  <a:lnTo>
                    <a:pt x="40" y="4047"/>
                  </a:lnTo>
                  <a:lnTo>
                    <a:pt x="71" y="4220"/>
                  </a:lnTo>
                  <a:lnTo>
                    <a:pt x="110" y="4390"/>
                  </a:lnTo>
                  <a:lnTo>
                    <a:pt x="158" y="4556"/>
                  </a:lnTo>
                  <a:lnTo>
                    <a:pt x="213" y="4720"/>
                  </a:lnTo>
                  <a:lnTo>
                    <a:pt x="276" y="4880"/>
                  </a:lnTo>
                  <a:lnTo>
                    <a:pt x="347" y="5035"/>
                  </a:lnTo>
                  <a:lnTo>
                    <a:pt x="424" y="5187"/>
                  </a:lnTo>
                  <a:lnTo>
                    <a:pt x="509" y="5333"/>
                  </a:lnTo>
                  <a:lnTo>
                    <a:pt x="600" y="5476"/>
                  </a:lnTo>
                  <a:lnTo>
                    <a:pt x="699" y="5614"/>
                  </a:lnTo>
                  <a:lnTo>
                    <a:pt x="803" y="5747"/>
                  </a:lnTo>
                  <a:lnTo>
                    <a:pt x="914" y="5874"/>
                  </a:lnTo>
                  <a:lnTo>
                    <a:pt x="1031" y="5996"/>
                  </a:lnTo>
                  <a:lnTo>
                    <a:pt x="1153" y="6112"/>
                  </a:lnTo>
                  <a:lnTo>
                    <a:pt x="1280" y="6222"/>
                  </a:lnTo>
                  <a:lnTo>
                    <a:pt x="1414" y="6327"/>
                  </a:lnTo>
                  <a:lnTo>
                    <a:pt x="1552" y="6425"/>
                  </a:lnTo>
                  <a:lnTo>
                    <a:pt x="1695" y="6517"/>
                  </a:lnTo>
                  <a:lnTo>
                    <a:pt x="1842" y="6601"/>
                  </a:lnTo>
                  <a:lnTo>
                    <a:pt x="1993" y="6678"/>
                  </a:lnTo>
                  <a:lnTo>
                    <a:pt x="2149" y="6748"/>
                  </a:lnTo>
                  <a:lnTo>
                    <a:pt x="2309" y="6812"/>
                  </a:lnTo>
                  <a:lnTo>
                    <a:pt x="2473" y="6867"/>
                  </a:lnTo>
                  <a:lnTo>
                    <a:pt x="2640" y="6914"/>
                  </a:lnTo>
                  <a:lnTo>
                    <a:pt x="2810" y="6953"/>
                  </a:lnTo>
                  <a:lnTo>
                    <a:pt x="2984" y="6984"/>
                  </a:lnTo>
                  <a:lnTo>
                    <a:pt x="3160" y="7006"/>
                  </a:lnTo>
                  <a:lnTo>
                    <a:pt x="3338" y="7020"/>
                  </a:lnTo>
                  <a:lnTo>
                    <a:pt x="3520" y="7025"/>
                  </a:lnTo>
                  <a:lnTo>
                    <a:pt x="3702" y="7020"/>
                  </a:lnTo>
                  <a:lnTo>
                    <a:pt x="3880" y="7006"/>
                  </a:lnTo>
                  <a:lnTo>
                    <a:pt x="4056" y="6984"/>
                  </a:lnTo>
                  <a:lnTo>
                    <a:pt x="4230" y="6953"/>
                  </a:lnTo>
                  <a:lnTo>
                    <a:pt x="4400" y="6914"/>
                  </a:lnTo>
                  <a:lnTo>
                    <a:pt x="4567" y="6867"/>
                  </a:lnTo>
                  <a:lnTo>
                    <a:pt x="4731" y="6812"/>
                  </a:lnTo>
                  <a:lnTo>
                    <a:pt x="4891" y="6748"/>
                  </a:lnTo>
                  <a:lnTo>
                    <a:pt x="5047" y="6678"/>
                  </a:lnTo>
                  <a:lnTo>
                    <a:pt x="5197" y="6601"/>
                  </a:lnTo>
                  <a:lnTo>
                    <a:pt x="5345" y="6517"/>
                  </a:lnTo>
                  <a:lnTo>
                    <a:pt x="5488" y="6425"/>
                  </a:lnTo>
                  <a:lnTo>
                    <a:pt x="5626" y="6327"/>
                  </a:lnTo>
                  <a:lnTo>
                    <a:pt x="5759" y="6222"/>
                  </a:lnTo>
                  <a:lnTo>
                    <a:pt x="5886" y="6112"/>
                  </a:lnTo>
                  <a:lnTo>
                    <a:pt x="6009" y="5996"/>
                  </a:lnTo>
                  <a:lnTo>
                    <a:pt x="6126" y="5874"/>
                  </a:lnTo>
                  <a:lnTo>
                    <a:pt x="6237" y="5747"/>
                  </a:lnTo>
                  <a:lnTo>
                    <a:pt x="6341" y="5614"/>
                  </a:lnTo>
                  <a:lnTo>
                    <a:pt x="6439" y="5476"/>
                  </a:lnTo>
                  <a:lnTo>
                    <a:pt x="6531" y="5333"/>
                  </a:lnTo>
                  <a:lnTo>
                    <a:pt x="6616" y="5187"/>
                  </a:lnTo>
                  <a:lnTo>
                    <a:pt x="6693" y="5035"/>
                  </a:lnTo>
                  <a:lnTo>
                    <a:pt x="6764" y="4880"/>
                  </a:lnTo>
                  <a:lnTo>
                    <a:pt x="6827" y="4720"/>
                  </a:lnTo>
                  <a:lnTo>
                    <a:pt x="6882" y="4556"/>
                  </a:lnTo>
                  <a:lnTo>
                    <a:pt x="6930" y="4390"/>
                  </a:lnTo>
                  <a:lnTo>
                    <a:pt x="6969" y="4220"/>
                  </a:lnTo>
                  <a:lnTo>
                    <a:pt x="7000" y="4047"/>
                  </a:lnTo>
                  <a:lnTo>
                    <a:pt x="7022" y="3872"/>
                  </a:lnTo>
                  <a:lnTo>
                    <a:pt x="7036" y="3693"/>
                  </a:lnTo>
                  <a:lnTo>
                    <a:pt x="7040" y="3513"/>
                  </a:lnTo>
                  <a:lnTo>
                    <a:pt x="7036" y="3332"/>
                  </a:lnTo>
                  <a:lnTo>
                    <a:pt x="7022" y="3153"/>
                  </a:lnTo>
                  <a:lnTo>
                    <a:pt x="7000" y="2978"/>
                  </a:lnTo>
                  <a:lnTo>
                    <a:pt x="6969" y="2805"/>
                  </a:lnTo>
                  <a:lnTo>
                    <a:pt x="6930" y="2634"/>
                  </a:lnTo>
                  <a:lnTo>
                    <a:pt x="6882" y="2468"/>
                  </a:lnTo>
                  <a:lnTo>
                    <a:pt x="6827" y="2305"/>
                  </a:lnTo>
                  <a:lnTo>
                    <a:pt x="6764" y="2145"/>
                  </a:lnTo>
                  <a:lnTo>
                    <a:pt x="6693" y="1990"/>
                  </a:lnTo>
                  <a:lnTo>
                    <a:pt x="6616" y="1838"/>
                  </a:lnTo>
                  <a:lnTo>
                    <a:pt x="6531" y="1691"/>
                  </a:lnTo>
                  <a:lnTo>
                    <a:pt x="6439" y="1548"/>
                  </a:lnTo>
                  <a:lnTo>
                    <a:pt x="6341" y="1411"/>
                  </a:lnTo>
                  <a:lnTo>
                    <a:pt x="6237" y="1278"/>
                  </a:lnTo>
                  <a:lnTo>
                    <a:pt x="6126" y="1151"/>
                  </a:lnTo>
                  <a:lnTo>
                    <a:pt x="6009" y="1028"/>
                  </a:lnTo>
                  <a:lnTo>
                    <a:pt x="5886" y="912"/>
                  </a:lnTo>
                  <a:lnTo>
                    <a:pt x="5759" y="802"/>
                  </a:lnTo>
                  <a:lnTo>
                    <a:pt x="5626" y="697"/>
                  </a:lnTo>
                  <a:lnTo>
                    <a:pt x="5488" y="600"/>
                  </a:lnTo>
                  <a:lnTo>
                    <a:pt x="5345" y="508"/>
                  </a:lnTo>
                  <a:lnTo>
                    <a:pt x="5197" y="424"/>
                  </a:lnTo>
                  <a:lnTo>
                    <a:pt x="5047" y="346"/>
                  </a:lnTo>
                  <a:lnTo>
                    <a:pt x="4891" y="276"/>
                  </a:lnTo>
                  <a:lnTo>
                    <a:pt x="4731" y="213"/>
                  </a:lnTo>
                  <a:lnTo>
                    <a:pt x="4567" y="157"/>
                  </a:lnTo>
                  <a:lnTo>
                    <a:pt x="4400" y="110"/>
                  </a:lnTo>
                  <a:lnTo>
                    <a:pt x="4230" y="71"/>
                  </a:lnTo>
                  <a:lnTo>
                    <a:pt x="4056" y="40"/>
                  </a:lnTo>
                  <a:lnTo>
                    <a:pt x="3880" y="18"/>
                  </a:lnTo>
                  <a:lnTo>
                    <a:pt x="3702" y="5"/>
                  </a:lnTo>
                  <a:lnTo>
                    <a:pt x="35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8" name="Freeform 76"/>
            <p:cNvSpPr>
              <a:spLocks noEditPoints="1"/>
            </p:cNvSpPr>
            <p:nvPr/>
          </p:nvSpPr>
          <p:spPr bwMode="auto">
            <a:xfrm>
              <a:off x="4852988" y="2378076"/>
              <a:ext cx="173038" cy="171450"/>
            </a:xfrm>
            <a:custGeom>
              <a:avLst/>
              <a:gdLst>
                <a:gd name="T0" fmla="*/ 1708 w 4023"/>
                <a:gd name="T1" fmla="*/ 3482 h 4015"/>
                <a:gd name="T2" fmla="*/ 1358 w 4023"/>
                <a:gd name="T3" fmla="*/ 3364 h 4015"/>
                <a:gd name="T4" fmla="*/ 1052 w 4023"/>
                <a:gd name="T5" fmla="*/ 3169 h 4015"/>
                <a:gd name="T6" fmla="*/ 803 w 4023"/>
                <a:gd name="T7" fmla="*/ 2908 h 4015"/>
                <a:gd name="T8" fmla="*/ 621 w 4023"/>
                <a:gd name="T9" fmla="*/ 2593 h 4015"/>
                <a:gd name="T10" fmla="*/ 521 w 4023"/>
                <a:gd name="T11" fmla="*/ 2236 h 4015"/>
                <a:gd name="T12" fmla="*/ 511 w 4023"/>
                <a:gd name="T13" fmla="*/ 1853 h 4015"/>
                <a:gd name="T14" fmla="*/ 595 w 4023"/>
                <a:gd name="T15" fmla="*/ 1490 h 4015"/>
                <a:gd name="T16" fmla="*/ 761 w 4023"/>
                <a:gd name="T17" fmla="*/ 1165 h 4015"/>
                <a:gd name="T18" fmla="*/ 998 w 4023"/>
                <a:gd name="T19" fmla="*/ 893 h 4015"/>
                <a:gd name="T20" fmla="*/ 1293 w 4023"/>
                <a:gd name="T21" fmla="*/ 684 h 4015"/>
                <a:gd name="T22" fmla="*/ 1635 w 4023"/>
                <a:gd name="T23" fmla="*/ 549 h 4015"/>
                <a:gd name="T24" fmla="*/ 2012 w 4023"/>
                <a:gd name="T25" fmla="*/ 502 h 4015"/>
                <a:gd name="T26" fmla="*/ 2389 w 4023"/>
                <a:gd name="T27" fmla="*/ 549 h 4015"/>
                <a:gd name="T28" fmla="*/ 2731 w 4023"/>
                <a:gd name="T29" fmla="*/ 684 h 4015"/>
                <a:gd name="T30" fmla="*/ 3026 w 4023"/>
                <a:gd name="T31" fmla="*/ 893 h 4015"/>
                <a:gd name="T32" fmla="*/ 3263 w 4023"/>
                <a:gd name="T33" fmla="*/ 1165 h 4015"/>
                <a:gd name="T34" fmla="*/ 3429 w 4023"/>
                <a:gd name="T35" fmla="*/ 1490 h 4015"/>
                <a:gd name="T36" fmla="*/ 3513 w 4023"/>
                <a:gd name="T37" fmla="*/ 1853 h 4015"/>
                <a:gd name="T38" fmla="*/ 3503 w 4023"/>
                <a:gd name="T39" fmla="*/ 2236 h 4015"/>
                <a:gd name="T40" fmla="*/ 3402 w 4023"/>
                <a:gd name="T41" fmla="*/ 2593 h 4015"/>
                <a:gd name="T42" fmla="*/ 3221 w 4023"/>
                <a:gd name="T43" fmla="*/ 2908 h 4015"/>
                <a:gd name="T44" fmla="*/ 2971 w 4023"/>
                <a:gd name="T45" fmla="*/ 3169 h 4015"/>
                <a:gd name="T46" fmla="*/ 2665 w 4023"/>
                <a:gd name="T47" fmla="*/ 3364 h 4015"/>
                <a:gd name="T48" fmla="*/ 2316 w 4023"/>
                <a:gd name="T49" fmla="*/ 3482 h 4015"/>
                <a:gd name="T50" fmla="*/ 2012 w 4023"/>
                <a:gd name="T51" fmla="*/ 0 h 4015"/>
                <a:gd name="T52" fmla="*/ 1509 w 4023"/>
                <a:gd name="T53" fmla="*/ 63 h 4015"/>
                <a:gd name="T54" fmla="*/ 1053 w 4023"/>
                <a:gd name="T55" fmla="*/ 242 h 4015"/>
                <a:gd name="T56" fmla="*/ 659 w 4023"/>
                <a:gd name="T57" fmla="*/ 521 h 4015"/>
                <a:gd name="T58" fmla="*/ 344 w 4023"/>
                <a:gd name="T59" fmla="*/ 884 h 4015"/>
                <a:gd name="T60" fmla="*/ 122 w 4023"/>
                <a:gd name="T61" fmla="*/ 1317 h 4015"/>
                <a:gd name="T62" fmla="*/ 11 w 4023"/>
                <a:gd name="T63" fmla="*/ 1802 h 4015"/>
                <a:gd name="T64" fmla="*/ 23 w 4023"/>
                <a:gd name="T65" fmla="*/ 2313 h 4015"/>
                <a:gd name="T66" fmla="*/ 159 w 4023"/>
                <a:gd name="T67" fmla="*/ 2788 h 4015"/>
                <a:gd name="T68" fmla="*/ 399 w 4023"/>
                <a:gd name="T69" fmla="*/ 3209 h 4015"/>
                <a:gd name="T70" fmla="*/ 732 w 4023"/>
                <a:gd name="T71" fmla="*/ 3556 h 4015"/>
                <a:gd name="T72" fmla="*/ 1139 w 4023"/>
                <a:gd name="T73" fmla="*/ 3817 h 4015"/>
                <a:gd name="T74" fmla="*/ 1606 w 4023"/>
                <a:gd name="T75" fmla="*/ 3974 h 4015"/>
                <a:gd name="T76" fmla="*/ 2115 w 4023"/>
                <a:gd name="T77" fmla="*/ 4012 h 4015"/>
                <a:gd name="T78" fmla="*/ 2610 w 4023"/>
                <a:gd name="T79" fmla="*/ 3925 h 4015"/>
                <a:gd name="T80" fmla="*/ 3055 w 4023"/>
                <a:gd name="T81" fmla="*/ 3724 h 4015"/>
                <a:gd name="T82" fmla="*/ 3435 w 4023"/>
                <a:gd name="T83" fmla="*/ 3427 h 4015"/>
                <a:gd name="T84" fmla="*/ 3733 w 4023"/>
                <a:gd name="T85" fmla="*/ 3048 h 4015"/>
                <a:gd name="T86" fmla="*/ 3933 w 4023"/>
                <a:gd name="T87" fmla="*/ 2605 h 4015"/>
                <a:gd name="T88" fmla="*/ 4021 w 4023"/>
                <a:gd name="T89" fmla="*/ 2111 h 4015"/>
                <a:gd name="T90" fmla="*/ 3983 w 4023"/>
                <a:gd name="T91" fmla="*/ 1603 h 4015"/>
                <a:gd name="T92" fmla="*/ 3825 w 4023"/>
                <a:gd name="T93" fmla="*/ 1137 h 4015"/>
                <a:gd name="T94" fmla="*/ 3565 w 4023"/>
                <a:gd name="T95" fmla="*/ 731 h 4015"/>
                <a:gd name="T96" fmla="*/ 3216 w 4023"/>
                <a:gd name="T97" fmla="*/ 399 h 4015"/>
                <a:gd name="T98" fmla="*/ 2795 w 4023"/>
                <a:gd name="T99" fmla="*/ 158 h 4015"/>
                <a:gd name="T100" fmla="*/ 2318 w 4023"/>
                <a:gd name="T101" fmla="*/ 23 h 4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023" h="4015">
                  <a:moveTo>
                    <a:pt x="2012" y="3513"/>
                  </a:moveTo>
                  <a:lnTo>
                    <a:pt x="1934" y="3511"/>
                  </a:lnTo>
                  <a:lnTo>
                    <a:pt x="1858" y="3505"/>
                  </a:lnTo>
                  <a:lnTo>
                    <a:pt x="1782" y="3495"/>
                  </a:lnTo>
                  <a:lnTo>
                    <a:pt x="1708" y="3482"/>
                  </a:lnTo>
                  <a:lnTo>
                    <a:pt x="1635" y="3465"/>
                  </a:lnTo>
                  <a:lnTo>
                    <a:pt x="1564" y="3445"/>
                  </a:lnTo>
                  <a:lnTo>
                    <a:pt x="1493" y="3422"/>
                  </a:lnTo>
                  <a:lnTo>
                    <a:pt x="1425" y="3395"/>
                  </a:lnTo>
                  <a:lnTo>
                    <a:pt x="1358" y="3364"/>
                  </a:lnTo>
                  <a:lnTo>
                    <a:pt x="1293" y="3331"/>
                  </a:lnTo>
                  <a:lnTo>
                    <a:pt x="1230" y="3294"/>
                  </a:lnTo>
                  <a:lnTo>
                    <a:pt x="1169" y="3255"/>
                  </a:lnTo>
                  <a:lnTo>
                    <a:pt x="1109" y="3213"/>
                  </a:lnTo>
                  <a:lnTo>
                    <a:pt x="1052" y="3169"/>
                  </a:lnTo>
                  <a:lnTo>
                    <a:pt x="998" y="3122"/>
                  </a:lnTo>
                  <a:lnTo>
                    <a:pt x="945" y="3071"/>
                  </a:lnTo>
                  <a:lnTo>
                    <a:pt x="895" y="3019"/>
                  </a:lnTo>
                  <a:lnTo>
                    <a:pt x="848" y="2965"/>
                  </a:lnTo>
                  <a:lnTo>
                    <a:pt x="803" y="2908"/>
                  </a:lnTo>
                  <a:lnTo>
                    <a:pt x="761" y="2849"/>
                  </a:lnTo>
                  <a:lnTo>
                    <a:pt x="722" y="2787"/>
                  </a:lnTo>
                  <a:lnTo>
                    <a:pt x="686" y="2725"/>
                  </a:lnTo>
                  <a:lnTo>
                    <a:pt x="651" y="2660"/>
                  </a:lnTo>
                  <a:lnTo>
                    <a:pt x="621" y="2593"/>
                  </a:lnTo>
                  <a:lnTo>
                    <a:pt x="595" y="2524"/>
                  </a:lnTo>
                  <a:lnTo>
                    <a:pt x="571" y="2455"/>
                  </a:lnTo>
                  <a:lnTo>
                    <a:pt x="551" y="2383"/>
                  </a:lnTo>
                  <a:lnTo>
                    <a:pt x="534" y="2311"/>
                  </a:lnTo>
                  <a:lnTo>
                    <a:pt x="521" y="2236"/>
                  </a:lnTo>
                  <a:lnTo>
                    <a:pt x="511" y="2161"/>
                  </a:lnTo>
                  <a:lnTo>
                    <a:pt x="505" y="2085"/>
                  </a:lnTo>
                  <a:lnTo>
                    <a:pt x="504" y="2008"/>
                  </a:lnTo>
                  <a:lnTo>
                    <a:pt x="505" y="1930"/>
                  </a:lnTo>
                  <a:lnTo>
                    <a:pt x="511" y="1853"/>
                  </a:lnTo>
                  <a:lnTo>
                    <a:pt x="521" y="1778"/>
                  </a:lnTo>
                  <a:lnTo>
                    <a:pt x="534" y="1704"/>
                  </a:lnTo>
                  <a:lnTo>
                    <a:pt x="551" y="1631"/>
                  </a:lnTo>
                  <a:lnTo>
                    <a:pt x="571" y="1560"/>
                  </a:lnTo>
                  <a:lnTo>
                    <a:pt x="595" y="1490"/>
                  </a:lnTo>
                  <a:lnTo>
                    <a:pt x="621" y="1421"/>
                  </a:lnTo>
                  <a:lnTo>
                    <a:pt x="651" y="1355"/>
                  </a:lnTo>
                  <a:lnTo>
                    <a:pt x="686" y="1290"/>
                  </a:lnTo>
                  <a:lnTo>
                    <a:pt x="722" y="1227"/>
                  </a:lnTo>
                  <a:lnTo>
                    <a:pt x="761" y="1165"/>
                  </a:lnTo>
                  <a:lnTo>
                    <a:pt x="803" y="1107"/>
                  </a:lnTo>
                  <a:lnTo>
                    <a:pt x="848" y="1050"/>
                  </a:lnTo>
                  <a:lnTo>
                    <a:pt x="895" y="995"/>
                  </a:lnTo>
                  <a:lnTo>
                    <a:pt x="945" y="943"/>
                  </a:lnTo>
                  <a:lnTo>
                    <a:pt x="998" y="893"/>
                  </a:lnTo>
                  <a:lnTo>
                    <a:pt x="1052" y="845"/>
                  </a:lnTo>
                  <a:lnTo>
                    <a:pt x="1109" y="801"/>
                  </a:lnTo>
                  <a:lnTo>
                    <a:pt x="1169" y="759"/>
                  </a:lnTo>
                  <a:lnTo>
                    <a:pt x="1230" y="720"/>
                  </a:lnTo>
                  <a:lnTo>
                    <a:pt x="1293" y="684"/>
                  </a:lnTo>
                  <a:lnTo>
                    <a:pt x="1358" y="651"/>
                  </a:lnTo>
                  <a:lnTo>
                    <a:pt x="1425" y="620"/>
                  </a:lnTo>
                  <a:lnTo>
                    <a:pt x="1493" y="593"/>
                  </a:lnTo>
                  <a:lnTo>
                    <a:pt x="1564" y="569"/>
                  </a:lnTo>
                  <a:lnTo>
                    <a:pt x="1635" y="549"/>
                  </a:lnTo>
                  <a:lnTo>
                    <a:pt x="1708" y="532"/>
                  </a:lnTo>
                  <a:lnTo>
                    <a:pt x="1782" y="519"/>
                  </a:lnTo>
                  <a:lnTo>
                    <a:pt x="1858" y="510"/>
                  </a:lnTo>
                  <a:lnTo>
                    <a:pt x="1934" y="504"/>
                  </a:lnTo>
                  <a:lnTo>
                    <a:pt x="2012" y="502"/>
                  </a:lnTo>
                  <a:lnTo>
                    <a:pt x="2090" y="504"/>
                  </a:lnTo>
                  <a:lnTo>
                    <a:pt x="2166" y="510"/>
                  </a:lnTo>
                  <a:lnTo>
                    <a:pt x="2242" y="519"/>
                  </a:lnTo>
                  <a:lnTo>
                    <a:pt x="2316" y="532"/>
                  </a:lnTo>
                  <a:lnTo>
                    <a:pt x="2389" y="549"/>
                  </a:lnTo>
                  <a:lnTo>
                    <a:pt x="2460" y="569"/>
                  </a:lnTo>
                  <a:lnTo>
                    <a:pt x="2531" y="593"/>
                  </a:lnTo>
                  <a:lnTo>
                    <a:pt x="2599" y="620"/>
                  </a:lnTo>
                  <a:lnTo>
                    <a:pt x="2665" y="651"/>
                  </a:lnTo>
                  <a:lnTo>
                    <a:pt x="2731" y="684"/>
                  </a:lnTo>
                  <a:lnTo>
                    <a:pt x="2794" y="720"/>
                  </a:lnTo>
                  <a:lnTo>
                    <a:pt x="2855" y="759"/>
                  </a:lnTo>
                  <a:lnTo>
                    <a:pt x="2915" y="801"/>
                  </a:lnTo>
                  <a:lnTo>
                    <a:pt x="2971" y="845"/>
                  </a:lnTo>
                  <a:lnTo>
                    <a:pt x="3026" y="893"/>
                  </a:lnTo>
                  <a:lnTo>
                    <a:pt x="3079" y="943"/>
                  </a:lnTo>
                  <a:lnTo>
                    <a:pt x="3129" y="995"/>
                  </a:lnTo>
                  <a:lnTo>
                    <a:pt x="3176" y="1050"/>
                  </a:lnTo>
                  <a:lnTo>
                    <a:pt x="3221" y="1107"/>
                  </a:lnTo>
                  <a:lnTo>
                    <a:pt x="3263" y="1165"/>
                  </a:lnTo>
                  <a:lnTo>
                    <a:pt x="3302" y="1227"/>
                  </a:lnTo>
                  <a:lnTo>
                    <a:pt x="3338" y="1290"/>
                  </a:lnTo>
                  <a:lnTo>
                    <a:pt x="3372" y="1355"/>
                  </a:lnTo>
                  <a:lnTo>
                    <a:pt x="3402" y="1421"/>
                  </a:lnTo>
                  <a:lnTo>
                    <a:pt x="3429" y="1490"/>
                  </a:lnTo>
                  <a:lnTo>
                    <a:pt x="3453" y="1560"/>
                  </a:lnTo>
                  <a:lnTo>
                    <a:pt x="3473" y="1631"/>
                  </a:lnTo>
                  <a:lnTo>
                    <a:pt x="3490" y="1704"/>
                  </a:lnTo>
                  <a:lnTo>
                    <a:pt x="3503" y="1778"/>
                  </a:lnTo>
                  <a:lnTo>
                    <a:pt x="3513" y="1853"/>
                  </a:lnTo>
                  <a:lnTo>
                    <a:pt x="3518" y="1930"/>
                  </a:lnTo>
                  <a:lnTo>
                    <a:pt x="3520" y="2008"/>
                  </a:lnTo>
                  <a:lnTo>
                    <a:pt x="3518" y="2085"/>
                  </a:lnTo>
                  <a:lnTo>
                    <a:pt x="3513" y="2161"/>
                  </a:lnTo>
                  <a:lnTo>
                    <a:pt x="3503" y="2236"/>
                  </a:lnTo>
                  <a:lnTo>
                    <a:pt x="3490" y="2311"/>
                  </a:lnTo>
                  <a:lnTo>
                    <a:pt x="3473" y="2383"/>
                  </a:lnTo>
                  <a:lnTo>
                    <a:pt x="3453" y="2455"/>
                  </a:lnTo>
                  <a:lnTo>
                    <a:pt x="3429" y="2524"/>
                  </a:lnTo>
                  <a:lnTo>
                    <a:pt x="3402" y="2593"/>
                  </a:lnTo>
                  <a:lnTo>
                    <a:pt x="3372" y="2660"/>
                  </a:lnTo>
                  <a:lnTo>
                    <a:pt x="3338" y="2725"/>
                  </a:lnTo>
                  <a:lnTo>
                    <a:pt x="3302" y="2787"/>
                  </a:lnTo>
                  <a:lnTo>
                    <a:pt x="3263" y="2849"/>
                  </a:lnTo>
                  <a:lnTo>
                    <a:pt x="3221" y="2908"/>
                  </a:lnTo>
                  <a:lnTo>
                    <a:pt x="3176" y="2965"/>
                  </a:lnTo>
                  <a:lnTo>
                    <a:pt x="3129" y="3019"/>
                  </a:lnTo>
                  <a:lnTo>
                    <a:pt x="3079" y="3071"/>
                  </a:lnTo>
                  <a:lnTo>
                    <a:pt x="3026" y="3122"/>
                  </a:lnTo>
                  <a:lnTo>
                    <a:pt x="2971" y="3169"/>
                  </a:lnTo>
                  <a:lnTo>
                    <a:pt x="2915" y="3213"/>
                  </a:lnTo>
                  <a:lnTo>
                    <a:pt x="2855" y="3255"/>
                  </a:lnTo>
                  <a:lnTo>
                    <a:pt x="2794" y="3294"/>
                  </a:lnTo>
                  <a:lnTo>
                    <a:pt x="2731" y="3331"/>
                  </a:lnTo>
                  <a:lnTo>
                    <a:pt x="2665" y="3364"/>
                  </a:lnTo>
                  <a:lnTo>
                    <a:pt x="2599" y="3395"/>
                  </a:lnTo>
                  <a:lnTo>
                    <a:pt x="2531" y="3422"/>
                  </a:lnTo>
                  <a:lnTo>
                    <a:pt x="2460" y="3445"/>
                  </a:lnTo>
                  <a:lnTo>
                    <a:pt x="2389" y="3465"/>
                  </a:lnTo>
                  <a:lnTo>
                    <a:pt x="2316" y="3482"/>
                  </a:lnTo>
                  <a:lnTo>
                    <a:pt x="2242" y="3495"/>
                  </a:lnTo>
                  <a:lnTo>
                    <a:pt x="2166" y="3505"/>
                  </a:lnTo>
                  <a:lnTo>
                    <a:pt x="2090" y="3511"/>
                  </a:lnTo>
                  <a:lnTo>
                    <a:pt x="2012" y="3513"/>
                  </a:lnTo>
                  <a:close/>
                  <a:moveTo>
                    <a:pt x="2012" y="0"/>
                  </a:moveTo>
                  <a:lnTo>
                    <a:pt x="1908" y="3"/>
                  </a:lnTo>
                  <a:lnTo>
                    <a:pt x="1806" y="10"/>
                  </a:lnTo>
                  <a:lnTo>
                    <a:pt x="1706" y="23"/>
                  </a:lnTo>
                  <a:lnTo>
                    <a:pt x="1606" y="41"/>
                  </a:lnTo>
                  <a:lnTo>
                    <a:pt x="1509" y="63"/>
                  </a:lnTo>
                  <a:lnTo>
                    <a:pt x="1413" y="90"/>
                  </a:lnTo>
                  <a:lnTo>
                    <a:pt x="1319" y="122"/>
                  </a:lnTo>
                  <a:lnTo>
                    <a:pt x="1229" y="158"/>
                  </a:lnTo>
                  <a:lnTo>
                    <a:pt x="1139" y="198"/>
                  </a:lnTo>
                  <a:lnTo>
                    <a:pt x="1053" y="242"/>
                  </a:lnTo>
                  <a:lnTo>
                    <a:pt x="968" y="290"/>
                  </a:lnTo>
                  <a:lnTo>
                    <a:pt x="887" y="342"/>
                  </a:lnTo>
                  <a:lnTo>
                    <a:pt x="807" y="399"/>
                  </a:lnTo>
                  <a:lnTo>
                    <a:pt x="732" y="458"/>
                  </a:lnTo>
                  <a:lnTo>
                    <a:pt x="659" y="521"/>
                  </a:lnTo>
                  <a:lnTo>
                    <a:pt x="589" y="587"/>
                  </a:lnTo>
                  <a:lnTo>
                    <a:pt x="523" y="658"/>
                  </a:lnTo>
                  <a:lnTo>
                    <a:pt x="459" y="731"/>
                  </a:lnTo>
                  <a:lnTo>
                    <a:pt x="399" y="806"/>
                  </a:lnTo>
                  <a:lnTo>
                    <a:pt x="344" y="884"/>
                  </a:lnTo>
                  <a:lnTo>
                    <a:pt x="291" y="967"/>
                  </a:lnTo>
                  <a:lnTo>
                    <a:pt x="243" y="1050"/>
                  </a:lnTo>
                  <a:lnTo>
                    <a:pt x="198" y="1137"/>
                  </a:lnTo>
                  <a:lnTo>
                    <a:pt x="159" y="1226"/>
                  </a:lnTo>
                  <a:lnTo>
                    <a:pt x="122" y="1317"/>
                  </a:lnTo>
                  <a:lnTo>
                    <a:pt x="90" y="1410"/>
                  </a:lnTo>
                  <a:lnTo>
                    <a:pt x="63" y="1506"/>
                  </a:lnTo>
                  <a:lnTo>
                    <a:pt x="41" y="1603"/>
                  </a:lnTo>
                  <a:lnTo>
                    <a:pt x="23" y="1701"/>
                  </a:lnTo>
                  <a:lnTo>
                    <a:pt x="11" y="1802"/>
                  </a:lnTo>
                  <a:lnTo>
                    <a:pt x="3" y="1904"/>
                  </a:lnTo>
                  <a:lnTo>
                    <a:pt x="0" y="2008"/>
                  </a:lnTo>
                  <a:lnTo>
                    <a:pt x="3" y="2111"/>
                  </a:lnTo>
                  <a:lnTo>
                    <a:pt x="11" y="2212"/>
                  </a:lnTo>
                  <a:lnTo>
                    <a:pt x="23" y="2313"/>
                  </a:lnTo>
                  <a:lnTo>
                    <a:pt x="41" y="2412"/>
                  </a:lnTo>
                  <a:lnTo>
                    <a:pt x="63" y="2509"/>
                  </a:lnTo>
                  <a:lnTo>
                    <a:pt x="90" y="2605"/>
                  </a:lnTo>
                  <a:lnTo>
                    <a:pt x="122" y="2698"/>
                  </a:lnTo>
                  <a:lnTo>
                    <a:pt x="159" y="2788"/>
                  </a:lnTo>
                  <a:lnTo>
                    <a:pt x="198" y="2878"/>
                  </a:lnTo>
                  <a:lnTo>
                    <a:pt x="243" y="2964"/>
                  </a:lnTo>
                  <a:lnTo>
                    <a:pt x="291" y="3048"/>
                  </a:lnTo>
                  <a:lnTo>
                    <a:pt x="344" y="3130"/>
                  </a:lnTo>
                  <a:lnTo>
                    <a:pt x="399" y="3209"/>
                  </a:lnTo>
                  <a:lnTo>
                    <a:pt x="459" y="3284"/>
                  </a:lnTo>
                  <a:lnTo>
                    <a:pt x="523" y="3357"/>
                  </a:lnTo>
                  <a:lnTo>
                    <a:pt x="589" y="3427"/>
                  </a:lnTo>
                  <a:lnTo>
                    <a:pt x="659" y="3493"/>
                  </a:lnTo>
                  <a:lnTo>
                    <a:pt x="732" y="3556"/>
                  </a:lnTo>
                  <a:lnTo>
                    <a:pt x="807" y="3616"/>
                  </a:lnTo>
                  <a:lnTo>
                    <a:pt x="887" y="3672"/>
                  </a:lnTo>
                  <a:lnTo>
                    <a:pt x="968" y="3724"/>
                  </a:lnTo>
                  <a:lnTo>
                    <a:pt x="1053" y="3772"/>
                  </a:lnTo>
                  <a:lnTo>
                    <a:pt x="1139" y="3817"/>
                  </a:lnTo>
                  <a:lnTo>
                    <a:pt x="1229" y="3857"/>
                  </a:lnTo>
                  <a:lnTo>
                    <a:pt x="1319" y="3892"/>
                  </a:lnTo>
                  <a:lnTo>
                    <a:pt x="1413" y="3925"/>
                  </a:lnTo>
                  <a:lnTo>
                    <a:pt x="1509" y="3952"/>
                  </a:lnTo>
                  <a:lnTo>
                    <a:pt x="1606" y="3974"/>
                  </a:lnTo>
                  <a:lnTo>
                    <a:pt x="1706" y="3992"/>
                  </a:lnTo>
                  <a:lnTo>
                    <a:pt x="1806" y="4004"/>
                  </a:lnTo>
                  <a:lnTo>
                    <a:pt x="1908" y="4012"/>
                  </a:lnTo>
                  <a:lnTo>
                    <a:pt x="2012" y="4015"/>
                  </a:lnTo>
                  <a:lnTo>
                    <a:pt x="2115" y="4012"/>
                  </a:lnTo>
                  <a:lnTo>
                    <a:pt x="2218" y="4004"/>
                  </a:lnTo>
                  <a:lnTo>
                    <a:pt x="2318" y="3992"/>
                  </a:lnTo>
                  <a:lnTo>
                    <a:pt x="2417" y="3974"/>
                  </a:lnTo>
                  <a:lnTo>
                    <a:pt x="2514" y="3952"/>
                  </a:lnTo>
                  <a:lnTo>
                    <a:pt x="2610" y="3925"/>
                  </a:lnTo>
                  <a:lnTo>
                    <a:pt x="2704" y="3892"/>
                  </a:lnTo>
                  <a:lnTo>
                    <a:pt x="2795" y="3857"/>
                  </a:lnTo>
                  <a:lnTo>
                    <a:pt x="2884" y="3817"/>
                  </a:lnTo>
                  <a:lnTo>
                    <a:pt x="2971" y="3772"/>
                  </a:lnTo>
                  <a:lnTo>
                    <a:pt x="3055" y="3724"/>
                  </a:lnTo>
                  <a:lnTo>
                    <a:pt x="3137" y="3672"/>
                  </a:lnTo>
                  <a:lnTo>
                    <a:pt x="3216" y="3616"/>
                  </a:lnTo>
                  <a:lnTo>
                    <a:pt x="3292" y="3556"/>
                  </a:lnTo>
                  <a:lnTo>
                    <a:pt x="3364" y="3493"/>
                  </a:lnTo>
                  <a:lnTo>
                    <a:pt x="3435" y="3427"/>
                  </a:lnTo>
                  <a:lnTo>
                    <a:pt x="3501" y="3357"/>
                  </a:lnTo>
                  <a:lnTo>
                    <a:pt x="3565" y="3284"/>
                  </a:lnTo>
                  <a:lnTo>
                    <a:pt x="3624" y="3209"/>
                  </a:lnTo>
                  <a:lnTo>
                    <a:pt x="3680" y="3130"/>
                  </a:lnTo>
                  <a:lnTo>
                    <a:pt x="3733" y="3048"/>
                  </a:lnTo>
                  <a:lnTo>
                    <a:pt x="3781" y="2964"/>
                  </a:lnTo>
                  <a:lnTo>
                    <a:pt x="3825" y="2878"/>
                  </a:lnTo>
                  <a:lnTo>
                    <a:pt x="3865" y="2788"/>
                  </a:lnTo>
                  <a:lnTo>
                    <a:pt x="3902" y="2698"/>
                  </a:lnTo>
                  <a:lnTo>
                    <a:pt x="3933" y="2605"/>
                  </a:lnTo>
                  <a:lnTo>
                    <a:pt x="3960" y="2509"/>
                  </a:lnTo>
                  <a:lnTo>
                    <a:pt x="3983" y="2412"/>
                  </a:lnTo>
                  <a:lnTo>
                    <a:pt x="4000" y="2313"/>
                  </a:lnTo>
                  <a:lnTo>
                    <a:pt x="4013" y="2212"/>
                  </a:lnTo>
                  <a:lnTo>
                    <a:pt x="4021" y="2111"/>
                  </a:lnTo>
                  <a:lnTo>
                    <a:pt x="4023" y="2008"/>
                  </a:lnTo>
                  <a:lnTo>
                    <a:pt x="4021" y="1904"/>
                  </a:lnTo>
                  <a:lnTo>
                    <a:pt x="4013" y="1802"/>
                  </a:lnTo>
                  <a:lnTo>
                    <a:pt x="4000" y="1701"/>
                  </a:lnTo>
                  <a:lnTo>
                    <a:pt x="3983" y="1603"/>
                  </a:lnTo>
                  <a:lnTo>
                    <a:pt x="3960" y="1506"/>
                  </a:lnTo>
                  <a:lnTo>
                    <a:pt x="3933" y="1410"/>
                  </a:lnTo>
                  <a:lnTo>
                    <a:pt x="3902" y="1317"/>
                  </a:lnTo>
                  <a:lnTo>
                    <a:pt x="3865" y="1226"/>
                  </a:lnTo>
                  <a:lnTo>
                    <a:pt x="3825" y="1137"/>
                  </a:lnTo>
                  <a:lnTo>
                    <a:pt x="3781" y="1050"/>
                  </a:lnTo>
                  <a:lnTo>
                    <a:pt x="3733" y="967"/>
                  </a:lnTo>
                  <a:lnTo>
                    <a:pt x="3680" y="884"/>
                  </a:lnTo>
                  <a:lnTo>
                    <a:pt x="3624" y="806"/>
                  </a:lnTo>
                  <a:lnTo>
                    <a:pt x="3565" y="731"/>
                  </a:lnTo>
                  <a:lnTo>
                    <a:pt x="3501" y="658"/>
                  </a:lnTo>
                  <a:lnTo>
                    <a:pt x="3435" y="587"/>
                  </a:lnTo>
                  <a:lnTo>
                    <a:pt x="3364" y="521"/>
                  </a:lnTo>
                  <a:lnTo>
                    <a:pt x="3292" y="458"/>
                  </a:lnTo>
                  <a:lnTo>
                    <a:pt x="3216" y="399"/>
                  </a:lnTo>
                  <a:lnTo>
                    <a:pt x="3137" y="342"/>
                  </a:lnTo>
                  <a:lnTo>
                    <a:pt x="3055" y="290"/>
                  </a:lnTo>
                  <a:lnTo>
                    <a:pt x="2971" y="242"/>
                  </a:lnTo>
                  <a:lnTo>
                    <a:pt x="2884" y="198"/>
                  </a:lnTo>
                  <a:lnTo>
                    <a:pt x="2795" y="158"/>
                  </a:lnTo>
                  <a:lnTo>
                    <a:pt x="2704" y="122"/>
                  </a:lnTo>
                  <a:lnTo>
                    <a:pt x="2610" y="90"/>
                  </a:lnTo>
                  <a:lnTo>
                    <a:pt x="2514" y="63"/>
                  </a:lnTo>
                  <a:lnTo>
                    <a:pt x="2417" y="41"/>
                  </a:lnTo>
                  <a:lnTo>
                    <a:pt x="2318" y="23"/>
                  </a:lnTo>
                  <a:lnTo>
                    <a:pt x="2218" y="10"/>
                  </a:lnTo>
                  <a:lnTo>
                    <a:pt x="2115" y="3"/>
                  </a:lnTo>
                  <a:lnTo>
                    <a:pt x="20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</p:grpSp>
      <p:sp>
        <p:nvSpPr>
          <p:cNvPr id="9" name="Freeform 286"/>
          <p:cNvSpPr>
            <a:spLocks noEditPoints="1"/>
          </p:cNvSpPr>
          <p:nvPr/>
        </p:nvSpPr>
        <p:spPr bwMode="auto">
          <a:xfrm>
            <a:off x="5700761" y="1428513"/>
            <a:ext cx="526491" cy="527742"/>
          </a:xfrm>
          <a:custGeom>
            <a:avLst/>
            <a:gdLst>
              <a:gd name="T0" fmla="*/ 11438 w 16419"/>
              <a:gd name="T1" fmla="*/ 11992 h 16036"/>
              <a:gd name="T2" fmla="*/ 12051 w 16419"/>
              <a:gd name="T3" fmla="*/ 9611 h 16036"/>
              <a:gd name="T4" fmla="*/ 15080 w 16419"/>
              <a:gd name="T5" fmla="*/ 9931 h 16036"/>
              <a:gd name="T6" fmla="*/ 13248 w 16419"/>
              <a:gd name="T7" fmla="*/ 12967 h 16036"/>
              <a:gd name="T8" fmla="*/ 4590 w 16419"/>
              <a:gd name="T9" fmla="*/ 10655 h 16036"/>
              <a:gd name="T10" fmla="*/ 4429 w 16419"/>
              <a:gd name="T11" fmla="*/ 12231 h 16036"/>
              <a:gd name="T12" fmla="*/ 2147 w 16419"/>
              <a:gd name="T13" fmla="*/ 11712 h 16036"/>
              <a:gd name="T14" fmla="*/ 1073 w 16419"/>
              <a:gd name="T15" fmla="*/ 8277 h 16036"/>
              <a:gd name="T16" fmla="*/ 4139 w 16419"/>
              <a:gd name="T17" fmla="*/ 4183 h 16036"/>
              <a:gd name="T18" fmla="*/ 4533 w 16419"/>
              <a:gd name="T19" fmla="*/ 5582 h 16036"/>
              <a:gd name="T20" fmla="*/ 1073 w 16419"/>
              <a:gd name="T21" fmla="*/ 7759 h 16036"/>
              <a:gd name="T22" fmla="*/ 1997 w 16419"/>
              <a:gd name="T23" fmla="*/ 4578 h 16036"/>
              <a:gd name="T24" fmla="*/ 9313 w 16419"/>
              <a:gd name="T25" fmla="*/ 5095 h 16036"/>
              <a:gd name="T26" fmla="*/ 11066 w 16419"/>
              <a:gd name="T27" fmla="*/ 4695 h 16036"/>
              <a:gd name="T28" fmla="*/ 11565 w 16419"/>
              <a:gd name="T29" fmla="*/ 6759 h 16036"/>
              <a:gd name="T30" fmla="*/ 10152 w 16419"/>
              <a:gd name="T31" fmla="*/ 11598 h 16036"/>
              <a:gd name="T32" fmla="*/ 8474 w 16419"/>
              <a:gd name="T33" fmla="*/ 11394 h 16036"/>
              <a:gd name="T34" fmla="*/ 11313 w 16419"/>
              <a:gd name="T35" fmla="*/ 10543 h 16036"/>
              <a:gd name="T36" fmla="*/ 12142 w 16419"/>
              <a:gd name="T37" fmla="*/ 12889 h 16036"/>
              <a:gd name="T38" fmla="*/ 11354 w 16419"/>
              <a:gd name="T39" fmla="*/ 14282 h 16036"/>
              <a:gd name="T40" fmla="*/ 9710 w 16419"/>
              <a:gd name="T41" fmla="*/ 14564 h 16036"/>
              <a:gd name="T42" fmla="*/ 10935 w 16419"/>
              <a:gd name="T43" fmla="*/ 12871 h 16036"/>
              <a:gd name="T44" fmla="*/ 9524 w 16419"/>
              <a:gd name="T45" fmla="*/ 12005 h 16036"/>
              <a:gd name="T46" fmla="*/ 10393 w 16419"/>
              <a:gd name="T47" fmla="*/ 12757 h 16036"/>
              <a:gd name="T48" fmla="*/ 8904 w 16419"/>
              <a:gd name="T49" fmla="*/ 14636 h 16036"/>
              <a:gd name="T50" fmla="*/ 5284 w 16419"/>
              <a:gd name="T51" fmla="*/ 14382 h 16036"/>
              <a:gd name="T52" fmla="*/ 4071 w 16419"/>
              <a:gd name="T53" fmla="*/ 13005 h 16036"/>
              <a:gd name="T54" fmla="*/ 5783 w 16419"/>
              <a:gd name="T55" fmla="*/ 13367 h 16036"/>
              <a:gd name="T56" fmla="*/ 7945 w 16419"/>
              <a:gd name="T57" fmla="*/ 8277 h 16036"/>
              <a:gd name="T58" fmla="*/ 6342 w 16419"/>
              <a:gd name="T59" fmla="*/ 11582 h 16036"/>
              <a:gd name="T60" fmla="*/ 5136 w 16419"/>
              <a:gd name="T61" fmla="*/ 10650 h 16036"/>
              <a:gd name="T62" fmla="*/ 7945 w 16419"/>
              <a:gd name="T63" fmla="*/ 8277 h 16036"/>
              <a:gd name="T64" fmla="*/ 7024 w 16419"/>
              <a:gd name="T65" fmla="*/ 5084 h 16036"/>
              <a:gd name="T66" fmla="*/ 4843 w 16419"/>
              <a:gd name="T67" fmla="*/ 6857 h 16036"/>
              <a:gd name="T68" fmla="*/ 5321 w 16419"/>
              <a:gd name="T69" fmla="*/ 4784 h 16036"/>
              <a:gd name="T70" fmla="*/ 3667 w 16419"/>
              <a:gd name="T71" fmla="*/ 3305 h 16036"/>
              <a:gd name="T72" fmla="*/ 5215 w 16419"/>
              <a:gd name="T73" fmla="*/ 1684 h 16036"/>
              <a:gd name="T74" fmla="*/ 6448 w 16419"/>
              <a:gd name="T75" fmla="*/ 1771 h 16036"/>
              <a:gd name="T76" fmla="*/ 5148 w 16419"/>
              <a:gd name="T77" fmla="*/ 3833 h 16036"/>
              <a:gd name="T78" fmla="*/ 6569 w 16419"/>
              <a:gd name="T79" fmla="*/ 4486 h 16036"/>
              <a:gd name="T80" fmla="*/ 6014 w 16419"/>
              <a:gd name="T81" fmla="*/ 3301 h 16036"/>
              <a:gd name="T82" fmla="*/ 7732 w 16419"/>
              <a:gd name="T83" fmla="*/ 1205 h 16036"/>
              <a:gd name="T84" fmla="*/ 11565 w 16419"/>
              <a:gd name="T85" fmla="*/ 1859 h 16036"/>
              <a:gd name="T86" fmla="*/ 12421 w 16419"/>
              <a:gd name="T87" fmla="*/ 3513 h 16036"/>
              <a:gd name="T88" fmla="*/ 11123 w 16419"/>
              <a:gd name="T89" fmla="*/ 3527 h 16036"/>
              <a:gd name="T90" fmla="*/ 9758 w 16419"/>
              <a:gd name="T91" fmla="*/ 1525 h 16036"/>
              <a:gd name="T92" fmla="*/ 9852 w 16419"/>
              <a:gd name="T93" fmla="*/ 2463 h 16036"/>
              <a:gd name="T94" fmla="*/ 10437 w 16419"/>
              <a:gd name="T95" fmla="*/ 4348 h 16036"/>
              <a:gd name="T96" fmla="*/ 8786 w 16419"/>
              <a:gd name="T97" fmla="*/ 4626 h 16036"/>
              <a:gd name="T98" fmla="*/ 6848 w 16419"/>
              <a:gd name="T99" fmla="*/ 13930 h 16036"/>
              <a:gd name="T100" fmla="*/ 6020 w 16419"/>
              <a:gd name="T101" fmla="*/ 12187 h 16036"/>
              <a:gd name="T102" fmla="*/ 7521 w 16419"/>
              <a:gd name="T103" fmla="*/ 11934 h 16036"/>
              <a:gd name="T104" fmla="*/ 12063 w 16419"/>
              <a:gd name="T105" fmla="*/ 6494 h 16036"/>
              <a:gd name="T106" fmla="*/ 11695 w 16419"/>
              <a:gd name="T107" fmla="*/ 4461 h 16036"/>
              <a:gd name="T108" fmla="*/ 13078 w 16419"/>
              <a:gd name="T109" fmla="*/ 3710 h 16036"/>
              <a:gd name="T110" fmla="*/ 14700 w 16419"/>
              <a:gd name="T111" fmla="*/ 5106 h 16036"/>
              <a:gd name="T112" fmla="*/ 6960 w 16419"/>
              <a:gd name="T113" fmla="*/ 92 h 16036"/>
              <a:gd name="T114" fmla="*/ 498 w 16419"/>
              <a:gd name="T115" fmla="*/ 5261 h 16036"/>
              <a:gd name="T116" fmla="*/ 2132 w 16419"/>
              <a:gd name="T117" fmla="*/ 13409 h 16036"/>
              <a:gd name="T118" fmla="*/ 10261 w 16419"/>
              <a:gd name="T119" fmla="*/ 15783 h 16036"/>
              <a:gd name="T120" fmla="*/ 16160 w 16419"/>
              <a:gd name="T121" fmla="*/ 10021 h 16036"/>
              <a:gd name="T122" fmla="*/ 13729 w 16419"/>
              <a:gd name="T123" fmla="*/ 2083 h 16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6419" h="16036">
                <a:moveTo>
                  <a:pt x="13248" y="12967"/>
                </a:moveTo>
                <a:lnTo>
                  <a:pt x="13139" y="12892"/>
                </a:lnTo>
                <a:lnTo>
                  <a:pt x="13030" y="12819"/>
                </a:lnTo>
                <a:lnTo>
                  <a:pt x="12919" y="12748"/>
                </a:lnTo>
                <a:lnTo>
                  <a:pt x="12807" y="12676"/>
                </a:lnTo>
                <a:lnTo>
                  <a:pt x="12693" y="12608"/>
                </a:lnTo>
                <a:lnTo>
                  <a:pt x="12579" y="12541"/>
                </a:lnTo>
                <a:lnTo>
                  <a:pt x="12463" y="12476"/>
                </a:lnTo>
                <a:lnTo>
                  <a:pt x="12347" y="12413"/>
                </a:lnTo>
                <a:lnTo>
                  <a:pt x="12229" y="12351"/>
                </a:lnTo>
                <a:lnTo>
                  <a:pt x="12110" y="12291"/>
                </a:lnTo>
                <a:lnTo>
                  <a:pt x="12051" y="12261"/>
                </a:lnTo>
                <a:lnTo>
                  <a:pt x="11990" y="12231"/>
                </a:lnTo>
                <a:lnTo>
                  <a:pt x="11930" y="12203"/>
                </a:lnTo>
                <a:lnTo>
                  <a:pt x="11869" y="12175"/>
                </a:lnTo>
                <a:lnTo>
                  <a:pt x="11808" y="12147"/>
                </a:lnTo>
                <a:lnTo>
                  <a:pt x="11747" y="12120"/>
                </a:lnTo>
                <a:lnTo>
                  <a:pt x="11686" y="12094"/>
                </a:lnTo>
                <a:lnTo>
                  <a:pt x="11625" y="12068"/>
                </a:lnTo>
                <a:lnTo>
                  <a:pt x="11562" y="12042"/>
                </a:lnTo>
                <a:lnTo>
                  <a:pt x="11499" y="12017"/>
                </a:lnTo>
                <a:lnTo>
                  <a:pt x="11438" y="11992"/>
                </a:lnTo>
                <a:lnTo>
                  <a:pt x="11374" y="11968"/>
                </a:lnTo>
                <a:lnTo>
                  <a:pt x="11419" y="11863"/>
                </a:lnTo>
                <a:lnTo>
                  <a:pt x="11463" y="11756"/>
                </a:lnTo>
                <a:lnTo>
                  <a:pt x="11505" y="11649"/>
                </a:lnTo>
                <a:lnTo>
                  <a:pt x="11546" y="11541"/>
                </a:lnTo>
                <a:lnTo>
                  <a:pt x="11585" y="11433"/>
                </a:lnTo>
                <a:lnTo>
                  <a:pt x="11624" y="11323"/>
                </a:lnTo>
                <a:lnTo>
                  <a:pt x="11661" y="11214"/>
                </a:lnTo>
                <a:lnTo>
                  <a:pt x="11696" y="11104"/>
                </a:lnTo>
                <a:lnTo>
                  <a:pt x="11731" y="10993"/>
                </a:lnTo>
                <a:lnTo>
                  <a:pt x="11765" y="10880"/>
                </a:lnTo>
                <a:lnTo>
                  <a:pt x="11798" y="10768"/>
                </a:lnTo>
                <a:lnTo>
                  <a:pt x="11829" y="10655"/>
                </a:lnTo>
                <a:lnTo>
                  <a:pt x="11859" y="10542"/>
                </a:lnTo>
                <a:lnTo>
                  <a:pt x="11887" y="10427"/>
                </a:lnTo>
                <a:lnTo>
                  <a:pt x="11914" y="10312"/>
                </a:lnTo>
                <a:lnTo>
                  <a:pt x="11941" y="10197"/>
                </a:lnTo>
                <a:lnTo>
                  <a:pt x="11965" y="10081"/>
                </a:lnTo>
                <a:lnTo>
                  <a:pt x="11988" y="9964"/>
                </a:lnTo>
                <a:lnTo>
                  <a:pt x="12010" y="9847"/>
                </a:lnTo>
                <a:lnTo>
                  <a:pt x="12031" y="9729"/>
                </a:lnTo>
                <a:lnTo>
                  <a:pt x="12051" y="9611"/>
                </a:lnTo>
                <a:lnTo>
                  <a:pt x="12068" y="9492"/>
                </a:lnTo>
                <a:lnTo>
                  <a:pt x="12084" y="9373"/>
                </a:lnTo>
                <a:lnTo>
                  <a:pt x="12100" y="9253"/>
                </a:lnTo>
                <a:lnTo>
                  <a:pt x="12113" y="9133"/>
                </a:lnTo>
                <a:lnTo>
                  <a:pt x="12126" y="9011"/>
                </a:lnTo>
                <a:lnTo>
                  <a:pt x="12137" y="8890"/>
                </a:lnTo>
                <a:lnTo>
                  <a:pt x="12147" y="8769"/>
                </a:lnTo>
                <a:lnTo>
                  <a:pt x="12155" y="8646"/>
                </a:lnTo>
                <a:lnTo>
                  <a:pt x="12161" y="8523"/>
                </a:lnTo>
                <a:lnTo>
                  <a:pt x="12166" y="8400"/>
                </a:lnTo>
                <a:lnTo>
                  <a:pt x="12171" y="8277"/>
                </a:lnTo>
                <a:lnTo>
                  <a:pt x="15347" y="8277"/>
                </a:lnTo>
                <a:lnTo>
                  <a:pt x="15337" y="8448"/>
                </a:lnTo>
                <a:lnTo>
                  <a:pt x="15325" y="8617"/>
                </a:lnTo>
                <a:lnTo>
                  <a:pt x="15309" y="8786"/>
                </a:lnTo>
                <a:lnTo>
                  <a:pt x="15287" y="8954"/>
                </a:lnTo>
                <a:lnTo>
                  <a:pt x="15262" y="9119"/>
                </a:lnTo>
                <a:lnTo>
                  <a:pt x="15234" y="9285"/>
                </a:lnTo>
                <a:lnTo>
                  <a:pt x="15201" y="9449"/>
                </a:lnTo>
                <a:lnTo>
                  <a:pt x="15164" y="9612"/>
                </a:lnTo>
                <a:lnTo>
                  <a:pt x="15124" y="9772"/>
                </a:lnTo>
                <a:lnTo>
                  <a:pt x="15080" y="9931"/>
                </a:lnTo>
                <a:lnTo>
                  <a:pt x="15032" y="10090"/>
                </a:lnTo>
                <a:lnTo>
                  <a:pt x="14980" y="10246"/>
                </a:lnTo>
                <a:lnTo>
                  <a:pt x="14925" y="10400"/>
                </a:lnTo>
                <a:lnTo>
                  <a:pt x="14866" y="10554"/>
                </a:lnTo>
                <a:lnTo>
                  <a:pt x="14804" y="10705"/>
                </a:lnTo>
                <a:lnTo>
                  <a:pt x="14738" y="10854"/>
                </a:lnTo>
                <a:lnTo>
                  <a:pt x="14668" y="11002"/>
                </a:lnTo>
                <a:lnTo>
                  <a:pt x="14596" y="11148"/>
                </a:lnTo>
                <a:lnTo>
                  <a:pt x="14521" y="11292"/>
                </a:lnTo>
                <a:lnTo>
                  <a:pt x="14441" y="11434"/>
                </a:lnTo>
                <a:lnTo>
                  <a:pt x="14358" y="11574"/>
                </a:lnTo>
                <a:lnTo>
                  <a:pt x="14272" y="11712"/>
                </a:lnTo>
                <a:lnTo>
                  <a:pt x="14183" y="11848"/>
                </a:lnTo>
                <a:lnTo>
                  <a:pt x="14092" y="11981"/>
                </a:lnTo>
                <a:lnTo>
                  <a:pt x="13996" y="12113"/>
                </a:lnTo>
                <a:lnTo>
                  <a:pt x="13898" y="12241"/>
                </a:lnTo>
                <a:lnTo>
                  <a:pt x="13797" y="12369"/>
                </a:lnTo>
                <a:lnTo>
                  <a:pt x="13693" y="12493"/>
                </a:lnTo>
                <a:lnTo>
                  <a:pt x="13586" y="12615"/>
                </a:lnTo>
                <a:lnTo>
                  <a:pt x="13476" y="12735"/>
                </a:lnTo>
                <a:lnTo>
                  <a:pt x="13364" y="12852"/>
                </a:lnTo>
                <a:lnTo>
                  <a:pt x="13248" y="12967"/>
                </a:lnTo>
                <a:close/>
                <a:moveTo>
                  <a:pt x="1073" y="8277"/>
                </a:moveTo>
                <a:lnTo>
                  <a:pt x="4248" y="8277"/>
                </a:lnTo>
                <a:lnTo>
                  <a:pt x="4253" y="8400"/>
                </a:lnTo>
                <a:lnTo>
                  <a:pt x="4258" y="8523"/>
                </a:lnTo>
                <a:lnTo>
                  <a:pt x="4265" y="8646"/>
                </a:lnTo>
                <a:lnTo>
                  <a:pt x="4273" y="8769"/>
                </a:lnTo>
                <a:lnTo>
                  <a:pt x="4282" y="8890"/>
                </a:lnTo>
                <a:lnTo>
                  <a:pt x="4294" y="9011"/>
                </a:lnTo>
                <a:lnTo>
                  <a:pt x="4306" y="9133"/>
                </a:lnTo>
                <a:lnTo>
                  <a:pt x="4319" y="9253"/>
                </a:lnTo>
                <a:lnTo>
                  <a:pt x="4335" y="9373"/>
                </a:lnTo>
                <a:lnTo>
                  <a:pt x="4351" y="9492"/>
                </a:lnTo>
                <a:lnTo>
                  <a:pt x="4370" y="9611"/>
                </a:lnTo>
                <a:lnTo>
                  <a:pt x="4388" y="9729"/>
                </a:lnTo>
                <a:lnTo>
                  <a:pt x="4410" y="9847"/>
                </a:lnTo>
                <a:lnTo>
                  <a:pt x="4431" y="9964"/>
                </a:lnTo>
                <a:lnTo>
                  <a:pt x="4455" y="10081"/>
                </a:lnTo>
                <a:lnTo>
                  <a:pt x="4479" y="10197"/>
                </a:lnTo>
                <a:lnTo>
                  <a:pt x="4505" y="10312"/>
                </a:lnTo>
                <a:lnTo>
                  <a:pt x="4533" y="10427"/>
                </a:lnTo>
                <a:lnTo>
                  <a:pt x="4560" y="10542"/>
                </a:lnTo>
                <a:lnTo>
                  <a:pt x="4590" y="10655"/>
                </a:lnTo>
                <a:lnTo>
                  <a:pt x="4622" y="10768"/>
                </a:lnTo>
                <a:lnTo>
                  <a:pt x="4654" y="10880"/>
                </a:lnTo>
                <a:lnTo>
                  <a:pt x="4688" y="10993"/>
                </a:lnTo>
                <a:lnTo>
                  <a:pt x="4723" y="11104"/>
                </a:lnTo>
                <a:lnTo>
                  <a:pt x="4758" y="11214"/>
                </a:lnTo>
                <a:lnTo>
                  <a:pt x="4795" y="11323"/>
                </a:lnTo>
                <a:lnTo>
                  <a:pt x="4834" y="11433"/>
                </a:lnTo>
                <a:lnTo>
                  <a:pt x="4874" y="11541"/>
                </a:lnTo>
                <a:lnTo>
                  <a:pt x="4915" y="11649"/>
                </a:lnTo>
                <a:lnTo>
                  <a:pt x="4958" y="11756"/>
                </a:lnTo>
                <a:lnTo>
                  <a:pt x="5001" y="11863"/>
                </a:lnTo>
                <a:lnTo>
                  <a:pt x="5045" y="11968"/>
                </a:lnTo>
                <a:lnTo>
                  <a:pt x="4982" y="11992"/>
                </a:lnTo>
                <a:lnTo>
                  <a:pt x="4920" y="12017"/>
                </a:lnTo>
                <a:lnTo>
                  <a:pt x="4857" y="12042"/>
                </a:lnTo>
                <a:lnTo>
                  <a:pt x="4795" y="12068"/>
                </a:lnTo>
                <a:lnTo>
                  <a:pt x="4734" y="12094"/>
                </a:lnTo>
                <a:lnTo>
                  <a:pt x="4672" y="12120"/>
                </a:lnTo>
                <a:lnTo>
                  <a:pt x="4611" y="12147"/>
                </a:lnTo>
                <a:lnTo>
                  <a:pt x="4550" y="12175"/>
                </a:lnTo>
                <a:lnTo>
                  <a:pt x="4490" y="12203"/>
                </a:lnTo>
                <a:lnTo>
                  <a:pt x="4429" y="12231"/>
                </a:lnTo>
                <a:lnTo>
                  <a:pt x="4370" y="12261"/>
                </a:lnTo>
                <a:lnTo>
                  <a:pt x="4309" y="12291"/>
                </a:lnTo>
                <a:lnTo>
                  <a:pt x="4191" y="12351"/>
                </a:lnTo>
                <a:lnTo>
                  <a:pt x="4073" y="12413"/>
                </a:lnTo>
                <a:lnTo>
                  <a:pt x="3956" y="12476"/>
                </a:lnTo>
                <a:lnTo>
                  <a:pt x="3841" y="12541"/>
                </a:lnTo>
                <a:lnTo>
                  <a:pt x="3726" y="12608"/>
                </a:lnTo>
                <a:lnTo>
                  <a:pt x="3613" y="12676"/>
                </a:lnTo>
                <a:lnTo>
                  <a:pt x="3501" y="12748"/>
                </a:lnTo>
                <a:lnTo>
                  <a:pt x="3389" y="12819"/>
                </a:lnTo>
                <a:lnTo>
                  <a:pt x="3280" y="12892"/>
                </a:lnTo>
                <a:lnTo>
                  <a:pt x="3171" y="12967"/>
                </a:lnTo>
                <a:lnTo>
                  <a:pt x="3056" y="12852"/>
                </a:lnTo>
                <a:lnTo>
                  <a:pt x="2943" y="12735"/>
                </a:lnTo>
                <a:lnTo>
                  <a:pt x="2833" y="12615"/>
                </a:lnTo>
                <a:lnTo>
                  <a:pt x="2727" y="12493"/>
                </a:lnTo>
                <a:lnTo>
                  <a:pt x="2623" y="12369"/>
                </a:lnTo>
                <a:lnTo>
                  <a:pt x="2521" y="12241"/>
                </a:lnTo>
                <a:lnTo>
                  <a:pt x="2423" y="12113"/>
                </a:lnTo>
                <a:lnTo>
                  <a:pt x="2328" y="11981"/>
                </a:lnTo>
                <a:lnTo>
                  <a:pt x="2236" y="11848"/>
                </a:lnTo>
                <a:lnTo>
                  <a:pt x="2147" y="11712"/>
                </a:lnTo>
                <a:lnTo>
                  <a:pt x="2062" y="11574"/>
                </a:lnTo>
                <a:lnTo>
                  <a:pt x="1978" y="11434"/>
                </a:lnTo>
                <a:lnTo>
                  <a:pt x="1899" y="11292"/>
                </a:lnTo>
                <a:lnTo>
                  <a:pt x="1824" y="11148"/>
                </a:lnTo>
                <a:lnTo>
                  <a:pt x="1751" y="11002"/>
                </a:lnTo>
                <a:lnTo>
                  <a:pt x="1682" y="10854"/>
                </a:lnTo>
                <a:lnTo>
                  <a:pt x="1615" y="10705"/>
                </a:lnTo>
                <a:lnTo>
                  <a:pt x="1554" y="10554"/>
                </a:lnTo>
                <a:lnTo>
                  <a:pt x="1494" y="10400"/>
                </a:lnTo>
                <a:lnTo>
                  <a:pt x="1440" y="10246"/>
                </a:lnTo>
                <a:lnTo>
                  <a:pt x="1387" y="10090"/>
                </a:lnTo>
                <a:lnTo>
                  <a:pt x="1340" y="9931"/>
                </a:lnTo>
                <a:lnTo>
                  <a:pt x="1296" y="9772"/>
                </a:lnTo>
                <a:lnTo>
                  <a:pt x="1255" y="9612"/>
                </a:lnTo>
                <a:lnTo>
                  <a:pt x="1219" y="9449"/>
                </a:lnTo>
                <a:lnTo>
                  <a:pt x="1186" y="9285"/>
                </a:lnTo>
                <a:lnTo>
                  <a:pt x="1158" y="9119"/>
                </a:lnTo>
                <a:lnTo>
                  <a:pt x="1132" y="8954"/>
                </a:lnTo>
                <a:lnTo>
                  <a:pt x="1111" y="8786"/>
                </a:lnTo>
                <a:lnTo>
                  <a:pt x="1095" y="8617"/>
                </a:lnTo>
                <a:lnTo>
                  <a:pt x="1082" y="8448"/>
                </a:lnTo>
                <a:lnTo>
                  <a:pt x="1073" y="8277"/>
                </a:lnTo>
                <a:close/>
                <a:moveTo>
                  <a:pt x="2878" y="3381"/>
                </a:moveTo>
                <a:lnTo>
                  <a:pt x="2935" y="3423"/>
                </a:lnTo>
                <a:lnTo>
                  <a:pt x="2992" y="3466"/>
                </a:lnTo>
                <a:lnTo>
                  <a:pt x="3050" y="3507"/>
                </a:lnTo>
                <a:lnTo>
                  <a:pt x="3107" y="3549"/>
                </a:lnTo>
                <a:lnTo>
                  <a:pt x="3165" y="3590"/>
                </a:lnTo>
                <a:lnTo>
                  <a:pt x="3223" y="3630"/>
                </a:lnTo>
                <a:lnTo>
                  <a:pt x="3282" y="3670"/>
                </a:lnTo>
                <a:lnTo>
                  <a:pt x="3341" y="3710"/>
                </a:lnTo>
                <a:lnTo>
                  <a:pt x="3401" y="3749"/>
                </a:lnTo>
                <a:lnTo>
                  <a:pt x="3460" y="3789"/>
                </a:lnTo>
                <a:lnTo>
                  <a:pt x="3521" y="3827"/>
                </a:lnTo>
                <a:lnTo>
                  <a:pt x="3581" y="3865"/>
                </a:lnTo>
                <a:lnTo>
                  <a:pt x="3642" y="3902"/>
                </a:lnTo>
                <a:lnTo>
                  <a:pt x="3702" y="3939"/>
                </a:lnTo>
                <a:lnTo>
                  <a:pt x="3764" y="3975"/>
                </a:lnTo>
                <a:lnTo>
                  <a:pt x="3826" y="4011"/>
                </a:lnTo>
                <a:lnTo>
                  <a:pt x="3887" y="4046"/>
                </a:lnTo>
                <a:lnTo>
                  <a:pt x="3950" y="4081"/>
                </a:lnTo>
                <a:lnTo>
                  <a:pt x="4012" y="4116"/>
                </a:lnTo>
                <a:lnTo>
                  <a:pt x="4076" y="4150"/>
                </a:lnTo>
                <a:lnTo>
                  <a:pt x="4139" y="4183"/>
                </a:lnTo>
                <a:lnTo>
                  <a:pt x="4202" y="4216"/>
                </a:lnTo>
                <a:lnTo>
                  <a:pt x="4267" y="4249"/>
                </a:lnTo>
                <a:lnTo>
                  <a:pt x="4331" y="4281"/>
                </a:lnTo>
                <a:lnTo>
                  <a:pt x="4395" y="4312"/>
                </a:lnTo>
                <a:lnTo>
                  <a:pt x="4461" y="4343"/>
                </a:lnTo>
                <a:lnTo>
                  <a:pt x="4525" y="4374"/>
                </a:lnTo>
                <a:lnTo>
                  <a:pt x="4591" y="4403"/>
                </a:lnTo>
                <a:lnTo>
                  <a:pt x="4657" y="4432"/>
                </a:lnTo>
                <a:lnTo>
                  <a:pt x="4724" y="4461"/>
                </a:lnTo>
                <a:lnTo>
                  <a:pt x="4789" y="4489"/>
                </a:lnTo>
                <a:lnTo>
                  <a:pt x="4856" y="4517"/>
                </a:lnTo>
                <a:lnTo>
                  <a:pt x="4822" y="4611"/>
                </a:lnTo>
                <a:lnTo>
                  <a:pt x="4789" y="4706"/>
                </a:lnTo>
                <a:lnTo>
                  <a:pt x="4756" y="4801"/>
                </a:lnTo>
                <a:lnTo>
                  <a:pt x="4726" y="4897"/>
                </a:lnTo>
                <a:lnTo>
                  <a:pt x="4695" y="4993"/>
                </a:lnTo>
                <a:lnTo>
                  <a:pt x="4665" y="5090"/>
                </a:lnTo>
                <a:lnTo>
                  <a:pt x="4637" y="5188"/>
                </a:lnTo>
                <a:lnTo>
                  <a:pt x="4610" y="5285"/>
                </a:lnTo>
                <a:lnTo>
                  <a:pt x="4583" y="5383"/>
                </a:lnTo>
                <a:lnTo>
                  <a:pt x="4557" y="5482"/>
                </a:lnTo>
                <a:lnTo>
                  <a:pt x="4533" y="5582"/>
                </a:lnTo>
                <a:lnTo>
                  <a:pt x="4509" y="5681"/>
                </a:lnTo>
                <a:lnTo>
                  <a:pt x="4486" y="5781"/>
                </a:lnTo>
                <a:lnTo>
                  <a:pt x="4465" y="5881"/>
                </a:lnTo>
                <a:lnTo>
                  <a:pt x="4444" y="5982"/>
                </a:lnTo>
                <a:lnTo>
                  <a:pt x="4425" y="6084"/>
                </a:lnTo>
                <a:lnTo>
                  <a:pt x="4406" y="6186"/>
                </a:lnTo>
                <a:lnTo>
                  <a:pt x="4388" y="6288"/>
                </a:lnTo>
                <a:lnTo>
                  <a:pt x="4372" y="6391"/>
                </a:lnTo>
                <a:lnTo>
                  <a:pt x="4356" y="6494"/>
                </a:lnTo>
                <a:lnTo>
                  <a:pt x="4342" y="6598"/>
                </a:lnTo>
                <a:lnTo>
                  <a:pt x="4328" y="6701"/>
                </a:lnTo>
                <a:lnTo>
                  <a:pt x="4315" y="6805"/>
                </a:lnTo>
                <a:lnTo>
                  <a:pt x="4304" y="6911"/>
                </a:lnTo>
                <a:lnTo>
                  <a:pt x="4294" y="7015"/>
                </a:lnTo>
                <a:lnTo>
                  <a:pt x="4284" y="7120"/>
                </a:lnTo>
                <a:lnTo>
                  <a:pt x="4275" y="7226"/>
                </a:lnTo>
                <a:lnTo>
                  <a:pt x="4268" y="7332"/>
                </a:lnTo>
                <a:lnTo>
                  <a:pt x="4262" y="7439"/>
                </a:lnTo>
                <a:lnTo>
                  <a:pt x="4257" y="7545"/>
                </a:lnTo>
                <a:lnTo>
                  <a:pt x="4253" y="7652"/>
                </a:lnTo>
                <a:lnTo>
                  <a:pt x="4248" y="7759"/>
                </a:lnTo>
                <a:lnTo>
                  <a:pt x="1073" y="7759"/>
                </a:lnTo>
                <a:lnTo>
                  <a:pt x="1081" y="7602"/>
                </a:lnTo>
                <a:lnTo>
                  <a:pt x="1092" y="7446"/>
                </a:lnTo>
                <a:lnTo>
                  <a:pt x="1107" y="7291"/>
                </a:lnTo>
                <a:lnTo>
                  <a:pt x="1125" y="7137"/>
                </a:lnTo>
                <a:lnTo>
                  <a:pt x="1146" y="6984"/>
                </a:lnTo>
                <a:lnTo>
                  <a:pt x="1171" y="6832"/>
                </a:lnTo>
                <a:lnTo>
                  <a:pt x="1200" y="6681"/>
                </a:lnTo>
                <a:lnTo>
                  <a:pt x="1231" y="6532"/>
                </a:lnTo>
                <a:lnTo>
                  <a:pt x="1265" y="6383"/>
                </a:lnTo>
                <a:lnTo>
                  <a:pt x="1304" y="6236"/>
                </a:lnTo>
                <a:lnTo>
                  <a:pt x="1345" y="6090"/>
                </a:lnTo>
                <a:lnTo>
                  <a:pt x="1389" y="5945"/>
                </a:lnTo>
                <a:lnTo>
                  <a:pt x="1437" y="5802"/>
                </a:lnTo>
                <a:lnTo>
                  <a:pt x="1487" y="5660"/>
                </a:lnTo>
                <a:lnTo>
                  <a:pt x="1540" y="5519"/>
                </a:lnTo>
                <a:lnTo>
                  <a:pt x="1597" y="5380"/>
                </a:lnTo>
                <a:lnTo>
                  <a:pt x="1656" y="5243"/>
                </a:lnTo>
                <a:lnTo>
                  <a:pt x="1719" y="5106"/>
                </a:lnTo>
                <a:lnTo>
                  <a:pt x="1785" y="4972"/>
                </a:lnTo>
                <a:lnTo>
                  <a:pt x="1852" y="4839"/>
                </a:lnTo>
                <a:lnTo>
                  <a:pt x="1923" y="4708"/>
                </a:lnTo>
                <a:lnTo>
                  <a:pt x="1997" y="4578"/>
                </a:lnTo>
                <a:lnTo>
                  <a:pt x="2074" y="4450"/>
                </a:lnTo>
                <a:lnTo>
                  <a:pt x="2153" y="4324"/>
                </a:lnTo>
                <a:lnTo>
                  <a:pt x="2234" y="4199"/>
                </a:lnTo>
                <a:lnTo>
                  <a:pt x="2319" y="4076"/>
                </a:lnTo>
                <a:lnTo>
                  <a:pt x="2405" y="3956"/>
                </a:lnTo>
                <a:lnTo>
                  <a:pt x="2496" y="3837"/>
                </a:lnTo>
                <a:lnTo>
                  <a:pt x="2587" y="3719"/>
                </a:lnTo>
                <a:lnTo>
                  <a:pt x="2681" y="3605"/>
                </a:lnTo>
                <a:lnTo>
                  <a:pt x="2779" y="3492"/>
                </a:lnTo>
                <a:lnTo>
                  <a:pt x="2878" y="3381"/>
                </a:lnTo>
                <a:close/>
                <a:moveTo>
                  <a:pt x="8474" y="7759"/>
                </a:moveTo>
                <a:lnTo>
                  <a:pt x="8474" y="5160"/>
                </a:lnTo>
                <a:lnTo>
                  <a:pt x="8559" y="5157"/>
                </a:lnTo>
                <a:lnTo>
                  <a:pt x="8644" y="5153"/>
                </a:lnTo>
                <a:lnTo>
                  <a:pt x="8728" y="5149"/>
                </a:lnTo>
                <a:lnTo>
                  <a:pt x="8812" y="5143"/>
                </a:lnTo>
                <a:lnTo>
                  <a:pt x="8896" y="5137"/>
                </a:lnTo>
                <a:lnTo>
                  <a:pt x="8980" y="5131"/>
                </a:lnTo>
                <a:lnTo>
                  <a:pt x="9063" y="5122"/>
                </a:lnTo>
                <a:lnTo>
                  <a:pt x="9146" y="5114"/>
                </a:lnTo>
                <a:lnTo>
                  <a:pt x="9230" y="5105"/>
                </a:lnTo>
                <a:lnTo>
                  <a:pt x="9313" y="5095"/>
                </a:lnTo>
                <a:lnTo>
                  <a:pt x="9395" y="5084"/>
                </a:lnTo>
                <a:lnTo>
                  <a:pt x="9477" y="5073"/>
                </a:lnTo>
                <a:lnTo>
                  <a:pt x="9559" y="5061"/>
                </a:lnTo>
                <a:lnTo>
                  <a:pt x="9641" y="5048"/>
                </a:lnTo>
                <a:lnTo>
                  <a:pt x="9723" y="5035"/>
                </a:lnTo>
                <a:lnTo>
                  <a:pt x="9804" y="5020"/>
                </a:lnTo>
                <a:lnTo>
                  <a:pt x="9885" y="5005"/>
                </a:lnTo>
                <a:lnTo>
                  <a:pt x="9965" y="4990"/>
                </a:lnTo>
                <a:lnTo>
                  <a:pt x="10046" y="4973"/>
                </a:lnTo>
                <a:lnTo>
                  <a:pt x="10126" y="4956"/>
                </a:lnTo>
                <a:lnTo>
                  <a:pt x="10206" y="4938"/>
                </a:lnTo>
                <a:lnTo>
                  <a:pt x="10287" y="4920"/>
                </a:lnTo>
                <a:lnTo>
                  <a:pt x="10366" y="4900"/>
                </a:lnTo>
                <a:lnTo>
                  <a:pt x="10445" y="4880"/>
                </a:lnTo>
                <a:lnTo>
                  <a:pt x="10524" y="4860"/>
                </a:lnTo>
                <a:lnTo>
                  <a:pt x="10602" y="4838"/>
                </a:lnTo>
                <a:lnTo>
                  <a:pt x="10681" y="4816"/>
                </a:lnTo>
                <a:lnTo>
                  <a:pt x="10759" y="4793"/>
                </a:lnTo>
                <a:lnTo>
                  <a:pt x="10836" y="4770"/>
                </a:lnTo>
                <a:lnTo>
                  <a:pt x="10914" y="4746"/>
                </a:lnTo>
                <a:lnTo>
                  <a:pt x="10990" y="4721"/>
                </a:lnTo>
                <a:lnTo>
                  <a:pt x="11066" y="4695"/>
                </a:lnTo>
                <a:lnTo>
                  <a:pt x="11099" y="4784"/>
                </a:lnTo>
                <a:lnTo>
                  <a:pt x="11130" y="4873"/>
                </a:lnTo>
                <a:lnTo>
                  <a:pt x="11161" y="4963"/>
                </a:lnTo>
                <a:lnTo>
                  <a:pt x="11191" y="5053"/>
                </a:lnTo>
                <a:lnTo>
                  <a:pt x="11219" y="5145"/>
                </a:lnTo>
                <a:lnTo>
                  <a:pt x="11247" y="5236"/>
                </a:lnTo>
                <a:lnTo>
                  <a:pt x="11274" y="5328"/>
                </a:lnTo>
                <a:lnTo>
                  <a:pt x="11299" y="5420"/>
                </a:lnTo>
                <a:lnTo>
                  <a:pt x="11325" y="5513"/>
                </a:lnTo>
                <a:lnTo>
                  <a:pt x="11349" y="5607"/>
                </a:lnTo>
                <a:lnTo>
                  <a:pt x="11372" y="5701"/>
                </a:lnTo>
                <a:lnTo>
                  <a:pt x="11395" y="5795"/>
                </a:lnTo>
                <a:lnTo>
                  <a:pt x="11415" y="5889"/>
                </a:lnTo>
                <a:lnTo>
                  <a:pt x="11436" y="5984"/>
                </a:lnTo>
                <a:lnTo>
                  <a:pt x="11455" y="6080"/>
                </a:lnTo>
                <a:lnTo>
                  <a:pt x="11474" y="6176"/>
                </a:lnTo>
                <a:lnTo>
                  <a:pt x="11491" y="6272"/>
                </a:lnTo>
                <a:lnTo>
                  <a:pt x="11509" y="6368"/>
                </a:lnTo>
                <a:lnTo>
                  <a:pt x="11524" y="6466"/>
                </a:lnTo>
                <a:lnTo>
                  <a:pt x="11538" y="6563"/>
                </a:lnTo>
                <a:lnTo>
                  <a:pt x="11553" y="6661"/>
                </a:lnTo>
                <a:lnTo>
                  <a:pt x="11565" y="6759"/>
                </a:lnTo>
                <a:lnTo>
                  <a:pt x="11577" y="6857"/>
                </a:lnTo>
                <a:lnTo>
                  <a:pt x="11589" y="6957"/>
                </a:lnTo>
                <a:lnTo>
                  <a:pt x="11598" y="7056"/>
                </a:lnTo>
                <a:lnTo>
                  <a:pt x="11607" y="7155"/>
                </a:lnTo>
                <a:lnTo>
                  <a:pt x="11615" y="7255"/>
                </a:lnTo>
                <a:lnTo>
                  <a:pt x="11623" y="7356"/>
                </a:lnTo>
                <a:lnTo>
                  <a:pt x="11629" y="7456"/>
                </a:lnTo>
                <a:lnTo>
                  <a:pt x="11634" y="7557"/>
                </a:lnTo>
                <a:lnTo>
                  <a:pt x="11638" y="7658"/>
                </a:lnTo>
                <a:lnTo>
                  <a:pt x="11641" y="7759"/>
                </a:lnTo>
                <a:lnTo>
                  <a:pt x="8474" y="7759"/>
                </a:lnTo>
                <a:close/>
                <a:moveTo>
                  <a:pt x="10879" y="11791"/>
                </a:moveTo>
                <a:lnTo>
                  <a:pt x="10807" y="11768"/>
                </a:lnTo>
                <a:lnTo>
                  <a:pt x="10735" y="11747"/>
                </a:lnTo>
                <a:lnTo>
                  <a:pt x="10663" y="11726"/>
                </a:lnTo>
                <a:lnTo>
                  <a:pt x="10590" y="11706"/>
                </a:lnTo>
                <a:lnTo>
                  <a:pt x="10518" y="11686"/>
                </a:lnTo>
                <a:lnTo>
                  <a:pt x="10446" y="11667"/>
                </a:lnTo>
                <a:lnTo>
                  <a:pt x="10373" y="11649"/>
                </a:lnTo>
                <a:lnTo>
                  <a:pt x="10299" y="11631"/>
                </a:lnTo>
                <a:lnTo>
                  <a:pt x="10226" y="11614"/>
                </a:lnTo>
                <a:lnTo>
                  <a:pt x="10152" y="11598"/>
                </a:lnTo>
                <a:lnTo>
                  <a:pt x="10078" y="11582"/>
                </a:lnTo>
                <a:lnTo>
                  <a:pt x="10003" y="11566"/>
                </a:lnTo>
                <a:lnTo>
                  <a:pt x="9929" y="11552"/>
                </a:lnTo>
                <a:lnTo>
                  <a:pt x="9854" y="11538"/>
                </a:lnTo>
                <a:lnTo>
                  <a:pt x="9780" y="11525"/>
                </a:lnTo>
                <a:lnTo>
                  <a:pt x="9704" y="11512"/>
                </a:lnTo>
                <a:lnTo>
                  <a:pt x="9629" y="11500"/>
                </a:lnTo>
                <a:lnTo>
                  <a:pt x="9553" y="11488"/>
                </a:lnTo>
                <a:lnTo>
                  <a:pt x="9477" y="11477"/>
                </a:lnTo>
                <a:lnTo>
                  <a:pt x="9401" y="11467"/>
                </a:lnTo>
                <a:lnTo>
                  <a:pt x="9325" y="11458"/>
                </a:lnTo>
                <a:lnTo>
                  <a:pt x="9249" y="11449"/>
                </a:lnTo>
                <a:lnTo>
                  <a:pt x="9172" y="11440"/>
                </a:lnTo>
                <a:lnTo>
                  <a:pt x="9095" y="11433"/>
                </a:lnTo>
                <a:lnTo>
                  <a:pt x="9018" y="11425"/>
                </a:lnTo>
                <a:lnTo>
                  <a:pt x="8941" y="11419"/>
                </a:lnTo>
                <a:lnTo>
                  <a:pt x="8864" y="11413"/>
                </a:lnTo>
                <a:lnTo>
                  <a:pt x="8786" y="11408"/>
                </a:lnTo>
                <a:lnTo>
                  <a:pt x="8708" y="11404"/>
                </a:lnTo>
                <a:lnTo>
                  <a:pt x="8630" y="11400"/>
                </a:lnTo>
                <a:lnTo>
                  <a:pt x="8552" y="11396"/>
                </a:lnTo>
                <a:lnTo>
                  <a:pt x="8474" y="11394"/>
                </a:lnTo>
                <a:lnTo>
                  <a:pt x="8474" y="8277"/>
                </a:lnTo>
                <a:lnTo>
                  <a:pt x="11641" y="8277"/>
                </a:lnTo>
                <a:lnTo>
                  <a:pt x="11637" y="8394"/>
                </a:lnTo>
                <a:lnTo>
                  <a:pt x="11632" y="8512"/>
                </a:lnTo>
                <a:lnTo>
                  <a:pt x="11626" y="8628"/>
                </a:lnTo>
                <a:lnTo>
                  <a:pt x="11617" y="8746"/>
                </a:lnTo>
                <a:lnTo>
                  <a:pt x="11608" y="8862"/>
                </a:lnTo>
                <a:lnTo>
                  <a:pt x="11598" y="8977"/>
                </a:lnTo>
                <a:lnTo>
                  <a:pt x="11586" y="9092"/>
                </a:lnTo>
                <a:lnTo>
                  <a:pt x="11572" y="9207"/>
                </a:lnTo>
                <a:lnTo>
                  <a:pt x="11558" y="9321"/>
                </a:lnTo>
                <a:lnTo>
                  <a:pt x="11542" y="9435"/>
                </a:lnTo>
                <a:lnTo>
                  <a:pt x="11525" y="9548"/>
                </a:lnTo>
                <a:lnTo>
                  <a:pt x="11506" y="9661"/>
                </a:lnTo>
                <a:lnTo>
                  <a:pt x="11486" y="9773"/>
                </a:lnTo>
                <a:lnTo>
                  <a:pt x="11466" y="9884"/>
                </a:lnTo>
                <a:lnTo>
                  <a:pt x="11443" y="9995"/>
                </a:lnTo>
                <a:lnTo>
                  <a:pt x="11419" y="10106"/>
                </a:lnTo>
                <a:lnTo>
                  <a:pt x="11395" y="10216"/>
                </a:lnTo>
                <a:lnTo>
                  <a:pt x="11368" y="10325"/>
                </a:lnTo>
                <a:lnTo>
                  <a:pt x="11341" y="10434"/>
                </a:lnTo>
                <a:lnTo>
                  <a:pt x="11313" y="10543"/>
                </a:lnTo>
                <a:lnTo>
                  <a:pt x="11283" y="10650"/>
                </a:lnTo>
                <a:lnTo>
                  <a:pt x="11252" y="10757"/>
                </a:lnTo>
                <a:lnTo>
                  <a:pt x="11220" y="10863"/>
                </a:lnTo>
                <a:lnTo>
                  <a:pt x="11186" y="10969"/>
                </a:lnTo>
                <a:lnTo>
                  <a:pt x="11152" y="11074"/>
                </a:lnTo>
                <a:lnTo>
                  <a:pt x="11117" y="11178"/>
                </a:lnTo>
                <a:lnTo>
                  <a:pt x="11080" y="11282"/>
                </a:lnTo>
                <a:lnTo>
                  <a:pt x="11042" y="11386"/>
                </a:lnTo>
                <a:lnTo>
                  <a:pt x="11003" y="11488"/>
                </a:lnTo>
                <a:lnTo>
                  <a:pt x="10962" y="11590"/>
                </a:lnTo>
                <a:lnTo>
                  <a:pt x="10921" y="11690"/>
                </a:lnTo>
                <a:lnTo>
                  <a:pt x="10879" y="11791"/>
                </a:lnTo>
                <a:close/>
                <a:moveTo>
                  <a:pt x="11162" y="12440"/>
                </a:moveTo>
                <a:lnTo>
                  <a:pt x="11275" y="12484"/>
                </a:lnTo>
                <a:lnTo>
                  <a:pt x="11387" y="12529"/>
                </a:lnTo>
                <a:lnTo>
                  <a:pt x="11497" y="12575"/>
                </a:lnTo>
                <a:lnTo>
                  <a:pt x="11606" y="12624"/>
                </a:lnTo>
                <a:lnTo>
                  <a:pt x="11715" y="12674"/>
                </a:lnTo>
                <a:lnTo>
                  <a:pt x="11824" y="12726"/>
                </a:lnTo>
                <a:lnTo>
                  <a:pt x="11930" y="12779"/>
                </a:lnTo>
                <a:lnTo>
                  <a:pt x="12036" y="12833"/>
                </a:lnTo>
                <a:lnTo>
                  <a:pt x="12142" y="12889"/>
                </a:lnTo>
                <a:lnTo>
                  <a:pt x="12245" y="12946"/>
                </a:lnTo>
                <a:lnTo>
                  <a:pt x="12349" y="13005"/>
                </a:lnTo>
                <a:lnTo>
                  <a:pt x="12451" y="13065"/>
                </a:lnTo>
                <a:lnTo>
                  <a:pt x="12552" y="13127"/>
                </a:lnTo>
                <a:lnTo>
                  <a:pt x="12653" y="13191"/>
                </a:lnTo>
                <a:lnTo>
                  <a:pt x="12751" y="13255"/>
                </a:lnTo>
                <a:lnTo>
                  <a:pt x="12850" y="13320"/>
                </a:lnTo>
                <a:lnTo>
                  <a:pt x="12759" y="13395"/>
                </a:lnTo>
                <a:lnTo>
                  <a:pt x="12666" y="13469"/>
                </a:lnTo>
                <a:lnTo>
                  <a:pt x="12573" y="13540"/>
                </a:lnTo>
                <a:lnTo>
                  <a:pt x="12477" y="13612"/>
                </a:lnTo>
                <a:lnTo>
                  <a:pt x="12381" y="13681"/>
                </a:lnTo>
                <a:lnTo>
                  <a:pt x="12283" y="13748"/>
                </a:lnTo>
                <a:lnTo>
                  <a:pt x="12185" y="13814"/>
                </a:lnTo>
                <a:lnTo>
                  <a:pt x="12084" y="13878"/>
                </a:lnTo>
                <a:lnTo>
                  <a:pt x="11984" y="13940"/>
                </a:lnTo>
                <a:lnTo>
                  <a:pt x="11881" y="14001"/>
                </a:lnTo>
                <a:lnTo>
                  <a:pt x="11779" y="14062"/>
                </a:lnTo>
                <a:lnTo>
                  <a:pt x="11674" y="14119"/>
                </a:lnTo>
                <a:lnTo>
                  <a:pt x="11568" y="14175"/>
                </a:lnTo>
                <a:lnTo>
                  <a:pt x="11461" y="14229"/>
                </a:lnTo>
                <a:lnTo>
                  <a:pt x="11354" y="14282"/>
                </a:lnTo>
                <a:lnTo>
                  <a:pt x="11245" y="14333"/>
                </a:lnTo>
                <a:lnTo>
                  <a:pt x="11136" y="14382"/>
                </a:lnTo>
                <a:lnTo>
                  <a:pt x="11025" y="14429"/>
                </a:lnTo>
                <a:lnTo>
                  <a:pt x="10914" y="14475"/>
                </a:lnTo>
                <a:lnTo>
                  <a:pt x="10802" y="14519"/>
                </a:lnTo>
                <a:lnTo>
                  <a:pt x="10688" y="14561"/>
                </a:lnTo>
                <a:lnTo>
                  <a:pt x="10573" y="14601"/>
                </a:lnTo>
                <a:lnTo>
                  <a:pt x="10458" y="14639"/>
                </a:lnTo>
                <a:lnTo>
                  <a:pt x="10342" y="14676"/>
                </a:lnTo>
                <a:lnTo>
                  <a:pt x="10225" y="14710"/>
                </a:lnTo>
                <a:lnTo>
                  <a:pt x="10107" y="14743"/>
                </a:lnTo>
                <a:lnTo>
                  <a:pt x="9989" y="14774"/>
                </a:lnTo>
                <a:lnTo>
                  <a:pt x="9869" y="14802"/>
                </a:lnTo>
                <a:lnTo>
                  <a:pt x="9749" y="14829"/>
                </a:lnTo>
                <a:lnTo>
                  <a:pt x="9628" y="14854"/>
                </a:lnTo>
                <a:lnTo>
                  <a:pt x="9507" y="14877"/>
                </a:lnTo>
                <a:lnTo>
                  <a:pt x="9383" y="14898"/>
                </a:lnTo>
                <a:lnTo>
                  <a:pt x="9450" y="14833"/>
                </a:lnTo>
                <a:lnTo>
                  <a:pt x="9516" y="14767"/>
                </a:lnTo>
                <a:lnTo>
                  <a:pt x="9582" y="14700"/>
                </a:lnTo>
                <a:lnTo>
                  <a:pt x="9645" y="14633"/>
                </a:lnTo>
                <a:lnTo>
                  <a:pt x="9710" y="14564"/>
                </a:lnTo>
                <a:lnTo>
                  <a:pt x="9772" y="14495"/>
                </a:lnTo>
                <a:lnTo>
                  <a:pt x="9835" y="14424"/>
                </a:lnTo>
                <a:lnTo>
                  <a:pt x="9897" y="14354"/>
                </a:lnTo>
                <a:lnTo>
                  <a:pt x="9958" y="14282"/>
                </a:lnTo>
                <a:lnTo>
                  <a:pt x="10019" y="14210"/>
                </a:lnTo>
                <a:lnTo>
                  <a:pt x="10078" y="14137"/>
                </a:lnTo>
                <a:lnTo>
                  <a:pt x="10138" y="14064"/>
                </a:lnTo>
                <a:lnTo>
                  <a:pt x="10195" y="13988"/>
                </a:lnTo>
                <a:lnTo>
                  <a:pt x="10254" y="13913"/>
                </a:lnTo>
                <a:lnTo>
                  <a:pt x="10310" y="13837"/>
                </a:lnTo>
                <a:lnTo>
                  <a:pt x="10367" y="13761"/>
                </a:lnTo>
                <a:lnTo>
                  <a:pt x="10422" y="13684"/>
                </a:lnTo>
                <a:lnTo>
                  <a:pt x="10476" y="13606"/>
                </a:lnTo>
                <a:lnTo>
                  <a:pt x="10531" y="13526"/>
                </a:lnTo>
                <a:lnTo>
                  <a:pt x="10584" y="13447"/>
                </a:lnTo>
                <a:lnTo>
                  <a:pt x="10636" y="13367"/>
                </a:lnTo>
                <a:lnTo>
                  <a:pt x="10688" y="13286"/>
                </a:lnTo>
                <a:lnTo>
                  <a:pt x="10739" y="13204"/>
                </a:lnTo>
                <a:lnTo>
                  <a:pt x="10789" y="13121"/>
                </a:lnTo>
                <a:lnTo>
                  <a:pt x="10839" y="13039"/>
                </a:lnTo>
                <a:lnTo>
                  <a:pt x="10888" y="12955"/>
                </a:lnTo>
                <a:lnTo>
                  <a:pt x="10935" y="12871"/>
                </a:lnTo>
                <a:lnTo>
                  <a:pt x="10982" y="12786"/>
                </a:lnTo>
                <a:lnTo>
                  <a:pt x="11028" y="12701"/>
                </a:lnTo>
                <a:lnTo>
                  <a:pt x="11074" y="12614"/>
                </a:lnTo>
                <a:lnTo>
                  <a:pt x="11119" y="12528"/>
                </a:lnTo>
                <a:lnTo>
                  <a:pt x="11162" y="12440"/>
                </a:lnTo>
                <a:close/>
                <a:moveTo>
                  <a:pt x="8474" y="14988"/>
                </a:moveTo>
                <a:lnTo>
                  <a:pt x="8474" y="11911"/>
                </a:lnTo>
                <a:lnTo>
                  <a:pt x="8545" y="11913"/>
                </a:lnTo>
                <a:lnTo>
                  <a:pt x="8616" y="11916"/>
                </a:lnTo>
                <a:lnTo>
                  <a:pt x="8687" y="11920"/>
                </a:lnTo>
                <a:lnTo>
                  <a:pt x="8757" y="11924"/>
                </a:lnTo>
                <a:lnTo>
                  <a:pt x="8828" y="11929"/>
                </a:lnTo>
                <a:lnTo>
                  <a:pt x="8899" y="11934"/>
                </a:lnTo>
                <a:lnTo>
                  <a:pt x="8969" y="11940"/>
                </a:lnTo>
                <a:lnTo>
                  <a:pt x="9039" y="11946"/>
                </a:lnTo>
                <a:lnTo>
                  <a:pt x="9108" y="11953"/>
                </a:lnTo>
                <a:lnTo>
                  <a:pt x="9178" y="11960"/>
                </a:lnTo>
                <a:lnTo>
                  <a:pt x="9248" y="11968"/>
                </a:lnTo>
                <a:lnTo>
                  <a:pt x="9317" y="11976"/>
                </a:lnTo>
                <a:lnTo>
                  <a:pt x="9387" y="11986"/>
                </a:lnTo>
                <a:lnTo>
                  <a:pt x="9455" y="11995"/>
                </a:lnTo>
                <a:lnTo>
                  <a:pt x="9524" y="12005"/>
                </a:lnTo>
                <a:lnTo>
                  <a:pt x="9593" y="12016"/>
                </a:lnTo>
                <a:lnTo>
                  <a:pt x="9661" y="12027"/>
                </a:lnTo>
                <a:lnTo>
                  <a:pt x="9729" y="12039"/>
                </a:lnTo>
                <a:lnTo>
                  <a:pt x="9797" y="12051"/>
                </a:lnTo>
                <a:lnTo>
                  <a:pt x="9865" y="12064"/>
                </a:lnTo>
                <a:lnTo>
                  <a:pt x="9932" y="12077"/>
                </a:lnTo>
                <a:lnTo>
                  <a:pt x="10000" y="12091"/>
                </a:lnTo>
                <a:lnTo>
                  <a:pt x="10067" y="12106"/>
                </a:lnTo>
                <a:lnTo>
                  <a:pt x="10134" y="12121"/>
                </a:lnTo>
                <a:lnTo>
                  <a:pt x="10200" y="12136"/>
                </a:lnTo>
                <a:lnTo>
                  <a:pt x="10267" y="12153"/>
                </a:lnTo>
                <a:lnTo>
                  <a:pt x="10334" y="12169"/>
                </a:lnTo>
                <a:lnTo>
                  <a:pt x="10399" y="12187"/>
                </a:lnTo>
                <a:lnTo>
                  <a:pt x="10465" y="12204"/>
                </a:lnTo>
                <a:lnTo>
                  <a:pt x="10531" y="12223"/>
                </a:lnTo>
                <a:lnTo>
                  <a:pt x="10596" y="12242"/>
                </a:lnTo>
                <a:lnTo>
                  <a:pt x="10661" y="12262"/>
                </a:lnTo>
                <a:lnTo>
                  <a:pt x="10610" y="12363"/>
                </a:lnTo>
                <a:lnTo>
                  <a:pt x="10557" y="12462"/>
                </a:lnTo>
                <a:lnTo>
                  <a:pt x="10504" y="12561"/>
                </a:lnTo>
                <a:lnTo>
                  <a:pt x="10450" y="12659"/>
                </a:lnTo>
                <a:lnTo>
                  <a:pt x="10393" y="12757"/>
                </a:lnTo>
                <a:lnTo>
                  <a:pt x="10337" y="12853"/>
                </a:lnTo>
                <a:lnTo>
                  <a:pt x="10279" y="12948"/>
                </a:lnTo>
                <a:lnTo>
                  <a:pt x="10220" y="13042"/>
                </a:lnTo>
                <a:lnTo>
                  <a:pt x="10159" y="13135"/>
                </a:lnTo>
                <a:lnTo>
                  <a:pt x="10099" y="13228"/>
                </a:lnTo>
                <a:lnTo>
                  <a:pt x="10036" y="13319"/>
                </a:lnTo>
                <a:lnTo>
                  <a:pt x="9972" y="13410"/>
                </a:lnTo>
                <a:lnTo>
                  <a:pt x="9909" y="13499"/>
                </a:lnTo>
                <a:lnTo>
                  <a:pt x="9843" y="13588"/>
                </a:lnTo>
                <a:lnTo>
                  <a:pt x="9776" y="13675"/>
                </a:lnTo>
                <a:lnTo>
                  <a:pt x="9710" y="13761"/>
                </a:lnTo>
                <a:lnTo>
                  <a:pt x="9641" y="13846"/>
                </a:lnTo>
                <a:lnTo>
                  <a:pt x="9571" y="13930"/>
                </a:lnTo>
                <a:lnTo>
                  <a:pt x="9501" y="14012"/>
                </a:lnTo>
                <a:lnTo>
                  <a:pt x="9430" y="14095"/>
                </a:lnTo>
                <a:lnTo>
                  <a:pt x="9358" y="14175"/>
                </a:lnTo>
                <a:lnTo>
                  <a:pt x="9284" y="14255"/>
                </a:lnTo>
                <a:lnTo>
                  <a:pt x="9210" y="14333"/>
                </a:lnTo>
                <a:lnTo>
                  <a:pt x="9135" y="14410"/>
                </a:lnTo>
                <a:lnTo>
                  <a:pt x="9059" y="14487"/>
                </a:lnTo>
                <a:lnTo>
                  <a:pt x="8982" y="14562"/>
                </a:lnTo>
                <a:lnTo>
                  <a:pt x="8904" y="14636"/>
                </a:lnTo>
                <a:lnTo>
                  <a:pt x="8825" y="14708"/>
                </a:lnTo>
                <a:lnTo>
                  <a:pt x="8746" y="14779"/>
                </a:lnTo>
                <a:lnTo>
                  <a:pt x="8666" y="14850"/>
                </a:lnTo>
                <a:lnTo>
                  <a:pt x="8584" y="14918"/>
                </a:lnTo>
                <a:lnTo>
                  <a:pt x="8502" y="14987"/>
                </a:lnTo>
                <a:lnTo>
                  <a:pt x="8474" y="14988"/>
                </a:lnTo>
                <a:close/>
                <a:moveTo>
                  <a:pt x="7036" y="14898"/>
                </a:moveTo>
                <a:lnTo>
                  <a:pt x="6913" y="14877"/>
                </a:lnTo>
                <a:lnTo>
                  <a:pt x="6791" y="14854"/>
                </a:lnTo>
                <a:lnTo>
                  <a:pt x="6670" y="14829"/>
                </a:lnTo>
                <a:lnTo>
                  <a:pt x="6550" y="14802"/>
                </a:lnTo>
                <a:lnTo>
                  <a:pt x="6431" y="14774"/>
                </a:lnTo>
                <a:lnTo>
                  <a:pt x="6312" y="14743"/>
                </a:lnTo>
                <a:lnTo>
                  <a:pt x="6194" y="14710"/>
                </a:lnTo>
                <a:lnTo>
                  <a:pt x="6077" y="14676"/>
                </a:lnTo>
                <a:lnTo>
                  <a:pt x="5961" y="14639"/>
                </a:lnTo>
                <a:lnTo>
                  <a:pt x="5846" y="14601"/>
                </a:lnTo>
                <a:lnTo>
                  <a:pt x="5731" y="14561"/>
                </a:lnTo>
                <a:lnTo>
                  <a:pt x="5618" y="14519"/>
                </a:lnTo>
                <a:lnTo>
                  <a:pt x="5505" y="14475"/>
                </a:lnTo>
                <a:lnTo>
                  <a:pt x="5395" y="14429"/>
                </a:lnTo>
                <a:lnTo>
                  <a:pt x="5284" y="14382"/>
                </a:lnTo>
                <a:lnTo>
                  <a:pt x="5174" y="14333"/>
                </a:lnTo>
                <a:lnTo>
                  <a:pt x="5065" y="14282"/>
                </a:lnTo>
                <a:lnTo>
                  <a:pt x="4958" y="14229"/>
                </a:lnTo>
                <a:lnTo>
                  <a:pt x="4851" y="14175"/>
                </a:lnTo>
                <a:lnTo>
                  <a:pt x="4746" y="14119"/>
                </a:lnTo>
                <a:lnTo>
                  <a:pt x="4641" y="14062"/>
                </a:lnTo>
                <a:lnTo>
                  <a:pt x="4538" y="14001"/>
                </a:lnTo>
                <a:lnTo>
                  <a:pt x="4436" y="13940"/>
                </a:lnTo>
                <a:lnTo>
                  <a:pt x="4335" y="13878"/>
                </a:lnTo>
                <a:lnTo>
                  <a:pt x="4235" y="13814"/>
                </a:lnTo>
                <a:lnTo>
                  <a:pt x="4137" y="13748"/>
                </a:lnTo>
                <a:lnTo>
                  <a:pt x="4038" y="13681"/>
                </a:lnTo>
                <a:lnTo>
                  <a:pt x="3943" y="13612"/>
                </a:lnTo>
                <a:lnTo>
                  <a:pt x="3847" y="13540"/>
                </a:lnTo>
                <a:lnTo>
                  <a:pt x="3753" y="13469"/>
                </a:lnTo>
                <a:lnTo>
                  <a:pt x="3660" y="13395"/>
                </a:lnTo>
                <a:lnTo>
                  <a:pt x="3569" y="13320"/>
                </a:lnTo>
                <a:lnTo>
                  <a:pt x="3668" y="13255"/>
                </a:lnTo>
                <a:lnTo>
                  <a:pt x="3767" y="13191"/>
                </a:lnTo>
                <a:lnTo>
                  <a:pt x="3867" y="13127"/>
                </a:lnTo>
                <a:lnTo>
                  <a:pt x="3968" y="13065"/>
                </a:lnTo>
                <a:lnTo>
                  <a:pt x="4071" y="13005"/>
                </a:lnTo>
                <a:lnTo>
                  <a:pt x="4174" y="12946"/>
                </a:lnTo>
                <a:lnTo>
                  <a:pt x="4278" y="12889"/>
                </a:lnTo>
                <a:lnTo>
                  <a:pt x="4383" y="12833"/>
                </a:lnTo>
                <a:lnTo>
                  <a:pt x="4489" y="12779"/>
                </a:lnTo>
                <a:lnTo>
                  <a:pt x="4596" y="12726"/>
                </a:lnTo>
                <a:lnTo>
                  <a:pt x="4704" y="12674"/>
                </a:lnTo>
                <a:lnTo>
                  <a:pt x="4813" y="12624"/>
                </a:lnTo>
                <a:lnTo>
                  <a:pt x="4923" y="12575"/>
                </a:lnTo>
                <a:lnTo>
                  <a:pt x="5033" y="12529"/>
                </a:lnTo>
                <a:lnTo>
                  <a:pt x="5144" y="12484"/>
                </a:lnTo>
                <a:lnTo>
                  <a:pt x="5257" y="12440"/>
                </a:lnTo>
                <a:lnTo>
                  <a:pt x="5301" y="12528"/>
                </a:lnTo>
                <a:lnTo>
                  <a:pt x="5345" y="12614"/>
                </a:lnTo>
                <a:lnTo>
                  <a:pt x="5391" y="12701"/>
                </a:lnTo>
                <a:lnTo>
                  <a:pt x="5437" y="12786"/>
                </a:lnTo>
                <a:lnTo>
                  <a:pt x="5484" y="12871"/>
                </a:lnTo>
                <a:lnTo>
                  <a:pt x="5532" y="12955"/>
                </a:lnTo>
                <a:lnTo>
                  <a:pt x="5580" y="13039"/>
                </a:lnTo>
                <a:lnTo>
                  <a:pt x="5630" y="13121"/>
                </a:lnTo>
                <a:lnTo>
                  <a:pt x="5680" y="13204"/>
                </a:lnTo>
                <a:lnTo>
                  <a:pt x="5731" y="13286"/>
                </a:lnTo>
                <a:lnTo>
                  <a:pt x="5783" y="13367"/>
                </a:lnTo>
                <a:lnTo>
                  <a:pt x="5835" y="13447"/>
                </a:lnTo>
                <a:lnTo>
                  <a:pt x="5888" y="13526"/>
                </a:lnTo>
                <a:lnTo>
                  <a:pt x="5943" y="13606"/>
                </a:lnTo>
                <a:lnTo>
                  <a:pt x="5997" y="13684"/>
                </a:lnTo>
                <a:lnTo>
                  <a:pt x="6052" y="13761"/>
                </a:lnTo>
                <a:lnTo>
                  <a:pt x="6109" y="13837"/>
                </a:lnTo>
                <a:lnTo>
                  <a:pt x="6166" y="13913"/>
                </a:lnTo>
                <a:lnTo>
                  <a:pt x="6224" y="13988"/>
                </a:lnTo>
                <a:lnTo>
                  <a:pt x="6282" y="14064"/>
                </a:lnTo>
                <a:lnTo>
                  <a:pt x="6341" y="14137"/>
                </a:lnTo>
                <a:lnTo>
                  <a:pt x="6400" y="14210"/>
                </a:lnTo>
                <a:lnTo>
                  <a:pt x="6461" y="14282"/>
                </a:lnTo>
                <a:lnTo>
                  <a:pt x="6522" y="14354"/>
                </a:lnTo>
                <a:lnTo>
                  <a:pt x="6584" y="14424"/>
                </a:lnTo>
                <a:lnTo>
                  <a:pt x="6647" y="14495"/>
                </a:lnTo>
                <a:lnTo>
                  <a:pt x="6710" y="14564"/>
                </a:lnTo>
                <a:lnTo>
                  <a:pt x="6774" y="14633"/>
                </a:lnTo>
                <a:lnTo>
                  <a:pt x="6839" y="14700"/>
                </a:lnTo>
                <a:lnTo>
                  <a:pt x="6903" y="14767"/>
                </a:lnTo>
                <a:lnTo>
                  <a:pt x="6969" y="14833"/>
                </a:lnTo>
                <a:lnTo>
                  <a:pt x="7036" y="14898"/>
                </a:lnTo>
                <a:close/>
                <a:moveTo>
                  <a:pt x="7945" y="8277"/>
                </a:moveTo>
                <a:lnTo>
                  <a:pt x="7945" y="11394"/>
                </a:lnTo>
                <a:lnTo>
                  <a:pt x="7867" y="11396"/>
                </a:lnTo>
                <a:lnTo>
                  <a:pt x="7789" y="11400"/>
                </a:lnTo>
                <a:lnTo>
                  <a:pt x="7711" y="11404"/>
                </a:lnTo>
                <a:lnTo>
                  <a:pt x="7633" y="11408"/>
                </a:lnTo>
                <a:lnTo>
                  <a:pt x="7555" y="11413"/>
                </a:lnTo>
                <a:lnTo>
                  <a:pt x="7478" y="11419"/>
                </a:lnTo>
                <a:lnTo>
                  <a:pt x="7401" y="11425"/>
                </a:lnTo>
                <a:lnTo>
                  <a:pt x="7324" y="11433"/>
                </a:lnTo>
                <a:lnTo>
                  <a:pt x="7247" y="11440"/>
                </a:lnTo>
                <a:lnTo>
                  <a:pt x="7170" y="11449"/>
                </a:lnTo>
                <a:lnTo>
                  <a:pt x="7094" y="11458"/>
                </a:lnTo>
                <a:lnTo>
                  <a:pt x="7018" y="11467"/>
                </a:lnTo>
                <a:lnTo>
                  <a:pt x="6942" y="11477"/>
                </a:lnTo>
                <a:lnTo>
                  <a:pt x="6866" y="11488"/>
                </a:lnTo>
                <a:lnTo>
                  <a:pt x="6790" y="11500"/>
                </a:lnTo>
                <a:lnTo>
                  <a:pt x="6715" y="11512"/>
                </a:lnTo>
                <a:lnTo>
                  <a:pt x="6640" y="11525"/>
                </a:lnTo>
                <a:lnTo>
                  <a:pt x="6565" y="11538"/>
                </a:lnTo>
                <a:lnTo>
                  <a:pt x="6491" y="11552"/>
                </a:lnTo>
                <a:lnTo>
                  <a:pt x="6416" y="11566"/>
                </a:lnTo>
                <a:lnTo>
                  <a:pt x="6342" y="11582"/>
                </a:lnTo>
                <a:lnTo>
                  <a:pt x="6268" y="11598"/>
                </a:lnTo>
                <a:lnTo>
                  <a:pt x="6194" y="11614"/>
                </a:lnTo>
                <a:lnTo>
                  <a:pt x="6120" y="11631"/>
                </a:lnTo>
                <a:lnTo>
                  <a:pt x="6047" y="11649"/>
                </a:lnTo>
                <a:lnTo>
                  <a:pt x="5973" y="11667"/>
                </a:lnTo>
                <a:lnTo>
                  <a:pt x="5901" y="11686"/>
                </a:lnTo>
                <a:lnTo>
                  <a:pt x="5829" y="11706"/>
                </a:lnTo>
                <a:lnTo>
                  <a:pt x="5756" y="11726"/>
                </a:lnTo>
                <a:lnTo>
                  <a:pt x="5684" y="11747"/>
                </a:lnTo>
                <a:lnTo>
                  <a:pt x="5612" y="11768"/>
                </a:lnTo>
                <a:lnTo>
                  <a:pt x="5540" y="11791"/>
                </a:lnTo>
                <a:lnTo>
                  <a:pt x="5498" y="11690"/>
                </a:lnTo>
                <a:lnTo>
                  <a:pt x="5457" y="11590"/>
                </a:lnTo>
                <a:lnTo>
                  <a:pt x="5417" y="11488"/>
                </a:lnTo>
                <a:lnTo>
                  <a:pt x="5377" y="11386"/>
                </a:lnTo>
                <a:lnTo>
                  <a:pt x="5339" y="11282"/>
                </a:lnTo>
                <a:lnTo>
                  <a:pt x="5303" y="11178"/>
                </a:lnTo>
                <a:lnTo>
                  <a:pt x="5267" y="11074"/>
                </a:lnTo>
                <a:lnTo>
                  <a:pt x="5233" y="10969"/>
                </a:lnTo>
                <a:lnTo>
                  <a:pt x="5200" y="10863"/>
                </a:lnTo>
                <a:lnTo>
                  <a:pt x="5167" y="10757"/>
                </a:lnTo>
                <a:lnTo>
                  <a:pt x="5136" y="10650"/>
                </a:lnTo>
                <a:lnTo>
                  <a:pt x="5106" y="10543"/>
                </a:lnTo>
                <a:lnTo>
                  <a:pt x="5079" y="10434"/>
                </a:lnTo>
                <a:lnTo>
                  <a:pt x="5051" y="10325"/>
                </a:lnTo>
                <a:lnTo>
                  <a:pt x="5025" y="10216"/>
                </a:lnTo>
                <a:lnTo>
                  <a:pt x="5000" y="10106"/>
                </a:lnTo>
                <a:lnTo>
                  <a:pt x="4976" y="9995"/>
                </a:lnTo>
                <a:lnTo>
                  <a:pt x="4954" y="9884"/>
                </a:lnTo>
                <a:lnTo>
                  <a:pt x="4933" y="9773"/>
                </a:lnTo>
                <a:lnTo>
                  <a:pt x="4913" y="9661"/>
                </a:lnTo>
                <a:lnTo>
                  <a:pt x="4895" y="9548"/>
                </a:lnTo>
                <a:lnTo>
                  <a:pt x="4877" y="9435"/>
                </a:lnTo>
                <a:lnTo>
                  <a:pt x="4861" y="9321"/>
                </a:lnTo>
                <a:lnTo>
                  <a:pt x="4847" y="9207"/>
                </a:lnTo>
                <a:lnTo>
                  <a:pt x="4833" y="9092"/>
                </a:lnTo>
                <a:lnTo>
                  <a:pt x="4822" y="8977"/>
                </a:lnTo>
                <a:lnTo>
                  <a:pt x="4811" y="8862"/>
                </a:lnTo>
                <a:lnTo>
                  <a:pt x="4802" y="8746"/>
                </a:lnTo>
                <a:lnTo>
                  <a:pt x="4794" y="8628"/>
                </a:lnTo>
                <a:lnTo>
                  <a:pt x="4787" y="8512"/>
                </a:lnTo>
                <a:lnTo>
                  <a:pt x="4782" y="8394"/>
                </a:lnTo>
                <a:lnTo>
                  <a:pt x="4779" y="8277"/>
                </a:lnTo>
                <a:lnTo>
                  <a:pt x="7945" y="8277"/>
                </a:lnTo>
                <a:close/>
                <a:moveTo>
                  <a:pt x="5353" y="4695"/>
                </a:moveTo>
                <a:lnTo>
                  <a:pt x="5430" y="4721"/>
                </a:lnTo>
                <a:lnTo>
                  <a:pt x="5507" y="4746"/>
                </a:lnTo>
                <a:lnTo>
                  <a:pt x="5583" y="4770"/>
                </a:lnTo>
                <a:lnTo>
                  <a:pt x="5661" y="4793"/>
                </a:lnTo>
                <a:lnTo>
                  <a:pt x="5739" y="4816"/>
                </a:lnTo>
                <a:lnTo>
                  <a:pt x="5817" y="4838"/>
                </a:lnTo>
                <a:lnTo>
                  <a:pt x="5896" y="4860"/>
                </a:lnTo>
                <a:lnTo>
                  <a:pt x="5974" y="4880"/>
                </a:lnTo>
                <a:lnTo>
                  <a:pt x="6053" y="4900"/>
                </a:lnTo>
                <a:lnTo>
                  <a:pt x="6134" y="4920"/>
                </a:lnTo>
                <a:lnTo>
                  <a:pt x="6213" y="4938"/>
                </a:lnTo>
                <a:lnTo>
                  <a:pt x="6293" y="4956"/>
                </a:lnTo>
                <a:lnTo>
                  <a:pt x="6373" y="4973"/>
                </a:lnTo>
                <a:lnTo>
                  <a:pt x="6454" y="4990"/>
                </a:lnTo>
                <a:lnTo>
                  <a:pt x="6535" y="5005"/>
                </a:lnTo>
                <a:lnTo>
                  <a:pt x="6615" y="5020"/>
                </a:lnTo>
                <a:lnTo>
                  <a:pt x="6697" y="5035"/>
                </a:lnTo>
                <a:lnTo>
                  <a:pt x="6778" y="5048"/>
                </a:lnTo>
                <a:lnTo>
                  <a:pt x="6860" y="5061"/>
                </a:lnTo>
                <a:lnTo>
                  <a:pt x="6942" y="5073"/>
                </a:lnTo>
                <a:lnTo>
                  <a:pt x="7024" y="5084"/>
                </a:lnTo>
                <a:lnTo>
                  <a:pt x="7106" y="5095"/>
                </a:lnTo>
                <a:lnTo>
                  <a:pt x="7189" y="5105"/>
                </a:lnTo>
                <a:lnTo>
                  <a:pt x="7273" y="5114"/>
                </a:lnTo>
                <a:lnTo>
                  <a:pt x="7356" y="5122"/>
                </a:lnTo>
                <a:lnTo>
                  <a:pt x="7439" y="5131"/>
                </a:lnTo>
                <a:lnTo>
                  <a:pt x="7523" y="5137"/>
                </a:lnTo>
                <a:lnTo>
                  <a:pt x="7607" y="5143"/>
                </a:lnTo>
                <a:lnTo>
                  <a:pt x="7691" y="5149"/>
                </a:lnTo>
                <a:lnTo>
                  <a:pt x="7775" y="5153"/>
                </a:lnTo>
                <a:lnTo>
                  <a:pt x="7860" y="5157"/>
                </a:lnTo>
                <a:lnTo>
                  <a:pt x="7945" y="5160"/>
                </a:lnTo>
                <a:lnTo>
                  <a:pt x="7945" y="7759"/>
                </a:lnTo>
                <a:lnTo>
                  <a:pt x="4779" y="7759"/>
                </a:lnTo>
                <a:lnTo>
                  <a:pt x="4782" y="7658"/>
                </a:lnTo>
                <a:lnTo>
                  <a:pt x="4786" y="7557"/>
                </a:lnTo>
                <a:lnTo>
                  <a:pt x="4791" y="7456"/>
                </a:lnTo>
                <a:lnTo>
                  <a:pt x="4797" y="7356"/>
                </a:lnTo>
                <a:lnTo>
                  <a:pt x="4805" y="7255"/>
                </a:lnTo>
                <a:lnTo>
                  <a:pt x="4812" y="7155"/>
                </a:lnTo>
                <a:lnTo>
                  <a:pt x="4821" y="7056"/>
                </a:lnTo>
                <a:lnTo>
                  <a:pt x="4831" y="6957"/>
                </a:lnTo>
                <a:lnTo>
                  <a:pt x="4843" y="6857"/>
                </a:lnTo>
                <a:lnTo>
                  <a:pt x="4854" y="6759"/>
                </a:lnTo>
                <a:lnTo>
                  <a:pt x="4867" y="6661"/>
                </a:lnTo>
                <a:lnTo>
                  <a:pt x="4881" y="6563"/>
                </a:lnTo>
                <a:lnTo>
                  <a:pt x="4896" y="6466"/>
                </a:lnTo>
                <a:lnTo>
                  <a:pt x="4911" y="6368"/>
                </a:lnTo>
                <a:lnTo>
                  <a:pt x="4928" y="6272"/>
                </a:lnTo>
                <a:lnTo>
                  <a:pt x="4945" y="6176"/>
                </a:lnTo>
                <a:lnTo>
                  <a:pt x="4964" y="6080"/>
                </a:lnTo>
                <a:lnTo>
                  <a:pt x="4983" y="5984"/>
                </a:lnTo>
                <a:lnTo>
                  <a:pt x="5004" y="5889"/>
                </a:lnTo>
                <a:lnTo>
                  <a:pt x="5025" y="5795"/>
                </a:lnTo>
                <a:lnTo>
                  <a:pt x="5048" y="5701"/>
                </a:lnTo>
                <a:lnTo>
                  <a:pt x="5070" y="5607"/>
                </a:lnTo>
                <a:lnTo>
                  <a:pt x="5095" y="5513"/>
                </a:lnTo>
                <a:lnTo>
                  <a:pt x="5120" y="5420"/>
                </a:lnTo>
                <a:lnTo>
                  <a:pt x="5145" y="5328"/>
                </a:lnTo>
                <a:lnTo>
                  <a:pt x="5172" y="5236"/>
                </a:lnTo>
                <a:lnTo>
                  <a:pt x="5201" y="5145"/>
                </a:lnTo>
                <a:lnTo>
                  <a:pt x="5228" y="5053"/>
                </a:lnTo>
                <a:lnTo>
                  <a:pt x="5258" y="4963"/>
                </a:lnTo>
                <a:lnTo>
                  <a:pt x="5289" y="4873"/>
                </a:lnTo>
                <a:lnTo>
                  <a:pt x="5321" y="4784"/>
                </a:lnTo>
                <a:lnTo>
                  <a:pt x="5353" y="4695"/>
                </a:lnTo>
                <a:close/>
                <a:moveTo>
                  <a:pt x="5056" y="4040"/>
                </a:moveTo>
                <a:lnTo>
                  <a:pt x="4994" y="4015"/>
                </a:lnTo>
                <a:lnTo>
                  <a:pt x="4934" y="3989"/>
                </a:lnTo>
                <a:lnTo>
                  <a:pt x="4873" y="3963"/>
                </a:lnTo>
                <a:lnTo>
                  <a:pt x="4813" y="3936"/>
                </a:lnTo>
                <a:lnTo>
                  <a:pt x="4753" y="3909"/>
                </a:lnTo>
                <a:lnTo>
                  <a:pt x="4693" y="3882"/>
                </a:lnTo>
                <a:lnTo>
                  <a:pt x="4633" y="3854"/>
                </a:lnTo>
                <a:lnTo>
                  <a:pt x="4575" y="3825"/>
                </a:lnTo>
                <a:lnTo>
                  <a:pt x="4515" y="3796"/>
                </a:lnTo>
                <a:lnTo>
                  <a:pt x="4457" y="3766"/>
                </a:lnTo>
                <a:lnTo>
                  <a:pt x="4398" y="3736"/>
                </a:lnTo>
                <a:lnTo>
                  <a:pt x="4341" y="3705"/>
                </a:lnTo>
                <a:lnTo>
                  <a:pt x="4282" y="3674"/>
                </a:lnTo>
                <a:lnTo>
                  <a:pt x="4225" y="3643"/>
                </a:lnTo>
                <a:lnTo>
                  <a:pt x="4168" y="3611"/>
                </a:lnTo>
                <a:lnTo>
                  <a:pt x="4111" y="3579"/>
                </a:lnTo>
                <a:lnTo>
                  <a:pt x="3998" y="3513"/>
                </a:lnTo>
                <a:lnTo>
                  <a:pt x="3886" y="3446"/>
                </a:lnTo>
                <a:lnTo>
                  <a:pt x="3776" y="3377"/>
                </a:lnTo>
                <a:lnTo>
                  <a:pt x="3667" y="3305"/>
                </a:lnTo>
                <a:lnTo>
                  <a:pt x="3559" y="3233"/>
                </a:lnTo>
                <a:lnTo>
                  <a:pt x="3451" y="3159"/>
                </a:lnTo>
                <a:lnTo>
                  <a:pt x="3345" y="3084"/>
                </a:lnTo>
                <a:lnTo>
                  <a:pt x="3241" y="3007"/>
                </a:lnTo>
                <a:lnTo>
                  <a:pt x="3337" y="2917"/>
                </a:lnTo>
                <a:lnTo>
                  <a:pt x="3436" y="2829"/>
                </a:lnTo>
                <a:lnTo>
                  <a:pt x="3535" y="2743"/>
                </a:lnTo>
                <a:lnTo>
                  <a:pt x="3637" y="2659"/>
                </a:lnTo>
                <a:lnTo>
                  <a:pt x="3740" y="2576"/>
                </a:lnTo>
                <a:lnTo>
                  <a:pt x="3845" y="2496"/>
                </a:lnTo>
                <a:lnTo>
                  <a:pt x="3951" y="2417"/>
                </a:lnTo>
                <a:lnTo>
                  <a:pt x="4059" y="2340"/>
                </a:lnTo>
                <a:lnTo>
                  <a:pt x="4168" y="2266"/>
                </a:lnTo>
                <a:lnTo>
                  <a:pt x="4279" y="2193"/>
                </a:lnTo>
                <a:lnTo>
                  <a:pt x="4391" y="2122"/>
                </a:lnTo>
                <a:lnTo>
                  <a:pt x="4505" y="2054"/>
                </a:lnTo>
                <a:lnTo>
                  <a:pt x="4620" y="1986"/>
                </a:lnTo>
                <a:lnTo>
                  <a:pt x="4736" y="1921"/>
                </a:lnTo>
                <a:lnTo>
                  <a:pt x="4854" y="1859"/>
                </a:lnTo>
                <a:lnTo>
                  <a:pt x="4973" y="1799"/>
                </a:lnTo>
                <a:lnTo>
                  <a:pt x="5093" y="1740"/>
                </a:lnTo>
                <a:lnTo>
                  <a:pt x="5215" y="1684"/>
                </a:lnTo>
                <a:lnTo>
                  <a:pt x="5338" y="1630"/>
                </a:lnTo>
                <a:lnTo>
                  <a:pt x="5461" y="1579"/>
                </a:lnTo>
                <a:lnTo>
                  <a:pt x="5587" y="1528"/>
                </a:lnTo>
                <a:lnTo>
                  <a:pt x="5714" y="1481"/>
                </a:lnTo>
                <a:lnTo>
                  <a:pt x="5841" y="1436"/>
                </a:lnTo>
                <a:lnTo>
                  <a:pt x="5969" y="1393"/>
                </a:lnTo>
                <a:lnTo>
                  <a:pt x="6100" y="1353"/>
                </a:lnTo>
                <a:lnTo>
                  <a:pt x="6230" y="1315"/>
                </a:lnTo>
                <a:lnTo>
                  <a:pt x="6362" y="1279"/>
                </a:lnTo>
                <a:lnTo>
                  <a:pt x="6495" y="1246"/>
                </a:lnTo>
                <a:lnTo>
                  <a:pt x="6628" y="1215"/>
                </a:lnTo>
                <a:lnTo>
                  <a:pt x="6764" y="1187"/>
                </a:lnTo>
                <a:lnTo>
                  <a:pt x="6899" y="1161"/>
                </a:lnTo>
                <a:lnTo>
                  <a:pt x="7036" y="1137"/>
                </a:lnTo>
                <a:lnTo>
                  <a:pt x="6960" y="1213"/>
                </a:lnTo>
                <a:lnTo>
                  <a:pt x="6884" y="1289"/>
                </a:lnTo>
                <a:lnTo>
                  <a:pt x="6809" y="1367"/>
                </a:lnTo>
                <a:lnTo>
                  <a:pt x="6735" y="1446"/>
                </a:lnTo>
                <a:lnTo>
                  <a:pt x="6662" y="1525"/>
                </a:lnTo>
                <a:lnTo>
                  <a:pt x="6589" y="1607"/>
                </a:lnTo>
                <a:lnTo>
                  <a:pt x="6518" y="1689"/>
                </a:lnTo>
                <a:lnTo>
                  <a:pt x="6448" y="1771"/>
                </a:lnTo>
                <a:lnTo>
                  <a:pt x="6379" y="1855"/>
                </a:lnTo>
                <a:lnTo>
                  <a:pt x="6310" y="1940"/>
                </a:lnTo>
                <a:lnTo>
                  <a:pt x="6242" y="2027"/>
                </a:lnTo>
                <a:lnTo>
                  <a:pt x="6176" y="2113"/>
                </a:lnTo>
                <a:lnTo>
                  <a:pt x="6110" y="2201"/>
                </a:lnTo>
                <a:lnTo>
                  <a:pt x="6045" y="2290"/>
                </a:lnTo>
                <a:lnTo>
                  <a:pt x="5982" y="2379"/>
                </a:lnTo>
                <a:lnTo>
                  <a:pt x="5919" y="2471"/>
                </a:lnTo>
                <a:lnTo>
                  <a:pt x="5857" y="2562"/>
                </a:lnTo>
                <a:lnTo>
                  <a:pt x="5797" y="2654"/>
                </a:lnTo>
                <a:lnTo>
                  <a:pt x="5736" y="2748"/>
                </a:lnTo>
                <a:lnTo>
                  <a:pt x="5678" y="2842"/>
                </a:lnTo>
                <a:lnTo>
                  <a:pt x="5620" y="2938"/>
                </a:lnTo>
                <a:lnTo>
                  <a:pt x="5564" y="3034"/>
                </a:lnTo>
                <a:lnTo>
                  <a:pt x="5508" y="3130"/>
                </a:lnTo>
                <a:lnTo>
                  <a:pt x="5453" y="3228"/>
                </a:lnTo>
                <a:lnTo>
                  <a:pt x="5400" y="3326"/>
                </a:lnTo>
                <a:lnTo>
                  <a:pt x="5347" y="3427"/>
                </a:lnTo>
                <a:lnTo>
                  <a:pt x="5296" y="3527"/>
                </a:lnTo>
                <a:lnTo>
                  <a:pt x="5246" y="3628"/>
                </a:lnTo>
                <a:lnTo>
                  <a:pt x="5197" y="3729"/>
                </a:lnTo>
                <a:lnTo>
                  <a:pt x="5148" y="3833"/>
                </a:lnTo>
                <a:lnTo>
                  <a:pt x="5102" y="3936"/>
                </a:lnTo>
                <a:lnTo>
                  <a:pt x="5056" y="4040"/>
                </a:lnTo>
                <a:close/>
                <a:moveTo>
                  <a:pt x="7945" y="1047"/>
                </a:moveTo>
                <a:lnTo>
                  <a:pt x="7945" y="4642"/>
                </a:lnTo>
                <a:lnTo>
                  <a:pt x="7867" y="4639"/>
                </a:lnTo>
                <a:lnTo>
                  <a:pt x="7789" y="4635"/>
                </a:lnTo>
                <a:lnTo>
                  <a:pt x="7711" y="4631"/>
                </a:lnTo>
                <a:lnTo>
                  <a:pt x="7633" y="4626"/>
                </a:lnTo>
                <a:lnTo>
                  <a:pt x="7556" y="4621"/>
                </a:lnTo>
                <a:lnTo>
                  <a:pt x="7478" y="4614"/>
                </a:lnTo>
                <a:lnTo>
                  <a:pt x="7401" y="4607"/>
                </a:lnTo>
                <a:lnTo>
                  <a:pt x="7325" y="4600"/>
                </a:lnTo>
                <a:lnTo>
                  <a:pt x="7248" y="4591"/>
                </a:lnTo>
                <a:lnTo>
                  <a:pt x="7172" y="4582"/>
                </a:lnTo>
                <a:lnTo>
                  <a:pt x="7095" y="4573"/>
                </a:lnTo>
                <a:lnTo>
                  <a:pt x="7020" y="4562"/>
                </a:lnTo>
                <a:lnTo>
                  <a:pt x="6944" y="4551"/>
                </a:lnTo>
                <a:lnTo>
                  <a:pt x="6868" y="4540"/>
                </a:lnTo>
                <a:lnTo>
                  <a:pt x="6793" y="4527"/>
                </a:lnTo>
                <a:lnTo>
                  <a:pt x="6718" y="4514"/>
                </a:lnTo>
                <a:lnTo>
                  <a:pt x="6644" y="4501"/>
                </a:lnTo>
                <a:lnTo>
                  <a:pt x="6569" y="4486"/>
                </a:lnTo>
                <a:lnTo>
                  <a:pt x="6495" y="4471"/>
                </a:lnTo>
                <a:lnTo>
                  <a:pt x="6421" y="4456"/>
                </a:lnTo>
                <a:lnTo>
                  <a:pt x="6347" y="4439"/>
                </a:lnTo>
                <a:lnTo>
                  <a:pt x="6273" y="4423"/>
                </a:lnTo>
                <a:lnTo>
                  <a:pt x="6200" y="4405"/>
                </a:lnTo>
                <a:lnTo>
                  <a:pt x="6127" y="4387"/>
                </a:lnTo>
                <a:lnTo>
                  <a:pt x="6055" y="4368"/>
                </a:lnTo>
                <a:lnTo>
                  <a:pt x="5982" y="4348"/>
                </a:lnTo>
                <a:lnTo>
                  <a:pt x="5910" y="4328"/>
                </a:lnTo>
                <a:lnTo>
                  <a:pt x="5838" y="4308"/>
                </a:lnTo>
                <a:lnTo>
                  <a:pt x="5766" y="4286"/>
                </a:lnTo>
                <a:lnTo>
                  <a:pt x="5694" y="4264"/>
                </a:lnTo>
                <a:lnTo>
                  <a:pt x="5624" y="4242"/>
                </a:lnTo>
                <a:lnTo>
                  <a:pt x="5553" y="4217"/>
                </a:lnTo>
                <a:lnTo>
                  <a:pt x="5605" y="4099"/>
                </a:lnTo>
                <a:lnTo>
                  <a:pt x="5658" y="3982"/>
                </a:lnTo>
                <a:lnTo>
                  <a:pt x="5714" y="3866"/>
                </a:lnTo>
                <a:lnTo>
                  <a:pt x="5771" y="3750"/>
                </a:lnTo>
                <a:lnTo>
                  <a:pt x="5830" y="3637"/>
                </a:lnTo>
                <a:lnTo>
                  <a:pt x="5889" y="3524"/>
                </a:lnTo>
                <a:lnTo>
                  <a:pt x="5951" y="3412"/>
                </a:lnTo>
                <a:lnTo>
                  <a:pt x="6014" y="3301"/>
                </a:lnTo>
                <a:lnTo>
                  <a:pt x="6078" y="3192"/>
                </a:lnTo>
                <a:lnTo>
                  <a:pt x="6144" y="3084"/>
                </a:lnTo>
                <a:lnTo>
                  <a:pt x="6212" y="2978"/>
                </a:lnTo>
                <a:lnTo>
                  <a:pt x="6279" y="2871"/>
                </a:lnTo>
                <a:lnTo>
                  <a:pt x="6349" y="2767"/>
                </a:lnTo>
                <a:lnTo>
                  <a:pt x="6421" y="2664"/>
                </a:lnTo>
                <a:lnTo>
                  <a:pt x="6494" y="2563"/>
                </a:lnTo>
                <a:lnTo>
                  <a:pt x="6568" y="2463"/>
                </a:lnTo>
                <a:lnTo>
                  <a:pt x="6643" y="2363"/>
                </a:lnTo>
                <a:lnTo>
                  <a:pt x="6718" y="2265"/>
                </a:lnTo>
                <a:lnTo>
                  <a:pt x="6796" y="2169"/>
                </a:lnTo>
                <a:lnTo>
                  <a:pt x="6875" y="2074"/>
                </a:lnTo>
                <a:lnTo>
                  <a:pt x="6955" y="1980"/>
                </a:lnTo>
                <a:lnTo>
                  <a:pt x="7038" y="1888"/>
                </a:lnTo>
                <a:lnTo>
                  <a:pt x="7121" y="1798"/>
                </a:lnTo>
                <a:lnTo>
                  <a:pt x="7204" y="1709"/>
                </a:lnTo>
                <a:lnTo>
                  <a:pt x="7289" y="1621"/>
                </a:lnTo>
                <a:lnTo>
                  <a:pt x="7375" y="1534"/>
                </a:lnTo>
                <a:lnTo>
                  <a:pt x="7463" y="1449"/>
                </a:lnTo>
                <a:lnTo>
                  <a:pt x="7552" y="1366"/>
                </a:lnTo>
                <a:lnTo>
                  <a:pt x="7642" y="1285"/>
                </a:lnTo>
                <a:lnTo>
                  <a:pt x="7732" y="1205"/>
                </a:lnTo>
                <a:lnTo>
                  <a:pt x="7825" y="1126"/>
                </a:lnTo>
                <a:lnTo>
                  <a:pt x="7918" y="1049"/>
                </a:lnTo>
                <a:lnTo>
                  <a:pt x="7931" y="1048"/>
                </a:lnTo>
                <a:lnTo>
                  <a:pt x="7945" y="1047"/>
                </a:lnTo>
                <a:close/>
                <a:moveTo>
                  <a:pt x="9383" y="1137"/>
                </a:moveTo>
                <a:lnTo>
                  <a:pt x="9520" y="1161"/>
                </a:lnTo>
                <a:lnTo>
                  <a:pt x="9656" y="1187"/>
                </a:lnTo>
                <a:lnTo>
                  <a:pt x="9791" y="1215"/>
                </a:lnTo>
                <a:lnTo>
                  <a:pt x="9924" y="1246"/>
                </a:lnTo>
                <a:lnTo>
                  <a:pt x="10058" y="1279"/>
                </a:lnTo>
                <a:lnTo>
                  <a:pt x="10189" y="1315"/>
                </a:lnTo>
                <a:lnTo>
                  <a:pt x="10320" y="1353"/>
                </a:lnTo>
                <a:lnTo>
                  <a:pt x="10450" y="1393"/>
                </a:lnTo>
                <a:lnTo>
                  <a:pt x="10578" y="1436"/>
                </a:lnTo>
                <a:lnTo>
                  <a:pt x="10706" y="1481"/>
                </a:lnTo>
                <a:lnTo>
                  <a:pt x="10832" y="1528"/>
                </a:lnTo>
                <a:lnTo>
                  <a:pt x="10958" y="1579"/>
                </a:lnTo>
                <a:lnTo>
                  <a:pt x="11082" y="1630"/>
                </a:lnTo>
                <a:lnTo>
                  <a:pt x="11205" y="1684"/>
                </a:lnTo>
                <a:lnTo>
                  <a:pt x="11326" y="1740"/>
                </a:lnTo>
                <a:lnTo>
                  <a:pt x="11446" y="1799"/>
                </a:lnTo>
                <a:lnTo>
                  <a:pt x="11565" y="1859"/>
                </a:lnTo>
                <a:lnTo>
                  <a:pt x="11683" y="1921"/>
                </a:lnTo>
                <a:lnTo>
                  <a:pt x="11799" y="1986"/>
                </a:lnTo>
                <a:lnTo>
                  <a:pt x="11914" y="2054"/>
                </a:lnTo>
                <a:lnTo>
                  <a:pt x="12028" y="2122"/>
                </a:lnTo>
                <a:lnTo>
                  <a:pt x="12140" y="2193"/>
                </a:lnTo>
                <a:lnTo>
                  <a:pt x="12251" y="2266"/>
                </a:lnTo>
                <a:lnTo>
                  <a:pt x="12360" y="2340"/>
                </a:lnTo>
                <a:lnTo>
                  <a:pt x="12468" y="2417"/>
                </a:lnTo>
                <a:lnTo>
                  <a:pt x="12574" y="2496"/>
                </a:lnTo>
                <a:lnTo>
                  <a:pt x="12679" y="2576"/>
                </a:lnTo>
                <a:lnTo>
                  <a:pt x="12782" y="2659"/>
                </a:lnTo>
                <a:lnTo>
                  <a:pt x="12884" y="2743"/>
                </a:lnTo>
                <a:lnTo>
                  <a:pt x="12983" y="2829"/>
                </a:lnTo>
                <a:lnTo>
                  <a:pt x="13082" y="2917"/>
                </a:lnTo>
                <a:lnTo>
                  <a:pt x="13178" y="3007"/>
                </a:lnTo>
                <a:lnTo>
                  <a:pt x="13074" y="3084"/>
                </a:lnTo>
                <a:lnTo>
                  <a:pt x="12968" y="3159"/>
                </a:lnTo>
                <a:lnTo>
                  <a:pt x="12861" y="3233"/>
                </a:lnTo>
                <a:lnTo>
                  <a:pt x="12752" y="3305"/>
                </a:lnTo>
                <a:lnTo>
                  <a:pt x="12644" y="3377"/>
                </a:lnTo>
                <a:lnTo>
                  <a:pt x="12533" y="3446"/>
                </a:lnTo>
                <a:lnTo>
                  <a:pt x="12421" y="3513"/>
                </a:lnTo>
                <a:lnTo>
                  <a:pt x="12308" y="3579"/>
                </a:lnTo>
                <a:lnTo>
                  <a:pt x="12252" y="3611"/>
                </a:lnTo>
                <a:lnTo>
                  <a:pt x="12194" y="3643"/>
                </a:lnTo>
                <a:lnTo>
                  <a:pt x="12137" y="3674"/>
                </a:lnTo>
                <a:lnTo>
                  <a:pt x="12078" y="3705"/>
                </a:lnTo>
                <a:lnTo>
                  <a:pt x="12021" y="3736"/>
                </a:lnTo>
                <a:lnTo>
                  <a:pt x="11962" y="3766"/>
                </a:lnTo>
                <a:lnTo>
                  <a:pt x="11904" y="3796"/>
                </a:lnTo>
                <a:lnTo>
                  <a:pt x="11844" y="3825"/>
                </a:lnTo>
                <a:lnTo>
                  <a:pt x="11786" y="3854"/>
                </a:lnTo>
                <a:lnTo>
                  <a:pt x="11726" y="3882"/>
                </a:lnTo>
                <a:lnTo>
                  <a:pt x="11667" y="3909"/>
                </a:lnTo>
                <a:lnTo>
                  <a:pt x="11606" y="3936"/>
                </a:lnTo>
                <a:lnTo>
                  <a:pt x="11546" y="3963"/>
                </a:lnTo>
                <a:lnTo>
                  <a:pt x="11485" y="3989"/>
                </a:lnTo>
                <a:lnTo>
                  <a:pt x="11425" y="4015"/>
                </a:lnTo>
                <a:lnTo>
                  <a:pt x="11363" y="4040"/>
                </a:lnTo>
                <a:lnTo>
                  <a:pt x="11317" y="3936"/>
                </a:lnTo>
                <a:lnTo>
                  <a:pt x="11271" y="3833"/>
                </a:lnTo>
                <a:lnTo>
                  <a:pt x="11222" y="3729"/>
                </a:lnTo>
                <a:lnTo>
                  <a:pt x="11173" y="3628"/>
                </a:lnTo>
                <a:lnTo>
                  <a:pt x="11123" y="3527"/>
                </a:lnTo>
                <a:lnTo>
                  <a:pt x="11072" y="3427"/>
                </a:lnTo>
                <a:lnTo>
                  <a:pt x="11019" y="3326"/>
                </a:lnTo>
                <a:lnTo>
                  <a:pt x="10966" y="3228"/>
                </a:lnTo>
                <a:lnTo>
                  <a:pt x="10911" y="3130"/>
                </a:lnTo>
                <a:lnTo>
                  <a:pt x="10855" y="3034"/>
                </a:lnTo>
                <a:lnTo>
                  <a:pt x="10799" y="2938"/>
                </a:lnTo>
                <a:lnTo>
                  <a:pt x="10741" y="2842"/>
                </a:lnTo>
                <a:lnTo>
                  <a:pt x="10683" y="2748"/>
                </a:lnTo>
                <a:lnTo>
                  <a:pt x="10623" y="2654"/>
                </a:lnTo>
                <a:lnTo>
                  <a:pt x="10562" y="2562"/>
                </a:lnTo>
                <a:lnTo>
                  <a:pt x="10500" y="2471"/>
                </a:lnTo>
                <a:lnTo>
                  <a:pt x="10437" y="2379"/>
                </a:lnTo>
                <a:lnTo>
                  <a:pt x="10374" y="2290"/>
                </a:lnTo>
                <a:lnTo>
                  <a:pt x="10309" y="2201"/>
                </a:lnTo>
                <a:lnTo>
                  <a:pt x="10243" y="2113"/>
                </a:lnTo>
                <a:lnTo>
                  <a:pt x="10177" y="2027"/>
                </a:lnTo>
                <a:lnTo>
                  <a:pt x="10109" y="1940"/>
                </a:lnTo>
                <a:lnTo>
                  <a:pt x="10041" y="1855"/>
                </a:lnTo>
                <a:lnTo>
                  <a:pt x="9971" y="1771"/>
                </a:lnTo>
                <a:lnTo>
                  <a:pt x="9901" y="1689"/>
                </a:lnTo>
                <a:lnTo>
                  <a:pt x="9830" y="1607"/>
                </a:lnTo>
                <a:lnTo>
                  <a:pt x="9758" y="1525"/>
                </a:lnTo>
                <a:lnTo>
                  <a:pt x="9685" y="1446"/>
                </a:lnTo>
                <a:lnTo>
                  <a:pt x="9610" y="1367"/>
                </a:lnTo>
                <a:lnTo>
                  <a:pt x="9536" y="1289"/>
                </a:lnTo>
                <a:lnTo>
                  <a:pt x="9460" y="1213"/>
                </a:lnTo>
                <a:lnTo>
                  <a:pt x="9383" y="1137"/>
                </a:lnTo>
                <a:close/>
                <a:moveTo>
                  <a:pt x="8502" y="1049"/>
                </a:moveTo>
                <a:lnTo>
                  <a:pt x="8595" y="1126"/>
                </a:lnTo>
                <a:lnTo>
                  <a:pt x="8687" y="1205"/>
                </a:lnTo>
                <a:lnTo>
                  <a:pt x="8778" y="1285"/>
                </a:lnTo>
                <a:lnTo>
                  <a:pt x="8867" y="1366"/>
                </a:lnTo>
                <a:lnTo>
                  <a:pt x="8957" y="1449"/>
                </a:lnTo>
                <a:lnTo>
                  <a:pt x="9044" y="1534"/>
                </a:lnTo>
                <a:lnTo>
                  <a:pt x="9130" y="1621"/>
                </a:lnTo>
                <a:lnTo>
                  <a:pt x="9215" y="1709"/>
                </a:lnTo>
                <a:lnTo>
                  <a:pt x="9299" y="1798"/>
                </a:lnTo>
                <a:lnTo>
                  <a:pt x="9382" y="1888"/>
                </a:lnTo>
                <a:lnTo>
                  <a:pt x="9464" y="1980"/>
                </a:lnTo>
                <a:lnTo>
                  <a:pt x="9544" y="2074"/>
                </a:lnTo>
                <a:lnTo>
                  <a:pt x="9623" y="2169"/>
                </a:lnTo>
                <a:lnTo>
                  <a:pt x="9701" y="2265"/>
                </a:lnTo>
                <a:lnTo>
                  <a:pt x="9778" y="2363"/>
                </a:lnTo>
                <a:lnTo>
                  <a:pt x="9852" y="2463"/>
                </a:lnTo>
                <a:lnTo>
                  <a:pt x="9926" y="2563"/>
                </a:lnTo>
                <a:lnTo>
                  <a:pt x="9999" y="2664"/>
                </a:lnTo>
                <a:lnTo>
                  <a:pt x="10070" y="2767"/>
                </a:lnTo>
                <a:lnTo>
                  <a:pt x="10140" y="2871"/>
                </a:lnTo>
                <a:lnTo>
                  <a:pt x="10209" y="2978"/>
                </a:lnTo>
                <a:lnTo>
                  <a:pt x="10275" y="3084"/>
                </a:lnTo>
                <a:lnTo>
                  <a:pt x="10341" y="3192"/>
                </a:lnTo>
                <a:lnTo>
                  <a:pt x="10406" y="3301"/>
                </a:lnTo>
                <a:lnTo>
                  <a:pt x="10468" y="3412"/>
                </a:lnTo>
                <a:lnTo>
                  <a:pt x="10530" y="3524"/>
                </a:lnTo>
                <a:lnTo>
                  <a:pt x="10589" y="3637"/>
                </a:lnTo>
                <a:lnTo>
                  <a:pt x="10648" y="3750"/>
                </a:lnTo>
                <a:lnTo>
                  <a:pt x="10705" y="3866"/>
                </a:lnTo>
                <a:lnTo>
                  <a:pt x="10761" y="3982"/>
                </a:lnTo>
                <a:lnTo>
                  <a:pt x="10815" y="4099"/>
                </a:lnTo>
                <a:lnTo>
                  <a:pt x="10867" y="4217"/>
                </a:lnTo>
                <a:lnTo>
                  <a:pt x="10797" y="4242"/>
                </a:lnTo>
                <a:lnTo>
                  <a:pt x="10725" y="4264"/>
                </a:lnTo>
                <a:lnTo>
                  <a:pt x="10654" y="4286"/>
                </a:lnTo>
                <a:lnTo>
                  <a:pt x="10582" y="4308"/>
                </a:lnTo>
                <a:lnTo>
                  <a:pt x="10510" y="4328"/>
                </a:lnTo>
                <a:lnTo>
                  <a:pt x="10437" y="4348"/>
                </a:lnTo>
                <a:lnTo>
                  <a:pt x="10366" y="4368"/>
                </a:lnTo>
                <a:lnTo>
                  <a:pt x="10293" y="4387"/>
                </a:lnTo>
                <a:lnTo>
                  <a:pt x="10219" y="4405"/>
                </a:lnTo>
                <a:lnTo>
                  <a:pt x="10146" y="4423"/>
                </a:lnTo>
                <a:lnTo>
                  <a:pt x="10072" y="4439"/>
                </a:lnTo>
                <a:lnTo>
                  <a:pt x="9998" y="4456"/>
                </a:lnTo>
                <a:lnTo>
                  <a:pt x="9924" y="4471"/>
                </a:lnTo>
                <a:lnTo>
                  <a:pt x="9850" y="4486"/>
                </a:lnTo>
                <a:lnTo>
                  <a:pt x="9775" y="4501"/>
                </a:lnTo>
                <a:lnTo>
                  <a:pt x="9701" y="4514"/>
                </a:lnTo>
                <a:lnTo>
                  <a:pt x="9626" y="4527"/>
                </a:lnTo>
                <a:lnTo>
                  <a:pt x="9551" y="4540"/>
                </a:lnTo>
                <a:lnTo>
                  <a:pt x="9475" y="4551"/>
                </a:lnTo>
                <a:lnTo>
                  <a:pt x="9400" y="4562"/>
                </a:lnTo>
                <a:lnTo>
                  <a:pt x="9324" y="4573"/>
                </a:lnTo>
                <a:lnTo>
                  <a:pt x="9247" y="4582"/>
                </a:lnTo>
                <a:lnTo>
                  <a:pt x="9171" y="4591"/>
                </a:lnTo>
                <a:lnTo>
                  <a:pt x="9094" y="4600"/>
                </a:lnTo>
                <a:lnTo>
                  <a:pt x="9018" y="4607"/>
                </a:lnTo>
                <a:lnTo>
                  <a:pt x="8940" y="4614"/>
                </a:lnTo>
                <a:lnTo>
                  <a:pt x="8863" y="4621"/>
                </a:lnTo>
                <a:lnTo>
                  <a:pt x="8786" y="4626"/>
                </a:lnTo>
                <a:lnTo>
                  <a:pt x="8708" y="4631"/>
                </a:lnTo>
                <a:lnTo>
                  <a:pt x="8630" y="4635"/>
                </a:lnTo>
                <a:lnTo>
                  <a:pt x="8552" y="4639"/>
                </a:lnTo>
                <a:lnTo>
                  <a:pt x="8474" y="4642"/>
                </a:lnTo>
                <a:lnTo>
                  <a:pt x="8474" y="1047"/>
                </a:lnTo>
                <a:lnTo>
                  <a:pt x="8489" y="1048"/>
                </a:lnTo>
                <a:lnTo>
                  <a:pt x="8502" y="1049"/>
                </a:lnTo>
                <a:close/>
                <a:moveTo>
                  <a:pt x="7917" y="14987"/>
                </a:moveTo>
                <a:lnTo>
                  <a:pt x="7835" y="14918"/>
                </a:lnTo>
                <a:lnTo>
                  <a:pt x="7754" y="14850"/>
                </a:lnTo>
                <a:lnTo>
                  <a:pt x="7673" y="14779"/>
                </a:lnTo>
                <a:lnTo>
                  <a:pt x="7594" y="14708"/>
                </a:lnTo>
                <a:lnTo>
                  <a:pt x="7515" y="14636"/>
                </a:lnTo>
                <a:lnTo>
                  <a:pt x="7437" y="14562"/>
                </a:lnTo>
                <a:lnTo>
                  <a:pt x="7360" y="14487"/>
                </a:lnTo>
                <a:lnTo>
                  <a:pt x="7284" y="14410"/>
                </a:lnTo>
                <a:lnTo>
                  <a:pt x="7209" y="14333"/>
                </a:lnTo>
                <a:lnTo>
                  <a:pt x="7135" y="14255"/>
                </a:lnTo>
                <a:lnTo>
                  <a:pt x="7061" y="14175"/>
                </a:lnTo>
                <a:lnTo>
                  <a:pt x="6989" y="14095"/>
                </a:lnTo>
                <a:lnTo>
                  <a:pt x="6919" y="14012"/>
                </a:lnTo>
                <a:lnTo>
                  <a:pt x="6848" y="13930"/>
                </a:lnTo>
                <a:lnTo>
                  <a:pt x="6778" y="13846"/>
                </a:lnTo>
                <a:lnTo>
                  <a:pt x="6710" y="13761"/>
                </a:lnTo>
                <a:lnTo>
                  <a:pt x="6643" y="13675"/>
                </a:lnTo>
                <a:lnTo>
                  <a:pt x="6576" y="13588"/>
                </a:lnTo>
                <a:lnTo>
                  <a:pt x="6511" y="13499"/>
                </a:lnTo>
                <a:lnTo>
                  <a:pt x="6447" y="13410"/>
                </a:lnTo>
                <a:lnTo>
                  <a:pt x="6383" y="13319"/>
                </a:lnTo>
                <a:lnTo>
                  <a:pt x="6321" y="13228"/>
                </a:lnTo>
                <a:lnTo>
                  <a:pt x="6260" y="13135"/>
                </a:lnTo>
                <a:lnTo>
                  <a:pt x="6199" y="13042"/>
                </a:lnTo>
                <a:lnTo>
                  <a:pt x="6141" y="12948"/>
                </a:lnTo>
                <a:lnTo>
                  <a:pt x="6082" y="12853"/>
                </a:lnTo>
                <a:lnTo>
                  <a:pt x="6026" y="12757"/>
                </a:lnTo>
                <a:lnTo>
                  <a:pt x="5969" y="12659"/>
                </a:lnTo>
                <a:lnTo>
                  <a:pt x="5915" y="12561"/>
                </a:lnTo>
                <a:lnTo>
                  <a:pt x="5862" y="12462"/>
                </a:lnTo>
                <a:lnTo>
                  <a:pt x="5809" y="12363"/>
                </a:lnTo>
                <a:lnTo>
                  <a:pt x="5758" y="12262"/>
                </a:lnTo>
                <a:lnTo>
                  <a:pt x="5823" y="12242"/>
                </a:lnTo>
                <a:lnTo>
                  <a:pt x="5888" y="12223"/>
                </a:lnTo>
                <a:lnTo>
                  <a:pt x="5954" y="12204"/>
                </a:lnTo>
                <a:lnTo>
                  <a:pt x="6020" y="12187"/>
                </a:lnTo>
                <a:lnTo>
                  <a:pt x="6086" y="12169"/>
                </a:lnTo>
                <a:lnTo>
                  <a:pt x="6152" y="12153"/>
                </a:lnTo>
                <a:lnTo>
                  <a:pt x="6219" y="12136"/>
                </a:lnTo>
                <a:lnTo>
                  <a:pt x="6285" y="12121"/>
                </a:lnTo>
                <a:lnTo>
                  <a:pt x="6352" y="12106"/>
                </a:lnTo>
                <a:lnTo>
                  <a:pt x="6420" y="12091"/>
                </a:lnTo>
                <a:lnTo>
                  <a:pt x="6487" y="12077"/>
                </a:lnTo>
                <a:lnTo>
                  <a:pt x="6554" y="12064"/>
                </a:lnTo>
                <a:lnTo>
                  <a:pt x="6622" y="12051"/>
                </a:lnTo>
                <a:lnTo>
                  <a:pt x="6691" y="12039"/>
                </a:lnTo>
                <a:lnTo>
                  <a:pt x="6758" y="12027"/>
                </a:lnTo>
                <a:lnTo>
                  <a:pt x="6827" y="12016"/>
                </a:lnTo>
                <a:lnTo>
                  <a:pt x="6895" y="12005"/>
                </a:lnTo>
                <a:lnTo>
                  <a:pt x="6964" y="11995"/>
                </a:lnTo>
                <a:lnTo>
                  <a:pt x="7033" y="11986"/>
                </a:lnTo>
                <a:lnTo>
                  <a:pt x="7102" y="11976"/>
                </a:lnTo>
                <a:lnTo>
                  <a:pt x="7171" y="11968"/>
                </a:lnTo>
                <a:lnTo>
                  <a:pt x="7241" y="11960"/>
                </a:lnTo>
                <a:lnTo>
                  <a:pt x="7311" y="11953"/>
                </a:lnTo>
                <a:lnTo>
                  <a:pt x="7380" y="11946"/>
                </a:lnTo>
                <a:lnTo>
                  <a:pt x="7450" y="11940"/>
                </a:lnTo>
                <a:lnTo>
                  <a:pt x="7521" y="11934"/>
                </a:lnTo>
                <a:lnTo>
                  <a:pt x="7591" y="11929"/>
                </a:lnTo>
                <a:lnTo>
                  <a:pt x="7662" y="11924"/>
                </a:lnTo>
                <a:lnTo>
                  <a:pt x="7732" y="11920"/>
                </a:lnTo>
                <a:lnTo>
                  <a:pt x="7803" y="11916"/>
                </a:lnTo>
                <a:lnTo>
                  <a:pt x="7874" y="11913"/>
                </a:lnTo>
                <a:lnTo>
                  <a:pt x="7945" y="11911"/>
                </a:lnTo>
                <a:lnTo>
                  <a:pt x="7945" y="14988"/>
                </a:lnTo>
                <a:lnTo>
                  <a:pt x="7917" y="14987"/>
                </a:lnTo>
                <a:close/>
                <a:moveTo>
                  <a:pt x="15347" y="7759"/>
                </a:moveTo>
                <a:lnTo>
                  <a:pt x="12171" y="7759"/>
                </a:lnTo>
                <a:lnTo>
                  <a:pt x="12168" y="7652"/>
                </a:lnTo>
                <a:lnTo>
                  <a:pt x="12163" y="7545"/>
                </a:lnTo>
                <a:lnTo>
                  <a:pt x="12157" y="7439"/>
                </a:lnTo>
                <a:lnTo>
                  <a:pt x="12151" y="7332"/>
                </a:lnTo>
                <a:lnTo>
                  <a:pt x="12144" y="7226"/>
                </a:lnTo>
                <a:lnTo>
                  <a:pt x="12136" y="7120"/>
                </a:lnTo>
                <a:lnTo>
                  <a:pt x="12126" y="7015"/>
                </a:lnTo>
                <a:lnTo>
                  <a:pt x="12115" y="6911"/>
                </a:lnTo>
                <a:lnTo>
                  <a:pt x="12104" y="6805"/>
                </a:lnTo>
                <a:lnTo>
                  <a:pt x="12092" y="6701"/>
                </a:lnTo>
                <a:lnTo>
                  <a:pt x="12078" y="6598"/>
                </a:lnTo>
                <a:lnTo>
                  <a:pt x="12063" y="6494"/>
                </a:lnTo>
                <a:lnTo>
                  <a:pt x="12047" y="6391"/>
                </a:lnTo>
                <a:lnTo>
                  <a:pt x="12031" y="6288"/>
                </a:lnTo>
                <a:lnTo>
                  <a:pt x="12014" y="6186"/>
                </a:lnTo>
                <a:lnTo>
                  <a:pt x="11995" y="6084"/>
                </a:lnTo>
                <a:lnTo>
                  <a:pt x="11976" y="5982"/>
                </a:lnTo>
                <a:lnTo>
                  <a:pt x="11954" y="5881"/>
                </a:lnTo>
                <a:lnTo>
                  <a:pt x="11933" y="5781"/>
                </a:lnTo>
                <a:lnTo>
                  <a:pt x="11910" y="5681"/>
                </a:lnTo>
                <a:lnTo>
                  <a:pt x="11886" y="5582"/>
                </a:lnTo>
                <a:lnTo>
                  <a:pt x="11862" y="5482"/>
                </a:lnTo>
                <a:lnTo>
                  <a:pt x="11836" y="5383"/>
                </a:lnTo>
                <a:lnTo>
                  <a:pt x="11810" y="5285"/>
                </a:lnTo>
                <a:lnTo>
                  <a:pt x="11783" y="5188"/>
                </a:lnTo>
                <a:lnTo>
                  <a:pt x="11754" y="5090"/>
                </a:lnTo>
                <a:lnTo>
                  <a:pt x="11724" y="4993"/>
                </a:lnTo>
                <a:lnTo>
                  <a:pt x="11694" y="4897"/>
                </a:lnTo>
                <a:lnTo>
                  <a:pt x="11663" y="4801"/>
                </a:lnTo>
                <a:lnTo>
                  <a:pt x="11630" y="4706"/>
                </a:lnTo>
                <a:lnTo>
                  <a:pt x="11597" y="4611"/>
                </a:lnTo>
                <a:lnTo>
                  <a:pt x="11563" y="4517"/>
                </a:lnTo>
                <a:lnTo>
                  <a:pt x="11630" y="4489"/>
                </a:lnTo>
                <a:lnTo>
                  <a:pt x="11695" y="4461"/>
                </a:lnTo>
                <a:lnTo>
                  <a:pt x="11762" y="4432"/>
                </a:lnTo>
                <a:lnTo>
                  <a:pt x="11828" y="4403"/>
                </a:lnTo>
                <a:lnTo>
                  <a:pt x="11894" y="4374"/>
                </a:lnTo>
                <a:lnTo>
                  <a:pt x="11959" y="4343"/>
                </a:lnTo>
                <a:lnTo>
                  <a:pt x="12024" y="4312"/>
                </a:lnTo>
                <a:lnTo>
                  <a:pt x="12088" y="4281"/>
                </a:lnTo>
                <a:lnTo>
                  <a:pt x="12153" y="4249"/>
                </a:lnTo>
                <a:lnTo>
                  <a:pt x="12217" y="4216"/>
                </a:lnTo>
                <a:lnTo>
                  <a:pt x="12280" y="4183"/>
                </a:lnTo>
                <a:lnTo>
                  <a:pt x="12344" y="4150"/>
                </a:lnTo>
                <a:lnTo>
                  <a:pt x="12407" y="4116"/>
                </a:lnTo>
                <a:lnTo>
                  <a:pt x="12469" y="4081"/>
                </a:lnTo>
                <a:lnTo>
                  <a:pt x="12532" y="4046"/>
                </a:lnTo>
                <a:lnTo>
                  <a:pt x="12593" y="4011"/>
                </a:lnTo>
                <a:lnTo>
                  <a:pt x="12655" y="3975"/>
                </a:lnTo>
                <a:lnTo>
                  <a:pt x="12717" y="3939"/>
                </a:lnTo>
                <a:lnTo>
                  <a:pt x="12778" y="3902"/>
                </a:lnTo>
                <a:lnTo>
                  <a:pt x="12839" y="3865"/>
                </a:lnTo>
                <a:lnTo>
                  <a:pt x="12899" y="3827"/>
                </a:lnTo>
                <a:lnTo>
                  <a:pt x="12959" y="3789"/>
                </a:lnTo>
                <a:lnTo>
                  <a:pt x="13019" y="3749"/>
                </a:lnTo>
                <a:lnTo>
                  <a:pt x="13078" y="3710"/>
                </a:lnTo>
                <a:lnTo>
                  <a:pt x="13137" y="3670"/>
                </a:lnTo>
                <a:lnTo>
                  <a:pt x="13196" y="3630"/>
                </a:lnTo>
                <a:lnTo>
                  <a:pt x="13254" y="3590"/>
                </a:lnTo>
                <a:lnTo>
                  <a:pt x="13313" y="3549"/>
                </a:lnTo>
                <a:lnTo>
                  <a:pt x="13370" y="3507"/>
                </a:lnTo>
                <a:lnTo>
                  <a:pt x="13428" y="3466"/>
                </a:lnTo>
                <a:lnTo>
                  <a:pt x="13485" y="3423"/>
                </a:lnTo>
                <a:lnTo>
                  <a:pt x="13542" y="3381"/>
                </a:lnTo>
                <a:lnTo>
                  <a:pt x="13641" y="3492"/>
                </a:lnTo>
                <a:lnTo>
                  <a:pt x="13738" y="3605"/>
                </a:lnTo>
                <a:lnTo>
                  <a:pt x="13832" y="3719"/>
                </a:lnTo>
                <a:lnTo>
                  <a:pt x="13924" y="3837"/>
                </a:lnTo>
                <a:lnTo>
                  <a:pt x="14014" y="3956"/>
                </a:lnTo>
                <a:lnTo>
                  <a:pt x="14101" y="4076"/>
                </a:lnTo>
                <a:lnTo>
                  <a:pt x="14185" y="4199"/>
                </a:lnTo>
                <a:lnTo>
                  <a:pt x="14266" y="4324"/>
                </a:lnTo>
                <a:lnTo>
                  <a:pt x="14346" y="4450"/>
                </a:lnTo>
                <a:lnTo>
                  <a:pt x="14422" y="4578"/>
                </a:lnTo>
                <a:lnTo>
                  <a:pt x="14496" y="4708"/>
                </a:lnTo>
                <a:lnTo>
                  <a:pt x="14567" y="4839"/>
                </a:lnTo>
                <a:lnTo>
                  <a:pt x="14634" y="4972"/>
                </a:lnTo>
                <a:lnTo>
                  <a:pt x="14700" y="5106"/>
                </a:lnTo>
                <a:lnTo>
                  <a:pt x="14763" y="5243"/>
                </a:lnTo>
                <a:lnTo>
                  <a:pt x="14822" y="5380"/>
                </a:lnTo>
                <a:lnTo>
                  <a:pt x="14879" y="5519"/>
                </a:lnTo>
                <a:lnTo>
                  <a:pt x="14932" y="5660"/>
                </a:lnTo>
                <a:lnTo>
                  <a:pt x="14982" y="5802"/>
                </a:lnTo>
                <a:lnTo>
                  <a:pt x="15031" y="5945"/>
                </a:lnTo>
                <a:lnTo>
                  <a:pt x="15075" y="6090"/>
                </a:lnTo>
                <a:lnTo>
                  <a:pt x="15116" y="6236"/>
                </a:lnTo>
                <a:lnTo>
                  <a:pt x="15154" y="6383"/>
                </a:lnTo>
                <a:lnTo>
                  <a:pt x="15189" y="6532"/>
                </a:lnTo>
                <a:lnTo>
                  <a:pt x="15220" y="6681"/>
                </a:lnTo>
                <a:lnTo>
                  <a:pt x="15248" y="6832"/>
                </a:lnTo>
                <a:lnTo>
                  <a:pt x="15273" y="6984"/>
                </a:lnTo>
                <a:lnTo>
                  <a:pt x="15294" y="7137"/>
                </a:lnTo>
                <a:lnTo>
                  <a:pt x="15313" y="7291"/>
                </a:lnTo>
                <a:lnTo>
                  <a:pt x="15327" y="7446"/>
                </a:lnTo>
                <a:lnTo>
                  <a:pt x="15338" y="7602"/>
                </a:lnTo>
                <a:lnTo>
                  <a:pt x="15347" y="7759"/>
                </a:lnTo>
                <a:close/>
                <a:moveTo>
                  <a:pt x="8210" y="0"/>
                </a:moveTo>
                <a:lnTo>
                  <a:pt x="7787" y="10"/>
                </a:lnTo>
                <a:lnTo>
                  <a:pt x="7370" y="41"/>
                </a:lnTo>
                <a:lnTo>
                  <a:pt x="6960" y="92"/>
                </a:lnTo>
                <a:lnTo>
                  <a:pt x="6555" y="162"/>
                </a:lnTo>
                <a:lnTo>
                  <a:pt x="6158" y="253"/>
                </a:lnTo>
                <a:lnTo>
                  <a:pt x="5768" y="361"/>
                </a:lnTo>
                <a:lnTo>
                  <a:pt x="5386" y="486"/>
                </a:lnTo>
                <a:lnTo>
                  <a:pt x="5014" y="630"/>
                </a:lnTo>
                <a:lnTo>
                  <a:pt x="4651" y="791"/>
                </a:lnTo>
                <a:lnTo>
                  <a:pt x="4297" y="967"/>
                </a:lnTo>
                <a:lnTo>
                  <a:pt x="3953" y="1161"/>
                </a:lnTo>
                <a:lnTo>
                  <a:pt x="3619" y="1369"/>
                </a:lnTo>
                <a:lnTo>
                  <a:pt x="3298" y="1593"/>
                </a:lnTo>
                <a:lnTo>
                  <a:pt x="2987" y="1831"/>
                </a:lnTo>
                <a:lnTo>
                  <a:pt x="2690" y="2083"/>
                </a:lnTo>
                <a:lnTo>
                  <a:pt x="2404" y="2348"/>
                </a:lnTo>
                <a:lnTo>
                  <a:pt x="2132" y="2627"/>
                </a:lnTo>
                <a:lnTo>
                  <a:pt x="1875" y="2918"/>
                </a:lnTo>
                <a:lnTo>
                  <a:pt x="1631" y="3220"/>
                </a:lnTo>
                <a:lnTo>
                  <a:pt x="1402" y="3535"/>
                </a:lnTo>
                <a:lnTo>
                  <a:pt x="1188" y="3861"/>
                </a:lnTo>
                <a:lnTo>
                  <a:pt x="991" y="4195"/>
                </a:lnTo>
                <a:lnTo>
                  <a:pt x="810" y="4541"/>
                </a:lnTo>
                <a:lnTo>
                  <a:pt x="645" y="4897"/>
                </a:lnTo>
                <a:lnTo>
                  <a:pt x="498" y="5261"/>
                </a:lnTo>
                <a:lnTo>
                  <a:pt x="369" y="5634"/>
                </a:lnTo>
                <a:lnTo>
                  <a:pt x="259" y="6014"/>
                </a:lnTo>
                <a:lnTo>
                  <a:pt x="167" y="6402"/>
                </a:lnTo>
                <a:lnTo>
                  <a:pt x="94" y="6797"/>
                </a:lnTo>
                <a:lnTo>
                  <a:pt x="42" y="7198"/>
                </a:lnTo>
                <a:lnTo>
                  <a:pt x="10" y="7605"/>
                </a:lnTo>
                <a:lnTo>
                  <a:pt x="0" y="8018"/>
                </a:lnTo>
                <a:lnTo>
                  <a:pt x="10" y="8431"/>
                </a:lnTo>
                <a:lnTo>
                  <a:pt x="42" y="8838"/>
                </a:lnTo>
                <a:lnTo>
                  <a:pt x="94" y="9239"/>
                </a:lnTo>
                <a:lnTo>
                  <a:pt x="167" y="9634"/>
                </a:lnTo>
                <a:lnTo>
                  <a:pt x="259" y="10021"/>
                </a:lnTo>
                <a:lnTo>
                  <a:pt x="369" y="10402"/>
                </a:lnTo>
                <a:lnTo>
                  <a:pt x="498" y="10774"/>
                </a:lnTo>
                <a:lnTo>
                  <a:pt x="645" y="11139"/>
                </a:lnTo>
                <a:lnTo>
                  <a:pt x="810" y="11494"/>
                </a:lnTo>
                <a:lnTo>
                  <a:pt x="991" y="11840"/>
                </a:lnTo>
                <a:lnTo>
                  <a:pt x="1188" y="12175"/>
                </a:lnTo>
                <a:lnTo>
                  <a:pt x="1402" y="12501"/>
                </a:lnTo>
                <a:lnTo>
                  <a:pt x="1631" y="12815"/>
                </a:lnTo>
                <a:lnTo>
                  <a:pt x="1875" y="13118"/>
                </a:lnTo>
                <a:lnTo>
                  <a:pt x="2132" y="13409"/>
                </a:lnTo>
                <a:lnTo>
                  <a:pt x="2404" y="13688"/>
                </a:lnTo>
                <a:lnTo>
                  <a:pt x="2690" y="13953"/>
                </a:lnTo>
                <a:lnTo>
                  <a:pt x="2987" y="14205"/>
                </a:lnTo>
                <a:lnTo>
                  <a:pt x="3298" y="14443"/>
                </a:lnTo>
                <a:lnTo>
                  <a:pt x="3619" y="14667"/>
                </a:lnTo>
                <a:lnTo>
                  <a:pt x="3953" y="14875"/>
                </a:lnTo>
                <a:lnTo>
                  <a:pt x="4297" y="15068"/>
                </a:lnTo>
                <a:lnTo>
                  <a:pt x="4651" y="15245"/>
                </a:lnTo>
                <a:lnTo>
                  <a:pt x="5014" y="15406"/>
                </a:lnTo>
                <a:lnTo>
                  <a:pt x="5386" y="15550"/>
                </a:lnTo>
                <a:lnTo>
                  <a:pt x="5768" y="15675"/>
                </a:lnTo>
                <a:lnTo>
                  <a:pt x="6158" y="15783"/>
                </a:lnTo>
                <a:lnTo>
                  <a:pt x="6555" y="15873"/>
                </a:lnTo>
                <a:lnTo>
                  <a:pt x="6960" y="15944"/>
                </a:lnTo>
                <a:lnTo>
                  <a:pt x="7370" y="15995"/>
                </a:lnTo>
                <a:lnTo>
                  <a:pt x="7787" y="16026"/>
                </a:lnTo>
                <a:lnTo>
                  <a:pt x="8210" y="16036"/>
                </a:lnTo>
                <a:lnTo>
                  <a:pt x="8632" y="16026"/>
                </a:lnTo>
                <a:lnTo>
                  <a:pt x="9049" y="15995"/>
                </a:lnTo>
                <a:lnTo>
                  <a:pt x="9459" y="15944"/>
                </a:lnTo>
                <a:lnTo>
                  <a:pt x="9864" y="15873"/>
                </a:lnTo>
                <a:lnTo>
                  <a:pt x="10261" y="15783"/>
                </a:lnTo>
                <a:lnTo>
                  <a:pt x="10651" y="15675"/>
                </a:lnTo>
                <a:lnTo>
                  <a:pt x="11033" y="15550"/>
                </a:lnTo>
                <a:lnTo>
                  <a:pt x="11405" y="15406"/>
                </a:lnTo>
                <a:lnTo>
                  <a:pt x="11768" y="15245"/>
                </a:lnTo>
                <a:lnTo>
                  <a:pt x="12122" y="15068"/>
                </a:lnTo>
                <a:lnTo>
                  <a:pt x="12466" y="14875"/>
                </a:lnTo>
                <a:lnTo>
                  <a:pt x="12800" y="14667"/>
                </a:lnTo>
                <a:lnTo>
                  <a:pt x="13122" y="14443"/>
                </a:lnTo>
                <a:lnTo>
                  <a:pt x="13432" y="14205"/>
                </a:lnTo>
                <a:lnTo>
                  <a:pt x="13729" y="13953"/>
                </a:lnTo>
                <a:lnTo>
                  <a:pt x="14015" y="13688"/>
                </a:lnTo>
                <a:lnTo>
                  <a:pt x="14287" y="13409"/>
                </a:lnTo>
                <a:lnTo>
                  <a:pt x="14544" y="13118"/>
                </a:lnTo>
                <a:lnTo>
                  <a:pt x="14788" y="12815"/>
                </a:lnTo>
                <a:lnTo>
                  <a:pt x="15017" y="12501"/>
                </a:lnTo>
                <a:lnTo>
                  <a:pt x="15231" y="12175"/>
                </a:lnTo>
                <a:lnTo>
                  <a:pt x="15428" y="11840"/>
                </a:lnTo>
                <a:lnTo>
                  <a:pt x="15609" y="11494"/>
                </a:lnTo>
                <a:lnTo>
                  <a:pt x="15774" y="11139"/>
                </a:lnTo>
                <a:lnTo>
                  <a:pt x="15921" y="10774"/>
                </a:lnTo>
                <a:lnTo>
                  <a:pt x="16050" y="10402"/>
                </a:lnTo>
                <a:lnTo>
                  <a:pt x="16160" y="10021"/>
                </a:lnTo>
                <a:lnTo>
                  <a:pt x="16253" y="9634"/>
                </a:lnTo>
                <a:lnTo>
                  <a:pt x="16325" y="9239"/>
                </a:lnTo>
                <a:lnTo>
                  <a:pt x="16377" y="8838"/>
                </a:lnTo>
                <a:lnTo>
                  <a:pt x="16409" y="8431"/>
                </a:lnTo>
                <a:lnTo>
                  <a:pt x="16419" y="8018"/>
                </a:lnTo>
                <a:lnTo>
                  <a:pt x="16409" y="7605"/>
                </a:lnTo>
                <a:lnTo>
                  <a:pt x="16377" y="7198"/>
                </a:lnTo>
                <a:lnTo>
                  <a:pt x="16325" y="6797"/>
                </a:lnTo>
                <a:lnTo>
                  <a:pt x="16253" y="6402"/>
                </a:lnTo>
                <a:lnTo>
                  <a:pt x="16160" y="6014"/>
                </a:lnTo>
                <a:lnTo>
                  <a:pt x="16050" y="5634"/>
                </a:lnTo>
                <a:lnTo>
                  <a:pt x="15921" y="5261"/>
                </a:lnTo>
                <a:lnTo>
                  <a:pt x="15774" y="4897"/>
                </a:lnTo>
                <a:lnTo>
                  <a:pt x="15609" y="4541"/>
                </a:lnTo>
                <a:lnTo>
                  <a:pt x="15428" y="4195"/>
                </a:lnTo>
                <a:lnTo>
                  <a:pt x="15231" y="3861"/>
                </a:lnTo>
                <a:lnTo>
                  <a:pt x="15017" y="3535"/>
                </a:lnTo>
                <a:lnTo>
                  <a:pt x="14788" y="3220"/>
                </a:lnTo>
                <a:lnTo>
                  <a:pt x="14544" y="2918"/>
                </a:lnTo>
                <a:lnTo>
                  <a:pt x="14287" y="2627"/>
                </a:lnTo>
                <a:lnTo>
                  <a:pt x="14015" y="2348"/>
                </a:lnTo>
                <a:lnTo>
                  <a:pt x="13729" y="2083"/>
                </a:lnTo>
                <a:lnTo>
                  <a:pt x="13432" y="1831"/>
                </a:lnTo>
                <a:lnTo>
                  <a:pt x="13122" y="1593"/>
                </a:lnTo>
                <a:lnTo>
                  <a:pt x="12800" y="1369"/>
                </a:lnTo>
                <a:lnTo>
                  <a:pt x="12466" y="1161"/>
                </a:lnTo>
                <a:lnTo>
                  <a:pt x="12122" y="967"/>
                </a:lnTo>
                <a:lnTo>
                  <a:pt x="11768" y="791"/>
                </a:lnTo>
                <a:lnTo>
                  <a:pt x="11405" y="630"/>
                </a:lnTo>
                <a:lnTo>
                  <a:pt x="11033" y="486"/>
                </a:lnTo>
                <a:lnTo>
                  <a:pt x="10651" y="361"/>
                </a:lnTo>
                <a:lnTo>
                  <a:pt x="10261" y="253"/>
                </a:lnTo>
                <a:lnTo>
                  <a:pt x="9864" y="162"/>
                </a:lnTo>
                <a:lnTo>
                  <a:pt x="9459" y="92"/>
                </a:lnTo>
                <a:lnTo>
                  <a:pt x="9049" y="41"/>
                </a:lnTo>
                <a:lnTo>
                  <a:pt x="8632" y="10"/>
                </a:lnTo>
                <a:lnTo>
                  <a:pt x="8210" y="0"/>
                </a:lnTo>
                <a:close/>
              </a:path>
            </a:pathLst>
          </a:custGeom>
          <a:solidFill>
            <a:srgbClr val="462D5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437069" y="2643293"/>
            <a:ext cx="432047" cy="1728192"/>
          </a:xfrm>
          <a:prstGeom prst="rect">
            <a:avLst/>
          </a:prstGeom>
          <a:solidFill>
            <a:srgbClr val="462D5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黑体简体" panose="02010601030101010101" pitchFamily="2" charset="-122"/>
              <a:ea typeface="方正黑体简体" panose="02010601030101010101" pitchFamily="2" charset="-122"/>
              <a:sym typeface="Arial" panose="020B06040202020202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941125" y="3219357"/>
            <a:ext cx="432047" cy="1152128"/>
          </a:xfrm>
          <a:prstGeom prst="rect">
            <a:avLst/>
          </a:prstGeom>
          <a:solidFill>
            <a:srgbClr val="462D5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3765"/>
            <a:endParaRPr lang="zh-CN" altLang="en-US" sz="2400" kern="0">
              <a:solidFill>
                <a:prstClr val="white"/>
              </a:solidFill>
              <a:latin typeface="方正黑体简体" panose="02010601030101010101" pitchFamily="2" charset="-122"/>
              <a:ea typeface="方正黑体简体" panose="02010601030101010101" pitchFamily="2" charset="-122"/>
              <a:sym typeface="Arial" panose="020B0604020202020204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gray">
          <a:xfrm>
            <a:off x="1293053" y="2326224"/>
            <a:ext cx="648072" cy="338554"/>
          </a:xfrm>
          <a:prstGeom prst="rect">
            <a:avLst/>
          </a:prstGeom>
          <a:noFill/>
          <a:ln w="9525" algn="ctr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Arial" panose="020B0604020202020204"/>
              </a:rPr>
              <a:t>85%</a:t>
            </a:r>
            <a:endParaRPr lang="en-US" altLang="zh-CN" sz="1600" b="1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sym typeface="Arial" panose="020B0604020202020204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gray">
          <a:xfrm>
            <a:off x="1869117" y="2902288"/>
            <a:ext cx="648072" cy="338554"/>
          </a:xfrm>
          <a:prstGeom prst="rect">
            <a:avLst/>
          </a:prstGeom>
          <a:noFill/>
          <a:ln w="9525" algn="ctr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Arial" panose="020B0604020202020204"/>
              </a:rPr>
              <a:t>65%</a:t>
            </a:r>
            <a:endParaRPr lang="en-US" altLang="zh-CN" sz="1600" b="1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sym typeface="Arial" panose="020B06040202020202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525301" y="2652585"/>
            <a:ext cx="432047" cy="1728192"/>
          </a:xfrm>
          <a:prstGeom prst="rect">
            <a:avLst/>
          </a:prstGeom>
          <a:solidFill>
            <a:srgbClr val="FFA26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黑体简体" panose="02010601030101010101" pitchFamily="2" charset="-122"/>
              <a:ea typeface="方正黑体简体" panose="02010601030101010101" pitchFamily="2" charset="-122"/>
              <a:sym typeface="Arial" panose="020B06040202020202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029357" y="3228649"/>
            <a:ext cx="432047" cy="1152128"/>
          </a:xfrm>
          <a:prstGeom prst="rect">
            <a:avLst/>
          </a:prstGeom>
          <a:solidFill>
            <a:srgbClr val="FFA26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3765"/>
            <a:endParaRPr lang="zh-CN" altLang="en-US" sz="2400" kern="0">
              <a:solidFill>
                <a:prstClr val="white"/>
              </a:solidFill>
              <a:latin typeface="方正黑体简体" panose="02010601030101010101" pitchFamily="2" charset="-122"/>
              <a:ea typeface="方正黑体简体" panose="02010601030101010101" pitchFamily="2" charset="-122"/>
              <a:sym typeface="Arial" panose="020B0604020202020204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gray">
          <a:xfrm>
            <a:off x="3381285" y="2335516"/>
            <a:ext cx="648072" cy="338554"/>
          </a:xfrm>
          <a:prstGeom prst="rect">
            <a:avLst/>
          </a:prstGeom>
          <a:noFill/>
          <a:ln w="9525" algn="ctr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Arial" panose="020B0604020202020204"/>
              </a:rPr>
              <a:t>85%</a:t>
            </a:r>
            <a:endParaRPr lang="en-US" altLang="zh-CN" sz="1600" b="1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sym typeface="Arial" panose="020B0604020202020204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gray">
          <a:xfrm>
            <a:off x="3957349" y="2911580"/>
            <a:ext cx="648072" cy="338554"/>
          </a:xfrm>
          <a:prstGeom prst="rect">
            <a:avLst/>
          </a:prstGeom>
          <a:noFill/>
          <a:ln w="9525" algn="ctr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Arial" panose="020B0604020202020204"/>
              </a:rPr>
              <a:t>65%</a:t>
            </a:r>
            <a:endParaRPr lang="en-US" altLang="zh-CN" sz="1600" b="1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sym typeface="Arial" panose="020B0604020202020204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613533" y="2652585"/>
            <a:ext cx="432047" cy="1728192"/>
          </a:xfrm>
          <a:prstGeom prst="rect">
            <a:avLst/>
          </a:prstGeom>
          <a:solidFill>
            <a:srgbClr val="462D5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黑体简体" panose="02010601030101010101" pitchFamily="2" charset="-122"/>
              <a:ea typeface="方正黑体简体" panose="02010601030101010101" pitchFamily="2" charset="-122"/>
              <a:sym typeface="Arial" panose="020B0604020202020204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17589" y="3228649"/>
            <a:ext cx="432047" cy="1152128"/>
          </a:xfrm>
          <a:prstGeom prst="rect">
            <a:avLst/>
          </a:prstGeom>
          <a:solidFill>
            <a:srgbClr val="462D5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3765"/>
            <a:endParaRPr lang="zh-CN" altLang="en-US" sz="2400" kern="0">
              <a:solidFill>
                <a:prstClr val="white"/>
              </a:solidFill>
              <a:latin typeface="方正黑体简体" panose="02010601030101010101" pitchFamily="2" charset="-122"/>
              <a:ea typeface="方正黑体简体" panose="02010601030101010101" pitchFamily="2" charset="-122"/>
              <a:sym typeface="Arial" panose="020B0604020202020204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gray">
          <a:xfrm>
            <a:off x="5469517" y="2335516"/>
            <a:ext cx="648072" cy="338554"/>
          </a:xfrm>
          <a:prstGeom prst="rect">
            <a:avLst/>
          </a:prstGeom>
          <a:noFill/>
          <a:ln w="9525" algn="ctr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Arial" panose="020B0604020202020204"/>
              </a:rPr>
              <a:t>85%</a:t>
            </a:r>
            <a:endParaRPr lang="en-US" altLang="zh-CN" sz="1600" b="1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sym typeface="Arial" panose="020B0604020202020204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gray">
          <a:xfrm>
            <a:off x="6045581" y="2911580"/>
            <a:ext cx="648072" cy="338554"/>
          </a:xfrm>
          <a:prstGeom prst="rect">
            <a:avLst/>
          </a:prstGeom>
          <a:noFill/>
          <a:ln w="9525" algn="ctr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Arial" panose="020B0604020202020204"/>
              </a:rPr>
              <a:t>65%</a:t>
            </a:r>
            <a:endParaRPr lang="en-US" altLang="zh-CN" sz="1600" b="1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sym typeface="Arial" panose="020B0604020202020204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964326" y="1856022"/>
            <a:ext cx="4306186" cy="269367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3765"/>
            <a:endParaRPr lang="zh-CN" altLang="en-US" sz="2400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338580" y="4436662"/>
            <a:ext cx="10972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添加标题</a:t>
            </a: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465195" y="4436662"/>
            <a:ext cx="10972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添加标题</a:t>
            </a: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450205" y="4436662"/>
            <a:ext cx="10972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添加标题</a:t>
            </a: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338580" y="5100675"/>
            <a:ext cx="7937406" cy="987570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21410" y="60095"/>
            <a:ext cx="24875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出游篇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21410" y="480559"/>
            <a:ext cx="34579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2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2000">
        <p15:prstTrans prst="peelOff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13" grpId="0"/>
      <p:bldP spid="14" grpId="0" animBg="1"/>
      <p:bldP spid="15" grpId="0" animBg="1"/>
      <p:bldP spid="16" grpId="0"/>
      <p:bldP spid="17" grpId="0"/>
      <p:bldP spid="18" grpId="0" animBg="1"/>
      <p:bldP spid="19" grpId="0" animBg="1"/>
      <p:bldP spid="20" grpId="0"/>
      <p:bldP spid="21" grpId="0"/>
      <p:bldP spid="23" grpId="0" animBg="1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: 形状 2"/>
          <p:cNvSpPr/>
          <p:nvPr/>
        </p:nvSpPr>
        <p:spPr bwMode="auto">
          <a:xfrm rot="5400000">
            <a:off x="6648318" y="1551596"/>
            <a:ext cx="1346370" cy="1598998"/>
          </a:xfrm>
          <a:custGeom>
            <a:avLst/>
            <a:gdLst>
              <a:gd name="T0" fmla="*/ 0 w 581"/>
              <a:gd name="T1" fmla="*/ 690 h 690"/>
              <a:gd name="T2" fmla="*/ 0 w 581"/>
              <a:gd name="T3" fmla="*/ 328 h 690"/>
              <a:gd name="T4" fmla="*/ 128 w 581"/>
              <a:gd name="T5" fmla="*/ 200 h 690"/>
              <a:gd name="T6" fmla="*/ 382 w 581"/>
              <a:gd name="T7" fmla="*/ 200 h 690"/>
              <a:gd name="T8" fmla="*/ 581 w 581"/>
              <a:gd name="T9" fmla="*/ 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1" h="690">
                <a:moveTo>
                  <a:pt x="0" y="690"/>
                </a:moveTo>
                <a:cubicBezTo>
                  <a:pt x="0" y="328"/>
                  <a:pt x="0" y="328"/>
                  <a:pt x="0" y="328"/>
                </a:cubicBezTo>
                <a:cubicBezTo>
                  <a:pt x="0" y="257"/>
                  <a:pt x="57" y="200"/>
                  <a:pt x="128" y="200"/>
                </a:cubicBezTo>
                <a:cubicBezTo>
                  <a:pt x="382" y="200"/>
                  <a:pt x="382" y="200"/>
                  <a:pt x="382" y="200"/>
                </a:cubicBezTo>
                <a:cubicBezTo>
                  <a:pt x="492" y="200"/>
                  <a:pt x="581" y="111"/>
                  <a:pt x="581" y="0"/>
                </a:cubicBezTo>
              </a:path>
            </a:pathLst>
          </a:custGeom>
          <a:noFill/>
          <a:ln w="180975" cap="rnd">
            <a:solidFill>
              <a:srgbClr val="462D55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4" name="任意多边形: 形状 3"/>
          <p:cNvSpPr/>
          <p:nvPr/>
        </p:nvSpPr>
        <p:spPr bwMode="auto">
          <a:xfrm rot="5400000">
            <a:off x="6675410" y="3319471"/>
            <a:ext cx="1346370" cy="1649915"/>
          </a:xfrm>
          <a:custGeom>
            <a:avLst/>
            <a:gdLst>
              <a:gd name="T0" fmla="*/ 581 w 581"/>
              <a:gd name="T1" fmla="*/ 712 h 712"/>
              <a:gd name="T2" fmla="*/ 581 w 581"/>
              <a:gd name="T3" fmla="*/ 328 h 712"/>
              <a:gd name="T4" fmla="*/ 453 w 581"/>
              <a:gd name="T5" fmla="*/ 200 h 712"/>
              <a:gd name="T6" fmla="*/ 200 w 581"/>
              <a:gd name="T7" fmla="*/ 200 h 712"/>
              <a:gd name="T8" fmla="*/ 0 w 581"/>
              <a:gd name="T9" fmla="*/ 0 h 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1" h="712">
                <a:moveTo>
                  <a:pt x="581" y="712"/>
                </a:moveTo>
                <a:cubicBezTo>
                  <a:pt x="581" y="328"/>
                  <a:pt x="581" y="328"/>
                  <a:pt x="581" y="328"/>
                </a:cubicBezTo>
                <a:cubicBezTo>
                  <a:pt x="581" y="257"/>
                  <a:pt x="524" y="200"/>
                  <a:pt x="453" y="200"/>
                </a:cubicBezTo>
                <a:cubicBezTo>
                  <a:pt x="200" y="200"/>
                  <a:pt x="200" y="200"/>
                  <a:pt x="200" y="200"/>
                </a:cubicBezTo>
                <a:cubicBezTo>
                  <a:pt x="90" y="200"/>
                  <a:pt x="0" y="111"/>
                  <a:pt x="0" y="0"/>
                </a:cubicBezTo>
              </a:path>
            </a:pathLst>
          </a:custGeom>
          <a:noFill/>
          <a:ln w="180975" cap="rnd">
            <a:solidFill>
              <a:srgbClr val="FFA267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5" name="任意多边形: 形状 4"/>
          <p:cNvSpPr/>
          <p:nvPr/>
        </p:nvSpPr>
        <p:spPr bwMode="auto">
          <a:xfrm rot="5400000">
            <a:off x="8207171" y="1109987"/>
            <a:ext cx="1495205" cy="4289781"/>
          </a:xfrm>
          <a:custGeom>
            <a:avLst/>
            <a:gdLst>
              <a:gd name="T0" fmla="*/ 0 w 645"/>
              <a:gd name="T1" fmla="*/ 1852 h 1852"/>
              <a:gd name="T2" fmla="*/ 0 w 645"/>
              <a:gd name="T3" fmla="*/ 1691 h 1852"/>
              <a:gd name="T4" fmla="*/ 65 w 645"/>
              <a:gd name="T5" fmla="*/ 1625 h 1852"/>
              <a:gd name="T6" fmla="*/ 208 w 645"/>
              <a:gd name="T7" fmla="*/ 1625 h 1852"/>
              <a:gd name="T8" fmla="*/ 407 w 645"/>
              <a:gd name="T9" fmla="*/ 1426 h 1852"/>
              <a:gd name="T10" fmla="*/ 407 w 645"/>
              <a:gd name="T11" fmla="*/ 1405 h 1852"/>
              <a:gd name="T12" fmla="*/ 407 w 645"/>
              <a:gd name="T13" fmla="*/ 676 h 1852"/>
              <a:gd name="T14" fmla="*/ 495 w 645"/>
              <a:gd name="T15" fmla="*/ 587 h 1852"/>
              <a:gd name="T16" fmla="*/ 556 w 645"/>
              <a:gd name="T17" fmla="*/ 587 h 1852"/>
              <a:gd name="T18" fmla="*/ 645 w 645"/>
              <a:gd name="T19" fmla="*/ 499 h 1852"/>
              <a:gd name="T20" fmla="*/ 633 w 645"/>
              <a:gd name="T21" fmla="*/ 454 h 1852"/>
              <a:gd name="T22" fmla="*/ 319 w 645"/>
              <a:gd name="T23" fmla="*/ 0 h 18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45" h="1852">
                <a:moveTo>
                  <a:pt x="0" y="1852"/>
                </a:moveTo>
                <a:cubicBezTo>
                  <a:pt x="0" y="1691"/>
                  <a:pt x="0" y="1691"/>
                  <a:pt x="0" y="1691"/>
                </a:cubicBezTo>
                <a:cubicBezTo>
                  <a:pt x="0" y="1655"/>
                  <a:pt x="29" y="1625"/>
                  <a:pt x="65" y="1625"/>
                </a:cubicBezTo>
                <a:cubicBezTo>
                  <a:pt x="208" y="1625"/>
                  <a:pt x="208" y="1625"/>
                  <a:pt x="208" y="1625"/>
                </a:cubicBezTo>
                <a:cubicBezTo>
                  <a:pt x="318" y="1625"/>
                  <a:pt x="407" y="1536"/>
                  <a:pt x="407" y="1426"/>
                </a:cubicBezTo>
                <a:cubicBezTo>
                  <a:pt x="407" y="1405"/>
                  <a:pt x="407" y="1405"/>
                  <a:pt x="407" y="1405"/>
                </a:cubicBezTo>
                <a:cubicBezTo>
                  <a:pt x="407" y="676"/>
                  <a:pt x="407" y="676"/>
                  <a:pt x="407" y="676"/>
                </a:cubicBezTo>
                <a:cubicBezTo>
                  <a:pt x="407" y="627"/>
                  <a:pt x="446" y="587"/>
                  <a:pt x="495" y="587"/>
                </a:cubicBezTo>
                <a:cubicBezTo>
                  <a:pt x="556" y="587"/>
                  <a:pt x="556" y="587"/>
                  <a:pt x="556" y="587"/>
                </a:cubicBezTo>
                <a:cubicBezTo>
                  <a:pt x="605" y="587"/>
                  <a:pt x="645" y="548"/>
                  <a:pt x="645" y="499"/>
                </a:cubicBezTo>
                <a:cubicBezTo>
                  <a:pt x="645" y="482"/>
                  <a:pt x="640" y="467"/>
                  <a:pt x="633" y="454"/>
                </a:cubicBezTo>
                <a:cubicBezTo>
                  <a:pt x="319" y="0"/>
                  <a:pt x="319" y="0"/>
                  <a:pt x="319" y="0"/>
                </a:cubicBezTo>
              </a:path>
            </a:pathLst>
          </a:custGeom>
          <a:noFill/>
          <a:ln w="180975" cap="rnd">
            <a:solidFill>
              <a:srgbClr val="FFA267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6" name="椭圆 5"/>
          <p:cNvSpPr/>
          <p:nvPr/>
        </p:nvSpPr>
        <p:spPr bwMode="auto">
          <a:xfrm rot="5400000">
            <a:off x="6160198" y="1441439"/>
            <a:ext cx="482735" cy="481756"/>
          </a:xfrm>
          <a:prstGeom prst="ellipse">
            <a:avLst/>
          </a:prstGeom>
          <a:solidFill>
            <a:srgbClr val="462D55"/>
          </a:solidFill>
          <a:ln w="104775" cap="rnd">
            <a:solidFill>
              <a:srgbClr val="462D55"/>
            </a:solidFill>
            <a:prstDash val="solid"/>
            <a:round/>
          </a:ln>
        </p:spPr>
        <p:txBody>
          <a:bodyPr anchor="ctr"/>
          <a:lstStyle/>
          <a:p>
            <a:pPr algn="ctr"/>
            <a:endParaRPr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7" name="椭圆 6"/>
          <p:cNvSpPr/>
          <p:nvPr/>
        </p:nvSpPr>
        <p:spPr bwMode="auto">
          <a:xfrm rot="5400000">
            <a:off x="6162060" y="4545244"/>
            <a:ext cx="584110" cy="582925"/>
          </a:xfrm>
          <a:prstGeom prst="ellipse">
            <a:avLst/>
          </a:prstGeom>
          <a:solidFill>
            <a:srgbClr val="FFA267"/>
          </a:solidFill>
          <a:ln w="104775" cap="rnd">
            <a:solidFill>
              <a:srgbClr val="FFA267"/>
            </a:solidFill>
            <a:prstDash val="solid"/>
            <a:round/>
          </a:ln>
        </p:spPr>
        <p:txBody>
          <a:bodyPr anchor="ctr"/>
          <a:lstStyle/>
          <a:p>
            <a:pPr algn="ctr"/>
            <a:endParaRPr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8" name="任意多边形: 形状 7"/>
          <p:cNvSpPr/>
          <p:nvPr/>
        </p:nvSpPr>
        <p:spPr bwMode="auto">
          <a:xfrm rot="5400000">
            <a:off x="8207171" y="1077674"/>
            <a:ext cx="1495205" cy="4289781"/>
          </a:xfrm>
          <a:custGeom>
            <a:avLst/>
            <a:gdLst>
              <a:gd name="T0" fmla="*/ 645 w 645"/>
              <a:gd name="T1" fmla="*/ 1852 h 1852"/>
              <a:gd name="T2" fmla="*/ 645 w 645"/>
              <a:gd name="T3" fmla="*/ 1691 h 1852"/>
              <a:gd name="T4" fmla="*/ 579 w 645"/>
              <a:gd name="T5" fmla="*/ 1625 h 1852"/>
              <a:gd name="T6" fmla="*/ 437 w 645"/>
              <a:gd name="T7" fmla="*/ 1625 h 1852"/>
              <a:gd name="T8" fmla="*/ 237 w 645"/>
              <a:gd name="T9" fmla="*/ 1426 h 1852"/>
              <a:gd name="T10" fmla="*/ 238 w 645"/>
              <a:gd name="T11" fmla="*/ 1405 h 1852"/>
              <a:gd name="T12" fmla="*/ 238 w 645"/>
              <a:gd name="T13" fmla="*/ 676 h 1852"/>
              <a:gd name="T14" fmla="*/ 149 w 645"/>
              <a:gd name="T15" fmla="*/ 587 h 1852"/>
              <a:gd name="T16" fmla="*/ 88 w 645"/>
              <a:gd name="T17" fmla="*/ 587 h 1852"/>
              <a:gd name="T18" fmla="*/ 0 w 645"/>
              <a:gd name="T19" fmla="*/ 499 h 1852"/>
              <a:gd name="T20" fmla="*/ 12 w 645"/>
              <a:gd name="T21" fmla="*/ 454 h 1852"/>
              <a:gd name="T22" fmla="*/ 325 w 645"/>
              <a:gd name="T23" fmla="*/ 0 h 18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45" h="1852">
                <a:moveTo>
                  <a:pt x="645" y="1852"/>
                </a:moveTo>
                <a:cubicBezTo>
                  <a:pt x="645" y="1691"/>
                  <a:pt x="645" y="1691"/>
                  <a:pt x="645" y="1691"/>
                </a:cubicBezTo>
                <a:cubicBezTo>
                  <a:pt x="645" y="1655"/>
                  <a:pt x="615" y="1625"/>
                  <a:pt x="579" y="1625"/>
                </a:cubicBezTo>
                <a:cubicBezTo>
                  <a:pt x="437" y="1625"/>
                  <a:pt x="437" y="1625"/>
                  <a:pt x="437" y="1625"/>
                </a:cubicBezTo>
                <a:cubicBezTo>
                  <a:pt x="327" y="1625"/>
                  <a:pt x="237" y="1536"/>
                  <a:pt x="237" y="1426"/>
                </a:cubicBezTo>
                <a:cubicBezTo>
                  <a:pt x="238" y="1405"/>
                  <a:pt x="238" y="1405"/>
                  <a:pt x="238" y="1405"/>
                </a:cubicBezTo>
                <a:cubicBezTo>
                  <a:pt x="238" y="676"/>
                  <a:pt x="238" y="676"/>
                  <a:pt x="238" y="676"/>
                </a:cubicBezTo>
                <a:cubicBezTo>
                  <a:pt x="238" y="627"/>
                  <a:pt x="198" y="587"/>
                  <a:pt x="149" y="587"/>
                </a:cubicBezTo>
                <a:cubicBezTo>
                  <a:pt x="88" y="587"/>
                  <a:pt x="88" y="587"/>
                  <a:pt x="88" y="587"/>
                </a:cubicBezTo>
                <a:cubicBezTo>
                  <a:pt x="39" y="587"/>
                  <a:pt x="0" y="548"/>
                  <a:pt x="0" y="499"/>
                </a:cubicBezTo>
                <a:cubicBezTo>
                  <a:pt x="0" y="482"/>
                  <a:pt x="4" y="467"/>
                  <a:pt x="12" y="454"/>
                </a:cubicBezTo>
                <a:cubicBezTo>
                  <a:pt x="325" y="0"/>
                  <a:pt x="325" y="0"/>
                  <a:pt x="325" y="0"/>
                </a:cubicBezTo>
              </a:path>
            </a:pathLst>
          </a:custGeom>
          <a:noFill/>
          <a:ln w="180975" cap="rnd">
            <a:solidFill>
              <a:srgbClr val="462D55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9" name="椭圆 8"/>
          <p:cNvSpPr/>
          <p:nvPr/>
        </p:nvSpPr>
        <p:spPr bwMode="auto">
          <a:xfrm rot="5400000">
            <a:off x="6564577" y="3835011"/>
            <a:ext cx="260094" cy="260094"/>
          </a:xfrm>
          <a:prstGeom prst="ellipse">
            <a:avLst/>
          </a:prstGeom>
          <a:solidFill>
            <a:srgbClr val="462D55"/>
          </a:solidFill>
          <a:ln w="57150" cap="rnd">
            <a:solidFill>
              <a:srgbClr val="462D55"/>
            </a:solidFill>
            <a:prstDash val="solid"/>
            <a:round/>
          </a:ln>
        </p:spPr>
        <p:txBody>
          <a:bodyPr anchor="ctr"/>
          <a:lstStyle/>
          <a:p>
            <a:pPr algn="ctr"/>
            <a:endParaRPr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0" name="椭圆 9"/>
          <p:cNvSpPr/>
          <p:nvPr/>
        </p:nvSpPr>
        <p:spPr bwMode="auto">
          <a:xfrm rot="5400000">
            <a:off x="6564577" y="2377342"/>
            <a:ext cx="260094" cy="260094"/>
          </a:xfrm>
          <a:prstGeom prst="ellipse">
            <a:avLst/>
          </a:prstGeom>
          <a:solidFill>
            <a:srgbClr val="FFA267"/>
          </a:solidFill>
          <a:ln w="57150" cap="rnd">
            <a:solidFill>
              <a:srgbClr val="FFA267"/>
            </a:solidFill>
            <a:prstDash val="solid"/>
            <a:round/>
          </a:ln>
        </p:spPr>
        <p:txBody>
          <a:bodyPr anchor="ctr"/>
          <a:lstStyle/>
          <a:p>
            <a:pPr algn="ctr"/>
            <a:endParaRPr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1" name="Oval 38"/>
          <p:cNvSpPr/>
          <p:nvPr/>
        </p:nvSpPr>
        <p:spPr bwMode="auto">
          <a:xfrm>
            <a:off x="5535002" y="1433960"/>
            <a:ext cx="503618" cy="503618"/>
          </a:xfrm>
          <a:prstGeom prst="ellipse">
            <a:avLst/>
          </a:prstGeom>
          <a:solidFill>
            <a:srgbClr val="462D55"/>
          </a:solidFill>
          <a:ln w="9525">
            <a:solidFill>
              <a:srgbClr val="462D55"/>
            </a:solidFill>
            <a:round/>
          </a:ln>
        </p:spPr>
        <p:txBody>
          <a:bodyPr anchor="ctr"/>
          <a:lstStyle/>
          <a:p>
            <a:pPr algn="ctr"/>
            <a:endParaRPr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2" name="Freeform: Shape 39"/>
          <p:cNvSpPr/>
          <p:nvPr/>
        </p:nvSpPr>
        <p:spPr bwMode="auto">
          <a:xfrm>
            <a:off x="5639065" y="1565655"/>
            <a:ext cx="287996" cy="141736"/>
          </a:xfrm>
          <a:custGeom>
            <a:avLst/>
            <a:gdLst/>
            <a:ahLst/>
            <a:cxnLst>
              <a:cxn ang="0">
                <a:pos x="85" y="83"/>
              </a:cxn>
              <a:cxn ang="0">
                <a:pos x="169" y="62"/>
              </a:cxn>
              <a:cxn ang="0">
                <a:pos x="168" y="39"/>
              </a:cxn>
              <a:cxn ang="0">
                <a:pos x="155" y="26"/>
              </a:cxn>
              <a:cxn ang="0">
                <a:pos x="115" y="26"/>
              </a:cxn>
              <a:cxn ang="0">
                <a:pos x="85" y="0"/>
              </a:cxn>
              <a:cxn ang="0">
                <a:pos x="54" y="27"/>
              </a:cxn>
              <a:cxn ang="0">
                <a:pos x="13" y="27"/>
              </a:cxn>
              <a:cxn ang="0">
                <a:pos x="0" y="40"/>
              </a:cxn>
              <a:cxn ang="0">
                <a:pos x="1" y="61"/>
              </a:cxn>
              <a:cxn ang="0">
                <a:pos x="85" y="83"/>
              </a:cxn>
              <a:cxn ang="0">
                <a:pos x="85" y="77"/>
              </a:cxn>
              <a:cxn ang="0">
                <a:pos x="74" y="72"/>
              </a:cxn>
              <a:cxn ang="0">
                <a:pos x="85" y="67"/>
              </a:cxn>
              <a:cxn ang="0">
                <a:pos x="95" y="72"/>
              </a:cxn>
              <a:cxn ang="0">
                <a:pos x="85" y="77"/>
              </a:cxn>
              <a:cxn ang="0">
                <a:pos x="85" y="7"/>
              </a:cxn>
              <a:cxn ang="0">
                <a:pos x="112" y="26"/>
              </a:cxn>
              <a:cxn ang="0">
                <a:pos x="57" y="27"/>
              </a:cxn>
              <a:cxn ang="0">
                <a:pos x="85" y="7"/>
              </a:cxn>
            </a:cxnLst>
            <a:rect l="0" t="0" r="r" b="b"/>
            <a:pathLst>
              <a:path w="169" h="83">
                <a:moveTo>
                  <a:pt x="85" y="83"/>
                </a:moveTo>
                <a:cubicBezTo>
                  <a:pt x="119" y="83"/>
                  <a:pt x="149" y="75"/>
                  <a:pt x="169" y="62"/>
                </a:cubicBezTo>
                <a:cubicBezTo>
                  <a:pt x="168" y="39"/>
                  <a:pt x="168" y="39"/>
                  <a:pt x="168" y="39"/>
                </a:cubicBezTo>
                <a:cubicBezTo>
                  <a:pt x="168" y="32"/>
                  <a:pt x="163" y="26"/>
                  <a:pt x="155" y="26"/>
                </a:cubicBezTo>
                <a:cubicBezTo>
                  <a:pt x="115" y="26"/>
                  <a:pt x="115" y="26"/>
                  <a:pt x="115" y="26"/>
                </a:cubicBezTo>
                <a:cubicBezTo>
                  <a:pt x="113" y="11"/>
                  <a:pt x="100" y="0"/>
                  <a:pt x="85" y="0"/>
                </a:cubicBezTo>
                <a:cubicBezTo>
                  <a:pt x="69" y="0"/>
                  <a:pt x="56" y="11"/>
                  <a:pt x="54" y="27"/>
                </a:cubicBezTo>
                <a:cubicBezTo>
                  <a:pt x="13" y="27"/>
                  <a:pt x="13" y="27"/>
                  <a:pt x="13" y="27"/>
                </a:cubicBezTo>
                <a:cubicBezTo>
                  <a:pt x="6" y="27"/>
                  <a:pt x="0" y="33"/>
                  <a:pt x="0" y="40"/>
                </a:cubicBezTo>
                <a:cubicBezTo>
                  <a:pt x="1" y="61"/>
                  <a:pt x="1" y="61"/>
                  <a:pt x="1" y="61"/>
                </a:cubicBezTo>
                <a:cubicBezTo>
                  <a:pt x="20" y="75"/>
                  <a:pt x="51" y="83"/>
                  <a:pt x="85" y="83"/>
                </a:cubicBezTo>
                <a:close/>
                <a:moveTo>
                  <a:pt x="85" y="77"/>
                </a:moveTo>
                <a:cubicBezTo>
                  <a:pt x="79" y="77"/>
                  <a:pt x="74" y="74"/>
                  <a:pt x="74" y="72"/>
                </a:cubicBezTo>
                <a:cubicBezTo>
                  <a:pt x="74" y="69"/>
                  <a:pt x="79" y="67"/>
                  <a:pt x="85" y="67"/>
                </a:cubicBezTo>
                <a:cubicBezTo>
                  <a:pt x="90" y="67"/>
                  <a:pt x="95" y="69"/>
                  <a:pt x="95" y="72"/>
                </a:cubicBezTo>
                <a:cubicBezTo>
                  <a:pt x="95" y="74"/>
                  <a:pt x="90" y="77"/>
                  <a:pt x="85" y="77"/>
                </a:cubicBezTo>
                <a:close/>
                <a:moveTo>
                  <a:pt x="85" y="7"/>
                </a:moveTo>
                <a:cubicBezTo>
                  <a:pt x="97" y="7"/>
                  <a:pt x="108" y="15"/>
                  <a:pt x="112" y="26"/>
                </a:cubicBezTo>
                <a:cubicBezTo>
                  <a:pt x="57" y="27"/>
                  <a:pt x="57" y="27"/>
                  <a:pt x="57" y="27"/>
                </a:cubicBezTo>
                <a:cubicBezTo>
                  <a:pt x="60" y="15"/>
                  <a:pt x="71" y="7"/>
                  <a:pt x="85" y="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3" name="Freeform: Shape 40"/>
          <p:cNvSpPr/>
          <p:nvPr/>
        </p:nvSpPr>
        <p:spPr bwMode="auto">
          <a:xfrm>
            <a:off x="5639066" y="1648768"/>
            <a:ext cx="287994" cy="129674"/>
          </a:xfrm>
          <a:custGeom>
            <a:avLst/>
            <a:gdLst/>
            <a:ahLst/>
            <a:cxnLst>
              <a:cxn ang="0">
                <a:pos x="168" y="0"/>
              </a:cxn>
              <a:cxn ang="0">
                <a:pos x="84" y="21"/>
              </a:cxn>
              <a:cxn ang="0">
                <a:pos x="0" y="0"/>
              </a:cxn>
              <a:cxn ang="0">
                <a:pos x="1" y="64"/>
              </a:cxn>
              <a:cxn ang="0">
                <a:pos x="14" y="77"/>
              </a:cxn>
              <a:cxn ang="0">
                <a:pos x="156" y="76"/>
              </a:cxn>
              <a:cxn ang="0">
                <a:pos x="169" y="63"/>
              </a:cxn>
              <a:cxn ang="0">
                <a:pos x="168" y="0"/>
              </a:cxn>
            </a:cxnLst>
            <a:rect l="0" t="0" r="r" b="b"/>
            <a:pathLst>
              <a:path w="169" h="77">
                <a:moveTo>
                  <a:pt x="168" y="0"/>
                </a:moveTo>
                <a:cubicBezTo>
                  <a:pt x="148" y="13"/>
                  <a:pt x="118" y="21"/>
                  <a:pt x="84" y="21"/>
                </a:cubicBezTo>
                <a:cubicBezTo>
                  <a:pt x="51" y="21"/>
                  <a:pt x="21" y="13"/>
                  <a:pt x="0" y="0"/>
                </a:cubicBezTo>
                <a:cubicBezTo>
                  <a:pt x="1" y="64"/>
                  <a:pt x="1" y="64"/>
                  <a:pt x="1" y="64"/>
                </a:cubicBezTo>
                <a:cubicBezTo>
                  <a:pt x="1" y="72"/>
                  <a:pt x="7" y="77"/>
                  <a:pt x="14" y="77"/>
                </a:cubicBezTo>
                <a:cubicBezTo>
                  <a:pt x="156" y="76"/>
                  <a:pt x="156" y="76"/>
                  <a:pt x="156" y="76"/>
                </a:cubicBezTo>
                <a:cubicBezTo>
                  <a:pt x="163" y="76"/>
                  <a:pt x="169" y="70"/>
                  <a:pt x="169" y="63"/>
                </a:cubicBezTo>
                <a:lnTo>
                  <a:pt x="168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4" name="Oval 35"/>
          <p:cNvSpPr/>
          <p:nvPr/>
        </p:nvSpPr>
        <p:spPr bwMode="auto">
          <a:xfrm>
            <a:off x="5917020" y="2302236"/>
            <a:ext cx="503618" cy="503618"/>
          </a:xfrm>
          <a:prstGeom prst="ellipse">
            <a:avLst/>
          </a:prstGeom>
          <a:solidFill>
            <a:srgbClr val="FFA267"/>
          </a:solidFill>
          <a:ln w="9525">
            <a:solidFill>
              <a:srgbClr val="FFA267"/>
            </a:solidFill>
            <a:round/>
          </a:ln>
        </p:spPr>
        <p:txBody>
          <a:bodyPr anchor="ctr"/>
          <a:lstStyle/>
          <a:p>
            <a:pPr algn="ctr"/>
            <a:endParaRPr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5" name="Freeform: Shape 36"/>
          <p:cNvSpPr/>
          <p:nvPr/>
        </p:nvSpPr>
        <p:spPr bwMode="auto">
          <a:xfrm>
            <a:off x="6074512" y="2536750"/>
            <a:ext cx="177926" cy="91980"/>
          </a:xfrm>
          <a:custGeom>
            <a:avLst/>
            <a:gdLst/>
            <a:ahLst/>
            <a:cxnLst>
              <a:cxn ang="0">
                <a:pos x="55" y="22"/>
              </a:cxn>
              <a:cxn ang="0">
                <a:pos x="54" y="21"/>
              </a:cxn>
              <a:cxn ang="0">
                <a:pos x="0" y="0"/>
              </a:cxn>
              <a:cxn ang="0">
                <a:pos x="0" y="31"/>
              </a:cxn>
              <a:cxn ang="0">
                <a:pos x="52" y="54"/>
              </a:cxn>
              <a:cxn ang="0">
                <a:pos x="104" y="31"/>
              </a:cxn>
              <a:cxn ang="0">
                <a:pos x="104" y="2"/>
              </a:cxn>
              <a:cxn ang="0">
                <a:pos x="55" y="22"/>
              </a:cxn>
            </a:cxnLst>
            <a:rect l="0" t="0" r="r" b="b"/>
            <a:pathLst>
              <a:path w="104" h="54">
                <a:moveTo>
                  <a:pt x="55" y="22"/>
                </a:moveTo>
                <a:cubicBezTo>
                  <a:pt x="54" y="21"/>
                  <a:pt x="54" y="21"/>
                  <a:pt x="54" y="21"/>
                </a:cubicBezTo>
                <a:cubicBezTo>
                  <a:pt x="0" y="0"/>
                  <a:pt x="0" y="0"/>
                  <a:pt x="0" y="0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44"/>
                  <a:pt x="23" y="54"/>
                  <a:pt x="52" y="54"/>
                </a:cubicBezTo>
                <a:cubicBezTo>
                  <a:pt x="81" y="54"/>
                  <a:pt x="104" y="44"/>
                  <a:pt x="104" y="31"/>
                </a:cubicBezTo>
                <a:cubicBezTo>
                  <a:pt x="104" y="2"/>
                  <a:pt x="104" y="2"/>
                  <a:pt x="104" y="2"/>
                </a:cubicBezTo>
                <a:lnTo>
                  <a:pt x="55" y="2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6" name="Freeform: Shape 37"/>
          <p:cNvSpPr/>
          <p:nvPr/>
        </p:nvSpPr>
        <p:spPr bwMode="auto">
          <a:xfrm>
            <a:off x="5977334" y="2435145"/>
            <a:ext cx="382990" cy="202050"/>
          </a:xfrm>
          <a:custGeom>
            <a:avLst/>
            <a:gdLst/>
            <a:ahLst/>
            <a:cxnLst>
              <a:cxn ang="0">
                <a:pos x="225" y="117"/>
              </a:cxn>
              <a:cxn ang="0">
                <a:pos x="216" y="92"/>
              </a:cxn>
              <a:cxn ang="0">
                <a:pos x="216" y="88"/>
              </a:cxn>
              <a:cxn ang="0">
                <a:pos x="216" y="48"/>
              </a:cxn>
              <a:cxn ang="0">
                <a:pos x="216" y="48"/>
              </a:cxn>
              <a:cxn ang="0">
                <a:pos x="216" y="48"/>
              </a:cxn>
              <a:cxn ang="0">
                <a:pos x="216" y="47"/>
              </a:cxn>
              <a:cxn ang="0">
                <a:pos x="215" y="47"/>
              </a:cxn>
              <a:cxn ang="0">
                <a:pos x="108" y="0"/>
              </a:cxn>
              <a:cxn ang="0">
                <a:pos x="0" y="47"/>
              </a:cxn>
              <a:cxn ang="0">
                <a:pos x="111" y="90"/>
              </a:cxn>
              <a:cxn ang="0">
                <a:pos x="209" y="50"/>
              </a:cxn>
              <a:cxn ang="0">
                <a:pos x="209" y="92"/>
              </a:cxn>
              <a:cxn ang="0">
                <a:pos x="201" y="117"/>
              </a:cxn>
              <a:cxn ang="0">
                <a:pos x="207" y="119"/>
              </a:cxn>
              <a:cxn ang="0">
                <a:pos x="210" y="112"/>
              </a:cxn>
              <a:cxn ang="0">
                <a:pos x="210" y="119"/>
              </a:cxn>
              <a:cxn ang="0">
                <a:pos x="216" y="119"/>
              </a:cxn>
              <a:cxn ang="0">
                <a:pos x="216" y="112"/>
              </a:cxn>
              <a:cxn ang="0">
                <a:pos x="219" y="119"/>
              </a:cxn>
              <a:cxn ang="0">
                <a:pos x="225" y="117"/>
              </a:cxn>
            </a:cxnLst>
            <a:rect l="0" t="0" r="r" b="b"/>
            <a:pathLst>
              <a:path w="225" h="119">
                <a:moveTo>
                  <a:pt x="225" y="117"/>
                </a:moveTo>
                <a:cubicBezTo>
                  <a:pt x="216" y="92"/>
                  <a:pt x="216" y="92"/>
                  <a:pt x="216" y="92"/>
                </a:cubicBezTo>
                <a:cubicBezTo>
                  <a:pt x="216" y="91"/>
                  <a:pt x="216" y="89"/>
                  <a:pt x="216" y="88"/>
                </a:cubicBezTo>
                <a:cubicBezTo>
                  <a:pt x="216" y="48"/>
                  <a:pt x="216" y="48"/>
                  <a:pt x="216" y="48"/>
                </a:cubicBezTo>
                <a:cubicBezTo>
                  <a:pt x="216" y="48"/>
                  <a:pt x="216" y="48"/>
                  <a:pt x="216" y="48"/>
                </a:cubicBezTo>
                <a:cubicBezTo>
                  <a:pt x="216" y="48"/>
                  <a:pt x="216" y="48"/>
                  <a:pt x="216" y="48"/>
                </a:cubicBezTo>
                <a:cubicBezTo>
                  <a:pt x="216" y="47"/>
                  <a:pt x="216" y="47"/>
                  <a:pt x="216" y="47"/>
                </a:cubicBezTo>
                <a:cubicBezTo>
                  <a:pt x="215" y="47"/>
                  <a:pt x="215" y="47"/>
                  <a:pt x="215" y="47"/>
                </a:cubicBezTo>
                <a:cubicBezTo>
                  <a:pt x="108" y="0"/>
                  <a:pt x="108" y="0"/>
                  <a:pt x="108" y="0"/>
                </a:cubicBezTo>
                <a:cubicBezTo>
                  <a:pt x="0" y="47"/>
                  <a:pt x="0" y="47"/>
                  <a:pt x="0" y="47"/>
                </a:cubicBezTo>
                <a:cubicBezTo>
                  <a:pt x="111" y="90"/>
                  <a:pt x="111" y="90"/>
                  <a:pt x="111" y="90"/>
                </a:cubicBezTo>
                <a:cubicBezTo>
                  <a:pt x="209" y="50"/>
                  <a:pt x="209" y="50"/>
                  <a:pt x="209" y="50"/>
                </a:cubicBezTo>
                <a:cubicBezTo>
                  <a:pt x="209" y="92"/>
                  <a:pt x="209" y="92"/>
                  <a:pt x="209" y="92"/>
                </a:cubicBezTo>
                <a:cubicBezTo>
                  <a:pt x="201" y="117"/>
                  <a:pt x="201" y="117"/>
                  <a:pt x="201" y="117"/>
                </a:cubicBezTo>
                <a:cubicBezTo>
                  <a:pt x="207" y="119"/>
                  <a:pt x="207" y="119"/>
                  <a:pt x="207" y="119"/>
                </a:cubicBezTo>
                <a:cubicBezTo>
                  <a:pt x="210" y="112"/>
                  <a:pt x="210" y="112"/>
                  <a:pt x="210" y="112"/>
                </a:cubicBezTo>
                <a:cubicBezTo>
                  <a:pt x="210" y="119"/>
                  <a:pt x="210" y="119"/>
                  <a:pt x="210" y="119"/>
                </a:cubicBezTo>
                <a:cubicBezTo>
                  <a:pt x="216" y="119"/>
                  <a:pt x="216" y="119"/>
                  <a:pt x="216" y="119"/>
                </a:cubicBezTo>
                <a:cubicBezTo>
                  <a:pt x="216" y="112"/>
                  <a:pt x="216" y="112"/>
                  <a:pt x="216" y="112"/>
                </a:cubicBezTo>
                <a:cubicBezTo>
                  <a:pt x="219" y="119"/>
                  <a:pt x="219" y="119"/>
                  <a:pt x="219" y="119"/>
                </a:cubicBezTo>
                <a:lnTo>
                  <a:pt x="225" y="11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7" name="Oval 31"/>
          <p:cNvSpPr/>
          <p:nvPr/>
        </p:nvSpPr>
        <p:spPr bwMode="auto">
          <a:xfrm>
            <a:off x="5961836" y="3718263"/>
            <a:ext cx="503618" cy="503618"/>
          </a:xfrm>
          <a:prstGeom prst="ellipse">
            <a:avLst/>
          </a:prstGeom>
          <a:solidFill>
            <a:srgbClr val="462D55"/>
          </a:solidFill>
          <a:ln w="9525">
            <a:solidFill>
              <a:srgbClr val="462D55"/>
            </a:solidFill>
            <a:round/>
          </a:ln>
        </p:spPr>
        <p:txBody>
          <a:bodyPr anchor="ctr"/>
          <a:lstStyle/>
          <a:p>
            <a:pPr algn="ctr"/>
            <a:endParaRPr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8" name="Freeform: Shape 32"/>
          <p:cNvSpPr/>
          <p:nvPr/>
        </p:nvSpPr>
        <p:spPr bwMode="auto">
          <a:xfrm>
            <a:off x="6129301" y="3841225"/>
            <a:ext cx="58416" cy="45720"/>
          </a:xfrm>
          <a:custGeom>
            <a:avLst/>
            <a:gdLst/>
            <a:ahLst/>
            <a:cxnLst>
              <a:cxn ang="0">
                <a:pos x="23" y="3"/>
              </a:cxn>
              <a:cxn ang="0">
                <a:pos x="21" y="0"/>
              </a:cxn>
              <a:cxn ang="0">
                <a:pos x="0" y="15"/>
              </a:cxn>
              <a:cxn ang="0">
                <a:pos x="2" y="18"/>
              </a:cxn>
              <a:cxn ang="0">
                <a:pos x="23" y="3"/>
              </a:cxn>
            </a:cxnLst>
            <a:rect l="0" t="0" r="r" b="b"/>
            <a:pathLst>
              <a:path w="23" h="18">
                <a:moveTo>
                  <a:pt x="23" y="3"/>
                </a:moveTo>
                <a:lnTo>
                  <a:pt x="21" y="0"/>
                </a:lnTo>
                <a:lnTo>
                  <a:pt x="0" y="15"/>
                </a:lnTo>
                <a:lnTo>
                  <a:pt x="2" y="18"/>
                </a:lnTo>
                <a:lnTo>
                  <a:pt x="23" y="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9" name="Freeform: Shape 33"/>
          <p:cNvSpPr/>
          <p:nvPr/>
        </p:nvSpPr>
        <p:spPr bwMode="auto">
          <a:xfrm>
            <a:off x="6210035" y="3959013"/>
            <a:ext cx="61822" cy="46744"/>
          </a:xfrm>
          <a:custGeom>
            <a:avLst/>
            <a:gdLst/>
            <a:ahLst/>
            <a:cxnLst>
              <a:cxn ang="0">
                <a:pos x="4" y="31"/>
              </a:cxn>
              <a:cxn ang="0">
                <a:pos x="41" y="5"/>
              </a:cxn>
              <a:cxn ang="0">
                <a:pos x="36" y="0"/>
              </a:cxn>
              <a:cxn ang="0">
                <a:pos x="0" y="26"/>
              </a:cxn>
              <a:cxn ang="0">
                <a:pos x="4" y="31"/>
              </a:cxn>
            </a:cxnLst>
            <a:rect l="0" t="0" r="r" b="b"/>
            <a:pathLst>
              <a:path w="41" h="31">
                <a:moveTo>
                  <a:pt x="4" y="31"/>
                </a:moveTo>
                <a:lnTo>
                  <a:pt x="41" y="5"/>
                </a:lnTo>
                <a:lnTo>
                  <a:pt x="36" y="0"/>
                </a:lnTo>
                <a:lnTo>
                  <a:pt x="0" y="26"/>
                </a:lnTo>
                <a:lnTo>
                  <a:pt x="4" y="3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0" name="Freeform: Shape 34"/>
          <p:cNvSpPr/>
          <p:nvPr/>
        </p:nvSpPr>
        <p:spPr bwMode="auto">
          <a:xfrm>
            <a:off x="6091336" y="3815376"/>
            <a:ext cx="230702" cy="321170"/>
          </a:xfrm>
          <a:custGeom>
            <a:avLst/>
            <a:gdLst/>
            <a:ahLst/>
            <a:cxnLst>
              <a:cxn ang="0">
                <a:pos x="112" y="164"/>
              </a:cxn>
              <a:cxn ang="0">
                <a:pos x="93" y="164"/>
              </a:cxn>
              <a:cxn ang="0">
                <a:pos x="93" y="159"/>
              </a:cxn>
              <a:cxn ang="0">
                <a:pos x="94" y="157"/>
              </a:cxn>
              <a:cxn ang="0">
                <a:pos x="84" y="144"/>
              </a:cxn>
              <a:cxn ang="0">
                <a:pos x="84" y="139"/>
              </a:cxn>
              <a:cxn ang="0">
                <a:pos x="91" y="136"/>
              </a:cxn>
              <a:cxn ang="0">
                <a:pos x="92" y="136"/>
              </a:cxn>
              <a:cxn ang="0">
                <a:pos x="135" y="107"/>
              </a:cxn>
              <a:cxn ang="0">
                <a:pos x="130" y="100"/>
              </a:cxn>
              <a:cxn ang="0">
                <a:pos x="86" y="129"/>
              </a:cxn>
              <a:cxn ang="0">
                <a:pos x="87" y="129"/>
              </a:cxn>
              <a:cxn ang="0">
                <a:pos x="23" y="99"/>
              </a:cxn>
              <a:cxn ang="0">
                <a:pos x="36" y="35"/>
              </a:cxn>
              <a:cxn ang="0">
                <a:pos x="83" y="104"/>
              </a:cxn>
              <a:cxn ang="0">
                <a:pos x="104" y="89"/>
              </a:cxn>
              <a:cxn ang="0">
                <a:pos x="44" y="7"/>
              </a:cxn>
              <a:cxn ang="0">
                <a:pos x="41" y="9"/>
              </a:cxn>
              <a:cxn ang="0">
                <a:pos x="34" y="0"/>
              </a:cxn>
              <a:cxn ang="0">
                <a:pos x="23" y="8"/>
              </a:cxn>
              <a:cxn ang="0">
                <a:pos x="29" y="17"/>
              </a:cxn>
              <a:cxn ang="0">
                <a:pos x="26" y="19"/>
              </a:cxn>
              <a:cxn ang="0">
                <a:pos x="30" y="26"/>
              </a:cxn>
              <a:cxn ang="0">
                <a:pos x="12" y="104"/>
              </a:cxn>
              <a:cxn ang="0">
                <a:pos x="78" y="139"/>
              </a:cxn>
              <a:cxn ang="0">
                <a:pos x="78" y="144"/>
              </a:cxn>
              <a:cxn ang="0">
                <a:pos x="68" y="157"/>
              </a:cxn>
              <a:cxn ang="0">
                <a:pos x="68" y="164"/>
              </a:cxn>
              <a:cxn ang="0">
                <a:pos x="50" y="164"/>
              </a:cxn>
              <a:cxn ang="0">
                <a:pos x="38" y="177"/>
              </a:cxn>
              <a:cxn ang="0">
                <a:pos x="50" y="189"/>
              </a:cxn>
              <a:cxn ang="0">
                <a:pos x="112" y="189"/>
              </a:cxn>
              <a:cxn ang="0">
                <a:pos x="124" y="177"/>
              </a:cxn>
              <a:cxn ang="0">
                <a:pos x="112" y="164"/>
              </a:cxn>
            </a:cxnLst>
            <a:rect l="0" t="0" r="r" b="b"/>
            <a:pathLst>
              <a:path w="135" h="189">
                <a:moveTo>
                  <a:pt x="112" y="164"/>
                </a:moveTo>
                <a:cubicBezTo>
                  <a:pt x="93" y="164"/>
                  <a:pt x="93" y="164"/>
                  <a:pt x="93" y="164"/>
                </a:cubicBezTo>
                <a:cubicBezTo>
                  <a:pt x="93" y="159"/>
                  <a:pt x="93" y="159"/>
                  <a:pt x="93" y="159"/>
                </a:cubicBezTo>
                <a:cubicBezTo>
                  <a:pt x="93" y="158"/>
                  <a:pt x="94" y="158"/>
                  <a:pt x="94" y="157"/>
                </a:cubicBezTo>
                <a:cubicBezTo>
                  <a:pt x="94" y="151"/>
                  <a:pt x="90" y="146"/>
                  <a:pt x="84" y="144"/>
                </a:cubicBezTo>
                <a:cubicBezTo>
                  <a:pt x="84" y="139"/>
                  <a:pt x="84" y="139"/>
                  <a:pt x="84" y="139"/>
                </a:cubicBezTo>
                <a:cubicBezTo>
                  <a:pt x="87" y="138"/>
                  <a:pt x="89" y="137"/>
                  <a:pt x="91" y="136"/>
                </a:cubicBezTo>
                <a:cubicBezTo>
                  <a:pt x="92" y="136"/>
                  <a:pt x="92" y="136"/>
                  <a:pt x="92" y="136"/>
                </a:cubicBezTo>
                <a:cubicBezTo>
                  <a:pt x="135" y="107"/>
                  <a:pt x="135" y="107"/>
                  <a:pt x="135" y="107"/>
                </a:cubicBezTo>
                <a:cubicBezTo>
                  <a:pt x="130" y="100"/>
                  <a:pt x="130" y="100"/>
                  <a:pt x="130" y="100"/>
                </a:cubicBezTo>
                <a:cubicBezTo>
                  <a:pt x="86" y="129"/>
                  <a:pt x="86" y="129"/>
                  <a:pt x="86" y="129"/>
                </a:cubicBezTo>
                <a:cubicBezTo>
                  <a:pt x="87" y="129"/>
                  <a:pt x="87" y="129"/>
                  <a:pt x="87" y="129"/>
                </a:cubicBezTo>
                <a:cubicBezTo>
                  <a:pt x="60" y="133"/>
                  <a:pt x="34" y="122"/>
                  <a:pt x="23" y="99"/>
                </a:cubicBezTo>
                <a:cubicBezTo>
                  <a:pt x="13" y="78"/>
                  <a:pt x="19" y="53"/>
                  <a:pt x="36" y="35"/>
                </a:cubicBezTo>
                <a:cubicBezTo>
                  <a:pt x="83" y="104"/>
                  <a:pt x="83" y="104"/>
                  <a:pt x="83" y="104"/>
                </a:cubicBezTo>
                <a:cubicBezTo>
                  <a:pt x="104" y="89"/>
                  <a:pt x="104" y="89"/>
                  <a:pt x="104" y="89"/>
                </a:cubicBezTo>
                <a:cubicBezTo>
                  <a:pt x="44" y="7"/>
                  <a:pt x="44" y="7"/>
                  <a:pt x="44" y="7"/>
                </a:cubicBezTo>
                <a:cubicBezTo>
                  <a:pt x="41" y="9"/>
                  <a:pt x="41" y="9"/>
                  <a:pt x="41" y="9"/>
                </a:cubicBezTo>
                <a:cubicBezTo>
                  <a:pt x="34" y="0"/>
                  <a:pt x="34" y="0"/>
                  <a:pt x="34" y="0"/>
                </a:cubicBezTo>
                <a:cubicBezTo>
                  <a:pt x="23" y="8"/>
                  <a:pt x="23" y="8"/>
                  <a:pt x="23" y="8"/>
                </a:cubicBezTo>
                <a:cubicBezTo>
                  <a:pt x="29" y="17"/>
                  <a:pt x="29" y="17"/>
                  <a:pt x="29" y="17"/>
                </a:cubicBezTo>
                <a:cubicBezTo>
                  <a:pt x="26" y="19"/>
                  <a:pt x="26" y="19"/>
                  <a:pt x="26" y="19"/>
                </a:cubicBezTo>
                <a:cubicBezTo>
                  <a:pt x="30" y="26"/>
                  <a:pt x="30" y="26"/>
                  <a:pt x="30" y="26"/>
                </a:cubicBezTo>
                <a:cubicBezTo>
                  <a:pt x="8" y="46"/>
                  <a:pt x="0" y="77"/>
                  <a:pt x="12" y="104"/>
                </a:cubicBezTo>
                <a:cubicBezTo>
                  <a:pt x="23" y="127"/>
                  <a:pt x="55" y="141"/>
                  <a:pt x="78" y="139"/>
                </a:cubicBezTo>
                <a:cubicBezTo>
                  <a:pt x="78" y="144"/>
                  <a:pt x="78" y="144"/>
                  <a:pt x="78" y="144"/>
                </a:cubicBezTo>
                <a:cubicBezTo>
                  <a:pt x="72" y="146"/>
                  <a:pt x="68" y="151"/>
                  <a:pt x="68" y="157"/>
                </a:cubicBezTo>
                <a:cubicBezTo>
                  <a:pt x="68" y="164"/>
                  <a:pt x="68" y="164"/>
                  <a:pt x="68" y="164"/>
                </a:cubicBezTo>
                <a:cubicBezTo>
                  <a:pt x="50" y="164"/>
                  <a:pt x="50" y="164"/>
                  <a:pt x="50" y="164"/>
                </a:cubicBezTo>
                <a:cubicBezTo>
                  <a:pt x="43" y="164"/>
                  <a:pt x="38" y="170"/>
                  <a:pt x="38" y="177"/>
                </a:cubicBezTo>
                <a:cubicBezTo>
                  <a:pt x="38" y="183"/>
                  <a:pt x="43" y="189"/>
                  <a:pt x="50" y="189"/>
                </a:cubicBezTo>
                <a:cubicBezTo>
                  <a:pt x="112" y="189"/>
                  <a:pt x="112" y="189"/>
                  <a:pt x="112" y="189"/>
                </a:cubicBezTo>
                <a:cubicBezTo>
                  <a:pt x="119" y="189"/>
                  <a:pt x="124" y="183"/>
                  <a:pt x="124" y="177"/>
                </a:cubicBezTo>
                <a:cubicBezTo>
                  <a:pt x="124" y="170"/>
                  <a:pt x="119" y="164"/>
                  <a:pt x="112" y="164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1" name="Oval 29"/>
          <p:cNvSpPr/>
          <p:nvPr/>
        </p:nvSpPr>
        <p:spPr bwMode="auto">
          <a:xfrm>
            <a:off x="5535002" y="4625144"/>
            <a:ext cx="503618" cy="503618"/>
          </a:xfrm>
          <a:prstGeom prst="ellipse">
            <a:avLst/>
          </a:prstGeom>
          <a:solidFill>
            <a:srgbClr val="FFA267"/>
          </a:solidFill>
          <a:ln w="9525">
            <a:solidFill>
              <a:srgbClr val="FFA267"/>
            </a:solidFill>
            <a:round/>
          </a:ln>
        </p:spPr>
        <p:txBody>
          <a:bodyPr anchor="ctr"/>
          <a:lstStyle/>
          <a:p>
            <a:pPr algn="ctr"/>
            <a:endParaRPr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2" name="Freeform: Shape 30"/>
          <p:cNvSpPr/>
          <p:nvPr/>
        </p:nvSpPr>
        <p:spPr bwMode="auto">
          <a:xfrm>
            <a:off x="5675450" y="4744045"/>
            <a:ext cx="221652" cy="266888"/>
          </a:xfrm>
          <a:custGeom>
            <a:avLst/>
            <a:gdLst/>
            <a:ahLst/>
            <a:cxnLst>
              <a:cxn ang="0">
                <a:pos x="7" y="2"/>
              </a:cxn>
              <a:cxn ang="0">
                <a:pos x="1" y="149"/>
              </a:cxn>
              <a:cxn ang="0">
                <a:pos x="122" y="155"/>
              </a:cxn>
              <a:cxn ang="0">
                <a:pos x="128" y="8"/>
              </a:cxn>
              <a:cxn ang="0">
                <a:pos x="27" y="133"/>
              </a:cxn>
              <a:cxn ang="0">
                <a:pos x="26" y="117"/>
              </a:cxn>
              <a:cxn ang="0">
                <a:pos x="27" y="133"/>
              </a:cxn>
              <a:cxn ang="0">
                <a:pos x="18" y="99"/>
              </a:cxn>
              <a:cxn ang="0">
                <a:pos x="34" y="99"/>
              </a:cxn>
              <a:cxn ang="0">
                <a:pos x="26" y="82"/>
              </a:cxn>
              <a:cxn ang="0">
                <a:pos x="26" y="65"/>
              </a:cxn>
              <a:cxn ang="0">
                <a:pos x="26" y="82"/>
              </a:cxn>
              <a:cxn ang="0">
                <a:pos x="44" y="125"/>
              </a:cxn>
              <a:cxn ang="0">
                <a:pos x="60" y="125"/>
              </a:cxn>
              <a:cxn ang="0">
                <a:pos x="52" y="107"/>
              </a:cxn>
              <a:cxn ang="0">
                <a:pos x="52" y="91"/>
              </a:cxn>
              <a:cxn ang="0">
                <a:pos x="52" y="107"/>
              </a:cxn>
              <a:cxn ang="0">
                <a:pos x="43" y="73"/>
              </a:cxn>
              <a:cxn ang="0">
                <a:pos x="60" y="73"/>
              </a:cxn>
              <a:cxn ang="0">
                <a:pos x="78" y="133"/>
              </a:cxn>
              <a:cxn ang="0">
                <a:pos x="78" y="116"/>
              </a:cxn>
              <a:cxn ang="0">
                <a:pos x="78" y="133"/>
              </a:cxn>
              <a:cxn ang="0">
                <a:pos x="69" y="99"/>
              </a:cxn>
              <a:cxn ang="0">
                <a:pos x="86" y="98"/>
              </a:cxn>
              <a:cxn ang="0">
                <a:pos x="78" y="81"/>
              </a:cxn>
              <a:cxn ang="0">
                <a:pos x="77" y="64"/>
              </a:cxn>
              <a:cxn ang="0">
                <a:pos x="78" y="81"/>
              </a:cxn>
              <a:cxn ang="0">
                <a:pos x="104" y="133"/>
              </a:cxn>
              <a:cxn ang="0">
                <a:pos x="95" y="99"/>
              </a:cxn>
              <a:cxn ang="0">
                <a:pos x="112" y="99"/>
              </a:cxn>
              <a:cxn ang="0">
                <a:pos x="95" y="73"/>
              </a:cxn>
              <a:cxn ang="0">
                <a:pos x="112" y="72"/>
              </a:cxn>
              <a:cxn ang="0">
                <a:pos x="95" y="73"/>
              </a:cxn>
              <a:cxn ang="0">
                <a:pos x="29" y="45"/>
              </a:cxn>
              <a:cxn ang="0">
                <a:pos x="28" y="16"/>
              </a:cxn>
              <a:cxn ang="0">
                <a:pos x="115" y="29"/>
              </a:cxn>
            </a:cxnLst>
            <a:rect l="0" t="0" r="r" b="b"/>
            <a:pathLst>
              <a:path w="130" h="157">
                <a:moveTo>
                  <a:pt x="121" y="0"/>
                </a:moveTo>
                <a:cubicBezTo>
                  <a:pt x="7" y="2"/>
                  <a:pt x="7" y="2"/>
                  <a:pt x="7" y="2"/>
                </a:cubicBezTo>
                <a:cubicBezTo>
                  <a:pt x="3" y="2"/>
                  <a:pt x="0" y="5"/>
                  <a:pt x="0" y="9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53"/>
                  <a:pt x="5" y="157"/>
                  <a:pt x="9" y="157"/>
                </a:cubicBezTo>
                <a:cubicBezTo>
                  <a:pt x="122" y="155"/>
                  <a:pt x="122" y="155"/>
                  <a:pt x="122" y="155"/>
                </a:cubicBezTo>
                <a:cubicBezTo>
                  <a:pt x="127" y="155"/>
                  <a:pt x="130" y="152"/>
                  <a:pt x="130" y="148"/>
                </a:cubicBezTo>
                <a:cubicBezTo>
                  <a:pt x="128" y="8"/>
                  <a:pt x="128" y="8"/>
                  <a:pt x="128" y="8"/>
                </a:cubicBezTo>
                <a:cubicBezTo>
                  <a:pt x="128" y="4"/>
                  <a:pt x="125" y="0"/>
                  <a:pt x="121" y="0"/>
                </a:cubicBezTo>
                <a:close/>
                <a:moveTo>
                  <a:pt x="27" y="133"/>
                </a:moveTo>
                <a:cubicBezTo>
                  <a:pt x="22" y="133"/>
                  <a:pt x="18" y="130"/>
                  <a:pt x="18" y="125"/>
                </a:cubicBezTo>
                <a:cubicBezTo>
                  <a:pt x="18" y="120"/>
                  <a:pt x="22" y="117"/>
                  <a:pt x="26" y="117"/>
                </a:cubicBezTo>
                <a:cubicBezTo>
                  <a:pt x="31" y="117"/>
                  <a:pt x="35" y="120"/>
                  <a:pt x="35" y="125"/>
                </a:cubicBezTo>
                <a:cubicBezTo>
                  <a:pt x="35" y="129"/>
                  <a:pt x="31" y="133"/>
                  <a:pt x="27" y="133"/>
                </a:cubicBezTo>
                <a:close/>
                <a:moveTo>
                  <a:pt x="26" y="107"/>
                </a:moveTo>
                <a:cubicBezTo>
                  <a:pt x="22" y="107"/>
                  <a:pt x="18" y="104"/>
                  <a:pt x="18" y="99"/>
                </a:cubicBezTo>
                <a:cubicBezTo>
                  <a:pt x="18" y="95"/>
                  <a:pt x="21" y="91"/>
                  <a:pt x="26" y="91"/>
                </a:cubicBezTo>
                <a:cubicBezTo>
                  <a:pt x="31" y="91"/>
                  <a:pt x="34" y="94"/>
                  <a:pt x="34" y="99"/>
                </a:cubicBezTo>
                <a:cubicBezTo>
                  <a:pt x="34" y="104"/>
                  <a:pt x="31" y="107"/>
                  <a:pt x="26" y="107"/>
                </a:cubicBezTo>
                <a:close/>
                <a:moveTo>
                  <a:pt x="26" y="82"/>
                </a:moveTo>
                <a:cubicBezTo>
                  <a:pt x="21" y="82"/>
                  <a:pt x="18" y="78"/>
                  <a:pt x="18" y="73"/>
                </a:cubicBezTo>
                <a:cubicBezTo>
                  <a:pt x="17" y="69"/>
                  <a:pt x="21" y="65"/>
                  <a:pt x="26" y="65"/>
                </a:cubicBezTo>
                <a:cubicBezTo>
                  <a:pt x="30" y="65"/>
                  <a:pt x="34" y="69"/>
                  <a:pt x="34" y="73"/>
                </a:cubicBezTo>
                <a:cubicBezTo>
                  <a:pt x="34" y="78"/>
                  <a:pt x="30" y="82"/>
                  <a:pt x="26" y="82"/>
                </a:cubicBezTo>
                <a:close/>
                <a:moveTo>
                  <a:pt x="52" y="133"/>
                </a:moveTo>
                <a:cubicBezTo>
                  <a:pt x="48" y="133"/>
                  <a:pt x="44" y="129"/>
                  <a:pt x="44" y="125"/>
                </a:cubicBezTo>
                <a:cubicBezTo>
                  <a:pt x="44" y="120"/>
                  <a:pt x="48" y="116"/>
                  <a:pt x="52" y="116"/>
                </a:cubicBezTo>
                <a:cubicBezTo>
                  <a:pt x="57" y="116"/>
                  <a:pt x="60" y="120"/>
                  <a:pt x="60" y="125"/>
                </a:cubicBezTo>
                <a:cubicBezTo>
                  <a:pt x="61" y="129"/>
                  <a:pt x="57" y="133"/>
                  <a:pt x="52" y="133"/>
                </a:cubicBezTo>
                <a:close/>
                <a:moveTo>
                  <a:pt x="52" y="107"/>
                </a:moveTo>
                <a:cubicBezTo>
                  <a:pt x="47" y="107"/>
                  <a:pt x="44" y="103"/>
                  <a:pt x="44" y="99"/>
                </a:cubicBezTo>
                <a:cubicBezTo>
                  <a:pt x="44" y="94"/>
                  <a:pt x="47" y="91"/>
                  <a:pt x="52" y="91"/>
                </a:cubicBezTo>
                <a:cubicBezTo>
                  <a:pt x="56" y="91"/>
                  <a:pt x="60" y="94"/>
                  <a:pt x="60" y="99"/>
                </a:cubicBezTo>
                <a:cubicBezTo>
                  <a:pt x="60" y="103"/>
                  <a:pt x="57" y="107"/>
                  <a:pt x="52" y="107"/>
                </a:cubicBezTo>
                <a:close/>
                <a:moveTo>
                  <a:pt x="52" y="81"/>
                </a:moveTo>
                <a:cubicBezTo>
                  <a:pt x="47" y="81"/>
                  <a:pt x="43" y="78"/>
                  <a:pt x="43" y="73"/>
                </a:cubicBezTo>
                <a:cubicBezTo>
                  <a:pt x="43" y="69"/>
                  <a:pt x="47" y="65"/>
                  <a:pt x="52" y="65"/>
                </a:cubicBezTo>
                <a:cubicBezTo>
                  <a:pt x="56" y="65"/>
                  <a:pt x="60" y="68"/>
                  <a:pt x="60" y="73"/>
                </a:cubicBezTo>
                <a:cubicBezTo>
                  <a:pt x="60" y="77"/>
                  <a:pt x="56" y="81"/>
                  <a:pt x="52" y="81"/>
                </a:cubicBezTo>
                <a:close/>
                <a:moveTo>
                  <a:pt x="78" y="133"/>
                </a:moveTo>
                <a:cubicBezTo>
                  <a:pt x="74" y="133"/>
                  <a:pt x="70" y="129"/>
                  <a:pt x="70" y="124"/>
                </a:cubicBezTo>
                <a:cubicBezTo>
                  <a:pt x="70" y="120"/>
                  <a:pt x="73" y="116"/>
                  <a:pt x="78" y="116"/>
                </a:cubicBezTo>
                <a:cubicBezTo>
                  <a:pt x="83" y="116"/>
                  <a:pt x="86" y="120"/>
                  <a:pt x="86" y="124"/>
                </a:cubicBezTo>
                <a:cubicBezTo>
                  <a:pt x="86" y="129"/>
                  <a:pt x="83" y="133"/>
                  <a:pt x="78" y="133"/>
                </a:cubicBezTo>
                <a:close/>
                <a:moveTo>
                  <a:pt x="78" y="107"/>
                </a:moveTo>
                <a:cubicBezTo>
                  <a:pt x="73" y="107"/>
                  <a:pt x="70" y="103"/>
                  <a:pt x="69" y="99"/>
                </a:cubicBezTo>
                <a:cubicBezTo>
                  <a:pt x="69" y="94"/>
                  <a:pt x="73" y="90"/>
                  <a:pt x="78" y="90"/>
                </a:cubicBezTo>
                <a:cubicBezTo>
                  <a:pt x="82" y="90"/>
                  <a:pt x="86" y="94"/>
                  <a:pt x="86" y="98"/>
                </a:cubicBezTo>
                <a:cubicBezTo>
                  <a:pt x="86" y="103"/>
                  <a:pt x="82" y="107"/>
                  <a:pt x="78" y="107"/>
                </a:cubicBezTo>
                <a:close/>
                <a:moveTo>
                  <a:pt x="78" y="81"/>
                </a:moveTo>
                <a:cubicBezTo>
                  <a:pt x="73" y="81"/>
                  <a:pt x="69" y="77"/>
                  <a:pt x="69" y="73"/>
                </a:cubicBezTo>
                <a:cubicBezTo>
                  <a:pt x="69" y="68"/>
                  <a:pt x="73" y="65"/>
                  <a:pt x="77" y="64"/>
                </a:cubicBezTo>
                <a:cubicBezTo>
                  <a:pt x="82" y="64"/>
                  <a:pt x="86" y="68"/>
                  <a:pt x="86" y="73"/>
                </a:cubicBezTo>
                <a:cubicBezTo>
                  <a:pt x="86" y="77"/>
                  <a:pt x="82" y="81"/>
                  <a:pt x="78" y="81"/>
                </a:cubicBezTo>
                <a:close/>
                <a:moveTo>
                  <a:pt x="113" y="124"/>
                </a:moveTo>
                <a:cubicBezTo>
                  <a:pt x="113" y="129"/>
                  <a:pt x="109" y="133"/>
                  <a:pt x="104" y="133"/>
                </a:cubicBezTo>
                <a:cubicBezTo>
                  <a:pt x="99" y="133"/>
                  <a:pt x="95" y="129"/>
                  <a:pt x="95" y="124"/>
                </a:cubicBezTo>
                <a:cubicBezTo>
                  <a:pt x="95" y="99"/>
                  <a:pt x="95" y="99"/>
                  <a:pt x="95" y="99"/>
                </a:cubicBezTo>
                <a:cubicBezTo>
                  <a:pt x="95" y="94"/>
                  <a:pt x="99" y="90"/>
                  <a:pt x="103" y="90"/>
                </a:cubicBezTo>
                <a:cubicBezTo>
                  <a:pt x="108" y="90"/>
                  <a:pt x="112" y="94"/>
                  <a:pt x="112" y="99"/>
                </a:cubicBezTo>
                <a:lnTo>
                  <a:pt x="113" y="124"/>
                </a:lnTo>
                <a:close/>
                <a:moveTo>
                  <a:pt x="95" y="73"/>
                </a:moveTo>
                <a:cubicBezTo>
                  <a:pt x="95" y="68"/>
                  <a:pt x="99" y="64"/>
                  <a:pt x="103" y="64"/>
                </a:cubicBezTo>
                <a:cubicBezTo>
                  <a:pt x="108" y="64"/>
                  <a:pt x="112" y="68"/>
                  <a:pt x="112" y="72"/>
                </a:cubicBezTo>
                <a:cubicBezTo>
                  <a:pt x="112" y="77"/>
                  <a:pt x="108" y="81"/>
                  <a:pt x="103" y="81"/>
                </a:cubicBezTo>
                <a:cubicBezTo>
                  <a:pt x="99" y="81"/>
                  <a:pt x="95" y="77"/>
                  <a:pt x="95" y="73"/>
                </a:cubicBezTo>
                <a:close/>
                <a:moveTo>
                  <a:pt x="100" y="44"/>
                </a:moveTo>
                <a:cubicBezTo>
                  <a:pt x="29" y="45"/>
                  <a:pt x="29" y="45"/>
                  <a:pt x="29" y="45"/>
                </a:cubicBezTo>
                <a:cubicBezTo>
                  <a:pt x="20" y="45"/>
                  <a:pt x="14" y="38"/>
                  <a:pt x="14" y="30"/>
                </a:cubicBezTo>
                <a:cubicBezTo>
                  <a:pt x="14" y="22"/>
                  <a:pt x="20" y="16"/>
                  <a:pt x="28" y="16"/>
                </a:cubicBezTo>
                <a:cubicBezTo>
                  <a:pt x="100" y="15"/>
                  <a:pt x="100" y="15"/>
                  <a:pt x="100" y="15"/>
                </a:cubicBezTo>
                <a:cubicBezTo>
                  <a:pt x="108" y="15"/>
                  <a:pt x="115" y="21"/>
                  <a:pt x="115" y="29"/>
                </a:cubicBezTo>
                <a:cubicBezTo>
                  <a:pt x="115" y="37"/>
                  <a:pt x="108" y="44"/>
                  <a:pt x="100" y="44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307193" y="1285585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6234" y="1595762"/>
            <a:ext cx="4666701" cy="417196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708613" y="2197098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147654" y="2507275"/>
            <a:ext cx="4666701" cy="417196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708613" y="3451392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147654" y="3761569"/>
            <a:ext cx="4666701" cy="417196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307193" y="4585336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46234" y="4895513"/>
            <a:ext cx="4666701" cy="417196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21410" y="60095"/>
            <a:ext cx="24875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出游篇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21410" y="480559"/>
            <a:ext cx="34579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2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2000">
        <p15:prstTrans prst="peelOff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直接连接符 15"/>
          <p:cNvCxnSpPr>
            <a:stCxn id="11" idx="7"/>
          </p:cNvCxnSpPr>
          <p:nvPr/>
        </p:nvCxnSpPr>
        <p:spPr>
          <a:xfrm flipH="1" flipV="1">
            <a:off x="4378362" y="1904104"/>
            <a:ext cx="863628" cy="1871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 flipV="1">
            <a:off x="4378362" y="3013496"/>
            <a:ext cx="863628" cy="1871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6989422" y="1994988"/>
            <a:ext cx="863628" cy="1871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6989422" y="3050592"/>
            <a:ext cx="863628" cy="1871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eform 15"/>
          <p:cNvSpPr/>
          <p:nvPr/>
        </p:nvSpPr>
        <p:spPr bwMode="auto">
          <a:xfrm>
            <a:off x="5445521" y="4205153"/>
            <a:ext cx="1303004" cy="563544"/>
          </a:xfrm>
          <a:custGeom>
            <a:avLst/>
            <a:gdLst>
              <a:gd name="T0" fmla="*/ 63 w 537"/>
              <a:gd name="T1" fmla="*/ 120 h 233"/>
              <a:gd name="T2" fmla="*/ 448 w 537"/>
              <a:gd name="T3" fmla="*/ 17 h 233"/>
              <a:gd name="T4" fmla="*/ 473 w 537"/>
              <a:gd name="T5" fmla="*/ 113 h 233"/>
              <a:gd name="T6" fmla="*/ 89 w 537"/>
              <a:gd name="T7" fmla="*/ 216 h 233"/>
              <a:gd name="T8" fmla="*/ 63 w 537"/>
              <a:gd name="T9" fmla="*/ 120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7" h="233">
                <a:moveTo>
                  <a:pt x="63" y="120"/>
                </a:moveTo>
                <a:cubicBezTo>
                  <a:pt x="448" y="17"/>
                  <a:pt x="448" y="17"/>
                  <a:pt x="448" y="17"/>
                </a:cubicBezTo>
                <a:cubicBezTo>
                  <a:pt x="511" y="0"/>
                  <a:pt x="537" y="96"/>
                  <a:pt x="473" y="113"/>
                </a:cubicBezTo>
                <a:cubicBezTo>
                  <a:pt x="89" y="216"/>
                  <a:pt x="89" y="216"/>
                  <a:pt x="89" y="216"/>
                </a:cubicBezTo>
                <a:cubicBezTo>
                  <a:pt x="25" y="233"/>
                  <a:pt x="0" y="137"/>
                  <a:pt x="63" y="120"/>
                </a:cubicBezTo>
                <a:close/>
              </a:path>
            </a:pathLst>
          </a:custGeom>
          <a:solidFill>
            <a:srgbClr val="462D5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600"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3" name="Freeform 16"/>
          <p:cNvSpPr/>
          <p:nvPr/>
        </p:nvSpPr>
        <p:spPr bwMode="auto">
          <a:xfrm>
            <a:off x="5445521" y="4513005"/>
            <a:ext cx="1303004" cy="563544"/>
          </a:xfrm>
          <a:custGeom>
            <a:avLst/>
            <a:gdLst>
              <a:gd name="T0" fmla="*/ 63 w 537"/>
              <a:gd name="T1" fmla="*/ 120 h 233"/>
              <a:gd name="T2" fmla="*/ 89 w 537"/>
              <a:gd name="T3" fmla="*/ 216 h 233"/>
              <a:gd name="T4" fmla="*/ 473 w 537"/>
              <a:gd name="T5" fmla="*/ 113 h 233"/>
              <a:gd name="T6" fmla="*/ 448 w 537"/>
              <a:gd name="T7" fmla="*/ 17 h 233"/>
              <a:gd name="T8" fmla="*/ 63 w 537"/>
              <a:gd name="T9" fmla="*/ 120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7" h="233">
                <a:moveTo>
                  <a:pt x="63" y="120"/>
                </a:moveTo>
                <a:cubicBezTo>
                  <a:pt x="0" y="137"/>
                  <a:pt x="25" y="233"/>
                  <a:pt x="89" y="216"/>
                </a:cubicBezTo>
                <a:cubicBezTo>
                  <a:pt x="473" y="113"/>
                  <a:pt x="473" y="113"/>
                  <a:pt x="473" y="113"/>
                </a:cubicBezTo>
                <a:cubicBezTo>
                  <a:pt x="537" y="96"/>
                  <a:pt x="511" y="0"/>
                  <a:pt x="448" y="17"/>
                </a:cubicBezTo>
                <a:cubicBezTo>
                  <a:pt x="63" y="120"/>
                  <a:pt x="63" y="120"/>
                  <a:pt x="63" y="120"/>
                </a:cubicBezTo>
                <a:close/>
              </a:path>
            </a:pathLst>
          </a:custGeom>
          <a:solidFill>
            <a:srgbClr val="462D5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600"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4" name="Freeform 17"/>
          <p:cNvSpPr/>
          <p:nvPr/>
        </p:nvSpPr>
        <p:spPr bwMode="auto">
          <a:xfrm>
            <a:off x="5445521" y="3902414"/>
            <a:ext cx="1303004" cy="564567"/>
          </a:xfrm>
          <a:custGeom>
            <a:avLst/>
            <a:gdLst>
              <a:gd name="T0" fmla="*/ 63 w 537"/>
              <a:gd name="T1" fmla="*/ 120 h 233"/>
              <a:gd name="T2" fmla="*/ 89 w 537"/>
              <a:gd name="T3" fmla="*/ 216 h 233"/>
              <a:gd name="T4" fmla="*/ 473 w 537"/>
              <a:gd name="T5" fmla="*/ 113 h 233"/>
              <a:gd name="T6" fmla="*/ 448 w 537"/>
              <a:gd name="T7" fmla="*/ 17 h 233"/>
              <a:gd name="T8" fmla="*/ 63 w 537"/>
              <a:gd name="T9" fmla="*/ 120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7" h="233">
                <a:moveTo>
                  <a:pt x="63" y="120"/>
                </a:moveTo>
                <a:cubicBezTo>
                  <a:pt x="0" y="137"/>
                  <a:pt x="25" y="233"/>
                  <a:pt x="89" y="216"/>
                </a:cubicBezTo>
                <a:cubicBezTo>
                  <a:pt x="473" y="113"/>
                  <a:pt x="473" y="113"/>
                  <a:pt x="473" y="113"/>
                </a:cubicBezTo>
                <a:cubicBezTo>
                  <a:pt x="537" y="96"/>
                  <a:pt x="511" y="0"/>
                  <a:pt x="448" y="17"/>
                </a:cubicBezTo>
                <a:cubicBezTo>
                  <a:pt x="63" y="120"/>
                  <a:pt x="63" y="120"/>
                  <a:pt x="63" y="120"/>
                </a:cubicBezTo>
                <a:close/>
              </a:path>
            </a:pathLst>
          </a:custGeom>
          <a:solidFill>
            <a:srgbClr val="462D5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600"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5" name="Freeform 18"/>
          <p:cNvSpPr/>
          <p:nvPr/>
        </p:nvSpPr>
        <p:spPr bwMode="auto">
          <a:xfrm>
            <a:off x="5455749" y="3544446"/>
            <a:ext cx="909239" cy="496042"/>
          </a:xfrm>
          <a:custGeom>
            <a:avLst/>
            <a:gdLst>
              <a:gd name="T0" fmla="*/ 166 w 375"/>
              <a:gd name="T1" fmla="*/ 36 h 205"/>
              <a:gd name="T2" fmla="*/ 375 w 375"/>
              <a:gd name="T3" fmla="*/ 160 h 205"/>
              <a:gd name="T4" fmla="*/ 202 w 375"/>
              <a:gd name="T5" fmla="*/ 205 h 205"/>
              <a:gd name="T6" fmla="*/ 0 w 375"/>
              <a:gd name="T7" fmla="*/ 81 h 205"/>
              <a:gd name="T8" fmla="*/ 166 w 375"/>
              <a:gd name="T9" fmla="*/ 36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5" h="205">
                <a:moveTo>
                  <a:pt x="166" y="36"/>
                </a:moveTo>
                <a:cubicBezTo>
                  <a:pt x="287" y="0"/>
                  <a:pt x="334" y="75"/>
                  <a:pt x="375" y="160"/>
                </a:cubicBezTo>
                <a:cubicBezTo>
                  <a:pt x="318" y="175"/>
                  <a:pt x="260" y="190"/>
                  <a:pt x="202" y="205"/>
                </a:cubicBezTo>
                <a:cubicBezTo>
                  <a:pt x="156" y="56"/>
                  <a:pt x="61" y="73"/>
                  <a:pt x="0" y="81"/>
                </a:cubicBezTo>
                <a:cubicBezTo>
                  <a:pt x="56" y="66"/>
                  <a:pt x="111" y="51"/>
                  <a:pt x="166" y="36"/>
                </a:cubicBezTo>
                <a:close/>
              </a:path>
            </a:pathLst>
          </a:custGeom>
          <a:solidFill>
            <a:srgbClr val="FFA26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600"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grpSp>
        <p:nvGrpSpPr>
          <p:cNvPr id="6" name="Group 2"/>
          <p:cNvGrpSpPr/>
          <p:nvPr/>
        </p:nvGrpSpPr>
        <p:grpSpPr>
          <a:xfrm>
            <a:off x="5708371" y="4856655"/>
            <a:ext cx="831509" cy="740482"/>
            <a:chOff x="5708371" y="5136354"/>
            <a:chExt cx="831509" cy="740482"/>
          </a:xfrm>
          <a:solidFill>
            <a:srgbClr val="462D55"/>
          </a:solidFill>
        </p:grpSpPr>
        <p:sp>
          <p:nvSpPr>
            <p:cNvPr id="7" name="Freeform 19"/>
            <p:cNvSpPr/>
            <p:nvPr/>
          </p:nvSpPr>
          <p:spPr bwMode="auto">
            <a:xfrm>
              <a:off x="5708371" y="5136354"/>
              <a:ext cx="831509" cy="563544"/>
            </a:xfrm>
            <a:custGeom>
              <a:avLst/>
              <a:gdLst>
                <a:gd name="T0" fmla="*/ 813 w 813"/>
                <a:gd name="T1" fmla="*/ 0 h 551"/>
                <a:gd name="T2" fmla="*/ 524 w 813"/>
                <a:gd name="T3" fmla="*/ 551 h 551"/>
                <a:gd name="T4" fmla="*/ 256 w 813"/>
                <a:gd name="T5" fmla="*/ 551 h 551"/>
                <a:gd name="T6" fmla="*/ 0 w 813"/>
                <a:gd name="T7" fmla="*/ 215 h 551"/>
                <a:gd name="T8" fmla="*/ 0 w 813"/>
                <a:gd name="T9" fmla="*/ 215 h 551"/>
                <a:gd name="T10" fmla="*/ 813 w 813"/>
                <a:gd name="T11" fmla="*/ 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3" h="551">
                  <a:moveTo>
                    <a:pt x="813" y="0"/>
                  </a:moveTo>
                  <a:lnTo>
                    <a:pt x="524" y="551"/>
                  </a:lnTo>
                  <a:lnTo>
                    <a:pt x="256" y="551"/>
                  </a:lnTo>
                  <a:lnTo>
                    <a:pt x="0" y="215"/>
                  </a:lnTo>
                  <a:lnTo>
                    <a:pt x="0" y="215"/>
                  </a:lnTo>
                  <a:lnTo>
                    <a:pt x="81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Noto Sans S Chinese Regular" panose="020B0500000000000000" pitchFamily="34" charset="-122"/>
                <a:ea typeface="Noto Sans S Chinese Regular" panose="020B0500000000000000" pitchFamily="34" charset="-122"/>
              </a:endParaRPr>
            </a:p>
          </p:txBody>
        </p:sp>
        <p:grpSp>
          <p:nvGrpSpPr>
            <p:cNvPr id="8" name="Group 1"/>
            <p:cNvGrpSpPr/>
            <p:nvPr/>
          </p:nvGrpSpPr>
          <p:grpSpPr>
            <a:xfrm>
              <a:off x="5708371" y="5136354"/>
              <a:ext cx="831509" cy="740482"/>
              <a:chOff x="5708371" y="5136354"/>
              <a:chExt cx="831509" cy="740482"/>
            </a:xfrm>
            <a:grpFill/>
          </p:grpSpPr>
          <p:sp>
            <p:nvSpPr>
              <p:cNvPr id="9" name="Freeform 20"/>
              <p:cNvSpPr/>
              <p:nvPr/>
            </p:nvSpPr>
            <p:spPr bwMode="auto">
              <a:xfrm>
                <a:off x="5708371" y="5136354"/>
                <a:ext cx="831509" cy="563544"/>
              </a:xfrm>
              <a:custGeom>
                <a:avLst/>
                <a:gdLst>
                  <a:gd name="T0" fmla="*/ 813 w 813"/>
                  <a:gd name="T1" fmla="*/ 0 h 551"/>
                  <a:gd name="T2" fmla="*/ 524 w 813"/>
                  <a:gd name="T3" fmla="*/ 551 h 551"/>
                  <a:gd name="T4" fmla="*/ 256 w 813"/>
                  <a:gd name="T5" fmla="*/ 551 h 551"/>
                  <a:gd name="T6" fmla="*/ 0 w 813"/>
                  <a:gd name="T7" fmla="*/ 215 h 551"/>
                  <a:gd name="T8" fmla="*/ 0 w 813"/>
                  <a:gd name="T9" fmla="*/ 215 h 551"/>
                  <a:gd name="T10" fmla="*/ 813 w 813"/>
                  <a:gd name="T11" fmla="*/ 0 h 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13" h="551">
                    <a:moveTo>
                      <a:pt x="813" y="0"/>
                    </a:moveTo>
                    <a:lnTo>
                      <a:pt x="524" y="551"/>
                    </a:lnTo>
                    <a:lnTo>
                      <a:pt x="256" y="551"/>
                    </a:lnTo>
                    <a:lnTo>
                      <a:pt x="0" y="215"/>
                    </a:lnTo>
                    <a:lnTo>
                      <a:pt x="0" y="215"/>
                    </a:lnTo>
                    <a:lnTo>
                      <a:pt x="813" y="0"/>
                    </a:ln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600">
                  <a:latin typeface="Noto Sans S Chinese Regular" panose="020B0500000000000000" pitchFamily="34" charset="-122"/>
                  <a:ea typeface="Noto Sans S Chinese Regular" panose="020B0500000000000000" pitchFamily="34" charset="-122"/>
                </a:endParaRPr>
              </a:p>
            </p:txBody>
          </p:sp>
          <p:sp>
            <p:nvSpPr>
              <p:cNvPr id="10" name="Freeform 21"/>
              <p:cNvSpPr/>
              <p:nvPr/>
            </p:nvSpPr>
            <p:spPr bwMode="auto">
              <a:xfrm>
                <a:off x="5967131" y="5733649"/>
                <a:ext cx="279215" cy="143187"/>
              </a:xfrm>
              <a:custGeom>
                <a:avLst/>
                <a:gdLst>
                  <a:gd name="T0" fmla="*/ 115 w 115"/>
                  <a:gd name="T1" fmla="*/ 0 h 59"/>
                  <a:gd name="T2" fmla="*/ 115 w 115"/>
                  <a:gd name="T3" fmla="*/ 2 h 59"/>
                  <a:gd name="T4" fmla="*/ 57 w 115"/>
                  <a:gd name="T5" fmla="*/ 59 h 59"/>
                  <a:gd name="T6" fmla="*/ 0 w 115"/>
                  <a:gd name="T7" fmla="*/ 2 h 59"/>
                  <a:gd name="T8" fmla="*/ 0 w 115"/>
                  <a:gd name="T9" fmla="*/ 0 h 59"/>
                  <a:gd name="T10" fmla="*/ 1 w 115"/>
                  <a:gd name="T11" fmla="*/ 2 h 59"/>
                  <a:gd name="T12" fmla="*/ 114 w 115"/>
                  <a:gd name="T13" fmla="*/ 2 h 59"/>
                  <a:gd name="T14" fmla="*/ 115 w 115"/>
                  <a:gd name="T15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5" h="59">
                    <a:moveTo>
                      <a:pt x="115" y="0"/>
                    </a:moveTo>
                    <a:cubicBezTo>
                      <a:pt x="115" y="0"/>
                      <a:pt x="115" y="1"/>
                      <a:pt x="115" y="2"/>
                    </a:cubicBezTo>
                    <a:cubicBezTo>
                      <a:pt x="115" y="33"/>
                      <a:pt x="89" y="59"/>
                      <a:pt x="57" y="59"/>
                    </a:cubicBezTo>
                    <a:cubicBezTo>
                      <a:pt x="26" y="59"/>
                      <a:pt x="0" y="33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14" y="2"/>
                      <a:pt x="114" y="2"/>
                      <a:pt x="114" y="2"/>
                    </a:cubicBezTo>
                    <a:cubicBezTo>
                      <a:pt x="115" y="0"/>
                      <a:pt x="115" y="0"/>
                      <a:pt x="11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600">
                  <a:latin typeface="Noto Sans S Chinese Regular" panose="020B0500000000000000" pitchFamily="34" charset="-122"/>
                  <a:ea typeface="Noto Sans S Chinese Regular" panose="020B0500000000000000" pitchFamily="34" charset="-122"/>
                </a:endParaRPr>
              </a:p>
            </p:txBody>
          </p:sp>
        </p:grpSp>
      </p:grpSp>
      <p:sp>
        <p:nvSpPr>
          <p:cNvPr id="11" name="Freeform 22"/>
          <p:cNvSpPr/>
          <p:nvPr/>
        </p:nvSpPr>
        <p:spPr bwMode="auto">
          <a:xfrm>
            <a:off x="5241990" y="1700399"/>
            <a:ext cx="1048335" cy="411152"/>
          </a:xfrm>
          <a:custGeom>
            <a:avLst/>
            <a:gdLst>
              <a:gd name="T0" fmla="*/ 85 w 432"/>
              <a:gd name="T1" fmla="*/ 0 h 170"/>
              <a:gd name="T2" fmla="*/ 106 w 432"/>
              <a:gd name="T3" fmla="*/ 3 h 170"/>
              <a:gd name="T4" fmla="*/ 106 w 432"/>
              <a:gd name="T5" fmla="*/ 3 h 170"/>
              <a:gd name="T6" fmla="*/ 432 w 432"/>
              <a:gd name="T7" fmla="*/ 86 h 170"/>
              <a:gd name="T8" fmla="*/ 112 w 432"/>
              <a:gd name="T9" fmla="*/ 166 h 170"/>
              <a:gd name="T10" fmla="*/ 112 w 432"/>
              <a:gd name="T11" fmla="*/ 166 h 170"/>
              <a:gd name="T12" fmla="*/ 85 w 432"/>
              <a:gd name="T13" fmla="*/ 170 h 170"/>
              <a:gd name="T14" fmla="*/ 0 w 432"/>
              <a:gd name="T15" fmla="*/ 85 h 170"/>
              <a:gd name="T16" fmla="*/ 85 w 432"/>
              <a:gd name="T17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2" h="170">
                <a:moveTo>
                  <a:pt x="85" y="0"/>
                </a:moveTo>
                <a:cubicBezTo>
                  <a:pt x="92" y="0"/>
                  <a:pt x="99" y="1"/>
                  <a:pt x="106" y="3"/>
                </a:cubicBezTo>
                <a:cubicBezTo>
                  <a:pt x="106" y="3"/>
                  <a:pt x="106" y="3"/>
                  <a:pt x="106" y="3"/>
                </a:cubicBezTo>
                <a:cubicBezTo>
                  <a:pt x="432" y="86"/>
                  <a:pt x="432" y="86"/>
                  <a:pt x="432" y="86"/>
                </a:cubicBezTo>
                <a:cubicBezTo>
                  <a:pt x="112" y="166"/>
                  <a:pt x="112" y="166"/>
                  <a:pt x="112" y="166"/>
                </a:cubicBezTo>
                <a:cubicBezTo>
                  <a:pt x="112" y="166"/>
                  <a:pt x="112" y="166"/>
                  <a:pt x="112" y="166"/>
                </a:cubicBezTo>
                <a:cubicBezTo>
                  <a:pt x="103" y="169"/>
                  <a:pt x="94" y="170"/>
                  <a:pt x="85" y="170"/>
                </a:cubicBezTo>
                <a:cubicBezTo>
                  <a:pt x="38" y="170"/>
                  <a:pt x="0" y="132"/>
                  <a:pt x="0" y="85"/>
                </a:cubicBezTo>
                <a:cubicBezTo>
                  <a:pt x="0" y="38"/>
                  <a:pt x="38" y="0"/>
                  <a:pt x="85" y="0"/>
                </a:cubicBezTo>
                <a:close/>
              </a:path>
            </a:pathLst>
          </a:custGeom>
          <a:solidFill>
            <a:srgbClr val="FFA26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600" dirty="0"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12" name="Freeform 29"/>
          <p:cNvSpPr/>
          <p:nvPr/>
        </p:nvSpPr>
        <p:spPr bwMode="auto">
          <a:xfrm>
            <a:off x="5084746" y="1827810"/>
            <a:ext cx="2022667" cy="846697"/>
          </a:xfrm>
          <a:custGeom>
            <a:avLst/>
            <a:gdLst>
              <a:gd name="connsiteX0" fmla="*/ 982060 w 2022667"/>
              <a:gd name="connsiteY0" fmla="*/ 271936 h 846697"/>
              <a:gd name="connsiteX1" fmla="*/ 123436 w 2022667"/>
              <a:gd name="connsiteY1" fmla="*/ 504080 h 846697"/>
              <a:gd name="connsiteX2" fmla="*/ 140415 w 2022667"/>
              <a:gd name="connsiteY2" fmla="*/ 564534 h 846697"/>
              <a:gd name="connsiteX3" fmla="*/ 999038 w 2022667"/>
              <a:gd name="connsiteY3" fmla="*/ 332390 h 846697"/>
              <a:gd name="connsiteX4" fmla="*/ 982060 w 2022667"/>
              <a:gd name="connsiteY4" fmla="*/ 271936 h 846697"/>
              <a:gd name="connsiteX5" fmla="*/ 1810824 w 2022667"/>
              <a:gd name="connsiteY5" fmla="*/ 386 h 846697"/>
              <a:gd name="connsiteX6" fmla="*/ 1869874 w 2022667"/>
              <a:gd name="connsiteY6" fmla="*/ 407616 h 846697"/>
              <a:gd name="connsiteX7" fmla="*/ 261781 w 2022667"/>
              <a:gd name="connsiteY7" fmla="*/ 838458 h 846697"/>
              <a:gd name="connsiteX8" fmla="*/ 152634 w 2022667"/>
              <a:gd name="connsiteY8" fmla="*/ 439082 h 846697"/>
              <a:gd name="connsiteX9" fmla="*/ 1763153 w 2022667"/>
              <a:gd name="connsiteY9" fmla="*/ 8239 h 846697"/>
              <a:gd name="connsiteX10" fmla="*/ 1810824 w 2022667"/>
              <a:gd name="connsiteY10" fmla="*/ 386 h 846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22667" h="846697">
                <a:moveTo>
                  <a:pt x="982060" y="271936"/>
                </a:moveTo>
                <a:cubicBezTo>
                  <a:pt x="123436" y="504080"/>
                  <a:pt x="123436" y="504080"/>
                  <a:pt x="123436" y="504080"/>
                </a:cubicBezTo>
                <a:cubicBezTo>
                  <a:pt x="84628" y="513753"/>
                  <a:pt x="101607" y="574207"/>
                  <a:pt x="140415" y="564534"/>
                </a:cubicBezTo>
                <a:cubicBezTo>
                  <a:pt x="999038" y="332390"/>
                  <a:pt x="999038" y="332390"/>
                  <a:pt x="999038" y="332390"/>
                </a:cubicBezTo>
                <a:cubicBezTo>
                  <a:pt x="1037846" y="320299"/>
                  <a:pt x="1020868" y="262263"/>
                  <a:pt x="982060" y="271936"/>
                </a:cubicBezTo>
                <a:close/>
                <a:moveTo>
                  <a:pt x="1810824" y="386"/>
                </a:moveTo>
                <a:cubicBezTo>
                  <a:pt x="2039421" y="-13318"/>
                  <a:pt x="2117728" y="341809"/>
                  <a:pt x="1869874" y="407616"/>
                </a:cubicBezTo>
                <a:cubicBezTo>
                  <a:pt x="1869874" y="407616"/>
                  <a:pt x="1869874" y="407616"/>
                  <a:pt x="261781" y="838458"/>
                </a:cubicBezTo>
                <a:cubicBezTo>
                  <a:pt x="-5022" y="908651"/>
                  <a:pt x="-111743" y="509275"/>
                  <a:pt x="152634" y="439082"/>
                </a:cubicBezTo>
                <a:cubicBezTo>
                  <a:pt x="152634" y="439082"/>
                  <a:pt x="152634" y="439082"/>
                  <a:pt x="1763153" y="8239"/>
                </a:cubicBezTo>
                <a:cubicBezTo>
                  <a:pt x="1779676" y="3852"/>
                  <a:pt x="1795584" y="1299"/>
                  <a:pt x="1810824" y="386"/>
                </a:cubicBezTo>
                <a:close/>
              </a:path>
            </a:pathLst>
          </a:custGeom>
          <a:solidFill>
            <a:srgbClr val="FFA26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en-US" sz="1600"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13" name="Freeform 30"/>
          <p:cNvSpPr/>
          <p:nvPr/>
        </p:nvSpPr>
        <p:spPr bwMode="auto">
          <a:xfrm>
            <a:off x="5084746" y="2350464"/>
            <a:ext cx="2022667" cy="848703"/>
          </a:xfrm>
          <a:custGeom>
            <a:avLst/>
            <a:gdLst>
              <a:gd name="connsiteX0" fmla="*/ 982060 w 2022667"/>
              <a:gd name="connsiteY0" fmla="*/ 266822 h 848703"/>
              <a:gd name="connsiteX1" fmla="*/ 123436 w 2022667"/>
              <a:gd name="connsiteY1" fmla="*/ 499446 h 848703"/>
              <a:gd name="connsiteX2" fmla="*/ 140415 w 2022667"/>
              <a:gd name="connsiteY2" fmla="*/ 560025 h 848703"/>
              <a:gd name="connsiteX3" fmla="*/ 999038 w 2022667"/>
              <a:gd name="connsiteY3" fmla="*/ 327401 h 848703"/>
              <a:gd name="connsiteX4" fmla="*/ 982060 w 2022667"/>
              <a:gd name="connsiteY4" fmla="*/ 266822 h 848703"/>
              <a:gd name="connsiteX5" fmla="*/ 1810824 w 2022667"/>
              <a:gd name="connsiteY5" fmla="*/ 369 h 848703"/>
              <a:gd name="connsiteX6" fmla="*/ 1869874 w 2022667"/>
              <a:gd name="connsiteY6" fmla="*/ 409834 h 848703"/>
              <a:gd name="connsiteX7" fmla="*/ 261781 w 2022667"/>
              <a:gd name="connsiteY7" fmla="*/ 840511 h 848703"/>
              <a:gd name="connsiteX8" fmla="*/ 152634 w 2022667"/>
              <a:gd name="connsiteY8" fmla="*/ 438869 h 848703"/>
              <a:gd name="connsiteX9" fmla="*/ 1763153 w 2022667"/>
              <a:gd name="connsiteY9" fmla="*/ 8192 h 848703"/>
              <a:gd name="connsiteX10" fmla="*/ 1810824 w 2022667"/>
              <a:gd name="connsiteY10" fmla="*/ 369 h 848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22667" h="848703">
                <a:moveTo>
                  <a:pt x="982060" y="266822"/>
                </a:moveTo>
                <a:cubicBezTo>
                  <a:pt x="123436" y="499446"/>
                  <a:pt x="123436" y="499446"/>
                  <a:pt x="123436" y="499446"/>
                </a:cubicBezTo>
                <a:cubicBezTo>
                  <a:pt x="84628" y="511562"/>
                  <a:pt x="101607" y="572141"/>
                  <a:pt x="140415" y="560025"/>
                </a:cubicBezTo>
                <a:cubicBezTo>
                  <a:pt x="999038" y="327401"/>
                  <a:pt x="999038" y="327401"/>
                  <a:pt x="999038" y="327401"/>
                </a:cubicBezTo>
                <a:cubicBezTo>
                  <a:pt x="1037846" y="317708"/>
                  <a:pt x="1020868" y="257129"/>
                  <a:pt x="982060" y="266822"/>
                </a:cubicBezTo>
                <a:close/>
                <a:moveTo>
                  <a:pt x="1810824" y="369"/>
                </a:moveTo>
                <a:cubicBezTo>
                  <a:pt x="2039421" y="-13064"/>
                  <a:pt x="2117728" y="344054"/>
                  <a:pt x="1869874" y="409834"/>
                </a:cubicBezTo>
                <a:cubicBezTo>
                  <a:pt x="261781" y="840511"/>
                  <a:pt x="261781" y="840511"/>
                  <a:pt x="261781" y="840511"/>
                </a:cubicBezTo>
                <a:cubicBezTo>
                  <a:pt x="-5022" y="910677"/>
                  <a:pt x="-111743" y="509035"/>
                  <a:pt x="152634" y="438869"/>
                </a:cubicBezTo>
                <a:cubicBezTo>
                  <a:pt x="1763153" y="8192"/>
                  <a:pt x="1763153" y="8192"/>
                  <a:pt x="1763153" y="8192"/>
                </a:cubicBezTo>
                <a:cubicBezTo>
                  <a:pt x="1779676" y="3807"/>
                  <a:pt x="1795584" y="1264"/>
                  <a:pt x="1810824" y="369"/>
                </a:cubicBezTo>
                <a:close/>
              </a:path>
            </a:pathLst>
          </a:custGeom>
          <a:solidFill>
            <a:srgbClr val="FFA26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en-US" sz="1600"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14" name="Freeform 31"/>
          <p:cNvSpPr/>
          <p:nvPr/>
        </p:nvSpPr>
        <p:spPr bwMode="auto">
          <a:xfrm>
            <a:off x="5084746" y="2880213"/>
            <a:ext cx="2022667" cy="846868"/>
          </a:xfrm>
          <a:custGeom>
            <a:avLst/>
            <a:gdLst>
              <a:gd name="connsiteX0" fmla="*/ 982060 w 2022667"/>
              <a:gd name="connsiteY0" fmla="*/ 272356 h 846868"/>
              <a:gd name="connsiteX1" fmla="*/ 123436 w 2022667"/>
              <a:gd name="connsiteY1" fmla="*/ 504980 h 846868"/>
              <a:gd name="connsiteX2" fmla="*/ 140415 w 2022667"/>
              <a:gd name="connsiteY2" fmla="*/ 565559 h 846868"/>
              <a:gd name="connsiteX3" fmla="*/ 999038 w 2022667"/>
              <a:gd name="connsiteY3" fmla="*/ 332935 h 846868"/>
              <a:gd name="connsiteX4" fmla="*/ 982060 w 2022667"/>
              <a:gd name="connsiteY4" fmla="*/ 272356 h 846868"/>
              <a:gd name="connsiteX5" fmla="*/ 1810824 w 2022667"/>
              <a:gd name="connsiteY5" fmla="*/ 385 h 846868"/>
              <a:gd name="connsiteX6" fmla="*/ 1869874 w 2022667"/>
              <a:gd name="connsiteY6" fmla="*/ 409877 h 846868"/>
              <a:gd name="connsiteX7" fmla="*/ 261781 w 2022667"/>
              <a:gd name="connsiteY7" fmla="*/ 838134 h 846868"/>
              <a:gd name="connsiteX8" fmla="*/ 152634 w 2022667"/>
              <a:gd name="connsiteY8" fmla="*/ 438912 h 846868"/>
              <a:gd name="connsiteX9" fmla="*/ 1763153 w 2022667"/>
              <a:gd name="connsiteY9" fmla="*/ 8235 h 846868"/>
              <a:gd name="connsiteX10" fmla="*/ 1810824 w 2022667"/>
              <a:gd name="connsiteY10" fmla="*/ 385 h 84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22667" h="846868">
                <a:moveTo>
                  <a:pt x="982060" y="272356"/>
                </a:moveTo>
                <a:lnTo>
                  <a:pt x="123436" y="504980"/>
                </a:lnTo>
                <a:cubicBezTo>
                  <a:pt x="84628" y="514673"/>
                  <a:pt x="101607" y="575252"/>
                  <a:pt x="140415" y="565559"/>
                </a:cubicBezTo>
                <a:cubicBezTo>
                  <a:pt x="999038" y="332935"/>
                  <a:pt x="999038" y="332935"/>
                  <a:pt x="999038" y="332935"/>
                </a:cubicBezTo>
                <a:cubicBezTo>
                  <a:pt x="1037846" y="320819"/>
                  <a:pt x="1020868" y="260240"/>
                  <a:pt x="982060" y="272356"/>
                </a:cubicBezTo>
                <a:close/>
                <a:moveTo>
                  <a:pt x="1810824" y="385"/>
                </a:moveTo>
                <a:cubicBezTo>
                  <a:pt x="2039421" y="-13304"/>
                  <a:pt x="2117728" y="341828"/>
                  <a:pt x="1869874" y="409877"/>
                </a:cubicBezTo>
                <a:cubicBezTo>
                  <a:pt x="1869874" y="409877"/>
                  <a:pt x="1869874" y="409877"/>
                  <a:pt x="261781" y="838134"/>
                </a:cubicBezTo>
                <a:cubicBezTo>
                  <a:pt x="-5022" y="910720"/>
                  <a:pt x="-111743" y="509078"/>
                  <a:pt x="152634" y="438912"/>
                </a:cubicBezTo>
                <a:cubicBezTo>
                  <a:pt x="152634" y="438912"/>
                  <a:pt x="152634" y="438912"/>
                  <a:pt x="1763153" y="8235"/>
                </a:cubicBezTo>
                <a:cubicBezTo>
                  <a:pt x="1779676" y="3850"/>
                  <a:pt x="1795584" y="1298"/>
                  <a:pt x="1810824" y="385"/>
                </a:cubicBezTo>
                <a:close/>
              </a:path>
            </a:pathLst>
          </a:custGeom>
          <a:solidFill>
            <a:srgbClr val="FFA26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en-US" sz="1600"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963792" y="1768561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963792" y="2081511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963792" y="2861750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963792" y="3174700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140553" y="1671739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140553" y="1984689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140553" y="2840234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140553" y="3153184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21410" y="60095"/>
            <a:ext cx="24875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出游篇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21410" y="480559"/>
            <a:ext cx="34579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2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2000">
        <p15:prstTrans prst="peelOff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1" grpId="0" animBg="1"/>
      <p:bldP spid="12" grpId="0" animBg="1"/>
      <p:bldP spid="13" grpId="0" animBg="1"/>
      <p:bldP spid="14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65"/>
          <p:cNvGraphicFramePr/>
          <p:nvPr/>
        </p:nvGraphicFramePr>
        <p:xfrm>
          <a:off x="1191778" y="1502946"/>
          <a:ext cx="5468771" cy="3601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4" name="Freeform 19"/>
          <p:cNvSpPr/>
          <p:nvPr/>
        </p:nvSpPr>
        <p:spPr bwMode="auto">
          <a:xfrm>
            <a:off x="1638864" y="3604654"/>
            <a:ext cx="639482" cy="1379871"/>
          </a:xfrm>
          <a:custGeom>
            <a:avLst/>
            <a:gdLst>
              <a:gd name="T0" fmla="*/ 379 w 488"/>
              <a:gd name="T1" fmla="*/ 1053 h 1053"/>
              <a:gd name="T2" fmla="*/ 109 w 488"/>
              <a:gd name="T3" fmla="*/ 1053 h 1053"/>
              <a:gd name="T4" fmla="*/ 109 w 488"/>
              <a:gd name="T5" fmla="*/ 247 h 1053"/>
              <a:gd name="T6" fmla="*/ 0 w 488"/>
              <a:gd name="T7" fmla="*/ 247 h 1053"/>
              <a:gd name="T8" fmla="*/ 241 w 488"/>
              <a:gd name="T9" fmla="*/ 0 h 1053"/>
              <a:gd name="T10" fmla="*/ 488 w 488"/>
              <a:gd name="T11" fmla="*/ 247 h 1053"/>
              <a:gd name="T12" fmla="*/ 379 w 488"/>
              <a:gd name="T13" fmla="*/ 247 h 1053"/>
              <a:gd name="T14" fmla="*/ 379 w 488"/>
              <a:gd name="T15" fmla="*/ 1053 h 1053"/>
              <a:gd name="T16" fmla="*/ 379 w 488"/>
              <a:gd name="T17" fmla="*/ 1053 h 1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8" h="1053">
                <a:moveTo>
                  <a:pt x="379" y="1053"/>
                </a:moveTo>
                <a:lnTo>
                  <a:pt x="109" y="1053"/>
                </a:lnTo>
                <a:lnTo>
                  <a:pt x="109" y="247"/>
                </a:lnTo>
                <a:lnTo>
                  <a:pt x="0" y="247"/>
                </a:lnTo>
                <a:lnTo>
                  <a:pt x="241" y="0"/>
                </a:lnTo>
                <a:lnTo>
                  <a:pt x="488" y="247"/>
                </a:lnTo>
                <a:lnTo>
                  <a:pt x="379" y="247"/>
                </a:lnTo>
                <a:lnTo>
                  <a:pt x="379" y="1053"/>
                </a:lnTo>
                <a:lnTo>
                  <a:pt x="379" y="10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126696" tIns="63349" rIns="126696" bIns="63349" numCol="1" anchor="t" anchorCtr="0" compatLnSpc="1"/>
          <a:lstStyle/>
          <a:p>
            <a:pPr algn="just">
              <a:lnSpc>
                <a:spcPct val="120000"/>
              </a:lnSpc>
            </a:pPr>
            <a:endParaRPr lang="zh-CN" altLang="en-US" sz="105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Freeform 22"/>
          <p:cNvSpPr/>
          <p:nvPr/>
        </p:nvSpPr>
        <p:spPr bwMode="auto">
          <a:xfrm>
            <a:off x="2950407" y="2803082"/>
            <a:ext cx="639482" cy="1183308"/>
          </a:xfrm>
          <a:custGeom>
            <a:avLst/>
            <a:gdLst>
              <a:gd name="T0" fmla="*/ 115 w 488"/>
              <a:gd name="T1" fmla="*/ 0 h 903"/>
              <a:gd name="T2" fmla="*/ 379 w 488"/>
              <a:gd name="T3" fmla="*/ 0 h 903"/>
              <a:gd name="T4" fmla="*/ 379 w 488"/>
              <a:gd name="T5" fmla="*/ 662 h 903"/>
              <a:gd name="T6" fmla="*/ 488 w 488"/>
              <a:gd name="T7" fmla="*/ 662 h 903"/>
              <a:gd name="T8" fmla="*/ 247 w 488"/>
              <a:gd name="T9" fmla="*/ 903 h 903"/>
              <a:gd name="T10" fmla="*/ 0 w 488"/>
              <a:gd name="T11" fmla="*/ 662 h 903"/>
              <a:gd name="T12" fmla="*/ 115 w 488"/>
              <a:gd name="T13" fmla="*/ 662 h 903"/>
              <a:gd name="T14" fmla="*/ 115 w 488"/>
              <a:gd name="T15" fmla="*/ 0 h 903"/>
              <a:gd name="T16" fmla="*/ 115 w 488"/>
              <a:gd name="T17" fmla="*/ 0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8" h="903">
                <a:moveTo>
                  <a:pt x="115" y="0"/>
                </a:moveTo>
                <a:lnTo>
                  <a:pt x="379" y="0"/>
                </a:lnTo>
                <a:lnTo>
                  <a:pt x="379" y="662"/>
                </a:lnTo>
                <a:lnTo>
                  <a:pt x="488" y="662"/>
                </a:lnTo>
                <a:lnTo>
                  <a:pt x="247" y="903"/>
                </a:lnTo>
                <a:lnTo>
                  <a:pt x="0" y="662"/>
                </a:lnTo>
                <a:lnTo>
                  <a:pt x="115" y="662"/>
                </a:lnTo>
                <a:lnTo>
                  <a:pt x="115" y="0"/>
                </a:lnTo>
                <a:lnTo>
                  <a:pt x="115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126696" tIns="63349" rIns="126696" bIns="63349" numCol="1" anchor="t" anchorCtr="0" compatLnSpc="1"/>
          <a:lstStyle/>
          <a:p>
            <a:pPr algn="just">
              <a:lnSpc>
                <a:spcPct val="120000"/>
              </a:lnSpc>
            </a:pPr>
            <a:endParaRPr lang="zh-CN" altLang="en-US" sz="105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Freeform 26"/>
          <p:cNvSpPr/>
          <p:nvPr/>
        </p:nvSpPr>
        <p:spPr bwMode="auto">
          <a:xfrm>
            <a:off x="4259509" y="3604654"/>
            <a:ext cx="638171" cy="1379871"/>
          </a:xfrm>
          <a:custGeom>
            <a:avLst/>
            <a:gdLst>
              <a:gd name="T0" fmla="*/ 373 w 487"/>
              <a:gd name="T1" fmla="*/ 1053 h 1053"/>
              <a:gd name="T2" fmla="*/ 109 w 487"/>
              <a:gd name="T3" fmla="*/ 1053 h 1053"/>
              <a:gd name="T4" fmla="*/ 109 w 487"/>
              <a:gd name="T5" fmla="*/ 247 h 1053"/>
              <a:gd name="T6" fmla="*/ 0 w 487"/>
              <a:gd name="T7" fmla="*/ 247 h 1053"/>
              <a:gd name="T8" fmla="*/ 241 w 487"/>
              <a:gd name="T9" fmla="*/ 0 h 1053"/>
              <a:gd name="T10" fmla="*/ 487 w 487"/>
              <a:gd name="T11" fmla="*/ 247 h 1053"/>
              <a:gd name="T12" fmla="*/ 373 w 487"/>
              <a:gd name="T13" fmla="*/ 247 h 1053"/>
              <a:gd name="T14" fmla="*/ 373 w 487"/>
              <a:gd name="T15" fmla="*/ 1053 h 1053"/>
              <a:gd name="T16" fmla="*/ 373 w 487"/>
              <a:gd name="T17" fmla="*/ 1053 h 1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7" h="1053">
                <a:moveTo>
                  <a:pt x="373" y="1053"/>
                </a:moveTo>
                <a:lnTo>
                  <a:pt x="109" y="1053"/>
                </a:lnTo>
                <a:lnTo>
                  <a:pt x="109" y="247"/>
                </a:lnTo>
                <a:lnTo>
                  <a:pt x="0" y="247"/>
                </a:lnTo>
                <a:lnTo>
                  <a:pt x="241" y="0"/>
                </a:lnTo>
                <a:lnTo>
                  <a:pt x="487" y="247"/>
                </a:lnTo>
                <a:lnTo>
                  <a:pt x="373" y="247"/>
                </a:lnTo>
                <a:lnTo>
                  <a:pt x="373" y="1053"/>
                </a:lnTo>
                <a:lnTo>
                  <a:pt x="373" y="10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126696" tIns="63349" rIns="126696" bIns="63349" numCol="1" anchor="t" anchorCtr="0" compatLnSpc="1"/>
          <a:lstStyle/>
          <a:p>
            <a:pPr algn="just">
              <a:lnSpc>
                <a:spcPct val="120000"/>
              </a:lnSpc>
            </a:pPr>
            <a:endParaRPr lang="zh-CN" altLang="en-US" sz="105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Freeform 28"/>
          <p:cNvSpPr/>
          <p:nvPr/>
        </p:nvSpPr>
        <p:spPr bwMode="auto">
          <a:xfrm>
            <a:off x="5571051" y="2364470"/>
            <a:ext cx="639482" cy="1575124"/>
          </a:xfrm>
          <a:custGeom>
            <a:avLst/>
            <a:gdLst>
              <a:gd name="T0" fmla="*/ 115 w 488"/>
              <a:gd name="T1" fmla="*/ 0 h 1202"/>
              <a:gd name="T2" fmla="*/ 379 w 488"/>
              <a:gd name="T3" fmla="*/ 0 h 1202"/>
              <a:gd name="T4" fmla="*/ 379 w 488"/>
              <a:gd name="T5" fmla="*/ 955 h 1202"/>
              <a:gd name="T6" fmla="*/ 488 w 488"/>
              <a:gd name="T7" fmla="*/ 955 h 1202"/>
              <a:gd name="T8" fmla="*/ 247 w 488"/>
              <a:gd name="T9" fmla="*/ 1202 h 1202"/>
              <a:gd name="T10" fmla="*/ 0 w 488"/>
              <a:gd name="T11" fmla="*/ 955 h 1202"/>
              <a:gd name="T12" fmla="*/ 115 w 488"/>
              <a:gd name="T13" fmla="*/ 955 h 1202"/>
              <a:gd name="T14" fmla="*/ 115 w 488"/>
              <a:gd name="T15" fmla="*/ 0 h 1202"/>
              <a:gd name="T16" fmla="*/ 115 w 488"/>
              <a:gd name="T17" fmla="*/ 0 h 1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8" h="1202">
                <a:moveTo>
                  <a:pt x="115" y="0"/>
                </a:moveTo>
                <a:lnTo>
                  <a:pt x="379" y="0"/>
                </a:lnTo>
                <a:lnTo>
                  <a:pt x="379" y="955"/>
                </a:lnTo>
                <a:lnTo>
                  <a:pt x="488" y="955"/>
                </a:lnTo>
                <a:lnTo>
                  <a:pt x="247" y="1202"/>
                </a:lnTo>
                <a:lnTo>
                  <a:pt x="0" y="955"/>
                </a:lnTo>
                <a:lnTo>
                  <a:pt x="115" y="955"/>
                </a:lnTo>
                <a:lnTo>
                  <a:pt x="115" y="0"/>
                </a:lnTo>
                <a:lnTo>
                  <a:pt x="115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126696" tIns="63349" rIns="126696" bIns="63349" numCol="1" anchor="t" anchorCtr="0" compatLnSpc="1"/>
          <a:lstStyle/>
          <a:p>
            <a:pPr algn="just">
              <a:lnSpc>
                <a:spcPct val="120000"/>
              </a:lnSpc>
            </a:pPr>
            <a:endParaRPr lang="zh-CN" altLang="en-US" sz="105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TextBox 24"/>
          <p:cNvSpPr txBox="1"/>
          <p:nvPr/>
        </p:nvSpPr>
        <p:spPr>
          <a:xfrm>
            <a:off x="5477412" y="5041656"/>
            <a:ext cx="826759" cy="34099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45" dirty="0">
                <a:solidFill>
                  <a:schemeClr val="tx1">
                    <a:lumMod val="75000"/>
                    <a:lumOff val="2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Arial" panose="020B0604020202020204" pitchFamily="34" charset="0"/>
              </a:rPr>
              <a:t>2019</a:t>
            </a:r>
            <a:endParaRPr lang="en-GB" sz="1445" dirty="0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TextBox 25"/>
          <p:cNvSpPr txBox="1"/>
          <p:nvPr/>
        </p:nvSpPr>
        <p:spPr>
          <a:xfrm>
            <a:off x="4164739" y="5041656"/>
            <a:ext cx="826759" cy="34099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45" dirty="0">
                <a:solidFill>
                  <a:schemeClr val="tx1">
                    <a:lumMod val="75000"/>
                    <a:lumOff val="2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Arial" panose="020B0604020202020204" pitchFamily="34" charset="0"/>
              </a:rPr>
              <a:t>2018</a:t>
            </a:r>
            <a:endParaRPr lang="en-GB" sz="1445" dirty="0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TextBox 26"/>
          <p:cNvSpPr txBox="1"/>
          <p:nvPr/>
        </p:nvSpPr>
        <p:spPr>
          <a:xfrm>
            <a:off x="2856769" y="5041656"/>
            <a:ext cx="826759" cy="34099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45" dirty="0">
                <a:solidFill>
                  <a:schemeClr val="tx1">
                    <a:lumMod val="75000"/>
                    <a:lumOff val="2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Arial" panose="020B0604020202020204" pitchFamily="34" charset="0"/>
              </a:rPr>
              <a:t>2017</a:t>
            </a:r>
            <a:endParaRPr lang="en-GB" sz="1445" dirty="0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TextBox 27"/>
          <p:cNvSpPr txBox="1"/>
          <p:nvPr/>
        </p:nvSpPr>
        <p:spPr>
          <a:xfrm>
            <a:off x="1544569" y="5041656"/>
            <a:ext cx="826759" cy="34099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45" dirty="0">
                <a:solidFill>
                  <a:schemeClr val="tx1">
                    <a:lumMod val="75000"/>
                    <a:lumOff val="2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Arial" panose="020B0604020202020204" pitchFamily="34" charset="0"/>
              </a:rPr>
              <a:t>2016</a:t>
            </a:r>
            <a:endParaRPr lang="en-GB" sz="1445" dirty="0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Rectangle 31"/>
          <p:cNvSpPr/>
          <p:nvPr/>
        </p:nvSpPr>
        <p:spPr>
          <a:xfrm>
            <a:off x="6878842" y="2182560"/>
            <a:ext cx="320108" cy="291008"/>
          </a:xfrm>
          <a:prstGeom prst="rect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just">
              <a:lnSpc>
                <a:spcPct val="120000"/>
              </a:lnSpc>
            </a:pPr>
            <a:endParaRPr lang="en-GB" sz="105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Rectangle 32"/>
          <p:cNvSpPr/>
          <p:nvPr/>
        </p:nvSpPr>
        <p:spPr>
          <a:xfrm>
            <a:off x="6878842" y="2960294"/>
            <a:ext cx="320108" cy="291008"/>
          </a:xfrm>
          <a:prstGeom prst="rect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just">
              <a:lnSpc>
                <a:spcPct val="120000"/>
              </a:lnSpc>
            </a:pPr>
            <a:endParaRPr lang="en-GB" sz="105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Rectangle 33"/>
          <p:cNvSpPr/>
          <p:nvPr/>
        </p:nvSpPr>
        <p:spPr>
          <a:xfrm>
            <a:off x="6878842" y="3756374"/>
            <a:ext cx="320108" cy="291008"/>
          </a:xfrm>
          <a:prstGeom prst="rect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just">
              <a:lnSpc>
                <a:spcPct val="120000"/>
              </a:lnSpc>
            </a:pPr>
            <a:endParaRPr lang="en-GB" sz="105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Rectangle 34"/>
          <p:cNvSpPr/>
          <p:nvPr/>
        </p:nvSpPr>
        <p:spPr>
          <a:xfrm>
            <a:off x="6878842" y="4542798"/>
            <a:ext cx="320108" cy="291008"/>
          </a:xfrm>
          <a:prstGeom prst="rect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just">
              <a:lnSpc>
                <a:spcPct val="120000"/>
              </a:lnSpc>
            </a:pPr>
            <a:endParaRPr lang="en-GB" sz="105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417243" y="1973962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417243" y="2286913"/>
            <a:ext cx="3107460" cy="417196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417243" y="2756167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417243" y="3069118"/>
            <a:ext cx="3107460" cy="417196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417243" y="3604654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417243" y="3917605"/>
            <a:ext cx="3107460" cy="417196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417243" y="4386859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17243" y="4699810"/>
            <a:ext cx="3107460" cy="417196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21410" y="60095"/>
            <a:ext cx="24875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出游篇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21410" y="480559"/>
            <a:ext cx="34579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2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2000">
        <p15:prstTrans prst="peelOff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ïŝḷîḋé"/>
          <p:cNvSpPr/>
          <p:nvPr/>
        </p:nvSpPr>
        <p:spPr>
          <a:xfrm flipV="1">
            <a:off x="6095489" y="3380426"/>
            <a:ext cx="4009411" cy="838979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miter lim="400000"/>
          </a:ln>
        </p:spPr>
        <p:txBody>
          <a:bodyPr anchor="ctr">
            <a:noAutofit/>
          </a:bodyPr>
          <a:lstStyle/>
          <a:p>
            <a:pPr algn="ctr"/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Noto Sans S Chinese Thin" panose="020B0200000000000000" pitchFamily="34" charset="-122"/>
            </a:endParaRPr>
          </a:p>
        </p:txBody>
      </p:sp>
      <p:sp>
        <p:nvSpPr>
          <p:cNvPr id="4" name="ïṣļiḋê"/>
          <p:cNvSpPr/>
          <p:nvPr/>
        </p:nvSpPr>
        <p:spPr>
          <a:xfrm flipV="1">
            <a:off x="6094790" y="3380426"/>
            <a:ext cx="2005405" cy="8389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miter lim="400000"/>
          </a:ln>
        </p:spPr>
        <p:txBody>
          <a:bodyPr anchor="ctr">
            <a:noAutofit/>
          </a:bodyPr>
          <a:lstStyle/>
          <a:p>
            <a:pPr algn="ctr"/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Noto Sans S Chinese Thin" panose="020B0200000000000000" pitchFamily="34" charset="-122"/>
            </a:endParaRPr>
          </a:p>
        </p:txBody>
      </p:sp>
      <p:sp>
        <p:nvSpPr>
          <p:cNvPr id="5" name="iŝ1iḓe"/>
          <p:cNvSpPr/>
          <p:nvPr/>
        </p:nvSpPr>
        <p:spPr>
          <a:xfrm flipH="1" flipV="1">
            <a:off x="4090783" y="3380426"/>
            <a:ext cx="1999256" cy="838979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miter lim="400000"/>
          </a:ln>
        </p:spPr>
        <p:txBody>
          <a:bodyPr anchor="ctr">
            <a:noAutofit/>
          </a:bodyPr>
          <a:lstStyle/>
          <a:p>
            <a:pPr algn="ctr"/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Noto Sans S Chinese Thin" panose="020B0200000000000000" pitchFamily="34" charset="-122"/>
            </a:endParaRPr>
          </a:p>
        </p:txBody>
      </p:sp>
      <p:sp>
        <p:nvSpPr>
          <p:cNvPr id="6" name="îSliḑê"/>
          <p:cNvSpPr/>
          <p:nvPr/>
        </p:nvSpPr>
        <p:spPr>
          <a:xfrm flipH="1" flipV="1">
            <a:off x="2086078" y="3380426"/>
            <a:ext cx="4009412" cy="838979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miter lim="400000"/>
          </a:ln>
        </p:spPr>
        <p:txBody>
          <a:bodyPr anchor="ctr">
            <a:noAutofit/>
          </a:bodyPr>
          <a:lstStyle/>
          <a:p>
            <a:pPr algn="ctr"/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Noto Sans S Chinese Thin" panose="020B0200000000000000" pitchFamily="34" charset="-122"/>
            </a:endParaRPr>
          </a:p>
        </p:txBody>
      </p:sp>
      <p:sp>
        <p:nvSpPr>
          <p:cNvPr id="7" name="íṡlíďe"/>
          <p:cNvSpPr/>
          <p:nvPr/>
        </p:nvSpPr>
        <p:spPr>
          <a:xfrm flipV="1">
            <a:off x="6095489" y="3380426"/>
            <a:ext cx="1" cy="8389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miter lim="400000"/>
          </a:ln>
        </p:spPr>
        <p:txBody>
          <a:bodyPr anchor="ctr">
            <a:noAutofit/>
          </a:bodyPr>
          <a:lstStyle/>
          <a:p>
            <a:pPr algn="ctr"/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Noto Sans S Chinese Thin" panose="020B0200000000000000" pitchFamily="34" charset="-122"/>
            </a:endParaRPr>
          </a:p>
        </p:txBody>
      </p:sp>
      <p:sp>
        <p:nvSpPr>
          <p:cNvPr id="10" name="î$ļíďê"/>
          <p:cNvSpPr/>
          <p:nvPr/>
        </p:nvSpPr>
        <p:spPr>
          <a:xfrm>
            <a:off x="1292173" y="2737035"/>
            <a:ext cx="1590476" cy="635001"/>
          </a:xfrm>
          <a:prstGeom prst="roundRect">
            <a:avLst>
              <a:gd name="adj" fmla="val 50000"/>
            </a:avLst>
          </a:prstGeom>
          <a:solidFill>
            <a:srgbClr val="462D55"/>
          </a:solidFill>
          <a:ln w="12700" cap="flat">
            <a:noFill/>
            <a:miter lim="400000"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lvl="0" algn="ctr"/>
            <a:r>
              <a:rPr lang="zh-CN" altLang="en-US" sz="220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编辑标题</a:t>
            </a:r>
            <a:endParaRPr lang="zh-CN" altLang="en-US" sz="2200" b="1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2" name="íşḻïḓe"/>
          <p:cNvSpPr/>
          <p:nvPr/>
        </p:nvSpPr>
        <p:spPr>
          <a:xfrm>
            <a:off x="3297947" y="2737036"/>
            <a:ext cx="1590476" cy="635001"/>
          </a:xfrm>
          <a:prstGeom prst="roundRect">
            <a:avLst>
              <a:gd name="adj" fmla="val 50000"/>
            </a:avLst>
          </a:prstGeom>
          <a:solidFill>
            <a:srgbClr val="FFA267"/>
          </a:solidFill>
          <a:ln w="12700" cap="flat">
            <a:noFill/>
            <a:miter lim="400000"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lvl="0" algn="ctr"/>
            <a:r>
              <a:rPr lang="zh-CN" altLang="en-US" sz="220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编辑标题</a:t>
            </a:r>
            <a:endParaRPr lang="zh-CN" altLang="en-US" sz="2200" b="1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5" name="ísḷiḑe"/>
          <p:cNvSpPr/>
          <p:nvPr/>
        </p:nvSpPr>
        <p:spPr>
          <a:xfrm>
            <a:off x="5299972" y="2737036"/>
            <a:ext cx="1590477" cy="635001"/>
          </a:xfrm>
          <a:prstGeom prst="roundRect">
            <a:avLst>
              <a:gd name="adj" fmla="val 50000"/>
            </a:avLst>
          </a:prstGeom>
          <a:solidFill>
            <a:srgbClr val="462D55"/>
          </a:solidFill>
          <a:ln w="12700" cap="flat">
            <a:noFill/>
            <a:miter lim="400000"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/>
            <a:r>
              <a:rPr lang="zh-CN" altLang="en-US" sz="220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编辑标题</a:t>
            </a:r>
            <a:endParaRPr lang="zh-CN" altLang="en-US" sz="2200" b="1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8" name="ïṡḷíḓé"/>
          <p:cNvSpPr/>
          <p:nvPr/>
        </p:nvSpPr>
        <p:spPr>
          <a:xfrm>
            <a:off x="7301996" y="2737036"/>
            <a:ext cx="1590477" cy="635001"/>
          </a:xfrm>
          <a:prstGeom prst="roundRect">
            <a:avLst>
              <a:gd name="adj" fmla="val 50000"/>
            </a:avLst>
          </a:prstGeom>
          <a:solidFill>
            <a:srgbClr val="FFA267"/>
          </a:solidFill>
          <a:ln w="12700" cap="flat">
            <a:noFill/>
            <a:miter lim="400000"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/>
            <a:r>
              <a:rPr lang="zh-CN" altLang="en-US" sz="220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编辑标题</a:t>
            </a:r>
            <a:endParaRPr lang="zh-CN" altLang="en-US" sz="2200" b="1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1" name="îṧ1ïḋê"/>
          <p:cNvSpPr/>
          <p:nvPr/>
        </p:nvSpPr>
        <p:spPr>
          <a:xfrm>
            <a:off x="9304020" y="2736577"/>
            <a:ext cx="1590476" cy="635001"/>
          </a:xfrm>
          <a:prstGeom prst="roundRect">
            <a:avLst>
              <a:gd name="adj" fmla="val 50000"/>
            </a:avLst>
          </a:prstGeom>
          <a:solidFill>
            <a:srgbClr val="462D55"/>
          </a:solidFill>
          <a:ln w="12700" cap="flat">
            <a:noFill/>
            <a:miter lim="400000"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/>
            <a:r>
              <a:rPr lang="zh-CN" altLang="en-US" sz="220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编辑标题</a:t>
            </a:r>
            <a:endParaRPr lang="zh-CN" altLang="en-US" sz="2200" b="1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4" name="isļïḓe"/>
          <p:cNvSpPr/>
          <p:nvPr/>
        </p:nvSpPr>
        <p:spPr>
          <a:xfrm>
            <a:off x="5606230" y="3923093"/>
            <a:ext cx="983756" cy="9837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A267"/>
          </a:solidFill>
          <a:ln w="12700" cap="flat">
            <a:noFill/>
            <a:miter lim="400000"/>
          </a:ln>
          <a:effectLst/>
        </p:spPr>
        <p:txBody>
          <a:bodyPr anchor="ctr">
            <a:noAutofit/>
          </a:bodyPr>
          <a:lstStyle/>
          <a:p>
            <a:pPr algn="ctr"/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Noto Sans S Chinese Thin" panose="020B0200000000000000" pitchFamily="34" charset="-122"/>
            </a:endParaRPr>
          </a:p>
        </p:txBody>
      </p:sp>
      <p:sp>
        <p:nvSpPr>
          <p:cNvPr id="25" name="ïṥḷiḍè"/>
          <p:cNvSpPr/>
          <p:nvPr/>
        </p:nvSpPr>
        <p:spPr>
          <a:xfrm flipV="1">
            <a:off x="5784817" y="4123041"/>
            <a:ext cx="615984" cy="586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87" y="8928"/>
                </a:moveTo>
                <a:lnTo>
                  <a:pt x="20048" y="7836"/>
                </a:lnTo>
                <a:cubicBezTo>
                  <a:pt x="19687" y="7476"/>
                  <a:pt x="19267" y="7297"/>
                  <a:pt x="18787" y="7297"/>
                </a:cubicBezTo>
                <a:cubicBezTo>
                  <a:pt x="18296" y="7297"/>
                  <a:pt x="17880" y="7476"/>
                  <a:pt x="17539" y="7836"/>
                </a:cubicBezTo>
                <a:lnTo>
                  <a:pt x="13462" y="12118"/>
                </a:lnTo>
                <a:lnTo>
                  <a:pt x="13462" y="1865"/>
                </a:lnTo>
                <a:cubicBezTo>
                  <a:pt x="13462" y="1359"/>
                  <a:pt x="13286" y="923"/>
                  <a:pt x="12935" y="553"/>
                </a:cubicBezTo>
                <a:cubicBezTo>
                  <a:pt x="12584" y="184"/>
                  <a:pt x="12168" y="0"/>
                  <a:pt x="11687" y="0"/>
                </a:cubicBezTo>
                <a:lnTo>
                  <a:pt x="9913" y="0"/>
                </a:lnTo>
                <a:cubicBezTo>
                  <a:pt x="9432" y="0"/>
                  <a:pt x="9016" y="185"/>
                  <a:pt x="8665" y="553"/>
                </a:cubicBezTo>
                <a:cubicBezTo>
                  <a:pt x="8314" y="923"/>
                  <a:pt x="8139" y="1359"/>
                  <a:pt x="8139" y="1865"/>
                </a:cubicBezTo>
                <a:lnTo>
                  <a:pt x="8139" y="12118"/>
                </a:lnTo>
                <a:lnTo>
                  <a:pt x="4062" y="7836"/>
                </a:lnTo>
                <a:cubicBezTo>
                  <a:pt x="3720" y="7476"/>
                  <a:pt x="3304" y="7297"/>
                  <a:pt x="2814" y="7297"/>
                </a:cubicBezTo>
                <a:cubicBezTo>
                  <a:pt x="2334" y="7297"/>
                  <a:pt x="1914" y="7476"/>
                  <a:pt x="1553" y="7836"/>
                </a:cubicBezTo>
                <a:lnTo>
                  <a:pt x="527" y="8928"/>
                </a:lnTo>
                <a:cubicBezTo>
                  <a:pt x="175" y="9297"/>
                  <a:pt x="0" y="9739"/>
                  <a:pt x="0" y="10254"/>
                </a:cubicBezTo>
                <a:cubicBezTo>
                  <a:pt x="0" y="10778"/>
                  <a:pt x="176" y="11215"/>
                  <a:pt x="527" y="11564"/>
                </a:cubicBezTo>
                <a:lnTo>
                  <a:pt x="9552" y="21061"/>
                </a:lnTo>
                <a:cubicBezTo>
                  <a:pt x="9894" y="21420"/>
                  <a:pt x="10311" y="21600"/>
                  <a:pt x="10800" y="21600"/>
                </a:cubicBezTo>
                <a:cubicBezTo>
                  <a:pt x="11281" y="21600"/>
                  <a:pt x="11702" y="21420"/>
                  <a:pt x="12061" y="21061"/>
                </a:cubicBezTo>
                <a:lnTo>
                  <a:pt x="21087" y="11564"/>
                </a:lnTo>
                <a:cubicBezTo>
                  <a:pt x="21429" y="11205"/>
                  <a:pt x="21600" y="10768"/>
                  <a:pt x="21600" y="10254"/>
                </a:cubicBezTo>
                <a:cubicBezTo>
                  <a:pt x="21600" y="9749"/>
                  <a:pt x="21429" y="9307"/>
                  <a:pt x="21087" y="8928"/>
                </a:cubicBezTo>
                <a:cubicBezTo>
                  <a:pt x="21087" y="8928"/>
                  <a:pt x="21087" y="8928"/>
                  <a:pt x="21087" y="8928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anchor="ctr">
            <a:noAutofit/>
          </a:bodyPr>
          <a:lstStyle/>
          <a:p>
            <a:pPr algn="ctr"/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Noto Sans S Chinese Thin" panose="020B0200000000000000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74209" y="1673557"/>
            <a:ext cx="2423738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74209" y="1986507"/>
            <a:ext cx="2423738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882649" y="1673557"/>
            <a:ext cx="2423738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882649" y="1986507"/>
            <a:ext cx="2423738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878170" y="1673557"/>
            <a:ext cx="2423738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878170" y="1986507"/>
            <a:ext cx="2423738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888326" y="1673557"/>
            <a:ext cx="2423738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888326" y="1986507"/>
            <a:ext cx="2423738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882131" y="1673557"/>
            <a:ext cx="2423738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882131" y="1986507"/>
            <a:ext cx="2423738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21410" y="60095"/>
            <a:ext cx="24875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出游篇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21410" y="480559"/>
            <a:ext cx="34579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2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2000">
        <p15:prstTrans prst="peelOff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0" grpId="0" animBg="1"/>
      <p:bldP spid="12" grpId="0" animBg="1"/>
      <p:bldP spid="15" grpId="0" animBg="1"/>
      <p:bldP spid="18" grpId="0" animBg="1"/>
      <p:bldP spid="21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556"/>
            <a:ext cx="10494056" cy="182761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3" t="17180"/>
          <a:stretch>
            <a:fillRect/>
          </a:stretch>
        </p:blipFill>
        <p:spPr>
          <a:xfrm>
            <a:off x="0" y="-1"/>
            <a:ext cx="6670000" cy="6537181"/>
          </a:xfrm>
          <a:prstGeom prst="rect">
            <a:avLst/>
          </a:prstGeom>
        </p:spPr>
      </p:pic>
      <p:sp>
        <p:nvSpPr>
          <p:cNvPr id="2" name="空心弧 1"/>
          <p:cNvSpPr/>
          <p:nvPr/>
        </p:nvSpPr>
        <p:spPr>
          <a:xfrm rot="10800000">
            <a:off x="14177" y="-6081823"/>
            <a:ext cx="12163646" cy="11770242"/>
          </a:xfrm>
          <a:prstGeom prst="blockArc">
            <a:avLst>
              <a:gd name="adj1" fmla="val 10696777"/>
              <a:gd name="adj2" fmla="val 23413"/>
              <a:gd name="adj3" fmla="val 15299"/>
            </a:avLst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728484" y="1574908"/>
            <a:ext cx="4735032" cy="10156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algn="ctr" eaLnBrk="0"/>
            <a:r>
              <a:rPr lang="zh-CN" altLang="en-US" sz="6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学习</a:t>
            </a:r>
            <a:r>
              <a:rPr lang="zh-CN" altLang="en-US" sz="6000" cap="none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篇</a:t>
            </a:r>
            <a:endParaRPr lang="zh-CN" altLang="en-US" sz="6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92993" y="2563306"/>
            <a:ext cx="46060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en-US" altLang="zh-CN" sz="14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  <a:p>
            <a:pPr algn="ctr"/>
            <a:r>
              <a:rPr lang="en-US" altLang="zh-CN" sz="14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4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  <a:p>
            <a:pPr algn="ctr"/>
            <a:r>
              <a:rPr lang="en-US" altLang="zh-CN" sz="14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4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34540" y="84616"/>
            <a:ext cx="3522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2</a:t>
            </a:r>
            <a:endParaRPr lang="zh-CN" altLang="en-US" sz="10000" b="1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 flipH="1" flipV="1">
            <a:off x="10527084" y="4086310"/>
            <a:ext cx="1576309" cy="2699016"/>
            <a:chOff x="8460712" y="2"/>
            <a:chExt cx="1576309" cy="2699016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186700" y="-222484"/>
              <a:ext cx="627836" cy="1072807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8539370" y="49162"/>
              <a:ext cx="356020" cy="521109"/>
            </a:xfrm>
            <a:prstGeom prst="rect">
              <a:avLst/>
            </a:prstGeom>
            <a:solidFill>
              <a:srgbClr val="462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08"/>
            <a:stretch>
              <a:fillRect/>
            </a:stretch>
          </p:blipFill>
          <p:spPr>
            <a:xfrm>
              <a:off x="8460712" y="610819"/>
              <a:ext cx="487775" cy="1072807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08"/>
            <a:stretch>
              <a:fillRect/>
            </a:stretch>
          </p:blipFill>
          <p:spPr>
            <a:xfrm>
              <a:off x="8460712" y="1626211"/>
              <a:ext cx="487775" cy="1072807"/>
            </a:xfrm>
            <a:prstGeom prst="rect">
              <a:avLst/>
            </a:prstGeom>
          </p:spPr>
        </p:pic>
      </p:grpSp>
      <p:sp>
        <p:nvSpPr>
          <p:cNvPr id="12" name="椭圆 11"/>
          <p:cNvSpPr/>
          <p:nvPr/>
        </p:nvSpPr>
        <p:spPr>
          <a:xfrm flipH="1" flipV="1">
            <a:off x="7352344" y="1012440"/>
            <a:ext cx="503588" cy="503588"/>
          </a:xfrm>
          <a:prstGeom prst="ellipse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30781">
            <a:off x="8135449" y="512735"/>
            <a:ext cx="1492212" cy="240362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81" y="6081823"/>
            <a:ext cx="2384416" cy="45535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773" y="6238780"/>
            <a:ext cx="1906439" cy="274359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 flipH="1">
            <a:off x="307312" y="6537180"/>
            <a:ext cx="6842343" cy="0"/>
          </a:xfrm>
          <a:prstGeom prst="line">
            <a:avLst/>
          </a:prstGeom>
          <a:ln w="63500">
            <a:solidFill>
              <a:srgbClr val="FFA2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图片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0786">
            <a:off x="827479" y="3089431"/>
            <a:ext cx="1257558" cy="2025646"/>
          </a:xfrm>
          <a:prstGeom prst="rect">
            <a:avLst/>
          </a:prstGeom>
        </p:spPr>
      </p:pic>
      <p:sp>
        <p:nvSpPr>
          <p:cNvPr id="19" name="椭圆 18"/>
          <p:cNvSpPr/>
          <p:nvPr/>
        </p:nvSpPr>
        <p:spPr>
          <a:xfrm>
            <a:off x="307312" y="2062121"/>
            <a:ext cx="419412" cy="419412"/>
          </a:xfrm>
          <a:prstGeom prst="ellipse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471134" y="1127438"/>
            <a:ext cx="248300" cy="2483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 flipH="1">
            <a:off x="4369219" y="477191"/>
            <a:ext cx="173464" cy="17346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 flipH="1">
            <a:off x="11164541" y="1358586"/>
            <a:ext cx="342796" cy="34279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 flipH="1" flipV="1">
            <a:off x="8887146" y="270473"/>
            <a:ext cx="159014" cy="159014"/>
          </a:xfrm>
          <a:prstGeom prst="ellipse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 flipH="1" flipV="1">
            <a:off x="6604192" y="3473343"/>
            <a:ext cx="159014" cy="159014"/>
          </a:xfrm>
          <a:prstGeom prst="ellipse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542" y="678685"/>
            <a:ext cx="1725025" cy="79851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334" y="5747584"/>
            <a:ext cx="1625840" cy="23226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212" y="5460055"/>
            <a:ext cx="1625840" cy="232263"/>
          </a:xfrm>
          <a:prstGeom prst="rect">
            <a:avLst/>
          </a:prstGeom>
        </p:spPr>
      </p:pic>
      <p:sp>
        <p:nvSpPr>
          <p:cNvPr id="29" name="椭圆 28"/>
          <p:cNvSpPr/>
          <p:nvPr/>
        </p:nvSpPr>
        <p:spPr>
          <a:xfrm>
            <a:off x="10660359" y="4265271"/>
            <a:ext cx="419412" cy="419412"/>
          </a:xfrm>
          <a:prstGeom prst="ellipse">
            <a:avLst/>
          </a:prstGeom>
          <a:solidFill>
            <a:srgbClr val="FFA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11824181" y="3330588"/>
            <a:ext cx="248300" cy="2483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 flipH="1" flipV="1">
            <a:off x="7235359" y="5937127"/>
            <a:ext cx="474764" cy="474764"/>
          </a:xfrm>
          <a:prstGeom prst="ellipse">
            <a:avLst/>
          </a:prstGeom>
          <a:solidFill>
            <a:srgbClr val="462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 flipH="1" flipV="1">
            <a:off x="2952666" y="5566268"/>
            <a:ext cx="279632" cy="27963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ags/tag1.xml><?xml version="1.0" encoding="utf-8"?>
<p:tagLst xmlns:p="http://schemas.openxmlformats.org/presentationml/2006/main">
  <p:tag name="MH" val="20151024181304"/>
  <p:tag name="MH_LIBRARY" val="GRAPHIC"/>
  <p:tag name="MH_TYPE" val="Other"/>
  <p:tag name="MH_ORDER" val="1"/>
</p:tagLst>
</file>

<file path=ppt/tags/tag10.xml><?xml version="1.0" encoding="utf-8"?>
<p:tagLst xmlns:p="http://schemas.openxmlformats.org/presentationml/2006/main">
  <p:tag name="MH" val="20151024181304"/>
  <p:tag name="MH_LIBRARY" val="GRAPHIC"/>
  <p:tag name="MH_TYPE" val="Other"/>
  <p:tag name="MH_ORDER" val="10"/>
</p:tagLst>
</file>

<file path=ppt/tags/tag11.xml><?xml version="1.0" encoding="utf-8"?>
<p:tagLst xmlns:p="http://schemas.openxmlformats.org/presentationml/2006/main">
  <p:tag name="MH" val="20151024181304"/>
  <p:tag name="MH_LIBRARY" val="GRAPHIC"/>
  <p:tag name="MH_TYPE" val="Other"/>
  <p:tag name="MH_ORDER" val="11"/>
</p:tagLst>
</file>

<file path=ppt/tags/tag12.xml><?xml version="1.0" encoding="utf-8"?>
<p:tagLst xmlns:p="http://schemas.openxmlformats.org/presentationml/2006/main">
  <p:tag name="MH" val="20151024181304"/>
  <p:tag name="MH_LIBRARY" val="GRAPHIC"/>
  <p:tag name="MH_TYPE" val="Other"/>
  <p:tag name="MH_ORDER" val="12"/>
</p:tagLst>
</file>

<file path=ppt/tags/tag13.xml><?xml version="1.0" encoding="utf-8"?>
<p:tagLst xmlns:p="http://schemas.openxmlformats.org/presentationml/2006/main">
  <p:tag name="MH" val="20151024181304"/>
  <p:tag name="MH_LIBRARY" val="GRAPHIC"/>
  <p:tag name="MH_TYPE" val="Other"/>
  <p:tag name="MH_ORDER" val="13"/>
</p:tagLst>
</file>

<file path=ppt/tags/tag14.xml><?xml version="1.0" encoding="utf-8"?>
<p:tagLst xmlns:p="http://schemas.openxmlformats.org/presentationml/2006/main">
  <p:tag name="MH" val="20151024181304"/>
  <p:tag name="MH_LIBRARY" val="GRAPHIC"/>
  <p:tag name="MH_TYPE" val="Other"/>
  <p:tag name="MH_ORDER" val="14"/>
</p:tagLst>
</file>

<file path=ppt/tags/tag15.xml><?xml version="1.0" encoding="utf-8"?>
<p:tagLst xmlns:p="http://schemas.openxmlformats.org/presentationml/2006/main">
  <p:tag name="MH" val="20151024181304"/>
  <p:tag name="MH_LIBRARY" val="GRAPHIC"/>
  <p:tag name="MH_TYPE" val="SubTitle"/>
  <p:tag name="MH_ORDER" val="1"/>
</p:tagLst>
</file>

<file path=ppt/tags/tag16.xml><?xml version="1.0" encoding="utf-8"?>
<p:tagLst xmlns:p="http://schemas.openxmlformats.org/presentationml/2006/main">
  <p:tag name="MH" val="20151024181304"/>
  <p:tag name="MH_LIBRARY" val="GRAPHIC"/>
  <p:tag name="MH_TYPE" val="SubTitle"/>
  <p:tag name="MH_ORDER" val="2"/>
</p:tagLst>
</file>

<file path=ppt/tags/tag17.xml><?xml version="1.0" encoding="utf-8"?>
<p:tagLst xmlns:p="http://schemas.openxmlformats.org/presentationml/2006/main">
  <p:tag name="MH" val="20151024181304"/>
  <p:tag name="MH_LIBRARY" val="GRAPHIC"/>
  <p:tag name="MH_TYPE" val="SubTitle"/>
  <p:tag name="MH_ORDER" val="3"/>
</p:tagLst>
</file>

<file path=ppt/tags/tag18.xml><?xml version="1.0" encoding="utf-8"?>
<p:tagLst xmlns:p="http://schemas.openxmlformats.org/presentationml/2006/main">
  <p:tag name="MH" val="20151024181304"/>
  <p:tag name="MH_LIBRARY" val="GRAPHIC"/>
  <p:tag name="MH_TYPE" val="SubTitle"/>
  <p:tag name="MH_ORDER" val="4"/>
</p:tagLst>
</file>

<file path=ppt/tags/tag19.xml><?xml version="1.0" encoding="utf-8"?>
<p:tagLst xmlns:p="http://schemas.openxmlformats.org/presentationml/2006/main">
  <p:tag name="MH" val="20151024181304"/>
  <p:tag name="MH_LIBRARY" val="GRAPHIC"/>
  <p:tag name="MH_TYPE" val="Other"/>
  <p:tag name="MH_ORDER" val="9"/>
</p:tagLst>
</file>

<file path=ppt/tags/tag2.xml><?xml version="1.0" encoding="utf-8"?>
<p:tagLst xmlns:p="http://schemas.openxmlformats.org/presentationml/2006/main">
  <p:tag name="MH" val="20151024181304"/>
  <p:tag name="MH_LIBRARY" val="GRAPHIC"/>
  <p:tag name="MH_TYPE" val="Other"/>
  <p:tag name="MH_ORDER" val="2"/>
</p:tagLst>
</file>

<file path=ppt/tags/tag20.xml><?xml version="1.0" encoding="utf-8"?>
<p:tagLst xmlns:p="http://schemas.openxmlformats.org/presentationml/2006/main">
  <p:tag name="ISPRING_PRESENTATION_TITLE" val="PowerPoint 4"/>
</p:tagLst>
</file>

<file path=ppt/tags/tag3.xml><?xml version="1.0" encoding="utf-8"?>
<p:tagLst xmlns:p="http://schemas.openxmlformats.org/presentationml/2006/main">
  <p:tag name="MH" val="20151024181304"/>
  <p:tag name="MH_LIBRARY" val="GRAPHIC"/>
  <p:tag name="MH_TYPE" val="Other"/>
  <p:tag name="MH_ORDER" val="3"/>
</p:tagLst>
</file>

<file path=ppt/tags/tag4.xml><?xml version="1.0" encoding="utf-8"?>
<p:tagLst xmlns:p="http://schemas.openxmlformats.org/presentationml/2006/main">
  <p:tag name="MH" val="20151024181304"/>
  <p:tag name="MH_LIBRARY" val="GRAPHIC"/>
  <p:tag name="MH_TYPE" val="Other"/>
  <p:tag name="MH_ORDER" val="4"/>
</p:tagLst>
</file>

<file path=ppt/tags/tag5.xml><?xml version="1.0" encoding="utf-8"?>
<p:tagLst xmlns:p="http://schemas.openxmlformats.org/presentationml/2006/main">
  <p:tag name="MH" val="20151024181304"/>
  <p:tag name="MH_LIBRARY" val="GRAPHIC"/>
  <p:tag name="MH_TYPE" val="Other"/>
  <p:tag name="MH_ORDER" val="5"/>
</p:tagLst>
</file>

<file path=ppt/tags/tag6.xml><?xml version="1.0" encoding="utf-8"?>
<p:tagLst xmlns:p="http://schemas.openxmlformats.org/presentationml/2006/main">
  <p:tag name="MH" val="20151024181304"/>
  <p:tag name="MH_LIBRARY" val="GRAPHIC"/>
  <p:tag name="MH_TYPE" val="Other"/>
  <p:tag name="MH_ORDER" val="6"/>
</p:tagLst>
</file>

<file path=ppt/tags/tag7.xml><?xml version="1.0" encoding="utf-8"?>
<p:tagLst xmlns:p="http://schemas.openxmlformats.org/presentationml/2006/main">
  <p:tag name="MH" val="20151024181304"/>
  <p:tag name="MH_LIBRARY" val="GRAPHIC"/>
  <p:tag name="MH_TYPE" val="Other"/>
  <p:tag name="MH_ORDER" val="7"/>
</p:tagLst>
</file>

<file path=ppt/tags/tag8.xml><?xml version="1.0" encoding="utf-8"?>
<p:tagLst xmlns:p="http://schemas.openxmlformats.org/presentationml/2006/main">
  <p:tag name="MH" val="20151024181304"/>
  <p:tag name="MH_LIBRARY" val="GRAPHIC"/>
  <p:tag name="MH_TYPE" val="Other"/>
  <p:tag name="MH_ORDER" val="8"/>
</p:tagLst>
</file>

<file path=ppt/tags/tag9.xml><?xml version="1.0" encoding="utf-8"?>
<p:tagLst xmlns:p="http://schemas.openxmlformats.org/presentationml/2006/main">
  <p:tag name="MH" val="20151024181304"/>
  <p:tag name="MH_LIBRARY" val="GRAPHIC"/>
  <p:tag name="MH_TYPE" val="Other"/>
  <p:tag name="MH_ORDER" val="9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3144</Words>
  <Application>WPS 演示</Application>
  <PresentationFormat>宽屏</PresentationFormat>
  <Paragraphs>494</Paragraphs>
  <Slides>24</Slides>
  <Notes>25</Notes>
  <HiddenSlides>0</HiddenSlides>
  <MMClips>1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4" baseType="lpstr">
      <vt:lpstr>Arial</vt:lpstr>
      <vt:lpstr>宋体</vt:lpstr>
      <vt:lpstr>Wingdings</vt:lpstr>
      <vt:lpstr>Lato Regular</vt:lpstr>
      <vt:lpstr>Segoe Print</vt:lpstr>
      <vt:lpstr>Lato Hairline</vt:lpstr>
      <vt:lpstr>Lato Light</vt:lpstr>
      <vt:lpstr>庞门正道标题体</vt:lpstr>
      <vt:lpstr>SetoFont</vt:lpstr>
      <vt:lpstr>微软雅黑</vt:lpstr>
      <vt:lpstr>Arial</vt:lpstr>
      <vt:lpstr>方正黑体简体</vt:lpstr>
      <vt:lpstr>Noto Sans S Chinese Thin</vt:lpstr>
      <vt:lpstr>Noto Sans S Chinese Regular</vt:lpstr>
      <vt:lpstr>Calibri</vt:lpstr>
      <vt:lpstr>等线</vt:lpstr>
      <vt:lpstr>Arial Unicode MS</vt:lpstr>
      <vt:lpstr>等线 Light</vt:lpstr>
      <vt:lpstr>FZHei-B01S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manman</dc:creator>
  <cp:lastModifiedBy>Administrator</cp:lastModifiedBy>
  <cp:revision>2</cp:revision>
  <dcterms:created xsi:type="dcterms:W3CDTF">2019-01-12T05:58:00Z</dcterms:created>
  <dcterms:modified xsi:type="dcterms:W3CDTF">2021-09-10T03:18:45Z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8C9516B411D044C7B0359A3E652A2185</vt:lpwstr>
  </property>
  <property fmtid="{D5CDD505-2E9C-101B-9397-08002B2CF9AE}" pid="3" name="KSOProductBuildVer">
    <vt:lpwstr>2052-11.1.0.10700</vt:lpwstr>
  </property>
</Properties>
</file>