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56" r:id="rId3"/>
    <p:sldId id="259" r:id="rId5"/>
    <p:sldId id="262" r:id="rId6"/>
    <p:sldId id="11565" r:id="rId7"/>
    <p:sldId id="11506" r:id="rId8"/>
    <p:sldId id="11519" r:id="rId9"/>
    <p:sldId id="11390" r:id="rId10"/>
    <p:sldId id="11405" r:id="rId11"/>
    <p:sldId id="260" r:id="rId12"/>
    <p:sldId id="11504" r:id="rId13"/>
    <p:sldId id="11462" r:id="rId14"/>
    <p:sldId id="11463" r:id="rId15"/>
    <p:sldId id="11393" r:id="rId16"/>
    <p:sldId id="263" r:id="rId17"/>
    <p:sldId id="596" r:id="rId18"/>
    <p:sldId id="11486" r:id="rId19"/>
    <p:sldId id="11505" r:id="rId20"/>
    <p:sldId id="11470" r:id="rId21"/>
    <p:sldId id="264" r:id="rId22"/>
    <p:sldId id="1413" r:id="rId23"/>
    <p:sldId id="11375" r:id="rId24"/>
    <p:sldId id="1433" r:id="rId25"/>
    <p:sldId id="663" r:id="rId26"/>
    <p:sldId id="261" r:id="rId27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00"/>
    <a:srgbClr val="FF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5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7CDC8-1BA7-4B7D-B114-49D6819D2E6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43CD7-97CD-4F57-B351-69A253B17F8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0218-5EC2-4A6C-97DF-061CB138C0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64000" y="441961"/>
            <a:ext cx="4368800" cy="3083564"/>
          </a:xfrm>
          <a:custGeom>
            <a:avLst/>
            <a:gdLst/>
            <a:ahLst/>
            <a:cxnLst/>
            <a:rect l="l" t="t" r="r" b="b"/>
            <a:pathLst>
              <a:path w="3276600" h="3124200">
                <a:moveTo>
                  <a:pt x="3028950" y="0"/>
                </a:moveTo>
                <a:cubicBezTo>
                  <a:pt x="3165723" y="0"/>
                  <a:pt x="3276600" y="110877"/>
                  <a:pt x="3276600" y="247650"/>
                </a:cubicBezTo>
                <a:lnTo>
                  <a:pt x="3276600" y="2876550"/>
                </a:lnTo>
                <a:cubicBezTo>
                  <a:pt x="3276600" y="3013323"/>
                  <a:pt x="3165723" y="3124200"/>
                  <a:pt x="3028950" y="3124200"/>
                </a:cubicBezTo>
                <a:cubicBezTo>
                  <a:pt x="2892177" y="3124200"/>
                  <a:pt x="2781300" y="3013323"/>
                  <a:pt x="2781300" y="2876550"/>
                </a:cubicBezTo>
                <a:lnTo>
                  <a:pt x="2781300" y="247650"/>
                </a:lnTo>
                <a:cubicBezTo>
                  <a:pt x="2781300" y="110877"/>
                  <a:pt x="2892177" y="0"/>
                  <a:pt x="3028950" y="0"/>
                </a:cubicBezTo>
                <a:close/>
                <a:moveTo>
                  <a:pt x="2317750" y="0"/>
                </a:moveTo>
                <a:cubicBezTo>
                  <a:pt x="2454523" y="0"/>
                  <a:pt x="2565400" y="110877"/>
                  <a:pt x="2565400" y="247650"/>
                </a:cubicBezTo>
                <a:lnTo>
                  <a:pt x="2565400" y="2876550"/>
                </a:lnTo>
                <a:cubicBezTo>
                  <a:pt x="2565400" y="3013323"/>
                  <a:pt x="2454523" y="3124200"/>
                  <a:pt x="2317750" y="3124200"/>
                </a:cubicBezTo>
                <a:cubicBezTo>
                  <a:pt x="2180977" y="3124200"/>
                  <a:pt x="2070100" y="3013323"/>
                  <a:pt x="2070100" y="2876550"/>
                </a:cubicBezTo>
                <a:lnTo>
                  <a:pt x="2070100" y="247650"/>
                </a:lnTo>
                <a:cubicBezTo>
                  <a:pt x="2070100" y="110877"/>
                  <a:pt x="2180977" y="0"/>
                  <a:pt x="2317750" y="0"/>
                </a:cubicBezTo>
                <a:close/>
                <a:moveTo>
                  <a:pt x="1606550" y="0"/>
                </a:moveTo>
                <a:cubicBezTo>
                  <a:pt x="1743323" y="0"/>
                  <a:pt x="1854200" y="110877"/>
                  <a:pt x="1854200" y="247650"/>
                </a:cubicBezTo>
                <a:lnTo>
                  <a:pt x="1854200" y="2876550"/>
                </a:lnTo>
                <a:cubicBezTo>
                  <a:pt x="1854200" y="3013323"/>
                  <a:pt x="1743323" y="3124200"/>
                  <a:pt x="1606550" y="3124200"/>
                </a:cubicBezTo>
                <a:cubicBezTo>
                  <a:pt x="1469777" y="3124200"/>
                  <a:pt x="1358900" y="3013323"/>
                  <a:pt x="1358900" y="2876550"/>
                </a:cubicBezTo>
                <a:lnTo>
                  <a:pt x="1358900" y="247650"/>
                </a:lnTo>
                <a:cubicBezTo>
                  <a:pt x="1358900" y="110877"/>
                  <a:pt x="1469777" y="0"/>
                  <a:pt x="1606550" y="0"/>
                </a:cubicBezTo>
                <a:close/>
                <a:moveTo>
                  <a:pt x="958850" y="0"/>
                </a:moveTo>
                <a:cubicBezTo>
                  <a:pt x="1095623" y="0"/>
                  <a:pt x="1206500" y="110877"/>
                  <a:pt x="1206500" y="247650"/>
                </a:cubicBezTo>
                <a:lnTo>
                  <a:pt x="1206500" y="2876550"/>
                </a:lnTo>
                <a:cubicBezTo>
                  <a:pt x="1206500" y="3013323"/>
                  <a:pt x="1095623" y="3124200"/>
                  <a:pt x="958850" y="3124200"/>
                </a:cubicBezTo>
                <a:cubicBezTo>
                  <a:pt x="822077" y="3124200"/>
                  <a:pt x="711200" y="3013323"/>
                  <a:pt x="711200" y="2876550"/>
                </a:cubicBezTo>
                <a:lnTo>
                  <a:pt x="711200" y="247650"/>
                </a:lnTo>
                <a:cubicBezTo>
                  <a:pt x="711200" y="110877"/>
                  <a:pt x="822077" y="0"/>
                  <a:pt x="958850" y="0"/>
                </a:cubicBezTo>
                <a:close/>
                <a:moveTo>
                  <a:pt x="247650" y="0"/>
                </a:moveTo>
                <a:cubicBezTo>
                  <a:pt x="384423" y="0"/>
                  <a:pt x="495300" y="110877"/>
                  <a:pt x="495300" y="247650"/>
                </a:cubicBezTo>
                <a:lnTo>
                  <a:pt x="495300" y="2876550"/>
                </a:lnTo>
                <a:cubicBezTo>
                  <a:pt x="495300" y="3013323"/>
                  <a:pt x="384423" y="3124200"/>
                  <a:pt x="247650" y="3124200"/>
                </a:cubicBezTo>
                <a:cubicBezTo>
                  <a:pt x="110877" y="3124200"/>
                  <a:pt x="0" y="3013323"/>
                  <a:pt x="0" y="2876550"/>
                </a:cubicBezTo>
                <a:lnTo>
                  <a:pt x="0" y="247650"/>
                </a:lnTo>
                <a:cubicBezTo>
                  <a:pt x="0" y="110877"/>
                  <a:pt x="110877" y="0"/>
                  <a:pt x="24765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4706" y="3801452"/>
            <a:ext cx="4511964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20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4706" y="4385250"/>
            <a:ext cx="45119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Ultimate</a:t>
            </a:r>
            <a:r>
              <a:rPr lang="es-ES_tradnl" dirty="0"/>
              <a:t> </a:t>
            </a:r>
            <a:r>
              <a:rPr lang="es-ES_tradnl" dirty="0" err="1"/>
              <a:t>Powerpoint</a:t>
            </a:r>
            <a:r>
              <a:rPr lang="es-ES_tradnl" dirty="0"/>
              <a:t> </a:t>
            </a:r>
            <a:r>
              <a:rPr lang="es-ES_tradnl" dirty="0" err="1"/>
              <a:t>Template</a:t>
            </a:r>
            <a:endParaRPr lang="es-ES_tradnl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975167" y="4817825"/>
            <a:ext cx="4488039" cy="15368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44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6C2A-F0BE-468C-B041-7D463E05797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3B7B7-22EB-417A-81EE-7D1AB7DC71F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4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直角三角形 24"/>
          <p:cNvSpPr/>
          <p:nvPr/>
        </p:nvSpPr>
        <p:spPr>
          <a:xfrm>
            <a:off x="-4" y="2596706"/>
            <a:ext cx="6161518" cy="4274042"/>
          </a:xfrm>
          <a:prstGeom prst="rtTriangl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59970" y="953729"/>
            <a:ext cx="8672056" cy="4950542"/>
          </a:xfrm>
          <a:prstGeom prst="rect">
            <a:avLst/>
          </a:prstGeom>
          <a:solidFill>
            <a:srgbClr val="FFD200"/>
          </a:solidFill>
          <a:ln w="1270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033" y="-45033"/>
            <a:ext cx="3302617" cy="339268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 flipH="1" flipV="1">
            <a:off x="223074" y="-228602"/>
            <a:ext cx="6869050" cy="731520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>
            <a:off x="5099872" y="-228602"/>
            <a:ext cx="6869050" cy="73152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919259" y="4847840"/>
            <a:ext cx="1042219" cy="107064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02657" y="-1"/>
            <a:ext cx="1512138" cy="445822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0" r="71736" b="74211"/>
          <a:stretch>
            <a:fillRect/>
          </a:stretch>
        </p:blipFill>
        <p:spPr>
          <a:xfrm>
            <a:off x="287884" y="327544"/>
            <a:ext cx="2479153" cy="234872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8" b="62429"/>
          <a:stretch>
            <a:fillRect/>
          </a:stretch>
        </p:blipFill>
        <p:spPr>
          <a:xfrm>
            <a:off x="8535555" y="904009"/>
            <a:ext cx="1841861" cy="260001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0" t="58475" r="10059" b="7932"/>
          <a:stretch>
            <a:fillRect/>
          </a:stretch>
        </p:blipFill>
        <p:spPr>
          <a:xfrm flipH="1">
            <a:off x="1831990" y="2753629"/>
            <a:ext cx="2200789" cy="2969897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19" r="76561" b="5140"/>
          <a:stretch>
            <a:fillRect/>
          </a:stretch>
        </p:blipFill>
        <p:spPr>
          <a:xfrm>
            <a:off x="-5" y="3061874"/>
            <a:ext cx="1102543" cy="380717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0" t="85773" r="-1001" b="7933"/>
          <a:stretch>
            <a:fillRect/>
          </a:stretch>
        </p:blipFill>
        <p:spPr>
          <a:xfrm rot="16200000" flipH="1">
            <a:off x="8487076" y="4159998"/>
            <a:ext cx="2932141" cy="556406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707" y="5358581"/>
            <a:ext cx="1841861" cy="54569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83408" y="4003799"/>
            <a:ext cx="8672056" cy="190636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2517057" y="1644595"/>
            <a:ext cx="71652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5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孟菲斯风格</a:t>
            </a:r>
            <a:endParaRPr lang="en-US" altLang="zh-CN" sz="5500" spc="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zh-CN" altLang="en-US" sz="55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我的快乐寒假生活</a:t>
            </a:r>
            <a:endParaRPr lang="zh-CN" altLang="en-US" sz="5500" spc="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728625" y="4164809"/>
            <a:ext cx="47347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汇报人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：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XXXX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汇报日期：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202X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年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月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日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932384" y="1014672"/>
            <a:ext cx="456216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POWERPOINT</a:t>
            </a:r>
            <a:endParaRPr lang="zh-CN" altLang="en-US" sz="35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483443" y="3407684"/>
            <a:ext cx="7236542" cy="701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Please enter the title Please enter the title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Please enter the title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0"/>
          <p:cNvSpPr/>
          <p:nvPr/>
        </p:nvSpPr>
        <p:spPr bwMode="auto">
          <a:xfrm>
            <a:off x="1603820" y="2329745"/>
            <a:ext cx="2337879" cy="1525911"/>
          </a:xfrm>
          <a:custGeom>
            <a:avLst/>
            <a:gdLst>
              <a:gd name="T0" fmla="*/ 1415010 w 331"/>
              <a:gd name="T1" fmla="*/ 0 h 216"/>
              <a:gd name="T2" fmla="*/ 1478606 w 331"/>
              <a:gd name="T3" fmla="*/ 264951 h 216"/>
              <a:gd name="T4" fmla="*/ 879744 w 331"/>
              <a:gd name="T5" fmla="*/ 863739 h 216"/>
              <a:gd name="T6" fmla="*/ 275582 w 331"/>
              <a:gd name="T7" fmla="*/ 264951 h 216"/>
              <a:gd name="T8" fmla="*/ 339178 w 331"/>
              <a:gd name="T9" fmla="*/ 0 h 216"/>
              <a:gd name="T10" fmla="*/ 42397 w 331"/>
              <a:gd name="T11" fmla="*/ 0 h 216"/>
              <a:gd name="T12" fmla="*/ 0 w 331"/>
              <a:gd name="T13" fmla="*/ 264951 h 216"/>
              <a:gd name="T14" fmla="*/ 879744 w 331"/>
              <a:gd name="T15" fmla="*/ 1144587 h 216"/>
              <a:gd name="T16" fmla="*/ 1754188 w 331"/>
              <a:gd name="T17" fmla="*/ 264951 h 216"/>
              <a:gd name="T18" fmla="*/ 1717090 w 331"/>
              <a:gd name="T19" fmla="*/ 0 h 216"/>
              <a:gd name="T20" fmla="*/ 1415010 w 331"/>
              <a:gd name="T21" fmla="*/ 0 h 2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1"/>
              <a:gd name="T34" fmla="*/ 0 h 216"/>
              <a:gd name="T35" fmla="*/ 331 w 331"/>
              <a:gd name="T36" fmla="*/ 216 h 2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1" h="216">
                <a:moveTo>
                  <a:pt x="267" y="0"/>
                </a:moveTo>
                <a:cubicBezTo>
                  <a:pt x="275" y="15"/>
                  <a:pt x="279" y="32"/>
                  <a:pt x="279" y="50"/>
                </a:cubicBezTo>
                <a:cubicBezTo>
                  <a:pt x="279" y="112"/>
                  <a:pt x="228" y="163"/>
                  <a:pt x="166" y="163"/>
                </a:cubicBezTo>
                <a:cubicBezTo>
                  <a:pt x="103" y="163"/>
                  <a:pt x="52" y="112"/>
                  <a:pt x="52" y="50"/>
                </a:cubicBezTo>
                <a:cubicBezTo>
                  <a:pt x="52" y="32"/>
                  <a:pt x="57" y="15"/>
                  <a:pt x="64" y="0"/>
                </a:cubicBezTo>
                <a:cubicBezTo>
                  <a:pt x="8" y="0"/>
                  <a:pt x="8" y="0"/>
                  <a:pt x="8" y="0"/>
                </a:cubicBezTo>
                <a:cubicBezTo>
                  <a:pt x="3" y="15"/>
                  <a:pt x="0" y="32"/>
                  <a:pt x="0" y="50"/>
                </a:cubicBezTo>
                <a:cubicBezTo>
                  <a:pt x="0" y="141"/>
                  <a:pt x="75" y="216"/>
                  <a:pt x="166" y="216"/>
                </a:cubicBezTo>
                <a:cubicBezTo>
                  <a:pt x="257" y="216"/>
                  <a:pt x="331" y="141"/>
                  <a:pt x="331" y="50"/>
                </a:cubicBezTo>
                <a:cubicBezTo>
                  <a:pt x="331" y="32"/>
                  <a:pt x="329" y="15"/>
                  <a:pt x="324" y="0"/>
                </a:cubicBezTo>
                <a:lnTo>
                  <a:pt x="267" y="0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round/>
          </a:ln>
        </p:spPr>
        <p:txBody>
          <a:bodyPr/>
          <a:lstStyle/>
          <a:p>
            <a:endParaRPr lang="zh-CN" altLang="en-US" sz="2400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2310000" y="2228158"/>
            <a:ext cx="1003801" cy="5844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Arial" panose="020B0604020202020204" pitchFamily="34" charset="0"/>
              </a:rPr>
              <a:t>71%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2101771" y="2903284"/>
            <a:ext cx="12686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TEXT  HERE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" name="Freeform 15"/>
          <p:cNvSpPr/>
          <p:nvPr/>
        </p:nvSpPr>
        <p:spPr bwMode="auto">
          <a:xfrm>
            <a:off x="4929740" y="3051431"/>
            <a:ext cx="2217281" cy="804225"/>
          </a:xfrm>
          <a:custGeom>
            <a:avLst/>
            <a:gdLst>
              <a:gd name="T0" fmla="*/ 1366989 w 314"/>
              <a:gd name="T1" fmla="*/ 0 h 114"/>
              <a:gd name="T2" fmla="*/ 831850 w 314"/>
              <a:gd name="T3" fmla="*/ 322792 h 114"/>
              <a:gd name="T4" fmla="*/ 296711 w 314"/>
              <a:gd name="T5" fmla="*/ 0 h 114"/>
              <a:gd name="T6" fmla="*/ 0 w 314"/>
              <a:gd name="T7" fmla="*/ 0 h 114"/>
              <a:gd name="T8" fmla="*/ 831850 w 314"/>
              <a:gd name="T9" fmla="*/ 603250 h 114"/>
              <a:gd name="T10" fmla="*/ 1663700 w 314"/>
              <a:gd name="T11" fmla="*/ 0 h 114"/>
              <a:gd name="T12" fmla="*/ 1366989 w 314"/>
              <a:gd name="T13" fmla="*/ 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4"/>
              <a:gd name="T22" fmla="*/ 0 h 114"/>
              <a:gd name="T23" fmla="*/ 314 w 314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4" h="114">
                <a:moveTo>
                  <a:pt x="258" y="0"/>
                </a:moveTo>
                <a:cubicBezTo>
                  <a:pt x="239" y="37"/>
                  <a:pt x="201" y="61"/>
                  <a:pt x="157" y="61"/>
                </a:cubicBezTo>
                <a:cubicBezTo>
                  <a:pt x="113" y="61"/>
                  <a:pt x="75" y="37"/>
                  <a:pt x="56" y="0"/>
                </a:cubicBezTo>
                <a:cubicBezTo>
                  <a:pt x="0" y="0"/>
                  <a:pt x="0" y="0"/>
                  <a:pt x="0" y="0"/>
                </a:cubicBezTo>
                <a:cubicBezTo>
                  <a:pt x="22" y="66"/>
                  <a:pt x="84" y="114"/>
                  <a:pt x="157" y="114"/>
                </a:cubicBezTo>
                <a:cubicBezTo>
                  <a:pt x="230" y="114"/>
                  <a:pt x="292" y="66"/>
                  <a:pt x="314" y="0"/>
                </a:cubicBezTo>
                <a:lnTo>
                  <a:pt x="258" y="0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round/>
          </a:ln>
        </p:spPr>
        <p:txBody>
          <a:bodyPr/>
          <a:lstStyle/>
          <a:p>
            <a:endParaRPr lang="zh-CN" altLang="en-US" sz="2400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5539652" y="2228158"/>
            <a:ext cx="1003800" cy="5844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Arial" panose="020B0604020202020204" pitchFamily="34" charset="0"/>
              </a:rPr>
              <a:t>35%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5370566" y="2903284"/>
            <a:ext cx="12686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TEXT  HERE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8" name="Freeform 20"/>
          <p:cNvSpPr/>
          <p:nvPr/>
        </p:nvSpPr>
        <p:spPr bwMode="auto">
          <a:xfrm>
            <a:off x="8346642" y="3354074"/>
            <a:ext cx="1906270" cy="501582"/>
          </a:xfrm>
          <a:custGeom>
            <a:avLst/>
            <a:gdLst>
              <a:gd name="T0" fmla="*/ 1038319 w 270"/>
              <a:gd name="T1" fmla="*/ 0 h 71"/>
              <a:gd name="T2" fmla="*/ 715169 w 270"/>
              <a:gd name="T3" fmla="*/ 95384 h 71"/>
              <a:gd name="T4" fmla="*/ 392019 w 270"/>
              <a:gd name="T5" fmla="*/ 0 h 71"/>
              <a:gd name="T6" fmla="*/ 0 w 270"/>
              <a:gd name="T7" fmla="*/ 0 h 71"/>
              <a:gd name="T8" fmla="*/ 715169 w 270"/>
              <a:gd name="T9" fmla="*/ 376237 h 71"/>
              <a:gd name="T10" fmla="*/ 1430338 w 270"/>
              <a:gd name="T11" fmla="*/ 0 h 71"/>
              <a:gd name="T12" fmla="*/ 1038319 w 270"/>
              <a:gd name="T13" fmla="*/ 0 h 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71"/>
              <a:gd name="T23" fmla="*/ 270 w 270"/>
              <a:gd name="T24" fmla="*/ 71 h 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71">
                <a:moveTo>
                  <a:pt x="196" y="0"/>
                </a:moveTo>
                <a:cubicBezTo>
                  <a:pt x="178" y="12"/>
                  <a:pt x="157" y="18"/>
                  <a:pt x="135" y="18"/>
                </a:cubicBezTo>
                <a:cubicBezTo>
                  <a:pt x="112" y="18"/>
                  <a:pt x="91" y="12"/>
                  <a:pt x="74" y="0"/>
                </a:cubicBezTo>
                <a:cubicBezTo>
                  <a:pt x="0" y="0"/>
                  <a:pt x="0" y="0"/>
                  <a:pt x="0" y="0"/>
                </a:cubicBezTo>
                <a:cubicBezTo>
                  <a:pt x="30" y="43"/>
                  <a:pt x="79" y="71"/>
                  <a:pt x="135" y="71"/>
                </a:cubicBezTo>
                <a:cubicBezTo>
                  <a:pt x="191" y="71"/>
                  <a:pt x="240" y="43"/>
                  <a:pt x="270" y="0"/>
                </a:cubicBezTo>
                <a:lnTo>
                  <a:pt x="196" y="0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round/>
          </a:ln>
        </p:spPr>
        <p:txBody>
          <a:bodyPr/>
          <a:lstStyle/>
          <a:p>
            <a:endParaRPr lang="zh-CN" altLang="en-US" sz="2400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8827496" y="2228158"/>
            <a:ext cx="1003800" cy="5844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Arial" panose="020B0604020202020204" pitchFamily="34" charset="0"/>
              </a:rPr>
              <a:t>18%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620324" y="2903284"/>
            <a:ext cx="12686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TEXT  HERE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24395" y="4116245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224395" y="4429195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61581" y="4116245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61581" y="4429195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782848" y="4116245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782848" y="4429195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prism dir="u" isContent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6"/>
          <p:cNvSpPr/>
          <p:nvPr/>
        </p:nvSpPr>
        <p:spPr>
          <a:xfrm flipH="1">
            <a:off x="7088308" y="1947075"/>
            <a:ext cx="3892794" cy="2232659"/>
          </a:xfrm>
          <a:custGeom>
            <a:avLst/>
            <a:gdLst>
              <a:gd name="connsiteX0" fmla="*/ 2410778 w 3892794"/>
              <a:gd name="connsiteY0" fmla="*/ 0 h 2232659"/>
              <a:gd name="connsiteX1" fmla="*/ 1784177 w 3892794"/>
              <a:gd name="connsiteY1" fmla="*/ 0 h 2232659"/>
              <a:gd name="connsiteX2" fmla="*/ 0 w 3892794"/>
              <a:gd name="connsiteY2" fmla="*/ 0 h 2232659"/>
              <a:gd name="connsiteX3" fmla="*/ 1482016 w 3892794"/>
              <a:gd name="connsiteY3" fmla="*/ 2232659 h 2232659"/>
              <a:gd name="connsiteX4" fmla="*/ 3266193 w 3892794"/>
              <a:gd name="connsiteY4" fmla="*/ 2232659 h 2232659"/>
              <a:gd name="connsiteX5" fmla="*/ 3428050 w 3892794"/>
              <a:gd name="connsiteY5" fmla="*/ 2232659 h 2232659"/>
              <a:gd name="connsiteX6" fmla="*/ 3892794 w 3892794"/>
              <a:gd name="connsiteY6" fmla="*/ 2232659 h 223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2794" h="2232659">
                <a:moveTo>
                  <a:pt x="2410778" y="0"/>
                </a:moveTo>
                <a:lnTo>
                  <a:pt x="1784177" y="0"/>
                </a:lnTo>
                <a:lnTo>
                  <a:pt x="0" y="0"/>
                </a:lnTo>
                <a:lnTo>
                  <a:pt x="1482016" y="2232659"/>
                </a:lnTo>
                <a:lnTo>
                  <a:pt x="3266193" y="2232659"/>
                </a:lnTo>
                <a:lnTo>
                  <a:pt x="3428050" y="2232659"/>
                </a:lnTo>
                <a:lnTo>
                  <a:pt x="3892794" y="2232659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 w="254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10"/>
          <p:cNvSpPr/>
          <p:nvPr/>
        </p:nvSpPr>
        <p:spPr>
          <a:xfrm>
            <a:off x="4836378" y="1947075"/>
            <a:ext cx="3428050" cy="2232659"/>
          </a:xfrm>
          <a:custGeom>
            <a:avLst/>
            <a:gdLst>
              <a:gd name="connsiteX0" fmla="*/ 0 w 3428050"/>
              <a:gd name="connsiteY0" fmla="*/ 0 h 2232659"/>
              <a:gd name="connsiteX1" fmla="*/ 3428050 w 3428050"/>
              <a:gd name="connsiteY1" fmla="*/ 0 h 2232659"/>
              <a:gd name="connsiteX2" fmla="*/ 1946034 w 3428050"/>
              <a:gd name="connsiteY2" fmla="*/ 2232659 h 2232659"/>
              <a:gd name="connsiteX3" fmla="*/ 0 w 3428050"/>
              <a:gd name="connsiteY3" fmla="*/ 2232659 h 2232659"/>
              <a:gd name="connsiteX4" fmla="*/ 0 w 3428050"/>
              <a:gd name="connsiteY4" fmla="*/ 0 h 223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8050" h="2232659">
                <a:moveTo>
                  <a:pt x="0" y="0"/>
                </a:moveTo>
                <a:lnTo>
                  <a:pt x="3428050" y="0"/>
                </a:lnTo>
                <a:lnTo>
                  <a:pt x="1946034" y="2232659"/>
                </a:lnTo>
                <a:lnTo>
                  <a:pt x="0" y="2232659"/>
                </a:lnTo>
                <a:lnTo>
                  <a:pt x="0" y="0"/>
                </a:lnTo>
                <a:close/>
              </a:path>
            </a:pathLst>
          </a:custGeom>
          <a:solidFill>
            <a:srgbClr val="FFA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11"/>
          <p:cNvSpPr/>
          <p:nvPr/>
        </p:nvSpPr>
        <p:spPr>
          <a:xfrm>
            <a:off x="3833729" y="2105374"/>
            <a:ext cx="4107943" cy="2746538"/>
          </a:xfrm>
          <a:custGeom>
            <a:avLst/>
            <a:gdLst>
              <a:gd name="connsiteX0" fmla="*/ 0 w 4107943"/>
              <a:gd name="connsiteY0" fmla="*/ 0 h 2746538"/>
              <a:gd name="connsiteX1" fmla="*/ 914400 w 4107943"/>
              <a:gd name="connsiteY1" fmla="*/ 0 h 2746538"/>
              <a:gd name="connsiteX2" fmla="*/ 914400 w 4107943"/>
              <a:gd name="connsiteY2" fmla="*/ 1 h 2746538"/>
              <a:gd name="connsiteX3" fmla="*/ 4107943 w 4107943"/>
              <a:gd name="connsiteY3" fmla="*/ 1 h 2746538"/>
              <a:gd name="connsiteX4" fmla="*/ 2284819 w 4107943"/>
              <a:gd name="connsiteY4" fmla="*/ 2746538 h 2746538"/>
              <a:gd name="connsiteX5" fmla="*/ 511158 w 4107943"/>
              <a:gd name="connsiteY5" fmla="*/ 2746538 h 2746538"/>
              <a:gd name="connsiteX6" fmla="*/ 511158 w 4107943"/>
              <a:gd name="connsiteY6" fmla="*/ 2746537 h 2746538"/>
              <a:gd name="connsiteX7" fmla="*/ 0 w 4107943"/>
              <a:gd name="connsiteY7" fmla="*/ 2746537 h 2746538"/>
              <a:gd name="connsiteX0-1" fmla="*/ 0 w 4107943"/>
              <a:gd name="connsiteY0-2" fmla="*/ 0 h 2746538"/>
              <a:gd name="connsiteX1-3" fmla="*/ 914400 w 4107943"/>
              <a:gd name="connsiteY1-4" fmla="*/ 0 h 2746538"/>
              <a:gd name="connsiteX2-5" fmla="*/ 4107943 w 4107943"/>
              <a:gd name="connsiteY2-6" fmla="*/ 1 h 2746538"/>
              <a:gd name="connsiteX3-7" fmla="*/ 2284819 w 4107943"/>
              <a:gd name="connsiteY3-8" fmla="*/ 2746538 h 2746538"/>
              <a:gd name="connsiteX4-9" fmla="*/ 511158 w 4107943"/>
              <a:gd name="connsiteY4-10" fmla="*/ 2746538 h 2746538"/>
              <a:gd name="connsiteX5-11" fmla="*/ 511158 w 4107943"/>
              <a:gd name="connsiteY5-12" fmla="*/ 2746537 h 2746538"/>
              <a:gd name="connsiteX6-13" fmla="*/ 0 w 4107943"/>
              <a:gd name="connsiteY6-14" fmla="*/ 2746537 h 2746538"/>
              <a:gd name="connsiteX7-15" fmla="*/ 0 w 4107943"/>
              <a:gd name="connsiteY7-16" fmla="*/ 0 h 2746538"/>
              <a:gd name="connsiteX0-17" fmla="*/ 0 w 4107943"/>
              <a:gd name="connsiteY0-18" fmla="*/ 0 h 2746538"/>
              <a:gd name="connsiteX1-19" fmla="*/ 914400 w 4107943"/>
              <a:gd name="connsiteY1-20" fmla="*/ 0 h 2746538"/>
              <a:gd name="connsiteX2-21" fmla="*/ 4107943 w 4107943"/>
              <a:gd name="connsiteY2-22" fmla="*/ 1 h 2746538"/>
              <a:gd name="connsiteX3-23" fmla="*/ 2284819 w 4107943"/>
              <a:gd name="connsiteY3-24" fmla="*/ 2746538 h 2746538"/>
              <a:gd name="connsiteX4-25" fmla="*/ 511158 w 4107943"/>
              <a:gd name="connsiteY4-26" fmla="*/ 2746538 h 2746538"/>
              <a:gd name="connsiteX5-27" fmla="*/ 0 w 4107943"/>
              <a:gd name="connsiteY5-28" fmla="*/ 2746537 h 2746538"/>
              <a:gd name="connsiteX6-29" fmla="*/ 0 w 4107943"/>
              <a:gd name="connsiteY6-30" fmla="*/ 0 h 27465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4107943" h="2746538">
                <a:moveTo>
                  <a:pt x="0" y="0"/>
                </a:moveTo>
                <a:lnTo>
                  <a:pt x="914400" y="0"/>
                </a:lnTo>
                <a:lnTo>
                  <a:pt x="4107943" y="1"/>
                </a:lnTo>
                <a:lnTo>
                  <a:pt x="2284819" y="2746538"/>
                </a:lnTo>
                <a:lnTo>
                  <a:pt x="511158" y="2746538"/>
                </a:lnTo>
                <a:lnTo>
                  <a:pt x="0" y="2746537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 w="254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090580" y="2105374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90580" y="2544106"/>
            <a:ext cx="3107460" cy="1434488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903250" y="2105374"/>
            <a:ext cx="0" cy="438732"/>
          </a:xfrm>
          <a:prstGeom prst="line">
            <a:avLst/>
          </a:prstGeom>
          <a:ln w="127000">
            <a:solidFill>
              <a:srgbClr val="FFD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6896764" y="4338033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896764" y="4684436"/>
            <a:ext cx="5129246" cy="768509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prism dir="u" isContent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3"/>
          <p:cNvGrpSpPr/>
          <p:nvPr>
            <p:custDataLst>
              <p:tags r:id="rId2"/>
            </p:custDataLst>
          </p:nvPr>
        </p:nvGrpSpPr>
        <p:grpSpPr>
          <a:xfrm>
            <a:off x="4405220" y="1660132"/>
            <a:ext cx="7292701" cy="3980587"/>
            <a:chOff x="3417375" y="1600277"/>
            <a:chExt cx="8280546" cy="4519787"/>
          </a:xfrm>
        </p:grpSpPr>
        <p:sp>
          <p:nvSpPr>
            <p:cNvPr id="3" name="矩形 2"/>
            <p:cNvSpPr/>
            <p:nvPr/>
          </p:nvSpPr>
          <p:spPr>
            <a:xfrm>
              <a:off x="3505979" y="1795172"/>
              <a:ext cx="6840498" cy="944227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3505979" y="2739969"/>
              <a:ext cx="4763368" cy="944227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3505980" y="3684758"/>
              <a:ext cx="2853800" cy="944227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505980" y="4609344"/>
              <a:ext cx="1192874" cy="944227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417375" y="5198087"/>
              <a:ext cx="6929101" cy="171700"/>
              <a:chOff x="3649523" y="6019286"/>
              <a:chExt cx="6636028" cy="171700"/>
            </a:xfrm>
          </p:grpSpPr>
          <p:cxnSp>
            <p:nvCxnSpPr>
              <p:cNvPr id="40" name="直接连接符 39"/>
              <p:cNvCxnSpPr/>
              <p:nvPr/>
            </p:nvCxnSpPr>
            <p:spPr>
              <a:xfrm>
                <a:off x="3805238" y="6105143"/>
                <a:ext cx="6480313" cy="0"/>
              </a:xfrm>
              <a:prstGeom prst="line">
                <a:avLst/>
              </a:prstGeom>
              <a:ln w="19050">
                <a:solidFill>
                  <a:schemeClr val="bg2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组合 40"/>
              <p:cNvGrpSpPr/>
              <p:nvPr/>
            </p:nvGrpSpPr>
            <p:grpSpPr>
              <a:xfrm>
                <a:off x="3649523" y="601928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42" name="椭圆 41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43" name="任意多边形: 形状 42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</p:grpSp>
        </p:grpSp>
        <p:cxnSp>
          <p:nvCxnSpPr>
            <p:cNvPr id="8" name="直接连接符 7"/>
            <p:cNvCxnSpPr/>
            <p:nvPr/>
          </p:nvCxnSpPr>
          <p:spPr>
            <a:xfrm>
              <a:off x="3507280" y="4734880"/>
              <a:ext cx="0" cy="681927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/>
            <p:cNvGrpSpPr/>
            <p:nvPr/>
          </p:nvGrpSpPr>
          <p:grpSpPr>
            <a:xfrm>
              <a:off x="3417375" y="4296448"/>
              <a:ext cx="6929101" cy="171700"/>
              <a:chOff x="3649523" y="5117648"/>
              <a:chExt cx="6636028" cy="171700"/>
            </a:xfrm>
          </p:grpSpPr>
          <p:cxnSp>
            <p:nvCxnSpPr>
              <p:cNvPr id="36" name="直接连接符 35"/>
              <p:cNvCxnSpPr/>
              <p:nvPr/>
            </p:nvCxnSpPr>
            <p:spPr>
              <a:xfrm>
                <a:off x="3805238" y="5193171"/>
                <a:ext cx="6480313" cy="0"/>
              </a:xfrm>
              <a:prstGeom prst="line">
                <a:avLst/>
              </a:prstGeom>
              <a:ln w="19050">
                <a:solidFill>
                  <a:schemeClr val="bg2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组合 36"/>
              <p:cNvGrpSpPr/>
              <p:nvPr/>
            </p:nvGrpSpPr>
            <p:grpSpPr>
              <a:xfrm>
                <a:off x="3649523" y="5117648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38" name="椭圆 37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39" name="任意多边形: 形状 38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</p:grpSp>
        </p:grpSp>
        <p:cxnSp>
          <p:nvCxnSpPr>
            <p:cNvPr id="10" name="直接连接符 9"/>
            <p:cNvCxnSpPr/>
            <p:nvPr/>
          </p:nvCxnSpPr>
          <p:spPr>
            <a:xfrm>
              <a:off x="3507280" y="3793423"/>
              <a:ext cx="0" cy="681927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组合 10"/>
            <p:cNvGrpSpPr/>
            <p:nvPr/>
          </p:nvGrpSpPr>
          <p:grpSpPr>
            <a:xfrm>
              <a:off x="3417375" y="3401752"/>
              <a:ext cx="6929101" cy="171700"/>
              <a:chOff x="3649523" y="4222952"/>
              <a:chExt cx="6636028" cy="171700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3805238" y="4308809"/>
                <a:ext cx="6480313" cy="0"/>
              </a:xfrm>
              <a:prstGeom prst="line">
                <a:avLst/>
              </a:prstGeom>
              <a:ln w="19050">
                <a:solidFill>
                  <a:schemeClr val="bg2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组合 32"/>
              <p:cNvGrpSpPr/>
              <p:nvPr/>
            </p:nvGrpSpPr>
            <p:grpSpPr>
              <a:xfrm>
                <a:off x="3649523" y="4222952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34" name="椭圆 33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35" name="任意多边形: 形状 34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</p:grpSp>
        </p:grpSp>
        <p:cxnSp>
          <p:nvCxnSpPr>
            <p:cNvPr id="12" name="直接连接符 11"/>
            <p:cNvCxnSpPr/>
            <p:nvPr/>
          </p:nvCxnSpPr>
          <p:spPr>
            <a:xfrm>
              <a:off x="3507280" y="2850892"/>
              <a:ext cx="0" cy="681927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组合 12"/>
            <p:cNvGrpSpPr/>
            <p:nvPr/>
          </p:nvGrpSpPr>
          <p:grpSpPr>
            <a:xfrm>
              <a:off x="3417375" y="2499087"/>
              <a:ext cx="6929101" cy="171700"/>
              <a:chOff x="3649523" y="3320286"/>
              <a:chExt cx="6636028" cy="171700"/>
            </a:xfrm>
          </p:grpSpPr>
          <p:cxnSp>
            <p:nvCxnSpPr>
              <p:cNvPr id="28" name="直接连接符 27"/>
              <p:cNvCxnSpPr/>
              <p:nvPr/>
            </p:nvCxnSpPr>
            <p:spPr>
              <a:xfrm>
                <a:off x="3805238" y="3416564"/>
                <a:ext cx="6480313" cy="0"/>
              </a:xfrm>
              <a:prstGeom prst="line">
                <a:avLst/>
              </a:prstGeom>
              <a:ln w="19050">
                <a:solidFill>
                  <a:schemeClr val="bg2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组合 28"/>
              <p:cNvGrpSpPr/>
              <p:nvPr/>
            </p:nvGrpSpPr>
            <p:grpSpPr>
              <a:xfrm>
                <a:off x="3649523" y="332028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30" name="椭圆 29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31" name="任意多边形: 形状 30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</p:grpSp>
        </p:grpSp>
        <p:cxnSp>
          <p:nvCxnSpPr>
            <p:cNvPr id="14" name="直接连接符 13"/>
            <p:cNvCxnSpPr/>
            <p:nvPr/>
          </p:nvCxnSpPr>
          <p:spPr>
            <a:xfrm>
              <a:off x="3507280" y="1912387"/>
              <a:ext cx="0" cy="681927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3417375" y="1600277"/>
              <a:ext cx="6929101" cy="171700"/>
              <a:chOff x="3649523" y="2421476"/>
              <a:chExt cx="6636028" cy="171700"/>
            </a:xfrm>
          </p:grpSpPr>
          <p:cxnSp>
            <p:nvCxnSpPr>
              <p:cNvPr id="24" name="直接连接符 23"/>
              <p:cNvCxnSpPr/>
              <p:nvPr/>
            </p:nvCxnSpPr>
            <p:spPr>
              <a:xfrm>
                <a:off x="3805238" y="2511334"/>
                <a:ext cx="6480313" cy="0"/>
              </a:xfrm>
              <a:prstGeom prst="line">
                <a:avLst/>
              </a:prstGeom>
              <a:ln w="19050">
                <a:solidFill>
                  <a:schemeClr val="bg2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组合 24"/>
              <p:cNvGrpSpPr/>
              <p:nvPr/>
            </p:nvGrpSpPr>
            <p:grpSpPr>
              <a:xfrm>
                <a:off x="3649523" y="242147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26" name="椭圆 25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27" name="任意多边形: 形状 26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</p:grpSp>
        </p:grpSp>
        <p:sp>
          <p:nvSpPr>
            <p:cNvPr id="16" name="文本框 15"/>
            <p:cNvSpPr txBox="1"/>
            <p:nvPr/>
          </p:nvSpPr>
          <p:spPr>
            <a:xfrm>
              <a:off x="4222326" y="5735651"/>
              <a:ext cx="908614" cy="384413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思源黑体 Normal" panose="020B0400000000000000" pitchFamily="34" charset="-122"/>
                  <a:ea typeface="思源黑体 Normal" panose="020B0400000000000000" pitchFamily="34" charset="-122"/>
                </a:rPr>
                <a:t>关键词</a:t>
              </a:r>
              <a:endParaRPr lang="zh-CN" altLang="en-US" sz="1600" dirty="0">
                <a:solidFill>
                  <a:schemeClr val="bg1">
                    <a:lumMod val="50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873390" y="5735649"/>
              <a:ext cx="908614" cy="384413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思源黑体 Normal" panose="020B0400000000000000" pitchFamily="34" charset="-122"/>
                  <a:ea typeface="思源黑体 Normal" panose="020B0400000000000000" pitchFamily="34" charset="-122"/>
                </a:rPr>
                <a:t>关键词</a:t>
              </a:r>
              <a:endParaRPr lang="zh-CN" altLang="en-US" sz="1600" dirty="0">
                <a:solidFill>
                  <a:schemeClr val="bg1">
                    <a:lumMod val="50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790041" y="5735649"/>
              <a:ext cx="908614" cy="384413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思源黑体 Normal" panose="020B0400000000000000" pitchFamily="34" charset="-122"/>
                  <a:ea typeface="思源黑体 Normal" panose="020B0400000000000000" pitchFamily="34" charset="-122"/>
                </a:rPr>
                <a:t>关键词</a:t>
              </a:r>
              <a:endParaRPr lang="zh-CN" altLang="en-US" sz="1600" dirty="0">
                <a:solidFill>
                  <a:schemeClr val="bg1">
                    <a:lumMod val="50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9892168" y="5735649"/>
              <a:ext cx="908614" cy="384413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思源黑体 Normal" panose="020B0400000000000000" pitchFamily="34" charset="-122"/>
                  <a:ea typeface="思源黑体 Normal" panose="020B0400000000000000" pitchFamily="34" charset="-122"/>
                </a:rPr>
                <a:t>关键词</a:t>
              </a:r>
              <a:endParaRPr lang="zh-CN" altLang="en-US" sz="1600" dirty="0">
                <a:solidFill>
                  <a:schemeClr val="bg1">
                    <a:lumMod val="50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7317436" y="2507007"/>
              <a:ext cx="1903821" cy="3090180"/>
            </a:xfrm>
            <a:custGeom>
              <a:avLst/>
              <a:gdLst>
                <a:gd name="T0" fmla="*/ 222 w 369"/>
                <a:gd name="T1" fmla="*/ 571 h 600"/>
                <a:gd name="T2" fmla="*/ 236 w 369"/>
                <a:gd name="T3" fmla="*/ 582 h 600"/>
                <a:gd name="T4" fmla="*/ 249 w 369"/>
                <a:gd name="T5" fmla="*/ 595 h 600"/>
                <a:gd name="T6" fmla="*/ 207 w 369"/>
                <a:gd name="T7" fmla="*/ 574 h 600"/>
                <a:gd name="T8" fmla="*/ 199 w 369"/>
                <a:gd name="T9" fmla="*/ 569 h 600"/>
                <a:gd name="T10" fmla="*/ 203 w 369"/>
                <a:gd name="T11" fmla="*/ 519 h 600"/>
                <a:gd name="T12" fmla="*/ 175 w 369"/>
                <a:gd name="T13" fmla="*/ 544 h 600"/>
                <a:gd name="T14" fmla="*/ 170 w 369"/>
                <a:gd name="T15" fmla="*/ 570 h 600"/>
                <a:gd name="T16" fmla="*/ 166 w 369"/>
                <a:gd name="T17" fmla="*/ 586 h 600"/>
                <a:gd name="T18" fmla="*/ 130 w 369"/>
                <a:gd name="T19" fmla="*/ 597 h 600"/>
                <a:gd name="T20" fmla="*/ 142 w 369"/>
                <a:gd name="T21" fmla="*/ 585 h 600"/>
                <a:gd name="T22" fmla="*/ 141 w 369"/>
                <a:gd name="T23" fmla="*/ 569 h 600"/>
                <a:gd name="T24" fmla="*/ 113 w 369"/>
                <a:gd name="T25" fmla="*/ 512 h 600"/>
                <a:gd name="T26" fmla="*/ 113 w 369"/>
                <a:gd name="T27" fmla="*/ 507 h 600"/>
                <a:gd name="T28" fmla="*/ 112 w 369"/>
                <a:gd name="T29" fmla="*/ 249 h 600"/>
                <a:gd name="T30" fmla="*/ 60 w 369"/>
                <a:gd name="T31" fmla="*/ 166 h 600"/>
                <a:gd name="T32" fmla="*/ 0 w 369"/>
                <a:gd name="T33" fmla="*/ 148 h 600"/>
                <a:gd name="T34" fmla="*/ 24 w 369"/>
                <a:gd name="T35" fmla="*/ 95 h 600"/>
                <a:gd name="T36" fmla="*/ 15 w 369"/>
                <a:gd name="T37" fmla="*/ 25 h 600"/>
                <a:gd name="T38" fmla="*/ 28 w 369"/>
                <a:gd name="T39" fmla="*/ 54 h 600"/>
                <a:gd name="T40" fmla="*/ 41 w 369"/>
                <a:gd name="T41" fmla="*/ 59 h 600"/>
                <a:gd name="T42" fmla="*/ 103 w 369"/>
                <a:gd name="T43" fmla="*/ 105 h 600"/>
                <a:gd name="T44" fmla="*/ 126 w 369"/>
                <a:gd name="T45" fmla="*/ 126 h 600"/>
                <a:gd name="T46" fmla="*/ 164 w 369"/>
                <a:gd name="T47" fmla="*/ 145 h 600"/>
                <a:gd name="T48" fmla="*/ 156 w 369"/>
                <a:gd name="T49" fmla="*/ 118 h 600"/>
                <a:gd name="T50" fmla="*/ 153 w 369"/>
                <a:gd name="T51" fmla="*/ 83 h 600"/>
                <a:gd name="T52" fmla="*/ 129 w 369"/>
                <a:gd name="T53" fmla="*/ 57 h 600"/>
                <a:gd name="T54" fmla="*/ 207 w 369"/>
                <a:gd name="T55" fmla="*/ 64 h 600"/>
                <a:gd name="T56" fmla="*/ 215 w 369"/>
                <a:gd name="T57" fmla="*/ 81 h 600"/>
                <a:gd name="T58" fmla="*/ 213 w 369"/>
                <a:gd name="T59" fmla="*/ 81 h 600"/>
                <a:gd name="T60" fmla="*/ 199 w 369"/>
                <a:gd name="T61" fmla="*/ 92 h 600"/>
                <a:gd name="T62" fmla="*/ 191 w 369"/>
                <a:gd name="T63" fmla="*/ 128 h 600"/>
                <a:gd name="T64" fmla="*/ 210 w 369"/>
                <a:gd name="T65" fmla="*/ 138 h 600"/>
                <a:gd name="T66" fmla="*/ 244 w 369"/>
                <a:gd name="T67" fmla="*/ 119 h 600"/>
                <a:gd name="T68" fmla="*/ 255 w 369"/>
                <a:gd name="T69" fmla="*/ 102 h 600"/>
                <a:gd name="T70" fmla="*/ 314 w 369"/>
                <a:gd name="T71" fmla="*/ 53 h 600"/>
                <a:gd name="T72" fmla="*/ 339 w 369"/>
                <a:gd name="T73" fmla="*/ 5 h 600"/>
                <a:gd name="T74" fmla="*/ 359 w 369"/>
                <a:gd name="T75" fmla="*/ 27 h 600"/>
                <a:gd name="T76" fmla="*/ 346 w 369"/>
                <a:gd name="T77" fmla="*/ 54 h 600"/>
                <a:gd name="T78" fmla="*/ 362 w 369"/>
                <a:gd name="T79" fmla="*/ 105 h 600"/>
                <a:gd name="T80" fmla="*/ 303 w 369"/>
                <a:gd name="T81" fmla="*/ 161 h 600"/>
                <a:gd name="T82" fmla="*/ 254 w 369"/>
                <a:gd name="T83" fmla="*/ 192 h 600"/>
                <a:gd name="T84" fmla="*/ 251 w 369"/>
                <a:gd name="T85" fmla="*/ 290 h 600"/>
                <a:gd name="T86" fmla="*/ 261 w 369"/>
                <a:gd name="T87" fmla="*/ 446 h 600"/>
                <a:gd name="T88" fmla="*/ 240 w 369"/>
                <a:gd name="T89" fmla="*/ 511 h 600"/>
                <a:gd name="T90" fmla="*/ 233 w 369"/>
                <a:gd name="T91" fmla="*/ 570 h 600"/>
                <a:gd name="T92" fmla="*/ 227 w 369"/>
                <a:gd name="T93" fmla="*/ 596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9" h="600">
                  <a:moveTo>
                    <a:pt x="233" y="570"/>
                  </a:moveTo>
                  <a:cubicBezTo>
                    <a:pt x="230" y="570"/>
                    <a:pt x="226" y="570"/>
                    <a:pt x="222" y="570"/>
                  </a:cubicBezTo>
                  <a:cubicBezTo>
                    <a:pt x="222" y="570"/>
                    <a:pt x="222" y="570"/>
                    <a:pt x="222" y="571"/>
                  </a:cubicBezTo>
                  <a:cubicBezTo>
                    <a:pt x="225" y="573"/>
                    <a:pt x="228" y="576"/>
                    <a:pt x="231" y="578"/>
                  </a:cubicBezTo>
                  <a:cubicBezTo>
                    <a:pt x="232" y="579"/>
                    <a:pt x="233" y="579"/>
                    <a:pt x="234" y="579"/>
                  </a:cubicBezTo>
                  <a:cubicBezTo>
                    <a:pt x="235" y="580"/>
                    <a:pt x="236" y="581"/>
                    <a:pt x="236" y="582"/>
                  </a:cubicBezTo>
                  <a:cubicBezTo>
                    <a:pt x="240" y="585"/>
                    <a:pt x="243" y="588"/>
                    <a:pt x="247" y="590"/>
                  </a:cubicBezTo>
                  <a:cubicBezTo>
                    <a:pt x="248" y="591"/>
                    <a:pt x="248" y="592"/>
                    <a:pt x="249" y="593"/>
                  </a:cubicBezTo>
                  <a:cubicBezTo>
                    <a:pt x="249" y="594"/>
                    <a:pt x="249" y="594"/>
                    <a:pt x="249" y="595"/>
                  </a:cubicBezTo>
                  <a:cubicBezTo>
                    <a:pt x="245" y="596"/>
                    <a:pt x="232" y="597"/>
                    <a:pt x="229" y="596"/>
                  </a:cubicBezTo>
                  <a:cubicBezTo>
                    <a:pt x="223" y="594"/>
                    <a:pt x="210" y="583"/>
                    <a:pt x="206" y="578"/>
                  </a:cubicBezTo>
                  <a:cubicBezTo>
                    <a:pt x="206" y="577"/>
                    <a:pt x="207" y="575"/>
                    <a:pt x="207" y="574"/>
                  </a:cubicBezTo>
                  <a:cubicBezTo>
                    <a:pt x="206" y="573"/>
                    <a:pt x="206" y="571"/>
                    <a:pt x="205" y="570"/>
                  </a:cubicBezTo>
                  <a:cubicBezTo>
                    <a:pt x="203" y="570"/>
                    <a:pt x="201" y="569"/>
                    <a:pt x="199" y="569"/>
                  </a:cubicBezTo>
                  <a:cubicBezTo>
                    <a:pt x="199" y="569"/>
                    <a:pt x="199" y="569"/>
                    <a:pt x="199" y="569"/>
                  </a:cubicBezTo>
                  <a:cubicBezTo>
                    <a:pt x="200" y="565"/>
                    <a:pt x="201" y="560"/>
                    <a:pt x="203" y="556"/>
                  </a:cubicBezTo>
                  <a:cubicBezTo>
                    <a:pt x="203" y="552"/>
                    <a:pt x="203" y="547"/>
                    <a:pt x="203" y="543"/>
                  </a:cubicBezTo>
                  <a:cubicBezTo>
                    <a:pt x="203" y="535"/>
                    <a:pt x="203" y="527"/>
                    <a:pt x="203" y="519"/>
                  </a:cubicBezTo>
                  <a:cubicBezTo>
                    <a:pt x="203" y="518"/>
                    <a:pt x="202" y="517"/>
                    <a:pt x="202" y="515"/>
                  </a:cubicBezTo>
                  <a:cubicBezTo>
                    <a:pt x="195" y="516"/>
                    <a:pt x="188" y="516"/>
                    <a:pt x="180" y="517"/>
                  </a:cubicBezTo>
                  <a:cubicBezTo>
                    <a:pt x="181" y="526"/>
                    <a:pt x="177" y="536"/>
                    <a:pt x="175" y="544"/>
                  </a:cubicBezTo>
                  <a:cubicBezTo>
                    <a:pt x="175" y="552"/>
                    <a:pt x="176" y="561"/>
                    <a:pt x="177" y="570"/>
                  </a:cubicBezTo>
                  <a:cubicBezTo>
                    <a:pt x="174" y="570"/>
                    <a:pt x="172" y="570"/>
                    <a:pt x="170" y="569"/>
                  </a:cubicBezTo>
                  <a:cubicBezTo>
                    <a:pt x="170" y="570"/>
                    <a:pt x="170" y="570"/>
                    <a:pt x="170" y="570"/>
                  </a:cubicBezTo>
                  <a:cubicBezTo>
                    <a:pt x="170" y="573"/>
                    <a:pt x="171" y="576"/>
                    <a:pt x="171" y="579"/>
                  </a:cubicBezTo>
                  <a:cubicBezTo>
                    <a:pt x="170" y="580"/>
                    <a:pt x="169" y="581"/>
                    <a:pt x="168" y="582"/>
                  </a:cubicBezTo>
                  <a:cubicBezTo>
                    <a:pt x="167" y="584"/>
                    <a:pt x="167" y="585"/>
                    <a:pt x="166" y="586"/>
                  </a:cubicBezTo>
                  <a:cubicBezTo>
                    <a:pt x="164" y="588"/>
                    <a:pt x="162" y="589"/>
                    <a:pt x="160" y="591"/>
                  </a:cubicBezTo>
                  <a:cubicBezTo>
                    <a:pt x="157" y="593"/>
                    <a:pt x="155" y="597"/>
                    <a:pt x="150" y="598"/>
                  </a:cubicBezTo>
                  <a:cubicBezTo>
                    <a:pt x="144" y="600"/>
                    <a:pt x="136" y="598"/>
                    <a:pt x="130" y="597"/>
                  </a:cubicBezTo>
                  <a:cubicBezTo>
                    <a:pt x="130" y="597"/>
                    <a:pt x="130" y="597"/>
                    <a:pt x="130" y="596"/>
                  </a:cubicBezTo>
                  <a:cubicBezTo>
                    <a:pt x="131" y="595"/>
                    <a:pt x="131" y="593"/>
                    <a:pt x="131" y="592"/>
                  </a:cubicBezTo>
                  <a:cubicBezTo>
                    <a:pt x="133" y="588"/>
                    <a:pt x="139" y="587"/>
                    <a:pt x="142" y="585"/>
                  </a:cubicBezTo>
                  <a:cubicBezTo>
                    <a:pt x="145" y="582"/>
                    <a:pt x="149" y="579"/>
                    <a:pt x="152" y="576"/>
                  </a:cubicBezTo>
                  <a:cubicBezTo>
                    <a:pt x="153" y="574"/>
                    <a:pt x="153" y="571"/>
                    <a:pt x="153" y="569"/>
                  </a:cubicBezTo>
                  <a:cubicBezTo>
                    <a:pt x="149" y="569"/>
                    <a:pt x="145" y="569"/>
                    <a:pt x="141" y="569"/>
                  </a:cubicBezTo>
                  <a:cubicBezTo>
                    <a:pt x="141" y="564"/>
                    <a:pt x="140" y="557"/>
                    <a:pt x="140" y="553"/>
                  </a:cubicBezTo>
                  <a:cubicBezTo>
                    <a:pt x="142" y="541"/>
                    <a:pt x="143" y="515"/>
                    <a:pt x="136" y="509"/>
                  </a:cubicBezTo>
                  <a:cubicBezTo>
                    <a:pt x="128" y="510"/>
                    <a:pt x="121" y="511"/>
                    <a:pt x="113" y="512"/>
                  </a:cubicBezTo>
                  <a:cubicBezTo>
                    <a:pt x="113" y="512"/>
                    <a:pt x="113" y="511"/>
                    <a:pt x="113" y="511"/>
                  </a:cubicBezTo>
                  <a:cubicBezTo>
                    <a:pt x="113" y="509"/>
                    <a:pt x="114" y="508"/>
                    <a:pt x="114" y="507"/>
                  </a:cubicBezTo>
                  <a:cubicBezTo>
                    <a:pt x="113" y="507"/>
                    <a:pt x="113" y="507"/>
                    <a:pt x="113" y="507"/>
                  </a:cubicBezTo>
                  <a:cubicBezTo>
                    <a:pt x="113" y="457"/>
                    <a:pt x="114" y="407"/>
                    <a:pt x="115" y="358"/>
                  </a:cubicBezTo>
                  <a:cubicBezTo>
                    <a:pt x="114" y="334"/>
                    <a:pt x="113" y="310"/>
                    <a:pt x="113" y="286"/>
                  </a:cubicBezTo>
                  <a:cubicBezTo>
                    <a:pt x="112" y="273"/>
                    <a:pt x="112" y="261"/>
                    <a:pt x="112" y="249"/>
                  </a:cubicBezTo>
                  <a:cubicBezTo>
                    <a:pt x="111" y="242"/>
                    <a:pt x="111" y="235"/>
                    <a:pt x="111" y="228"/>
                  </a:cubicBezTo>
                  <a:cubicBezTo>
                    <a:pt x="110" y="218"/>
                    <a:pt x="109" y="208"/>
                    <a:pt x="108" y="198"/>
                  </a:cubicBezTo>
                  <a:cubicBezTo>
                    <a:pt x="92" y="188"/>
                    <a:pt x="76" y="177"/>
                    <a:pt x="60" y="166"/>
                  </a:cubicBezTo>
                  <a:cubicBezTo>
                    <a:pt x="56" y="167"/>
                    <a:pt x="51" y="168"/>
                    <a:pt x="47" y="169"/>
                  </a:cubicBezTo>
                  <a:cubicBezTo>
                    <a:pt x="36" y="168"/>
                    <a:pt x="27" y="163"/>
                    <a:pt x="20" y="159"/>
                  </a:cubicBezTo>
                  <a:cubicBezTo>
                    <a:pt x="13" y="155"/>
                    <a:pt x="7" y="152"/>
                    <a:pt x="0" y="148"/>
                  </a:cubicBezTo>
                  <a:cubicBezTo>
                    <a:pt x="0" y="145"/>
                    <a:pt x="0" y="141"/>
                    <a:pt x="1" y="137"/>
                  </a:cubicBezTo>
                  <a:cubicBezTo>
                    <a:pt x="4" y="132"/>
                    <a:pt x="8" y="128"/>
                    <a:pt x="12" y="123"/>
                  </a:cubicBezTo>
                  <a:cubicBezTo>
                    <a:pt x="16" y="113"/>
                    <a:pt x="20" y="104"/>
                    <a:pt x="24" y="95"/>
                  </a:cubicBezTo>
                  <a:cubicBezTo>
                    <a:pt x="26" y="92"/>
                    <a:pt x="32" y="77"/>
                    <a:pt x="32" y="74"/>
                  </a:cubicBezTo>
                  <a:cubicBezTo>
                    <a:pt x="31" y="65"/>
                    <a:pt x="20" y="60"/>
                    <a:pt x="16" y="54"/>
                  </a:cubicBezTo>
                  <a:cubicBezTo>
                    <a:pt x="15" y="44"/>
                    <a:pt x="13" y="34"/>
                    <a:pt x="15" y="25"/>
                  </a:cubicBezTo>
                  <a:cubicBezTo>
                    <a:pt x="17" y="25"/>
                    <a:pt x="18" y="25"/>
                    <a:pt x="20" y="24"/>
                  </a:cubicBezTo>
                  <a:cubicBezTo>
                    <a:pt x="24" y="27"/>
                    <a:pt x="27" y="31"/>
                    <a:pt x="31" y="35"/>
                  </a:cubicBezTo>
                  <a:cubicBezTo>
                    <a:pt x="30" y="36"/>
                    <a:pt x="26" y="51"/>
                    <a:pt x="28" y="54"/>
                  </a:cubicBezTo>
                  <a:cubicBezTo>
                    <a:pt x="32" y="56"/>
                    <a:pt x="35" y="59"/>
                    <a:pt x="38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1"/>
                    <a:pt x="40" y="60"/>
                    <a:pt x="41" y="59"/>
                  </a:cubicBezTo>
                  <a:cubicBezTo>
                    <a:pt x="52" y="67"/>
                    <a:pt x="63" y="75"/>
                    <a:pt x="74" y="83"/>
                  </a:cubicBezTo>
                  <a:cubicBezTo>
                    <a:pt x="80" y="89"/>
                    <a:pt x="86" y="96"/>
                    <a:pt x="92" y="103"/>
                  </a:cubicBezTo>
                  <a:cubicBezTo>
                    <a:pt x="96" y="104"/>
                    <a:pt x="99" y="104"/>
                    <a:pt x="103" y="105"/>
                  </a:cubicBezTo>
                  <a:cubicBezTo>
                    <a:pt x="108" y="107"/>
                    <a:pt x="113" y="112"/>
                    <a:pt x="116" y="116"/>
                  </a:cubicBezTo>
                  <a:cubicBezTo>
                    <a:pt x="115" y="117"/>
                    <a:pt x="114" y="121"/>
                    <a:pt x="115" y="121"/>
                  </a:cubicBezTo>
                  <a:cubicBezTo>
                    <a:pt x="119" y="123"/>
                    <a:pt x="122" y="124"/>
                    <a:pt x="126" y="126"/>
                  </a:cubicBezTo>
                  <a:cubicBezTo>
                    <a:pt x="128" y="128"/>
                    <a:pt x="131" y="131"/>
                    <a:pt x="133" y="133"/>
                  </a:cubicBezTo>
                  <a:cubicBezTo>
                    <a:pt x="135" y="134"/>
                    <a:pt x="137" y="135"/>
                    <a:pt x="139" y="136"/>
                  </a:cubicBezTo>
                  <a:cubicBezTo>
                    <a:pt x="147" y="140"/>
                    <a:pt x="154" y="144"/>
                    <a:pt x="164" y="145"/>
                  </a:cubicBezTo>
                  <a:cubicBezTo>
                    <a:pt x="166" y="141"/>
                    <a:pt x="168" y="136"/>
                    <a:pt x="166" y="131"/>
                  </a:cubicBezTo>
                  <a:cubicBezTo>
                    <a:pt x="165" y="129"/>
                    <a:pt x="161" y="127"/>
                    <a:pt x="160" y="126"/>
                  </a:cubicBezTo>
                  <a:cubicBezTo>
                    <a:pt x="158" y="123"/>
                    <a:pt x="157" y="121"/>
                    <a:pt x="156" y="118"/>
                  </a:cubicBezTo>
                  <a:cubicBezTo>
                    <a:pt x="154" y="111"/>
                    <a:pt x="156" y="104"/>
                    <a:pt x="156" y="97"/>
                  </a:cubicBezTo>
                  <a:cubicBezTo>
                    <a:pt x="156" y="95"/>
                    <a:pt x="156" y="93"/>
                    <a:pt x="156" y="91"/>
                  </a:cubicBezTo>
                  <a:cubicBezTo>
                    <a:pt x="155" y="89"/>
                    <a:pt x="154" y="86"/>
                    <a:pt x="153" y="83"/>
                  </a:cubicBezTo>
                  <a:cubicBezTo>
                    <a:pt x="153" y="82"/>
                    <a:pt x="154" y="81"/>
                    <a:pt x="154" y="79"/>
                  </a:cubicBezTo>
                  <a:cubicBezTo>
                    <a:pt x="154" y="75"/>
                    <a:pt x="153" y="71"/>
                    <a:pt x="153" y="67"/>
                  </a:cubicBezTo>
                  <a:cubicBezTo>
                    <a:pt x="145" y="64"/>
                    <a:pt x="137" y="60"/>
                    <a:pt x="129" y="57"/>
                  </a:cubicBezTo>
                  <a:cubicBezTo>
                    <a:pt x="145" y="55"/>
                    <a:pt x="160" y="53"/>
                    <a:pt x="176" y="51"/>
                  </a:cubicBezTo>
                  <a:cubicBezTo>
                    <a:pt x="180" y="53"/>
                    <a:pt x="183" y="54"/>
                    <a:pt x="187" y="56"/>
                  </a:cubicBezTo>
                  <a:cubicBezTo>
                    <a:pt x="193" y="58"/>
                    <a:pt x="200" y="61"/>
                    <a:pt x="207" y="64"/>
                  </a:cubicBezTo>
                  <a:cubicBezTo>
                    <a:pt x="211" y="66"/>
                    <a:pt x="215" y="69"/>
                    <a:pt x="220" y="72"/>
                  </a:cubicBezTo>
                  <a:cubicBezTo>
                    <a:pt x="224" y="74"/>
                    <a:pt x="227" y="76"/>
                    <a:pt x="231" y="79"/>
                  </a:cubicBezTo>
                  <a:cubicBezTo>
                    <a:pt x="226" y="79"/>
                    <a:pt x="220" y="80"/>
                    <a:pt x="215" y="81"/>
                  </a:cubicBezTo>
                  <a:cubicBezTo>
                    <a:pt x="215" y="85"/>
                    <a:pt x="214" y="90"/>
                    <a:pt x="214" y="95"/>
                  </a:cubicBezTo>
                  <a:cubicBezTo>
                    <a:pt x="214" y="95"/>
                    <a:pt x="213" y="94"/>
                    <a:pt x="213" y="94"/>
                  </a:cubicBezTo>
                  <a:cubicBezTo>
                    <a:pt x="213" y="90"/>
                    <a:pt x="213" y="85"/>
                    <a:pt x="213" y="81"/>
                  </a:cubicBezTo>
                  <a:cubicBezTo>
                    <a:pt x="209" y="81"/>
                    <a:pt x="205" y="81"/>
                    <a:pt x="200" y="82"/>
                  </a:cubicBezTo>
                  <a:cubicBezTo>
                    <a:pt x="199" y="84"/>
                    <a:pt x="198" y="87"/>
                    <a:pt x="198" y="90"/>
                  </a:cubicBezTo>
                  <a:cubicBezTo>
                    <a:pt x="198" y="91"/>
                    <a:pt x="198" y="90"/>
                    <a:pt x="199" y="92"/>
                  </a:cubicBezTo>
                  <a:cubicBezTo>
                    <a:pt x="196" y="99"/>
                    <a:pt x="201" y="109"/>
                    <a:pt x="198" y="118"/>
                  </a:cubicBezTo>
                  <a:cubicBezTo>
                    <a:pt x="197" y="121"/>
                    <a:pt x="195" y="123"/>
                    <a:pt x="194" y="126"/>
                  </a:cubicBezTo>
                  <a:cubicBezTo>
                    <a:pt x="193" y="127"/>
                    <a:pt x="192" y="127"/>
                    <a:pt x="191" y="128"/>
                  </a:cubicBezTo>
                  <a:cubicBezTo>
                    <a:pt x="190" y="131"/>
                    <a:pt x="192" y="139"/>
                    <a:pt x="194" y="140"/>
                  </a:cubicBezTo>
                  <a:cubicBezTo>
                    <a:pt x="195" y="141"/>
                    <a:pt x="196" y="142"/>
                    <a:pt x="197" y="143"/>
                  </a:cubicBezTo>
                  <a:cubicBezTo>
                    <a:pt x="201" y="141"/>
                    <a:pt x="205" y="140"/>
                    <a:pt x="210" y="138"/>
                  </a:cubicBezTo>
                  <a:cubicBezTo>
                    <a:pt x="218" y="133"/>
                    <a:pt x="223" y="125"/>
                    <a:pt x="236" y="125"/>
                  </a:cubicBezTo>
                  <a:cubicBezTo>
                    <a:pt x="236" y="124"/>
                    <a:pt x="236" y="122"/>
                    <a:pt x="237" y="121"/>
                  </a:cubicBezTo>
                  <a:cubicBezTo>
                    <a:pt x="239" y="120"/>
                    <a:pt x="242" y="120"/>
                    <a:pt x="244" y="119"/>
                  </a:cubicBezTo>
                  <a:cubicBezTo>
                    <a:pt x="245" y="117"/>
                    <a:pt x="246" y="115"/>
                    <a:pt x="247" y="113"/>
                  </a:cubicBezTo>
                  <a:cubicBezTo>
                    <a:pt x="249" y="111"/>
                    <a:pt x="253" y="112"/>
                    <a:pt x="254" y="110"/>
                  </a:cubicBezTo>
                  <a:cubicBezTo>
                    <a:pt x="255" y="108"/>
                    <a:pt x="254" y="103"/>
                    <a:pt x="255" y="102"/>
                  </a:cubicBezTo>
                  <a:cubicBezTo>
                    <a:pt x="261" y="97"/>
                    <a:pt x="267" y="93"/>
                    <a:pt x="273" y="88"/>
                  </a:cubicBezTo>
                  <a:cubicBezTo>
                    <a:pt x="278" y="84"/>
                    <a:pt x="282" y="80"/>
                    <a:pt x="287" y="75"/>
                  </a:cubicBezTo>
                  <a:cubicBezTo>
                    <a:pt x="296" y="68"/>
                    <a:pt x="305" y="60"/>
                    <a:pt x="314" y="53"/>
                  </a:cubicBezTo>
                  <a:cubicBezTo>
                    <a:pt x="325" y="44"/>
                    <a:pt x="337" y="36"/>
                    <a:pt x="345" y="24"/>
                  </a:cubicBezTo>
                  <a:cubicBezTo>
                    <a:pt x="344" y="18"/>
                    <a:pt x="341" y="13"/>
                    <a:pt x="338" y="8"/>
                  </a:cubicBezTo>
                  <a:cubicBezTo>
                    <a:pt x="338" y="7"/>
                    <a:pt x="339" y="6"/>
                    <a:pt x="339" y="5"/>
                  </a:cubicBezTo>
                  <a:cubicBezTo>
                    <a:pt x="340" y="4"/>
                    <a:pt x="351" y="0"/>
                    <a:pt x="352" y="0"/>
                  </a:cubicBezTo>
                  <a:cubicBezTo>
                    <a:pt x="354" y="2"/>
                    <a:pt x="351" y="6"/>
                    <a:pt x="352" y="9"/>
                  </a:cubicBezTo>
                  <a:cubicBezTo>
                    <a:pt x="353" y="13"/>
                    <a:pt x="360" y="22"/>
                    <a:pt x="359" y="27"/>
                  </a:cubicBezTo>
                  <a:cubicBezTo>
                    <a:pt x="358" y="28"/>
                    <a:pt x="357" y="29"/>
                    <a:pt x="356" y="30"/>
                  </a:cubicBezTo>
                  <a:cubicBezTo>
                    <a:pt x="353" y="35"/>
                    <a:pt x="349" y="40"/>
                    <a:pt x="346" y="44"/>
                  </a:cubicBezTo>
                  <a:cubicBezTo>
                    <a:pt x="346" y="48"/>
                    <a:pt x="346" y="51"/>
                    <a:pt x="346" y="54"/>
                  </a:cubicBezTo>
                  <a:cubicBezTo>
                    <a:pt x="345" y="56"/>
                    <a:pt x="345" y="58"/>
                    <a:pt x="345" y="60"/>
                  </a:cubicBezTo>
                  <a:cubicBezTo>
                    <a:pt x="348" y="68"/>
                    <a:pt x="352" y="75"/>
                    <a:pt x="355" y="83"/>
                  </a:cubicBezTo>
                  <a:cubicBezTo>
                    <a:pt x="357" y="90"/>
                    <a:pt x="360" y="98"/>
                    <a:pt x="362" y="105"/>
                  </a:cubicBezTo>
                  <a:cubicBezTo>
                    <a:pt x="365" y="113"/>
                    <a:pt x="369" y="120"/>
                    <a:pt x="367" y="131"/>
                  </a:cubicBezTo>
                  <a:cubicBezTo>
                    <a:pt x="354" y="138"/>
                    <a:pt x="341" y="145"/>
                    <a:pt x="329" y="152"/>
                  </a:cubicBezTo>
                  <a:cubicBezTo>
                    <a:pt x="320" y="155"/>
                    <a:pt x="312" y="158"/>
                    <a:pt x="303" y="161"/>
                  </a:cubicBezTo>
                  <a:cubicBezTo>
                    <a:pt x="300" y="163"/>
                    <a:pt x="300" y="167"/>
                    <a:pt x="295" y="170"/>
                  </a:cubicBezTo>
                  <a:cubicBezTo>
                    <a:pt x="283" y="175"/>
                    <a:pt x="270" y="181"/>
                    <a:pt x="258" y="186"/>
                  </a:cubicBezTo>
                  <a:cubicBezTo>
                    <a:pt x="256" y="188"/>
                    <a:pt x="255" y="190"/>
                    <a:pt x="254" y="192"/>
                  </a:cubicBezTo>
                  <a:cubicBezTo>
                    <a:pt x="251" y="193"/>
                    <a:pt x="249" y="193"/>
                    <a:pt x="247" y="193"/>
                  </a:cubicBezTo>
                  <a:cubicBezTo>
                    <a:pt x="248" y="221"/>
                    <a:pt x="249" y="248"/>
                    <a:pt x="251" y="275"/>
                  </a:cubicBezTo>
                  <a:cubicBezTo>
                    <a:pt x="251" y="280"/>
                    <a:pt x="251" y="285"/>
                    <a:pt x="251" y="290"/>
                  </a:cubicBezTo>
                  <a:cubicBezTo>
                    <a:pt x="252" y="306"/>
                    <a:pt x="253" y="322"/>
                    <a:pt x="254" y="339"/>
                  </a:cubicBezTo>
                  <a:cubicBezTo>
                    <a:pt x="256" y="368"/>
                    <a:pt x="258" y="397"/>
                    <a:pt x="260" y="426"/>
                  </a:cubicBezTo>
                  <a:cubicBezTo>
                    <a:pt x="261" y="433"/>
                    <a:pt x="261" y="440"/>
                    <a:pt x="261" y="446"/>
                  </a:cubicBezTo>
                  <a:cubicBezTo>
                    <a:pt x="263" y="458"/>
                    <a:pt x="264" y="475"/>
                    <a:pt x="262" y="487"/>
                  </a:cubicBezTo>
                  <a:cubicBezTo>
                    <a:pt x="261" y="490"/>
                    <a:pt x="262" y="505"/>
                    <a:pt x="261" y="507"/>
                  </a:cubicBezTo>
                  <a:cubicBezTo>
                    <a:pt x="254" y="508"/>
                    <a:pt x="247" y="509"/>
                    <a:pt x="240" y="511"/>
                  </a:cubicBezTo>
                  <a:cubicBezTo>
                    <a:pt x="239" y="517"/>
                    <a:pt x="236" y="521"/>
                    <a:pt x="235" y="526"/>
                  </a:cubicBezTo>
                  <a:cubicBezTo>
                    <a:pt x="234" y="531"/>
                    <a:pt x="234" y="535"/>
                    <a:pt x="234" y="540"/>
                  </a:cubicBezTo>
                  <a:cubicBezTo>
                    <a:pt x="232" y="549"/>
                    <a:pt x="233" y="561"/>
                    <a:pt x="233" y="570"/>
                  </a:cubicBezTo>
                  <a:close/>
                  <a:moveTo>
                    <a:pt x="227" y="596"/>
                  </a:moveTo>
                  <a:cubicBezTo>
                    <a:pt x="227" y="596"/>
                    <a:pt x="227" y="596"/>
                    <a:pt x="228" y="596"/>
                  </a:cubicBezTo>
                  <a:cubicBezTo>
                    <a:pt x="227" y="596"/>
                    <a:pt x="227" y="596"/>
                    <a:pt x="227" y="596"/>
                  </a:cubicBezTo>
                  <a:close/>
                </a:path>
              </a:pathLst>
            </a:custGeom>
            <a:solidFill>
              <a:srgbClr val="FFD200"/>
            </a:solidFill>
            <a:ln>
              <a:noFill/>
            </a:ln>
            <a:effectLst>
              <a:outerShdw blurRad="114300" dir="18900000" sy="23000" kx="-1200000" algn="bl" rotWithShape="0">
                <a:prstClr val="black">
                  <a:alpha val="5000"/>
                </a:prstClr>
              </a:outerShdw>
            </a:effectLst>
          </p:spPr>
          <p:txBody>
            <a:bodyPr anchor="ctr"/>
            <a:lstStyle/>
            <a:p>
              <a:pPr algn="ctr"/>
              <a:endParaRPr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4458853" y="4577449"/>
              <a:ext cx="876473" cy="1031848"/>
            </a:xfrm>
            <a:custGeom>
              <a:avLst/>
              <a:gdLst>
                <a:gd name="T0" fmla="*/ 53 w 104"/>
                <a:gd name="T1" fmla="*/ 78 h 123"/>
                <a:gd name="T2" fmla="*/ 52 w 104"/>
                <a:gd name="T3" fmla="*/ 83 h 123"/>
                <a:gd name="T4" fmla="*/ 28 w 104"/>
                <a:gd name="T5" fmla="*/ 1 h 123"/>
                <a:gd name="T6" fmla="*/ 28 w 104"/>
                <a:gd name="T7" fmla="*/ 1 h 123"/>
                <a:gd name="T8" fmla="*/ 25 w 104"/>
                <a:gd name="T9" fmla="*/ 3 h 123"/>
                <a:gd name="T10" fmla="*/ 23 w 104"/>
                <a:gd name="T11" fmla="*/ 4 h 123"/>
                <a:gd name="T12" fmla="*/ 23 w 104"/>
                <a:gd name="T13" fmla="*/ 4 h 123"/>
                <a:gd name="T14" fmla="*/ 22 w 104"/>
                <a:gd name="T15" fmla="*/ 3 h 123"/>
                <a:gd name="T16" fmla="*/ 14 w 104"/>
                <a:gd name="T17" fmla="*/ 18 h 123"/>
                <a:gd name="T18" fmla="*/ 14 w 104"/>
                <a:gd name="T19" fmla="*/ 18 h 123"/>
                <a:gd name="T20" fmla="*/ 15 w 104"/>
                <a:gd name="T21" fmla="*/ 24 h 123"/>
                <a:gd name="T22" fmla="*/ 14 w 104"/>
                <a:gd name="T23" fmla="*/ 22 h 123"/>
                <a:gd name="T24" fmla="*/ 14 w 104"/>
                <a:gd name="T25" fmla="*/ 20 h 123"/>
                <a:gd name="T26" fmla="*/ 14 w 104"/>
                <a:gd name="T27" fmla="*/ 20 h 123"/>
                <a:gd name="T28" fmla="*/ 14 w 104"/>
                <a:gd name="T29" fmla="*/ 21 h 123"/>
                <a:gd name="T30" fmla="*/ 14 w 104"/>
                <a:gd name="T31" fmla="*/ 20 h 123"/>
                <a:gd name="T32" fmla="*/ 14 w 104"/>
                <a:gd name="T33" fmla="*/ 20 h 123"/>
                <a:gd name="T34" fmla="*/ 49 w 104"/>
                <a:gd name="T35" fmla="*/ 14 h 123"/>
                <a:gd name="T36" fmla="*/ 49 w 104"/>
                <a:gd name="T37" fmla="*/ 17 h 123"/>
                <a:gd name="T38" fmla="*/ 50 w 104"/>
                <a:gd name="T39" fmla="*/ 20 h 123"/>
                <a:gd name="T40" fmla="*/ 49 w 104"/>
                <a:gd name="T41" fmla="*/ 23 h 123"/>
                <a:gd name="T42" fmla="*/ 52 w 104"/>
                <a:gd name="T43" fmla="*/ 25 h 123"/>
                <a:gd name="T44" fmla="*/ 45 w 104"/>
                <a:gd name="T45" fmla="*/ 34 h 123"/>
                <a:gd name="T46" fmla="*/ 54 w 104"/>
                <a:gd name="T47" fmla="*/ 46 h 123"/>
                <a:gd name="T48" fmla="*/ 65 w 104"/>
                <a:gd name="T49" fmla="*/ 74 h 123"/>
                <a:gd name="T50" fmla="*/ 75 w 104"/>
                <a:gd name="T51" fmla="*/ 92 h 123"/>
                <a:gd name="T52" fmla="*/ 93 w 104"/>
                <a:gd name="T53" fmla="*/ 105 h 123"/>
                <a:gd name="T54" fmla="*/ 103 w 104"/>
                <a:gd name="T55" fmla="*/ 112 h 123"/>
                <a:gd name="T56" fmla="*/ 101 w 104"/>
                <a:gd name="T57" fmla="*/ 116 h 123"/>
                <a:gd name="T58" fmla="*/ 83 w 104"/>
                <a:gd name="T59" fmla="*/ 117 h 123"/>
                <a:gd name="T60" fmla="*/ 76 w 104"/>
                <a:gd name="T61" fmla="*/ 115 h 123"/>
                <a:gd name="T62" fmla="*/ 65 w 104"/>
                <a:gd name="T63" fmla="*/ 105 h 123"/>
                <a:gd name="T64" fmla="*/ 60 w 104"/>
                <a:gd name="T65" fmla="*/ 110 h 123"/>
                <a:gd name="T66" fmla="*/ 58 w 104"/>
                <a:gd name="T67" fmla="*/ 114 h 123"/>
                <a:gd name="T68" fmla="*/ 46 w 104"/>
                <a:gd name="T69" fmla="*/ 117 h 123"/>
                <a:gd name="T70" fmla="*/ 16 w 104"/>
                <a:gd name="T71" fmla="*/ 112 h 123"/>
                <a:gd name="T72" fmla="*/ 2 w 104"/>
                <a:gd name="T73" fmla="*/ 103 h 123"/>
                <a:gd name="T74" fmla="*/ 7 w 104"/>
                <a:gd name="T75" fmla="*/ 87 h 123"/>
                <a:gd name="T76" fmla="*/ 5 w 104"/>
                <a:gd name="T77" fmla="*/ 84 h 123"/>
                <a:gd name="T78" fmla="*/ 5 w 104"/>
                <a:gd name="T79" fmla="*/ 62 h 123"/>
                <a:gd name="T80" fmla="*/ 22 w 104"/>
                <a:gd name="T81" fmla="*/ 41 h 123"/>
                <a:gd name="T82" fmla="*/ 16 w 104"/>
                <a:gd name="T83" fmla="*/ 25 h 123"/>
                <a:gd name="T84" fmla="*/ 15 w 104"/>
                <a:gd name="T85" fmla="*/ 25 h 123"/>
                <a:gd name="T86" fmla="*/ 14 w 104"/>
                <a:gd name="T87" fmla="*/ 15 h 123"/>
                <a:gd name="T88" fmla="*/ 18 w 104"/>
                <a:gd name="T89" fmla="*/ 8 h 123"/>
                <a:gd name="T90" fmla="*/ 22 w 104"/>
                <a:gd name="T91" fmla="*/ 4 h 123"/>
                <a:gd name="T92" fmla="*/ 22 w 104"/>
                <a:gd name="T93" fmla="*/ 4 h 123"/>
                <a:gd name="T94" fmla="*/ 22 w 104"/>
                <a:gd name="T95" fmla="*/ 4 h 123"/>
                <a:gd name="T96" fmla="*/ 25 w 104"/>
                <a:gd name="T97" fmla="*/ 2 h 123"/>
                <a:gd name="T98" fmla="*/ 28 w 104"/>
                <a:gd name="T99" fmla="*/ 1 h 123"/>
                <a:gd name="T100" fmla="*/ 29 w 104"/>
                <a:gd name="T101" fmla="*/ 1 h 123"/>
                <a:gd name="T102" fmla="*/ 29 w 104"/>
                <a:gd name="T103" fmla="*/ 0 h 123"/>
                <a:gd name="T104" fmla="*/ 29 w 104"/>
                <a:gd name="T105" fmla="*/ 0 h 123"/>
                <a:gd name="T106" fmla="*/ 30 w 104"/>
                <a:gd name="T107" fmla="*/ 1 h 123"/>
                <a:gd name="T108" fmla="*/ 31 w 104"/>
                <a:gd name="T109" fmla="*/ 1 h 123"/>
                <a:gd name="T110" fmla="*/ 31 w 104"/>
                <a:gd name="T111" fmla="*/ 1 h 123"/>
                <a:gd name="T112" fmla="*/ 34 w 104"/>
                <a:gd name="T113" fmla="*/ 1 h 123"/>
                <a:gd name="T114" fmla="*/ 39 w 104"/>
                <a:gd name="T115" fmla="*/ 3 h 123"/>
                <a:gd name="T116" fmla="*/ 101 w 104"/>
                <a:gd name="T117" fmla="*/ 11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4" h="123">
                  <a:moveTo>
                    <a:pt x="52" y="72"/>
                  </a:moveTo>
                  <a:cubicBezTo>
                    <a:pt x="52" y="74"/>
                    <a:pt x="54" y="76"/>
                    <a:pt x="53" y="78"/>
                  </a:cubicBezTo>
                  <a:cubicBezTo>
                    <a:pt x="53" y="79"/>
                    <a:pt x="53" y="82"/>
                    <a:pt x="54" y="84"/>
                  </a:cubicBezTo>
                  <a:cubicBezTo>
                    <a:pt x="53" y="84"/>
                    <a:pt x="53" y="83"/>
                    <a:pt x="52" y="83"/>
                  </a:cubicBezTo>
                  <a:cubicBezTo>
                    <a:pt x="53" y="80"/>
                    <a:pt x="52" y="76"/>
                    <a:pt x="52" y="72"/>
                  </a:cubicBezTo>
                  <a:moveTo>
                    <a:pt x="28" y="1"/>
                  </a:moveTo>
                  <a:cubicBezTo>
                    <a:pt x="28" y="1"/>
                    <a:pt x="28" y="1"/>
                    <a:pt x="28" y="1"/>
                  </a:cubicBezTo>
                  <a:cubicBezTo>
                    <a:pt x="28" y="2"/>
                    <a:pt x="28" y="1"/>
                    <a:pt x="28" y="1"/>
                  </a:cubicBezTo>
                  <a:close/>
                  <a:moveTo>
                    <a:pt x="24" y="2"/>
                  </a:moveTo>
                  <a:cubicBezTo>
                    <a:pt x="24" y="2"/>
                    <a:pt x="25" y="3"/>
                    <a:pt x="25" y="3"/>
                  </a:cubicBezTo>
                  <a:cubicBezTo>
                    <a:pt x="24" y="3"/>
                    <a:pt x="24" y="3"/>
                    <a:pt x="24" y="2"/>
                  </a:cubicBezTo>
                  <a:close/>
                  <a:moveTo>
                    <a:pt x="23" y="4"/>
                  </a:moveTo>
                  <a:cubicBezTo>
                    <a:pt x="23" y="4"/>
                    <a:pt x="24" y="3"/>
                    <a:pt x="23" y="3"/>
                  </a:cubicBezTo>
                  <a:cubicBezTo>
                    <a:pt x="23" y="3"/>
                    <a:pt x="23" y="4"/>
                    <a:pt x="23" y="4"/>
                  </a:cubicBezTo>
                  <a:close/>
                  <a:moveTo>
                    <a:pt x="23" y="4"/>
                  </a:moveTo>
                  <a:cubicBezTo>
                    <a:pt x="23" y="4"/>
                    <a:pt x="23" y="3"/>
                    <a:pt x="22" y="3"/>
                  </a:cubicBezTo>
                  <a:cubicBezTo>
                    <a:pt x="23" y="3"/>
                    <a:pt x="23" y="3"/>
                    <a:pt x="23" y="4"/>
                  </a:cubicBezTo>
                  <a:close/>
                  <a:moveTo>
                    <a:pt x="14" y="18"/>
                  </a:moveTo>
                  <a:cubicBezTo>
                    <a:pt x="14" y="18"/>
                    <a:pt x="14" y="18"/>
                    <a:pt x="14" y="19"/>
                  </a:cubicBezTo>
                  <a:cubicBezTo>
                    <a:pt x="14" y="18"/>
                    <a:pt x="14" y="18"/>
                    <a:pt x="14" y="18"/>
                  </a:cubicBezTo>
                  <a:close/>
                  <a:moveTo>
                    <a:pt x="14" y="21"/>
                  </a:moveTo>
                  <a:cubicBezTo>
                    <a:pt x="14" y="22"/>
                    <a:pt x="15" y="23"/>
                    <a:pt x="15" y="24"/>
                  </a:cubicBezTo>
                  <a:cubicBezTo>
                    <a:pt x="14" y="23"/>
                    <a:pt x="14" y="22"/>
                    <a:pt x="14" y="2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1"/>
                    <a:pt x="14" y="21"/>
                  </a:cubicBezTo>
                  <a:moveTo>
                    <a:pt x="14" y="20"/>
                  </a:moveTo>
                  <a:cubicBezTo>
                    <a:pt x="14" y="20"/>
                    <a:pt x="14" y="21"/>
                    <a:pt x="14" y="22"/>
                  </a:cubicBezTo>
                  <a:cubicBezTo>
                    <a:pt x="14" y="21"/>
                    <a:pt x="15" y="21"/>
                    <a:pt x="14" y="20"/>
                  </a:cubicBezTo>
                  <a:moveTo>
                    <a:pt x="14" y="19"/>
                  </a:moveTo>
                  <a:cubicBezTo>
                    <a:pt x="14" y="19"/>
                    <a:pt x="14" y="20"/>
                    <a:pt x="14" y="21"/>
                  </a:cubicBezTo>
                  <a:cubicBezTo>
                    <a:pt x="14" y="20"/>
                    <a:pt x="14" y="20"/>
                    <a:pt x="14" y="19"/>
                  </a:cubicBezTo>
                  <a:close/>
                  <a:moveTo>
                    <a:pt x="14" y="20"/>
                  </a:moveTo>
                  <a:cubicBezTo>
                    <a:pt x="14" y="20"/>
                    <a:pt x="14" y="21"/>
                    <a:pt x="14" y="21"/>
                  </a:cubicBezTo>
                  <a:cubicBezTo>
                    <a:pt x="14" y="21"/>
                    <a:pt x="14" y="20"/>
                    <a:pt x="14" y="20"/>
                  </a:cubicBezTo>
                  <a:moveTo>
                    <a:pt x="39" y="3"/>
                  </a:moveTo>
                  <a:cubicBezTo>
                    <a:pt x="44" y="4"/>
                    <a:pt x="48" y="9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8" y="14"/>
                    <a:pt x="49" y="16"/>
                    <a:pt x="49" y="17"/>
                  </a:cubicBezTo>
                  <a:cubicBezTo>
                    <a:pt x="50" y="18"/>
                    <a:pt x="50" y="19"/>
                    <a:pt x="50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1"/>
                    <a:pt x="49" y="22"/>
                    <a:pt x="49" y="23"/>
                  </a:cubicBezTo>
                  <a:cubicBezTo>
                    <a:pt x="49" y="22"/>
                    <a:pt x="49" y="24"/>
                    <a:pt x="48" y="24"/>
                  </a:cubicBezTo>
                  <a:cubicBezTo>
                    <a:pt x="50" y="24"/>
                    <a:pt x="51" y="23"/>
                    <a:pt x="52" y="25"/>
                  </a:cubicBezTo>
                  <a:cubicBezTo>
                    <a:pt x="52" y="27"/>
                    <a:pt x="51" y="28"/>
                    <a:pt x="50" y="30"/>
                  </a:cubicBezTo>
                  <a:cubicBezTo>
                    <a:pt x="50" y="31"/>
                    <a:pt x="47" y="35"/>
                    <a:pt x="45" y="34"/>
                  </a:cubicBezTo>
                  <a:cubicBezTo>
                    <a:pt x="45" y="36"/>
                    <a:pt x="43" y="40"/>
                    <a:pt x="42" y="42"/>
                  </a:cubicBezTo>
                  <a:cubicBezTo>
                    <a:pt x="46" y="43"/>
                    <a:pt x="50" y="44"/>
                    <a:pt x="54" y="46"/>
                  </a:cubicBezTo>
                  <a:cubicBezTo>
                    <a:pt x="59" y="49"/>
                    <a:pt x="58" y="55"/>
                    <a:pt x="60" y="60"/>
                  </a:cubicBezTo>
                  <a:cubicBezTo>
                    <a:pt x="62" y="65"/>
                    <a:pt x="65" y="69"/>
                    <a:pt x="65" y="74"/>
                  </a:cubicBezTo>
                  <a:cubicBezTo>
                    <a:pt x="66" y="78"/>
                    <a:pt x="65" y="83"/>
                    <a:pt x="64" y="87"/>
                  </a:cubicBezTo>
                  <a:cubicBezTo>
                    <a:pt x="68" y="88"/>
                    <a:pt x="73" y="88"/>
                    <a:pt x="75" y="92"/>
                  </a:cubicBezTo>
                  <a:cubicBezTo>
                    <a:pt x="78" y="96"/>
                    <a:pt x="81" y="99"/>
                    <a:pt x="84" y="103"/>
                  </a:cubicBezTo>
                  <a:cubicBezTo>
                    <a:pt x="86" y="106"/>
                    <a:pt x="90" y="105"/>
                    <a:pt x="93" y="105"/>
                  </a:cubicBezTo>
                  <a:cubicBezTo>
                    <a:pt x="95" y="106"/>
                    <a:pt x="104" y="105"/>
                    <a:pt x="101" y="109"/>
                  </a:cubicBezTo>
                  <a:cubicBezTo>
                    <a:pt x="103" y="109"/>
                    <a:pt x="104" y="111"/>
                    <a:pt x="103" y="112"/>
                  </a:cubicBezTo>
                  <a:cubicBezTo>
                    <a:pt x="103" y="113"/>
                    <a:pt x="103" y="114"/>
                    <a:pt x="102" y="114"/>
                  </a:cubicBezTo>
                  <a:cubicBezTo>
                    <a:pt x="104" y="115"/>
                    <a:pt x="102" y="117"/>
                    <a:pt x="101" y="116"/>
                  </a:cubicBezTo>
                  <a:cubicBezTo>
                    <a:pt x="103" y="119"/>
                    <a:pt x="96" y="118"/>
                    <a:pt x="95" y="118"/>
                  </a:cubicBezTo>
                  <a:cubicBezTo>
                    <a:pt x="91" y="118"/>
                    <a:pt x="87" y="117"/>
                    <a:pt x="83" y="117"/>
                  </a:cubicBezTo>
                  <a:cubicBezTo>
                    <a:pt x="81" y="117"/>
                    <a:pt x="79" y="117"/>
                    <a:pt x="77" y="116"/>
                  </a:cubicBezTo>
                  <a:cubicBezTo>
                    <a:pt x="76" y="116"/>
                    <a:pt x="76" y="115"/>
                    <a:pt x="76" y="115"/>
                  </a:cubicBezTo>
                  <a:cubicBezTo>
                    <a:pt x="75" y="113"/>
                    <a:pt x="75" y="114"/>
                    <a:pt x="73" y="113"/>
                  </a:cubicBezTo>
                  <a:cubicBezTo>
                    <a:pt x="69" y="112"/>
                    <a:pt x="65" y="110"/>
                    <a:pt x="65" y="105"/>
                  </a:cubicBezTo>
                  <a:cubicBezTo>
                    <a:pt x="63" y="105"/>
                    <a:pt x="62" y="106"/>
                    <a:pt x="61" y="107"/>
                  </a:cubicBezTo>
                  <a:cubicBezTo>
                    <a:pt x="60" y="107"/>
                    <a:pt x="60" y="109"/>
                    <a:pt x="60" y="110"/>
                  </a:cubicBezTo>
                  <a:cubicBezTo>
                    <a:pt x="60" y="111"/>
                    <a:pt x="59" y="110"/>
                    <a:pt x="59" y="111"/>
                  </a:cubicBezTo>
                  <a:cubicBezTo>
                    <a:pt x="59" y="112"/>
                    <a:pt x="58" y="113"/>
                    <a:pt x="58" y="114"/>
                  </a:cubicBezTo>
                  <a:cubicBezTo>
                    <a:pt x="57" y="116"/>
                    <a:pt x="57" y="119"/>
                    <a:pt x="55" y="120"/>
                  </a:cubicBezTo>
                  <a:cubicBezTo>
                    <a:pt x="50" y="123"/>
                    <a:pt x="51" y="117"/>
                    <a:pt x="46" y="117"/>
                  </a:cubicBezTo>
                  <a:cubicBezTo>
                    <a:pt x="42" y="117"/>
                    <a:pt x="36" y="117"/>
                    <a:pt x="32" y="117"/>
                  </a:cubicBezTo>
                  <a:cubicBezTo>
                    <a:pt x="25" y="116"/>
                    <a:pt x="21" y="115"/>
                    <a:pt x="16" y="112"/>
                  </a:cubicBezTo>
                  <a:cubicBezTo>
                    <a:pt x="12" y="113"/>
                    <a:pt x="6" y="111"/>
                    <a:pt x="4" y="108"/>
                  </a:cubicBezTo>
                  <a:cubicBezTo>
                    <a:pt x="3" y="106"/>
                    <a:pt x="2" y="106"/>
                    <a:pt x="2" y="103"/>
                  </a:cubicBezTo>
                  <a:cubicBezTo>
                    <a:pt x="2" y="101"/>
                    <a:pt x="0" y="99"/>
                    <a:pt x="0" y="97"/>
                  </a:cubicBezTo>
                  <a:cubicBezTo>
                    <a:pt x="0" y="94"/>
                    <a:pt x="4" y="88"/>
                    <a:pt x="7" y="87"/>
                  </a:cubicBezTo>
                  <a:cubicBezTo>
                    <a:pt x="7" y="87"/>
                    <a:pt x="3" y="87"/>
                    <a:pt x="3" y="87"/>
                  </a:cubicBezTo>
                  <a:cubicBezTo>
                    <a:pt x="3" y="86"/>
                    <a:pt x="5" y="84"/>
                    <a:pt x="5" y="84"/>
                  </a:cubicBezTo>
                  <a:cubicBezTo>
                    <a:pt x="3" y="81"/>
                    <a:pt x="2" y="79"/>
                    <a:pt x="2" y="74"/>
                  </a:cubicBezTo>
                  <a:cubicBezTo>
                    <a:pt x="2" y="70"/>
                    <a:pt x="3" y="66"/>
                    <a:pt x="5" y="62"/>
                  </a:cubicBezTo>
                  <a:cubicBezTo>
                    <a:pt x="6" y="56"/>
                    <a:pt x="8" y="51"/>
                    <a:pt x="13" y="47"/>
                  </a:cubicBezTo>
                  <a:cubicBezTo>
                    <a:pt x="16" y="45"/>
                    <a:pt x="19" y="43"/>
                    <a:pt x="22" y="41"/>
                  </a:cubicBezTo>
                  <a:cubicBezTo>
                    <a:pt x="18" y="40"/>
                    <a:pt x="18" y="36"/>
                    <a:pt x="16" y="33"/>
                  </a:cubicBezTo>
                  <a:cubicBezTo>
                    <a:pt x="15" y="31"/>
                    <a:pt x="10" y="24"/>
                    <a:pt x="16" y="25"/>
                  </a:cubicBezTo>
                  <a:cubicBezTo>
                    <a:pt x="15" y="25"/>
                    <a:pt x="15" y="24"/>
                    <a:pt x="15" y="24"/>
                  </a:cubicBezTo>
                  <a:cubicBezTo>
                    <a:pt x="15" y="24"/>
                    <a:pt x="15" y="24"/>
                    <a:pt x="15" y="25"/>
                  </a:cubicBezTo>
                  <a:cubicBezTo>
                    <a:pt x="13" y="22"/>
                    <a:pt x="13" y="17"/>
                    <a:pt x="15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5" y="13"/>
                    <a:pt x="16" y="10"/>
                    <a:pt x="18" y="8"/>
                  </a:cubicBezTo>
                  <a:cubicBezTo>
                    <a:pt x="19" y="7"/>
                    <a:pt x="18" y="8"/>
                    <a:pt x="18" y="8"/>
                  </a:cubicBezTo>
                  <a:cubicBezTo>
                    <a:pt x="19" y="7"/>
                    <a:pt x="20" y="5"/>
                    <a:pt x="22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3" y="4"/>
                    <a:pt x="23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3" y="4"/>
                    <a:pt x="23" y="4"/>
                  </a:cubicBezTo>
                  <a:cubicBezTo>
                    <a:pt x="23" y="3"/>
                    <a:pt x="23" y="3"/>
                    <a:pt x="22" y="4"/>
                  </a:cubicBezTo>
                  <a:cubicBezTo>
                    <a:pt x="22" y="4"/>
                    <a:pt x="23" y="3"/>
                    <a:pt x="23" y="3"/>
                  </a:cubicBezTo>
                  <a:cubicBezTo>
                    <a:pt x="24" y="3"/>
                    <a:pt x="24" y="2"/>
                    <a:pt x="25" y="2"/>
                  </a:cubicBezTo>
                  <a:cubicBezTo>
                    <a:pt x="24" y="3"/>
                    <a:pt x="26" y="2"/>
                    <a:pt x="26" y="2"/>
                  </a:cubicBezTo>
                  <a:cubicBezTo>
                    <a:pt x="26" y="2"/>
                    <a:pt x="27" y="1"/>
                    <a:pt x="28" y="1"/>
                  </a:cubicBezTo>
                  <a:cubicBezTo>
                    <a:pt x="28" y="1"/>
                    <a:pt x="28" y="1"/>
                    <a:pt x="27" y="1"/>
                  </a:cubicBezTo>
                  <a:cubicBezTo>
                    <a:pt x="28" y="1"/>
                    <a:pt x="28" y="1"/>
                    <a:pt x="29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9" y="1"/>
                    <a:pt x="29" y="0"/>
                  </a:cubicBezTo>
                  <a:cubicBezTo>
                    <a:pt x="29" y="1"/>
                    <a:pt x="28" y="2"/>
                    <a:pt x="29" y="1"/>
                  </a:cubicBezTo>
                  <a:cubicBezTo>
                    <a:pt x="30" y="1"/>
                    <a:pt x="30" y="1"/>
                    <a:pt x="29" y="0"/>
                  </a:cubicBezTo>
                  <a:cubicBezTo>
                    <a:pt x="30" y="0"/>
                    <a:pt x="30" y="1"/>
                    <a:pt x="30" y="1"/>
                  </a:cubicBezTo>
                  <a:cubicBezTo>
                    <a:pt x="30" y="1"/>
                    <a:pt x="30" y="2"/>
                    <a:pt x="30" y="1"/>
                  </a:cubicBezTo>
                  <a:cubicBezTo>
                    <a:pt x="30" y="1"/>
                    <a:pt x="31" y="0"/>
                    <a:pt x="30" y="1"/>
                  </a:cubicBezTo>
                  <a:cubicBezTo>
                    <a:pt x="31" y="0"/>
                    <a:pt x="31" y="0"/>
                    <a:pt x="31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1"/>
                    <a:pt x="31" y="0"/>
                    <a:pt x="31" y="1"/>
                  </a:cubicBezTo>
                  <a:cubicBezTo>
                    <a:pt x="32" y="1"/>
                    <a:pt x="31" y="1"/>
                    <a:pt x="31" y="1"/>
                  </a:cubicBezTo>
                  <a:cubicBezTo>
                    <a:pt x="32" y="1"/>
                    <a:pt x="34" y="2"/>
                    <a:pt x="34" y="1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5" y="1"/>
                    <a:pt x="38" y="3"/>
                    <a:pt x="39" y="3"/>
                  </a:cubicBezTo>
                  <a:moveTo>
                    <a:pt x="99" y="116"/>
                  </a:moveTo>
                  <a:cubicBezTo>
                    <a:pt x="99" y="116"/>
                    <a:pt x="100" y="116"/>
                    <a:pt x="101" y="116"/>
                  </a:cubicBezTo>
                  <a:cubicBezTo>
                    <a:pt x="100" y="116"/>
                    <a:pt x="100" y="115"/>
                    <a:pt x="99" y="116"/>
                  </a:cubicBezTo>
                </a:path>
              </a:pathLst>
            </a:custGeom>
            <a:solidFill>
              <a:srgbClr val="FFD200"/>
            </a:solidFill>
            <a:ln>
              <a:noFill/>
            </a:ln>
            <a:effectLst>
              <a:outerShdw blurRad="114300" dir="18900000" sy="23000" kx="-1200000" algn="bl" rotWithShape="0">
                <a:prstClr val="black">
                  <a:alpha val="5000"/>
                </a:prstClr>
              </a:outerShdw>
            </a:effectLst>
          </p:spPr>
          <p:txBody>
            <a:bodyPr anchor="ctr"/>
            <a:lstStyle/>
            <a:p>
              <a:pPr algn="ctr"/>
              <a:endParaRPr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5538952" y="3668429"/>
              <a:ext cx="1682491" cy="1971018"/>
            </a:xfrm>
            <a:custGeom>
              <a:avLst/>
              <a:gdLst>
                <a:gd name="T0" fmla="*/ 11 w 202"/>
                <a:gd name="T1" fmla="*/ 19 h 237"/>
                <a:gd name="T2" fmla="*/ 10 w 202"/>
                <a:gd name="T3" fmla="*/ 17 h 237"/>
                <a:gd name="T4" fmla="*/ 11 w 202"/>
                <a:gd name="T5" fmla="*/ 11 h 237"/>
                <a:gd name="T6" fmla="*/ 11 w 202"/>
                <a:gd name="T7" fmla="*/ 7 h 237"/>
                <a:gd name="T8" fmla="*/ 17 w 202"/>
                <a:gd name="T9" fmla="*/ 8 h 237"/>
                <a:gd name="T10" fmla="*/ 24 w 202"/>
                <a:gd name="T11" fmla="*/ 12 h 237"/>
                <a:gd name="T12" fmla="*/ 31 w 202"/>
                <a:gd name="T13" fmla="*/ 13 h 237"/>
                <a:gd name="T14" fmla="*/ 44 w 202"/>
                <a:gd name="T15" fmla="*/ 20 h 237"/>
                <a:gd name="T16" fmla="*/ 63 w 202"/>
                <a:gd name="T17" fmla="*/ 28 h 237"/>
                <a:gd name="T18" fmla="*/ 68 w 202"/>
                <a:gd name="T19" fmla="*/ 32 h 237"/>
                <a:gd name="T20" fmla="*/ 87 w 202"/>
                <a:gd name="T21" fmla="*/ 32 h 237"/>
                <a:gd name="T22" fmla="*/ 92 w 202"/>
                <a:gd name="T23" fmla="*/ 24 h 237"/>
                <a:gd name="T24" fmla="*/ 97 w 202"/>
                <a:gd name="T25" fmla="*/ 5 h 237"/>
                <a:gd name="T26" fmla="*/ 112 w 202"/>
                <a:gd name="T27" fmla="*/ 3 h 237"/>
                <a:gd name="T28" fmla="*/ 115 w 202"/>
                <a:gd name="T29" fmla="*/ 4 h 237"/>
                <a:gd name="T30" fmla="*/ 118 w 202"/>
                <a:gd name="T31" fmla="*/ 7 h 237"/>
                <a:gd name="T32" fmla="*/ 120 w 202"/>
                <a:gd name="T33" fmla="*/ 24 h 237"/>
                <a:gd name="T34" fmla="*/ 115 w 202"/>
                <a:gd name="T35" fmla="*/ 38 h 237"/>
                <a:gd name="T36" fmla="*/ 130 w 202"/>
                <a:gd name="T37" fmla="*/ 40 h 237"/>
                <a:gd name="T38" fmla="*/ 142 w 202"/>
                <a:gd name="T39" fmla="*/ 41 h 237"/>
                <a:gd name="T40" fmla="*/ 154 w 202"/>
                <a:gd name="T41" fmla="*/ 37 h 237"/>
                <a:gd name="T42" fmla="*/ 180 w 202"/>
                <a:gd name="T43" fmla="*/ 28 h 237"/>
                <a:gd name="T44" fmla="*/ 189 w 202"/>
                <a:gd name="T45" fmla="*/ 24 h 237"/>
                <a:gd name="T46" fmla="*/ 195 w 202"/>
                <a:gd name="T47" fmla="*/ 22 h 237"/>
                <a:gd name="T48" fmla="*/ 197 w 202"/>
                <a:gd name="T49" fmla="*/ 24 h 237"/>
                <a:gd name="T50" fmla="*/ 195 w 202"/>
                <a:gd name="T51" fmla="*/ 30 h 237"/>
                <a:gd name="T52" fmla="*/ 171 w 202"/>
                <a:gd name="T53" fmla="*/ 42 h 237"/>
                <a:gd name="T54" fmla="*/ 138 w 202"/>
                <a:gd name="T55" fmla="*/ 63 h 237"/>
                <a:gd name="T56" fmla="*/ 128 w 202"/>
                <a:gd name="T57" fmla="*/ 81 h 237"/>
                <a:gd name="T58" fmla="*/ 123 w 202"/>
                <a:gd name="T59" fmla="*/ 111 h 237"/>
                <a:gd name="T60" fmla="*/ 118 w 202"/>
                <a:gd name="T61" fmla="*/ 132 h 237"/>
                <a:gd name="T62" fmla="*/ 110 w 202"/>
                <a:gd name="T63" fmla="*/ 153 h 237"/>
                <a:gd name="T64" fmla="*/ 106 w 202"/>
                <a:gd name="T65" fmla="*/ 177 h 237"/>
                <a:gd name="T66" fmla="*/ 98 w 202"/>
                <a:gd name="T67" fmla="*/ 198 h 237"/>
                <a:gd name="T68" fmla="*/ 99 w 202"/>
                <a:gd name="T69" fmla="*/ 205 h 237"/>
                <a:gd name="T70" fmla="*/ 82 w 202"/>
                <a:gd name="T71" fmla="*/ 226 h 237"/>
                <a:gd name="T72" fmla="*/ 77 w 202"/>
                <a:gd name="T73" fmla="*/ 209 h 237"/>
                <a:gd name="T74" fmla="*/ 82 w 202"/>
                <a:gd name="T75" fmla="*/ 191 h 237"/>
                <a:gd name="T76" fmla="*/ 75 w 202"/>
                <a:gd name="T77" fmla="*/ 192 h 237"/>
                <a:gd name="T78" fmla="*/ 77 w 202"/>
                <a:gd name="T79" fmla="*/ 182 h 237"/>
                <a:gd name="T80" fmla="*/ 75 w 202"/>
                <a:gd name="T81" fmla="*/ 157 h 237"/>
                <a:gd name="T82" fmla="*/ 77 w 202"/>
                <a:gd name="T83" fmla="*/ 142 h 237"/>
                <a:gd name="T84" fmla="*/ 76 w 202"/>
                <a:gd name="T85" fmla="*/ 122 h 237"/>
                <a:gd name="T86" fmla="*/ 71 w 202"/>
                <a:gd name="T87" fmla="*/ 98 h 237"/>
                <a:gd name="T88" fmla="*/ 69 w 202"/>
                <a:gd name="T89" fmla="*/ 65 h 237"/>
                <a:gd name="T90" fmla="*/ 36 w 202"/>
                <a:gd name="T91" fmla="*/ 30 h 237"/>
                <a:gd name="T92" fmla="*/ 20 w 202"/>
                <a:gd name="T93" fmla="*/ 1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2" h="237">
                  <a:moveTo>
                    <a:pt x="20" y="19"/>
                  </a:moveTo>
                  <a:cubicBezTo>
                    <a:pt x="17" y="19"/>
                    <a:pt x="13" y="17"/>
                    <a:pt x="11" y="19"/>
                  </a:cubicBezTo>
                  <a:cubicBezTo>
                    <a:pt x="10" y="20"/>
                    <a:pt x="7" y="21"/>
                    <a:pt x="6" y="21"/>
                  </a:cubicBezTo>
                  <a:cubicBezTo>
                    <a:pt x="5" y="19"/>
                    <a:pt x="10" y="17"/>
                    <a:pt x="10" y="17"/>
                  </a:cubicBezTo>
                  <a:cubicBezTo>
                    <a:pt x="15" y="14"/>
                    <a:pt x="2" y="14"/>
                    <a:pt x="2" y="13"/>
                  </a:cubicBezTo>
                  <a:cubicBezTo>
                    <a:pt x="1" y="11"/>
                    <a:pt x="11" y="12"/>
                    <a:pt x="11" y="11"/>
                  </a:cubicBezTo>
                  <a:cubicBezTo>
                    <a:pt x="10" y="8"/>
                    <a:pt x="4" y="8"/>
                    <a:pt x="3" y="7"/>
                  </a:cubicBezTo>
                  <a:cubicBezTo>
                    <a:pt x="0" y="4"/>
                    <a:pt x="11" y="6"/>
                    <a:pt x="11" y="7"/>
                  </a:cubicBezTo>
                  <a:cubicBezTo>
                    <a:pt x="11" y="7"/>
                    <a:pt x="5" y="0"/>
                    <a:pt x="8" y="0"/>
                  </a:cubicBezTo>
                  <a:cubicBezTo>
                    <a:pt x="9" y="1"/>
                    <a:pt x="16" y="10"/>
                    <a:pt x="17" y="8"/>
                  </a:cubicBezTo>
                  <a:cubicBezTo>
                    <a:pt x="18" y="8"/>
                    <a:pt x="15" y="1"/>
                    <a:pt x="19" y="2"/>
                  </a:cubicBezTo>
                  <a:cubicBezTo>
                    <a:pt x="18" y="1"/>
                    <a:pt x="23" y="11"/>
                    <a:pt x="24" y="12"/>
                  </a:cubicBezTo>
                  <a:cubicBezTo>
                    <a:pt x="25" y="12"/>
                    <a:pt x="26" y="10"/>
                    <a:pt x="26" y="11"/>
                  </a:cubicBezTo>
                  <a:cubicBezTo>
                    <a:pt x="28" y="12"/>
                    <a:pt x="29" y="14"/>
                    <a:pt x="31" y="13"/>
                  </a:cubicBezTo>
                  <a:cubicBezTo>
                    <a:pt x="33" y="13"/>
                    <a:pt x="35" y="16"/>
                    <a:pt x="35" y="17"/>
                  </a:cubicBezTo>
                  <a:cubicBezTo>
                    <a:pt x="38" y="18"/>
                    <a:pt x="41" y="19"/>
                    <a:pt x="44" y="20"/>
                  </a:cubicBezTo>
                  <a:cubicBezTo>
                    <a:pt x="47" y="22"/>
                    <a:pt x="50" y="24"/>
                    <a:pt x="54" y="25"/>
                  </a:cubicBezTo>
                  <a:cubicBezTo>
                    <a:pt x="57" y="26"/>
                    <a:pt x="60" y="27"/>
                    <a:pt x="63" y="28"/>
                  </a:cubicBezTo>
                  <a:cubicBezTo>
                    <a:pt x="64" y="28"/>
                    <a:pt x="64" y="30"/>
                    <a:pt x="65" y="31"/>
                  </a:cubicBezTo>
                  <a:cubicBezTo>
                    <a:pt x="66" y="32"/>
                    <a:pt x="67" y="31"/>
                    <a:pt x="68" y="32"/>
                  </a:cubicBezTo>
                  <a:cubicBezTo>
                    <a:pt x="72" y="35"/>
                    <a:pt x="76" y="31"/>
                    <a:pt x="80" y="32"/>
                  </a:cubicBezTo>
                  <a:cubicBezTo>
                    <a:pt x="83" y="32"/>
                    <a:pt x="84" y="32"/>
                    <a:pt x="87" y="32"/>
                  </a:cubicBezTo>
                  <a:cubicBezTo>
                    <a:pt x="91" y="32"/>
                    <a:pt x="93" y="35"/>
                    <a:pt x="95" y="37"/>
                  </a:cubicBezTo>
                  <a:cubicBezTo>
                    <a:pt x="94" y="35"/>
                    <a:pt x="89" y="25"/>
                    <a:pt x="92" y="24"/>
                  </a:cubicBezTo>
                  <a:cubicBezTo>
                    <a:pt x="91" y="21"/>
                    <a:pt x="90" y="17"/>
                    <a:pt x="91" y="13"/>
                  </a:cubicBezTo>
                  <a:cubicBezTo>
                    <a:pt x="93" y="9"/>
                    <a:pt x="95" y="8"/>
                    <a:pt x="97" y="5"/>
                  </a:cubicBezTo>
                  <a:cubicBezTo>
                    <a:pt x="100" y="0"/>
                    <a:pt x="109" y="2"/>
                    <a:pt x="112" y="2"/>
                  </a:cubicBezTo>
                  <a:cubicBezTo>
                    <a:pt x="112" y="2"/>
                    <a:pt x="112" y="3"/>
                    <a:pt x="112" y="3"/>
                  </a:cubicBezTo>
                  <a:cubicBezTo>
                    <a:pt x="112" y="3"/>
                    <a:pt x="115" y="4"/>
                    <a:pt x="116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7" y="5"/>
                    <a:pt x="118" y="5"/>
                  </a:cubicBezTo>
                  <a:cubicBezTo>
                    <a:pt x="117" y="5"/>
                    <a:pt x="118" y="6"/>
                    <a:pt x="118" y="7"/>
                  </a:cubicBezTo>
                  <a:cubicBezTo>
                    <a:pt x="118" y="8"/>
                    <a:pt x="121" y="12"/>
                    <a:pt x="121" y="15"/>
                  </a:cubicBezTo>
                  <a:cubicBezTo>
                    <a:pt x="121" y="18"/>
                    <a:pt x="120" y="21"/>
                    <a:pt x="120" y="24"/>
                  </a:cubicBezTo>
                  <a:cubicBezTo>
                    <a:pt x="123" y="23"/>
                    <a:pt x="121" y="33"/>
                    <a:pt x="117" y="32"/>
                  </a:cubicBezTo>
                  <a:cubicBezTo>
                    <a:pt x="116" y="34"/>
                    <a:pt x="116" y="36"/>
                    <a:pt x="115" y="38"/>
                  </a:cubicBezTo>
                  <a:cubicBezTo>
                    <a:pt x="119" y="36"/>
                    <a:pt x="120" y="37"/>
                    <a:pt x="124" y="38"/>
                  </a:cubicBezTo>
                  <a:cubicBezTo>
                    <a:pt x="127" y="38"/>
                    <a:pt x="128" y="39"/>
                    <a:pt x="130" y="40"/>
                  </a:cubicBezTo>
                  <a:cubicBezTo>
                    <a:pt x="131" y="41"/>
                    <a:pt x="133" y="40"/>
                    <a:pt x="135" y="40"/>
                  </a:cubicBezTo>
                  <a:cubicBezTo>
                    <a:pt x="138" y="41"/>
                    <a:pt x="138" y="42"/>
                    <a:pt x="142" y="41"/>
                  </a:cubicBezTo>
                  <a:cubicBezTo>
                    <a:pt x="143" y="41"/>
                    <a:pt x="145" y="41"/>
                    <a:pt x="147" y="40"/>
                  </a:cubicBezTo>
                  <a:cubicBezTo>
                    <a:pt x="148" y="39"/>
                    <a:pt x="153" y="38"/>
                    <a:pt x="154" y="37"/>
                  </a:cubicBezTo>
                  <a:cubicBezTo>
                    <a:pt x="155" y="34"/>
                    <a:pt x="160" y="34"/>
                    <a:pt x="163" y="33"/>
                  </a:cubicBezTo>
                  <a:cubicBezTo>
                    <a:pt x="165" y="31"/>
                    <a:pt x="178" y="26"/>
                    <a:pt x="180" y="28"/>
                  </a:cubicBezTo>
                  <a:cubicBezTo>
                    <a:pt x="183" y="27"/>
                    <a:pt x="186" y="24"/>
                    <a:pt x="187" y="21"/>
                  </a:cubicBezTo>
                  <a:cubicBezTo>
                    <a:pt x="188" y="16"/>
                    <a:pt x="189" y="22"/>
                    <a:pt x="189" y="24"/>
                  </a:cubicBezTo>
                  <a:cubicBezTo>
                    <a:pt x="191" y="23"/>
                    <a:pt x="195" y="16"/>
                    <a:pt x="198" y="17"/>
                  </a:cubicBezTo>
                  <a:cubicBezTo>
                    <a:pt x="199" y="17"/>
                    <a:pt x="195" y="21"/>
                    <a:pt x="195" y="22"/>
                  </a:cubicBezTo>
                  <a:cubicBezTo>
                    <a:pt x="195" y="21"/>
                    <a:pt x="200" y="18"/>
                    <a:pt x="201" y="19"/>
                  </a:cubicBezTo>
                  <a:cubicBezTo>
                    <a:pt x="202" y="20"/>
                    <a:pt x="197" y="24"/>
                    <a:pt x="197" y="24"/>
                  </a:cubicBezTo>
                  <a:cubicBezTo>
                    <a:pt x="198" y="24"/>
                    <a:pt x="199" y="23"/>
                    <a:pt x="200" y="22"/>
                  </a:cubicBezTo>
                  <a:cubicBezTo>
                    <a:pt x="201" y="25"/>
                    <a:pt x="189" y="30"/>
                    <a:pt x="195" y="30"/>
                  </a:cubicBezTo>
                  <a:cubicBezTo>
                    <a:pt x="202" y="31"/>
                    <a:pt x="191" y="32"/>
                    <a:pt x="189" y="32"/>
                  </a:cubicBezTo>
                  <a:cubicBezTo>
                    <a:pt x="183" y="32"/>
                    <a:pt x="176" y="39"/>
                    <a:pt x="171" y="42"/>
                  </a:cubicBezTo>
                  <a:cubicBezTo>
                    <a:pt x="162" y="47"/>
                    <a:pt x="154" y="51"/>
                    <a:pt x="146" y="57"/>
                  </a:cubicBezTo>
                  <a:cubicBezTo>
                    <a:pt x="143" y="59"/>
                    <a:pt x="141" y="61"/>
                    <a:pt x="138" y="63"/>
                  </a:cubicBezTo>
                  <a:cubicBezTo>
                    <a:pt x="137" y="64"/>
                    <a:pt x="133" y="65"/>
                    <a:pt x="132" y="66"/>
                  </a:cubicBezTo>
                  <a:cubicBezTo>
                    <a:pt x="130" y="70"/>
                    <a:pt x="129" y="77"/>
                    <a:pt x="128" y="81"/>
                  </a:cubicBezTo>
                  <a:cubicBezTo>
                    <a:pt x="126" y="85"/>
                    <a:pt x="124" y="90"/>
                    <a:pt x="124" y="95"/>
                  </a:cubicBezTo>
                  <a:cubicBezTo>
                    <a:pt x="123" y="100"/>
                    <a:pt x="124" y="105"/>
                    <a:pt x="123" y="111"/>
                  </a:cubicBezTo>
                  <a:cubicBezTo>
                    <a:pt x="123" y="113"/>
                    <a:pt x="124" y="120"/>
                    <a:pt x="122" y="122"/>
                  </a:cubicBezTo>
                  <a:cubicBezTo>
                    <a:pt x="119" y="124"/>
                    <a:pt x="118" y="128"/>
                    <a:pt x="118" y="132"/>
                  </a:cubicBezTo>
                  <a:cubicBezTo>
                    <a:pt x="118" y="137"/>
                    <a:pt x="114" y="140"/>
                    <a:pt x="112" y="144"/>
                  </a:cubicBezTo>
                  <a:cubicBezTo>
                    <a:pt x="111" y="146"/>
                    <a:pt x="110" y="151"/>
                    <a:pt x="110" y="153"/>
                  </a:cubicBezTo>
                  <a:cubicBezTo>
                    <a:pt x="111" y="156"/>
                    <a:pt x="112" y="160"/>
                    <a:pt x="110" y="163"/>
                  </a:cubicBezTo>
                  <a:cubicBezTo>
                    <a:pt x="107" y="167"/>
                    <a:pt x="104" y="172"/>
                    <a:pt x="106" y="177"/>
                  </a:cubicBezTo>
                  <a:cubicBezTo>
                    <a:pt x="108" y="181"/>
                    <a:pt x="103" y="187"/>
                    <a:pt x="102" y="191"/>
                  </a:cubicBezTo>
                  <a:cubicBezTo>
                    <a:pt x="101" y="194"/>
                    <a:pt x="99" y="196"/>
                    <a:pt x="98" y="198"/>
                  </a:cubicBezTo>
                  <a:cubicBezTo>
                    <a:pt x="98" y="199"/>
                    <a:pt x="98" y="201"/>
                    <a:pt x="99" y="201"/>
                  </a:cubicBezTo>
                  <a:cubicBezTo>
                    <a:pt x="102" y="201"/>
                    <a:pt x="99" y="204"/>
                    <a:pt x="99" y="205"/>
                  </a:cubicBezTo>
                  <a:cubicBezTo>
                    <a:pt x="101" y="211"/>
                    <a:pt x="98" y="217"/>
                    <a:pt x="98" y="222"/>
                  </a:cubicBezTo>
                  <a:cubicBezTo>
                    <a:pt x="98" y="232"/>
                    <a:pt x="81" y="237"/>
                    <a:pt x="82" y="226"/>
                  </a:cubicBezTo>
                  <a:cubicBezTo>
                    <a:pt x="82" y="221"/>
                    <a:pt x="84" y="216"/>
                    <a:pt x="85" y="211"/>
                  </a:cubicBezTo>
                  <a:cubicBezTo>
                    <a:pt x="84" y="211"/>
                    <a:pt x="78" y="211"/>
                    <a:pt x="77" y="209"/>
                  </a:cubicBezTo>
                  <a:cubicBezTo>
                    <a:pt x="77" y="208"/>
                    <a:pt x="78" y="204"/>
                    <a:pt x="78" y="203"/>
                  </a:cubicBezTo>
                  <a:cubicBezTo>
                    <a:pt x="79" y="199"/>
                    <a:pt x="81" y="195"/>
                    <a:pt x="82" y="191"/>
                  </a:cubicBezTo>
                  <a:cubicBezTo>
                    <a:pt x="80" y="192"/>
                    <a:pt x="78" y="193"/>
                    <a:pt x="76" y="194"/>
                  </a:cubicBezTo>
                  <a:cubicBezTo>
                    <a:pt x="74" y="195"/>
                    <a:pt x="73" y="193"/>
                    <a:pt x="75" y="192"/>
                  </a:cubicBezTo>
                  <a:cubicBezTo>
                    <a:pt x="77" y="190"/>
                    <a:pt x="78" y="191"/>
                    <a:pt x="78" y="189"/>
                  </a:cubicBezTo>
                  <a:cubicBezTo>
                    <a:pt x="77" y="187"/>
                    <a:pt x="77" y="184"/>
                    <a:pt x="77" y="182"/>
                  </a:cubicBezTo>
                  <a:cubicBezTo>
                    <a:pt x="77" y="178"/>
                    <a:pt x="81" y="171"/>
                    <a:pt x="78" y="168"/>
                  </a:cubicBezTo>
                  <a:cubicBezTo>
                    <a:pt x="74" y="164"/>
                    <a:pt x="75" y="162"/>
                    <a:pt x="75" y="157"/>
                  </a:cubicBezTo>
                  <a:cubicBezTo>
                    <a:pt x="76" y="152"/>
                    <a:pt x="77" y="148"/>
                    <a:pt x="79" y="144"/>
                  </a:cubicBezTo>
                  <a:cubicBezTo>
                    <a:pt x="80" y="142"/>
                    <a:pt x="78" y="143"/>
                    <a:pt x="77" y="142"/>
                  </a:cubicBezTo>
                  <a:cubicBezTo>
                    <a:pt x="76" y="141"/>
                    <a:pt x="76" y="136"/>
                    <a:pt x="77" y="135"/>
                  </a:cubicBezTo>
                  <a:cubicBezTo>
                    <a:pt x="78" y="130"/>
                    <a:pt x="76" y="127"/>
                    <a:pt x="76" y="122"/>
                  </a:cubicBezTo>
                  <a:cubicBezTo>
                    <a:pt x="75" y="118"/>
                    <a:pt x="70" y="116"/>
                    <a:pt x="72" y="111"/>
                  </a:cubicBezTo>
                  <a:cubicBezTo>
                    <a:pt x="73" y="107"/>
                    <a:pt x="71" y="102"/>
                    <a:pt x="71" y="98"/>
                  </a:cubicBezTo>
                  <a:cubicBezTo>
                    <a:pt x="70" y="92"/>
                    <a:pt x="70" y="87"/>
                    <a:pt x="71" y="82"/>
                  </a:cubicBezTo>
                  <a:cubicBezTo>
                    <a:pt x="71" y="76"/>
                    <a:pt x="70" y="70"/>
                    <a:pt x="69" y="65"/>
                  </a:cubicBezTo>
                  <a:cubicBezTo>
                    <a:pt x="69" y="58"/>
                    <a:pt x="64" y="54"/>
                    <a:pt x="60" y="50"/>
                  </a:cubicBezTo>
                  <a:cubicBezTo>
                    <a:pt x="52" y="43"/>
                    <a:pt x="44" y="36"/>
                    <a:pt x="36" y="30"/>
                  </a:cubicBezTo>
                  <a:cubicBezTo>
                    <a:pt x="33" y="28"/>
                    <a:pt x="28" y="28"/>
                    <a:pt x="25" y="26"/>
                  </a:cubicBezTo>
                  <a:cubicBezTo>
                    <a:pt x="23" y="24"/>
                    <a:pt x="21" y="21"/>
                    <a:pt x="20" y="19"/>
                  </a:cubicBezTo>
                </a:path>
              </a:pathLst>
            </a:custGeom>
            <a:solidFill>
              <a:srgbClr val="FFD200"/>
            </a:solidFill>
            <a:ln>
              <a:noFill/>
            </a:ln>
            <a:effectLst>
              <a:outerShdw blurRad="114300" dir="18900000" sy="23000" kx="-1200000" algn="bl" rotWithShape="0">
                <a:prstClr val="black">
                  <a:alpha val="5000"/>
                </a:prstClr>
              </a:outerShdw>
            </a:effectLst>
          </p:spPr>
          <p:txBody>
            <a:bodyPr anchor="ctr"/>
            <a:lstStyle/>
            <a:p>
              <a:pPr algn="ctr"/>
              <a:endParaRPr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9053611" y="1788317"/>
              <a:ext cx="2644310" cy="3828062"/>
            </a:xfrm>
            <a:custGeom>
              <a:avLst/>
              <a:gdLst>
                <a:gd name="T0" fmla="*/ 200 w 205"/>
                <a:gd name="T1" fmla="*/ 119 h 298"/>
                <a:gd name="T2" fmla="*/ 177 w 205"/>
                <a:gd name="T3" fmla="*/ 115 h 298"/>
                <a:gd name="T4" fmla="*/ 151 w 205"/>
                <a:gd name="T5" fmla="*/ 86 h 298"/>
                <a:gd name="T6" fmla="*/ 137 w 205"/>
                <a:gd name="T7" fmla="*/ 48 h 298"/>
                <a:gd name="T8" fmla="*/ 114 w 205"/>
                <a:gd name="T9" fmla="*/ 39 h 298"/>
                <a:gd name="T10" fmla="*/ 121 w 205"/>
                <a:gd name="T11" fmla="*/ 21 h 298"/>
                <a:gd name="T12" fmla="*/ 119 w 205"/>
                <a:gd name="T13" fmla="*/ 14 h 298"/>
                <a:gd name="T14" fmla="*/ 111 w 205"/>
                <a:gd name="T15" fmla="*/ 3 h 298"/>
                <a:gd name="T16" fmla="*/ 109 w 205"/>
                <a:gd name="T17" fmla="*/ 3 h 298"/>
                <a:gd name="T18" fmla="*/ 109 w 205"/>
                <a:gd name="T19" fmla="*/ 3 h 298"/>
                <a:gd name="T20" fmla="*/ 101 w 205"/>
                <a:gd name="T21" fmla="*/ 1 h 298"/>
                <a:gd name="T22" fmla="*/ 99 w 205"/>
                <a:gd name="T23" fmla="*/ 1 h 298"/>
                <a:gd name="T24" fmla="*/ 93 w 205"/>
                <a:gd name="T25" fmla="*/ 10 h 298"/>
                <a:gd name="T26" fmla="*/ 93 w 205"/>
                <a:gd name="T27" fmla="*/ 13 h 298"/>
                <a:gd name="T28" fmla="*/ 92 w 205"/>
                <a:gd name="T29" fmla="*/ 14 h 298"/>
                <a:gd name="T30" fmla="*/ 91 w 205"/>
                <a:gd name="T31" fmla="*/ 27 h 298"/>
                <a:gd name="T32" fmla="*/ 90 w 205"/>
                <a:gd name="T33" fmla="*/ 42 h 298"/>
                <a:gd name="T34" fmla="*/ 63 w 205"/>
                <a:gd name="T35" fmla="*/ 58 h 298"/>
                <a:gd name="T36" fmla="*/ 52 w 205"/>
                <a:gd name="T37" fmla="*/ 88 h 298"/>
                <a:gd name="T38" fmla="*/ 25 w 205"/>
                <a:gd name="T39" fmla="*/ 121 h 298"/>
                <a:gd name="T40" fmla="*/ 6 w 205"/>
                <a:gd name="T41" fmla="*/ 125 h 298"/>
                <a:gd name="T42" fmla="*/ 4 w 205"/>
                <a:gd name="T43" fmla="*/ 142 h 298"/>
                <a:gd name="T44" fmla="*/ 11 w 205"/>
                <a:gd name="T45" fmla="*/ 145 h 298"/>
                <a:gd name="T46" fmla="*/ 24 w 205"/>
                <a:gd name="T47" fmla="*/ 135 h 298"/>
                <a:gd name="T48" fmla="*/ 60 w 205"/>
                <a:gd name="T49" fmla="*/ 113 h 298"/>
                <a:gd name="T50" fmla="*/ 69 w 205"/>
                <a:gd name="T51" fmla="*/ 127 h 298"/>
                <a:gd name="T52" fmla="*/ 74 w 205"/>
                <a:gd name="T53" fmla="*/ 228 h 298"/>
                <a:gd name="T54" fmla="*/ 69 w 205"/>
                <a:gd name="T55" fmla="*/ 277 h 298"/>
                <a:gd name="T56" fmla="*/ 64 w 205"/>
                <a:gd name="T57" fmla="*/ 284 h 298"/>
                <a:gd name="T58" fmla="*/ 86 w 205"/>
                <a:gd name="T59" fmla="*/ 291 h 298"/>
                <a:gd name="T60" fmla="*/ 94 w 205"/>
                <a:gd name="T61" fmla="*/ 266 h 298"/>
                <a:gd name="T62" fmla="*/ 99 w 205"/>
                <a:gd name="T63" fmla="*/ 192 h 298"/>
                <a:gd name="T64" fmla="*/ 115 w 205"/>
                <a:gd name="T65" fmla="*/ 266 h 298"/>
                <a:gd name="T66" fmla="*/ 118 w 205"/>
                <a:gd name="T67" fmla="*/ 289 h 298"/>
                <a:gd name="T68" fmla="*/ 135 w 205"/>
                <a:gd name="T69" fmla="*/ 289 h 298"/>
                <a:gd name="T70" fmla="*/ 134 w 205"/>
                <a:gd name="T71" fmla="*/ 251 h 298"/>
                <a:gd name="T72" fmla="*/ 130 w 205"/>
                <a:gd name="T73" fmla="*/ 173 h 298"/>
                <a:gd name="T74" fmla="*/ 128 w 205"/>
                <a:gd name="T75" fmla="*/ 130 h 298"/>
                <a:gd name="T76" fmla="*/ 139 w 205"/>
                <a:gd name="T77" fmla="*/ 101 h 298"/>
                <a:gd name="T78" fmla="*/ 180 w 205"/>
                <a:gd name="T79" fmla="*/ 133 h 298"/>
                <a:gd name="T80" fmla="*/ 187 w 205"/>
                <a:gd name="T81" fmla="*/ 137 h 298"/>
                <a:gd name="T82" fmla="*/ 196 w 205"/>
                <a:gd name="T83" fmla="*/ 141 h 298"/>
                <a:gd name="T84" fmla="*/ 203 w 205"/>
                <a:gd name="T85" fmla="*/ 138 h 298"/>
                <a:gd name="T86" fmla="*/ 121 w 205"/>
                <a:gd name="T87" fmla="*/ 20 h 298"/>
                <a:gd name="T88" fmla="*/ 119 w 205"/>
                <a:gd name="T89" fmla="*/ 15 h 298"/>
                <a:gd name="T90" fmla="*/ 117 w 205"/>
                <a:gd name="T91" fmla="*/ 11 h 298"/>
                <a:gd name="T92" fmla="*/ 94 w 205"/>
                <a:gd name="T93" fmla="*/ 12 h 298"/>
                <a:gd name="T94" fmla="*/ 95 w 205"/>
                <a:gd name="T95" fmla="*/ 9 h 298"/>
                <a:gd name="T96" fmla="*/ 97 w 205"/>
                <a:gd name="T97" fmla="*/ 5 h 298"/>
                <a:gd name="T98" fmla="*/ 98 w 205"/>
                <a:gd name="T99" fmla="*/ 4 h 298"/>
                <a:gd name="T100" fmla="*/ 107 w 205"/>
                <a:gd name="T101" fmla="*/ 2 h 298"/>
                <a:gd name="T102" fmla="*/ 105 w 205"/>
                <a:gd name="T103" fmla="*/ 1 h 298"/>
                <a:gd name="T104" fmla="*/ 104 w 205"/>
                <a:gd name="T105" fmla="*/ 2 h 298"/>
                <a:gd name="T106" fmla="*/ 105 w 205"/>
                <a:gd name="T107" fmla="*/ 3 h 298"/>
                <a:gd name="T108" fmla="*/ 104 w 205"/>
                <a:gd name="T109" fmla="*/ 0 h 298"/>
                <a:gd name="T110" fmla="*/ 107 w 205"/>
                <a:gd name="T111" fmla="*/ 3 h 298"/>
                <a:gd name="T112" fmla="*/ 114 w 205"/>
                <a:gd name="T113" fmla="*/ 7 h 298"/>
                <a:gd name="T114" fmla="*/ 111 w 205"/>
                <a:gd name="T115" fmla="*/ 3 h 298"/>
                <a:gd name="T116" fmla="*/ 109 w 205"/>
                <a:gd name="T117" fmla="*/ 5 h 298"/>
                <a:gd name="T118" fmla="*/ 110 w 205"/>
                <a:gd name="T119" fmla="*/ 5 h 298"/>
                <a:gd name="T120" fmla="*/ 114 w 205"/>
                <a:gd name="T121" fmla="*/ 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5" h="298">
                  <a:moveTo>
                    <a:pt x="204" y="136"/>
                  </a:moveTo>
                  <a:cubicBezTo>
                    <a:pt x="204" y="136"/>
                    <a:pt x="203" y="135"/>
                    <a:pt x="202" y="134"/>
                  </a:cubicBezTo>
                  <a:cubicBezTo>
                    <a:pt x="201" y="134"/>
                    <a:pt x="200" y="133"/>
                    <a:pt x="199" y="132"/>
                  </a:cubicBezTo>
                  <a:cubicBezTo>
                    <a:pt x="199" y="132"/>
                    <a:pt x="197" y="131"/>
                    <a:pt x="196" y="131"/>
                  </a:cubicBezTo>
                  <a:cubicBezTo>
                    <a:pt x="196" y="130"/>
                    <a:pt x="195" y="130"/>
                    <a:pt x="194" y="129"/>
                  </a:cubicBezTo>
                  <a:cubicBezTo>
                    <a:pt x="193" y="128"/>
                    <a:pt x="192" y="128"/>
                    <a:pt x="192" y="127"/>
                  </a:cubicBezTo>
                  <a:cubicBezTo>
                    <a:pt x="192" y="126"/>
                    <a:pt x="191" y="125"/>
                    <a:pt x="191" y="124"/>
                  </a:cubicBezTo>
                  <a:cubicBezTo>
                    <a:pt x="191" y="123"/>
                    <a:pt x="192" y="123"/>
                    <a:pt x="193" y="122"/>
                  </a:cubicBezTo>
                  <a:cubicBezTo>
                    <a:pt x="193" y="122"/>
                    <a:pt x="196" y="122"/>
                    <a:pt x="197" y="121"/>
                  </a:cubicBezTo>
                  <a:cubicBezTo>
                    <a:pt x="199" y="121"/>
                    <a:pt x="200" y="120"/>
                    <a:pt x="200" y="119"/>
                  </a:cubicBezTo>
                  <a:cubicBezTo>
                    <a:pt x="200" y="118"/>
                    <a:pt x="200" y="118"/>
                    <a:pt x="200" y="118"/>
                  </a:cubicBezTo>
                  <a:cubicBezTo>
                    <a:pt x="199" y="118"/>
                    <a:pt x="197" y="118"/>
                    <a:pt x="196" y="118"/>
                  </a:cubicBezTo>
                  <a:cubicBezTo>
                    <a:pt x="196" y="119"/>
                    <a:pt x="194" y="119"/>
                    <a:pt x="193" y="119"/>
                  </a:cubicBezTo>
                  <a:cubicBezTo>
                    <a:pt x="192" y="119"/>
                    <a:pt x="189" y="119"/>
                    <a:pt x="189" y="119"/>
                  </a:cubicBezTo>
                  <a:cubicBezTo>
                    <a:pt x="188" y="119"/>
                    <a:pt x="187" y="119"/>
                    <a:pt x="187" y="119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4" y="119"/>
                  </a:cubicBezTo>
                  <a:cubicBezTo>
                    <a:pt x="184" y="118"/>
                    <a:pt x="183" y="118"/>
                    <a:pt x="182" y="118"/>
                  </a:cubicBezTo>
                  <a:cubicBezTo>
                    <a:pt x="182" y="118"/>
                    <a:pt x="180" y="117"/>
                    <a:pt x="179" y="116"/>
                  </a:cubicBezTo>
                  <a:cubicBezTo>
                    <a:pt x="179" y="116"/>
                    <a:pt x="177" y="115"/>
                    <a:pt x="177" y="115"/>
                  </a:cubicBezTo>
                  <a:cubicBezTo>
                    <a:pt x="176" y="115"/>
                    <a:pt x="175" y="114"/>
                    <a:pt x="174" y="112"/>
                  </a:cubicBezTo>
                  <a:cubicBezTo>
                    <a:pt x="173" y="110"/>
                    <a:pt x="170" y="109"/>
                    <a:pt x="170" y="108"/>
                  </a:cubicBezTo>
                  <a:cubicBezTo>
                    <a:pt x="169" y="108"/>
                    <a:pt x="168" y="107"/>
                    <a:pt x="168" y="107"/>
                  </a:cubicBezTo>
                  <a:cubicBezTo>
                    <a:pt x="168" y="107"/>
                    <a:pt x="167" y="107"/>
                    <a:pt x="167" y="105"/>
                  </a:cubicBezTo>
                  <a:cubicBezTo>
                    <a:pt x="166" y="104"/>
                    <a:pt x="166" y="104"/>
                    <a:pt x="165" y="103"/>
                  </a:cubicBezTo>
                  <a:cubicBezTo>
                    <a:pt x="164" y="102"/>
                    <a:pt x="162" y="100"/>
                    <a:pt x="161" y="100"/>
                  </a:cubicBezTo>
                  <a:cubicBezTo>
                    <a:pt x="160" y="99"/>
                    <a:pt x="160" y="99"/>
                    <a:pt x="160" y="98"/>
                  </a:cubicBezTo>
                  <a:cubicBezTo>
                    <a:pt x="159" y="97"/>
                    <a:pt x="157" y="94"/>
                    <a:pt x="157" y="93"/>
                  </a:cubicBezTo>
                  <a:cubicBezTo>
                    <a:pt x="156" y="93"/>
                    <a:pt x="154" y="90"/>
                    <a:pt x="153" y="89"/>
                  </a:cubicBezTo>
                  <a:cubicBezTo>
                    <a:pt x="153" y="88"/>
                    <a:pt x="152" y="88"/>
                    <a:pt x="151" y="86"/>
                  </a:cubicBezTo>
                  <a:cubicBezTo>
                    <a:pt x="151" y="84"/>
                    <a:pt x="151" y="84"/>
                    <a:pt x="150" y="83"/>
                  </a:cubicBezTo>
                  <a:cubicBezTo>
                    <a:pt x="150" y="82"/>
                    <a:pt x="149" y="82"/>
                    <a:pt x="149" y="82"/>
                  </a:cubicBezTo>
                  <a:cubicBezTo>
                    <a:pt x="149" y="82"/>
                    <a:pt x="149" y="79"/>
                    <a:pt x="149" y="77"/>
                  </a:cubicBezTo>
                  <a:cubicBezTo>
                    <a:pt x="149" y="75"/>
                    <a:pt x="148" y="70"/>
                    <a:pt x="147" y="69"/>
                  </a:cubicBezTo>
                  <a:cubicBezTo>
                    <a:pt x="147" y="68"/>
                    <a:pt x="146" y="64"/>
                    <a:pt x="145" y="63"/>
                  </a:cubicBezTo>
                  <a:cubicBezTo>
                    <a:pt x="145" y="63"/>
                    <a:pt x="145" y="61"/>
                    <a:pt x="145" y="60"/>
                  </a:cubicBezTo>
                  <a:cubicBezTo>
                    <a:pt x="145" y="59"/>
                    <a:pt x="144" y="54"/>
                    <a:pt x="144" y="53"/>
                  </a:cubicBezTo>
                  <a:cubicBezTo>
                    <a:pt x="144" y="52"/>
                    <a:pt x="143" y="51"/>
                    <a:pt x="143" y="51"/>
                  </a:cubicBezTo>
                  <a:cubicBezTo>
                    <a:pt x="143" y="51"/>
                    <a:pt x="142" y="51"/>
                    <a:pt x="141" y="50"/>
                  </a:cubicBezTo>
                  <a:cubicBezTo>
                    <a:pt x="141" y="50"/>
                    <a:pt x="138" y="49"/>
                    <a:pt x="137" y="48"/>
                  </a:cubicBezTo>
                  <a:cubicBezTo>
                    <a:pt x="136" y="48"/>
                    <a:pt x="134" y="47"/>
                    <a:pt x="134" y="47"/>
                  </a:cubicBezTo>
                  <a:cubicBezTo>
                    <a:pt x="133" y="47"/>
                    <a:pt x="131" y="46"/>
                    <a:pt x="129" y="46"/>
                  </a:cubicBezTo>
                  <a:cubicBezTo>
                    <a:pt x="128" y="45"/>
                    <a:pt x="123" y="44"/>
                    <a:pt x="122" y="44"/>
                  </a:cubicBezTo>
                  <a:cubicBezTo>
                    <a:pt x="121" y="44"/>
                    <a:pt x="121" y="44"/>
                    <a:pt x="121" y="43"/>
                  </a:cubicBezTo>
                  <a:cubicBezTo>
                    <a:pt x="121" y="43"/>
                    <a:pt x="120" y="43"/>
                    <a:pt x="120" y="43"/>
                  </a:cubicBezTo>
                  <a:cubicBezTo>
                    <a:pt x="120" y="43"/>
                    <a:pt x="119" y="43"/>
                    <a:pt x="119" y="42"/>
                  </a:cubicBezTo>
                  <a:cubicBezTo>
                    <a:pt x="118" y="42"/>
                    <a:pt x="118" y="42"/>
                    <a:pt x="118" y="41"/>
                  </a:cubicBezTo>
                  <a:cubicBezTo>
                    <a:pt x="117" y="41"/>
                    <a:pt x="117" y="41"/>
                    <a:pt x="116" y="41"/>
                  </a:cubicBezTo>
                  <a:cubicBezTo>
                    <a:pt x="116" y="41"/>
                    <a:pt x="116" y="40"/>
                    <a:pt x="115" y="40"/>
                  </a:cubicBezTo>
                  <a:cubicBezTo>
                    <a:pt x="115" y="39"/>
                    <a:pt x="114" y="39"/>
                    <a:pt x="114" y="39"/>
                  </a:cubicBezTo>
                  <a:cubicBezTo>
                    <a:pt x="114" y="39"/>
                    <a:pt x="113" y="39"/>
                    <a:pt x="113" y="39"/>
                  </a:cubicBezTo>
                  <a:cubicBezTo>
                    <a:pt x="113" y="39"/>
                    <a:pt x="113" y="38"/>
                    <a:pt x="113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5" y="37"/>
                    <a:pt x="116" y="36"/>
                    <a:pt x="116" y="35"/>
                  </a:cubicBezTo>
                  <a:cubicBezTo>
                    <a:pt x="116" y="35"/>
                    <a:pt x="116" y="35"/>
                    <a:pt x="117" y="35"/>
                  </a:cubicBezTo>
                  <a:cubicBezTo>
                    <a:pt x="117" y="34"/>
                    <a:pt x="117" y="34"/>
                    <a:pt x="118" y="33"/>
                  </a:cubicBezTo>
                  <a:cubicBezTo>
                    <a:pt x="118" y="32"/>
                    <a:pt x="119" y="30"/>
                    <a:pt x="119" y="29"/>
                  </a:cubicBezTo>
                  <a:cubicBezTo>
                    <a:pt x="119" y="29"/>
                    <a:pt x="120" y="27"/>
                    <a:pt x="120" y="26"/>
                  </a:cubicBezTo>
                  <a:cubicBezTo>
                    <a:pt x="120" y="26"/>
                    <a:pt x="121" y="25"/>
                    <a:pt x="121" y="24"/>
                  </a:cubicBezTo>
                  <a:cubicBezTo>
                    <a:pt x="121" y="22"/>
                    <a:pt x="121" y="22"/>
                    <a:pt x="121" y="21"/>
                  </a:cubicBezTo>
                  <a:cubicBezTo>
                    <a:pt x="121" y="20"/>
                    <a:pt x="121" y="20"/>
                    <a:pt x="121" y="19"/>
                  </a:cubicBezTo>
                  <a:cubicBezTo>
                    <a:pt x="121" y="19"/>
                    <a:pt x="120" y="18"/>
                    <a:pt x="120" y="18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20" y="17"/>
                    <a:pt x="121" y="18"/>
                    <a:pt x="121" y="18"/>
                  </a:cubicBezTo>
                  <a:cubicBezTo>
                    <a:pt x="121" y="19"/>
                    <a:pt x="121" y="19"/>
                    <a:pt x="121" y="19"/>
                  </a:cubicBezTo>
                  <a:cubicBezTo>
                    <a:pt x="121" y="19"/>
                    <a:pt x="121" y="18"/>
                    <a:pt x="121" y="18"/>
                  </a:cubicBezTo>
                  <a:cubicBezTo>
                    <a:pt x="120" y="17"/>
                    <a:pt x="120" y="17"/>
                    <a:pt x="120" y="16"/>
                  </a:cubicBezTo>
                  <a:cubicBezTo>
                    <a:pt x="120" y="16"/>
                    <a:pt x="120" y="15"/>
                    <a:pt x="120" y="15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20" y="14"/>
                    <a:pt x="120" y="14"/>
                    <a:pt x="120" y="14"/>
                  </a:cubicBezTo>
                  <a:cubicBezTo>
                    <a:pt x="120" y="14"/>
                    <a:pt x="120" y="14"/>
                    <a:pt x="119" y="13"/>
                  </a:cubicBezTo>
                  <a:cubicBezTo>
                    <a:pt x="119" y="13"/>
                    <a:pt x="118" y="12"/>
                    <a:pt x="118" y="11"/>
                  </a:cubicBezTo>
                  <a:cubicBezTo>
                    <a:pt x="118" y="11"/>
                    <a:pt x="118" y="10"/>
                    <a:pt x="117" y="10"/>
                  </a:cubicBezTo>
                  <a:cubicBezTo>
                    <a:pt x="117" y="9"/>
                    <a:pt x="116" y="9"/>
                    <a:pt x="116" y="8"/>
                  </a:cubicBezTo>
                  <a:cubicBezTo>
                    <a:pt x="115" y="8"/>
                    <a:pt x="114" y="8"/>
                    <a:pt x="114" y="8"/>
                  </a:cubicBezTo>
                  <a:cubicBezTo>
                    <a:pt x="114" y="8"/>
                    <a:pt x="114" y="7"/>
                    <a:pt x="114" y="6"/>
                  </a:cubicBezTo>
                  <a:cubicBezTo>
                    <a:pt x="114" y="6"/>
                    <a:pt x="114" y="5"/>
                    <a:pt x="113" y="5"/>
                  </a:cubicBezTo>
                  <a:cubicBezTo>
                    <a:pt x="113" y="4"/>
                    <a:pt x="113" y="4"/>
                    <a:pt x="112" y="4"/>
                  </a:cubicBezTo>
                  <a:cubicBezTo>
                    <a:pt x="111" y="4"/>
                    <a:pt x="111" y="3"/>
                    <a:pt x="111" y="3"/>
                  </a:cubicBezTo>
                  <a:cubicBezTo>
                    <a:pt x="111" y="3"/>
                    <a:pt x="111" y="3"/>
                    <a:pt x="112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2" y="1"/>
                    <a:pt x="113" y="2"/>
                    <a:pt x="113" y="2"/>
                  </a:cubicBezTo>
                  <a:cubicBezTo>
                    <a:pt x="113" y="2"/>
                    <a:pt x="114" y="2"/>
                    <a:pt x="114" y="2"/>
                  </a:cubicBezTo>
                  <a:cubicBezTo>
                    <a:pt x="114" y="2"/>
                    <a:pt x="113" y="2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2" y="1"/>
                    <a:pt x="112" y="2"/>
                    <a:pt x="112" y="2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3"/>
                    <a:pt x="109" y="3"/>
                    <a:pt x="109" y="3"/>
                  </a:cubicBezTo>
                  <a:cubicBezTo>
                    <a:pt x="109" y="3"/>
                    <a:pt x="109" y="3"/>
                    <a:pt x="109" y="3"/>
                  </a:cubicBezTo>
                  <a:cubicBezTo>
                    <a:pt x="109" y="3"/>
                    <a:pt x="110" y="2"/>
                    <a:pt x="110" y="2"/>
                  </a:cubicBezTo>
                  <a:cubicBezTo>
                    <a:pt x="110" y="2"/>
                    <a:pt x="110" y="2"/>
                    <a:pt x="109" y="3"/>
                  </a:cubicBezTo>
                  <a:cubicBezTo>
                    <a:pt x="109" y="3"/>
                    <a:pt x="109" y="4"/>
                    <a:pt x="109" y="4"/>
                  </a:cubicBezTo>
                  <a:cubicBezTo>
                    <a:pt x="109" y="4"/>
                    <a:pt x="109" y="4"/>
                    <a:pt x="109" y="3"/>
                  </a:cubicBezTo>
                  <a:cubicBezTo>
                    <a:pt x="109" y="3"/>
                    <a:pt x="110" y="2"/>
                    <a:pt x="111" y="2"/>
                  </a:cubicBezTo>
                  <a:cubicBezTo>
                    <a:pt x="111" y="1"/>
                    <a:pt x="112" y="1"/>
                    <a:pt x="112" y="1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1" y="1"/>
                    <a:pt x="111" y="1"/>
                    <a:pt x="110" y="2"/>
                  </a:cubicBezTo>
                  <a:cubicBezTo>
                    <a:pt x="110" y="2"/>
                    <a:pt x="109" y="3"/>
                    <a:pt x="109" y="3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4"/>
                    <a:pt x="108" y="4"/>
                    <a:pt x="108" y="3"/>
                  </a:cubicBezTo>
                  <a:cubicBezTo>
                    <a:pt x="108" y="2"/>
                    <a:pt x="108" y="2"/>
                    <a:pt x="107" y="1"/>
                  </a:cubicBezTo>
                  <a:cubicBezTo>
                    <a:pt x="107" y="1"/>
                    <a:pt x="106" y="0"/>
                    <a:pt x="106" y="0"/>
                  </a:cubicBezTo>
                  <a:cubicBezTo>
                    <a:pt x="106" y="0"/>
                    <a:pt x="105" y="0"/>
                    <a:pt x="104" y="0"/>
                  </a:cubicBezTo>
                  <a:cubicBezTo>
                    <a:pt x="104" y="0"/>
                    <a:pt x="103" y="0"/>
                    <a:pt x="103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1" y="0"/>
                    <a:pt x="101" y="0"/>
                    <a:pt x="101" y="1"/>
                  </a:cubicBezTo>
                  <a:cubicBezTo>
                    <a:pt x="101" y="1"/>
                    <a:pt x="101" y="1"/>
                    <a:pt x="101" y="1"/>
                  </a:cubicBezTo>
                  <a:cubicBezTo>
                    <a:pt x="101" y="1"/>
                    <a:pt x="101" y="1"/>
                    <a:pt x="101" y="1"/>
                  </a:cubicBezTo>
                  <a:cubicBezTo>
                    <a:pt x="102" y="1"/>
                    <a:pt x="102" y="2"/>
                    <a:pt x="102" y="2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102" y="2"/>
                    <a:pt x="101" y="2"/>
                    <a:pt x="101" y="2"/>
                  </a:cubicBezTo>
                  <a:cubicBezTo>
                    <a:pt x="101" y="1"/>
                    <a:pt x="100" y="1"/>
                    <a:pt x="100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7" y="1"/>
                    <a:pt x="97" y="2"/>
                    <a:pt x="97" y="1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2"/>
                    <a:pt x="98" y="2"/>
                  </a:cubicBezTo>
                  <a:cubicBezTo>
                    <a:pt x="98" y="2"/>
                    <a:pt x="98" y="2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6" y="4"/>
                    <a:pt x="96" y="4"/>
                    <a:pt x="95" y="4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5" y="6"/>
                    <a:pt x="95" y="6"/>
                    <a:pt x="95" y="7"/>
                  </a:cubicBezTo>
                  <a:cubicBezTo>
                    <a:pt x="95" y="7"/>
                    <a:pt x="94" y="7"/>
                    <a:pt x="94" y="8"/>
                  </a:cubicBezTo>
                  <a:cubicBezTo>
                    <a:pt x="94" y="8"/>
                    <a:pt x="94" y="9"/>
                    <a:pt x="94" y="9"/>
                  </a:cubicBezTo>
                  <a:cubicBezTo>
                    <a:pt x="94" y="9"/>
                    <a:pt x="93" y="10"/>
                    <a:pt x="93" y="10"/>
                  </a:cubicBezTo>
                  <a:cubicBezTo>
                    <a:pt x="93" y="10"/>
                    <a:pt x="93" y="10"/>
                    <a:pt x="94" y="10"/>
                  </a:cubicBezTo>
                  <a:cubicBezTo>
                    <a:pt x="94" y="10"/>
                    <a:pt x="94" y="9"/>
                    <a:pt x="94" y="9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9"/>
                    <a:pt x="94" y="9"/>
                    <a:pt x="94" y="10"/>
                  </a:cubicBezTo>
                  <a:cubicBezTo>
                    <a:pt x="94" y="10"/>
                    <a:pt x="94" y="10"/>
                    <a:pt x="93" y="11"/>
                  </a:cubicBezTo>
                  <a:cubicBezTo>
                    <a:pt x="93" y="11"/>
                    <a:pt x="93" y="11"/>
                    <a:pt x="93" y="11"/>
                  </a:cubicBezTo>
                  <a:cubicBezTo>
                    <a:pt x="93" y="12"/>
                    <a:pt x="92" y="12"/>
                    <a:pt x="92" y="12"/>
                  </a:cubicBezTo>
                  <a:cubicBezTo>
                    <a:pt x="92" y="12"/>
                    <a:pt x="93" y="12"/>
                    <a:pt x="93" y="12"/>
                  </a:cubicBezTo>
                  <a:cubicBezTo>
                    <a:pt x="93" y="12"/>
                    <a:pt x="93" y="12"/>
                    <a:pt x="93" y="12"/>
                  </a:cubicBezTo>
                  <a:cubicBezTo>
                    <a:pt x="93" y="12"/>
                    <a:pt x="93" y="12"/>
                    <a:pt x="93" y="13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14"/>
                    <a:pt x="91" y="14"/>
                    <a:pt x="91" y="14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14"/>
                    <a:pt x="92" y="14"/>
                    <a:pt x="92" y="13"/>
                  </a:cubicBezTo>
                  <a:cubicBezTo>
                    <a:pt x="92" y="13"/>
                    <a:pt x="93" y="12"/>
                    <a:pt x="93" y="12"/>
                  </a:cubicBezTo>
                  <a:cubicBezTo>
                    <a:pt x="93" y="12"/>
                    <a:pt x="94" y="12"/>
                    <a:pt x="94" y="12"/>
                  </a:cubicBezTo>
                  <a:cubicBezTo>
                    <a:pt x="94" y="12"/>
                    <a:pt x="93" y="12"/>
                    <a:pt x="93" y="12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5"/>
                    <a:pt x="91" y="16"/>
                    <a:pt x="92" y="15"/>
                  </a:cubicBezTo>
                  <a:cubicBezTo>
                    <a:pt x="92" y="15"/>
                    <a:pt x="92" y="14"/>
                    <a:pt x="92" y="14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3" y="13"/>
                    <a:pt x="94" y="13"/>
                    <a:pt x="94" y="13"/>
                  </a:cubicBezTo>
                  <a:cubicBezTo>
                    <a:pt x="94" y="13"/>
                    <a:pt x="93" y="13"/>
                    <a:pt x="93" y="14"/>
                  </a:cubicBezTo>
                  <a:cubicBezTo>
                    <a:pt x="93" y="14"/>
                    <a:pt x="92" y="15"/>
                    <a:pt x="92" y="15"/>
                  </a:cubicBezTo>
                  <a:cubicBezTo>
                    <a:pt x="92" y="16"/>
                    <a:pt x="92" y="16"/>
                    <a:pt x="92" y="17"/>
                  </a:cubicBezTo>
                  <a:cubicBezTo>
                    <a:pt x="92" y="17"/>
                    <a:pt x="92" y="18"/>
                    <a:pt x="92" y="19"/>
                  </a:cubicBezTo>
                  <a:cubicBezTo>
                    <a:pt x="92" y="20"/>
                    <a:pt x="92" y="20"/>
                    <a:pt x="91" y="21"/>
                  </a:cubicBezTo>
                  <a:cubicBezTo>
                    <a:pt x="90" y="24"/>
                    <a:pt x="91" y="26"/>
                    <a:pt x="91" y="27"/>
                  </a:cubicBezTo>
                  <a:cubicBezTo>
                    <a:pt x="91" y="28"/>
                    <a:pt x="92" y="28"/>
                    <a:pt x="91" y="29"/>
                  </a:cubicBezTo>
                  <a:cubicBezTo>
                    <a:pt x="91" y="29"/>
                    <a:pt x="92" y="29"/>
                    <a:pt x="92" y="29"/>
                  </a:cubicBezTo>
                  <a:cubicBezTo>
                    <a:pt x="92" y="30"/>
                    <a:pt x="92" y="29"/>
                    <a:pt x="93" y="30"/>
                  </a:cubicBezTo>
                  <a:cubicBezTo>
                    <a:pt x="93" y="31"/>
                    <a:pt x="93" y="32"/>
                    <a:pt x="93" y="33"/>
                  </a:cubicBezTo>
                  <a:cubicBezTo>
                    <a:pt x="92" y="34"/>
                    <a:pt x="92" y="37"/>
                    <a:pt x="92" y="37"/>
                  </a:cubicBezTo>
                  <a:cubicBezTo>
                    <a:pt x="92" y="37"/>
                    <a:pt x="92" y="38"/>
                    <a:pt x="92" y="38"/>
                  </a:cubicBezTo>
                  <a:cubicBezTo>
                    <a:pt x="92" y="39"/>
                    <a:pt x="92" y="39"/>
                    <a:pt x="92" y="39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2" y="40"/>
                    <a:pt x="91" y="40"/>
                    <a:pt x="91" y="41"/>
                  </a:cubicBezTo>
                  <a:cubicBezTo>
                    <a:pt x="90" y="41"/>
                    <a:pt x="90" y="42"/>
                    <a:pt x="90" y="42"/>
                  </a:cubicBezTo>
                  <a:cubicBezTo>
                    <a:pt x="89" y="42"/>
                    <a:pt x="87" y="44"/>
                    <a:pt x="87" y="44"/>
                  </a:cubicBezTo>
                  <a:cubicBezTo>
                    <a:pt x="86" y="44"/>
                    <a:pt x="85" y="45"/>
                    <a:pt x="84" y="45"/>
                  </a:cubicBezTo>
                  <a:cubicBezTo>
                    <a:pt x="83" y="45"/>
                    <a:pt x="77" y="47"/>
                    <a:pt x="75" y="48"/>
                  </a:cubicBezTo>
                  <a:cubicBezTo>
                    <a:pt x="73" y="49"/>
                    <a:pt x="70" y="50"/>
                    <a:pt x="69" y="50"/>
                  </a:cubicBezTo>
                  <a:cubicBezTo>
                    <a:pt x="68" y="51"/>
                    <a:pt x="67" y="51"/>
                    <a:pt x="67" y="51"/>
                  </a:cubicBezTo>
                  <a:cubicBezTo>
                    <a:pt x="67" y="51"/>
                    <a:pt x="66" y="51"/>
                    <a:pt x="66" y="51"/>
                  </a:cubicBezTo>
                  <a:cubicBezTo>
                    <a:pt x="66" y="51"/>
                    <a:pt x="65" y="52"/>
                    <a:pt x="65" y="53"/>
                  </a:cubicBezTo>
                  <a:cubicBezTo>
                    <a:pt x="65" y="53"/>
                    <a:pt x="65" y="54"/>
                    <a:pt x="64" y="54"/>
                  </a:cubicBezTo>
                  <a:cubicBezTo>
                    <a:pt x="64" y="54"/>
                    <a:pt x="64" y="55"/>
                    <a:pt x="64" y="56"/>
                  </a:cubicBezTo>
                  <a:cubicBezTo>
                    <a:pt x="63" y="57"/>
                    <a:pt x="63" y="58"/>
                    <a:pt x="63" y="58"/>
                  </a:cubicBezTo>
                  <a:cubicBezTo>
                    <a:pt x="63" y="59"/>
                    <a:pt x="63" y="59"/>
                    <a:pt x="62" y="59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62" y="61"/>
                    <a:pt x="62" y="62"/>
                    <a:pt x="62" y="63"/>
                  </a:cubicBezTo>
                  <a:cubicBezTo>
                    <a:pt x="62" y="63"/>
                    <a:pt x="61" y="65"/>
                    <a:pt x="60" y="68"/>
                  </a:cubicBezTo>
                  <a:cubicBezTo>
                    <a:pt x="59" y="70"/>
                    <a:pt x="59" y="71"/>
                    <a:pt x="59" y="72"/>
                  </a:cubicBezTo>
                  <a:cubicBezTo>
                    <a:pt x="59" y="73"/>
                    <a:pt x="57" y="75"/>
                    <a:pt x="56" y="77"/>
                  </a:cubicBezTo>
                  <a:cubicBezTo>
                    <a:pt x="55" y="79"/>
                    <a:pt x="54" y="82"/>
                    <a:pt x="54" y="82"/>
                  </a:cubicBezTo>
                  <a:cubicBezTo>
                    <a:pt x="54" y="83"/>
                    <a:pt x="54" y="85"/>
                    <a:pt x="54" y="85"/>
                  </a:cubicBezTo>
                  <a:cubicBezTo>
                    <a:pt x="53" y="85"/>
                    <a:pt x="53" y="86"/>
                    <a:pt x="53" y="86"/>
                  </a:cubicBezTo>
                  <a:cubicBezTo>
                    <a:pt x="52" y="87"/>
                    <a:pt x="52" y="87"/>
                    <a:pt x="52" y="88"/>
                  </a:cubicBezTo>
                  <a:cubicBezTo>
                    <a:pt x="51" y="89"/>
                    <a:pt x="49" y="90"/>
                    <a:pt x="49" y="91"/>
                  </a:cubicBezTo>
                  <a:cubicBezTo>
                    <a:pt x="48" y="92"/>
                    <a:pt x="47" y="94"/>
                    <a:pt x="47" y="95"/>
                  </a:cubicBezTo>
                  <a:cubicBezTo>
                    <a:pt x="46" y="96"/>
                    <a:pt x="45" y="97"/>
                    <a:pt x="45" y="97"/>
                  </a:cubicBezTo>
                  <a:cubicBezTo>
                    <a:pt x="44" y="97"/>
                    <a:pt x="41" y="102"/>
                    <a:pt x="41" y="102"/>
                  </a:cubicBezTo>
                  <a:cubicBezTo>
                    <a:pt x="40" y="103"/>
                    <a:pt x="39" y="105"/>
                    <a:pt x="38" y="106"/>
                  </a:cubicBezTo>
                  <a:cubicBezTo>
                    <a:pt x="37" y="106"/>
                    <a:pt x="36" y="108"/>
                    <a:pt x="35" y="109"/>
                  </a:cubicBezTo>
                  <a:cubicBezTo>
                    <a:pt x="34" y="110"/>
                    <a:pt x="33" y="112"/>
                    <a:pt x="32" y="113"/>
                  </a:cubicBezTo>
                  <a:cubicBezTo>
                    <a:pt x="31" y="115"/>
                    <a:pt x="29" y="118"/>
                    <a:pt x="29" y="118"/>
                  </a:cubicBezTo>
                  <a:cubicBezTo>
                    <a:pt x="29" y="118"/>
                    <a:pt x="29" y="118"/>
                    <a:pt x="28" y="119"/>
                  </a:cubicBezTo>
                  <a:cubicBezTo>
                    <a:pt x="26" y="119"/>
                    <a:pt x="25" y="121"/>
                    <a:pt x="25" y="121"/>
                  </a:cubicBezTo>
                  <a:cubicBezTo>
                    <a:pt x="24" y="121"/>
                    <a:pt x="23" y="123"/>
                    <a:pt x="22" y="124"/>
                  </a:cubicBezTo>
                  <a:cubicBezTo>
                    <a:pt x="22" y="124"/>
                    <a:pt x="21" y="125"/>
                    <a:pt x="21" y="125"/>
                  </a:cubicBezTo>
                  <a:cubicBezTo>
                    <a:pt x="21" y="125"/>
                    <a:pt x="21" y="125"/>
                    <a:pt x="21" y="125"/>
                  </a:cubicBezTo>
                  <a:cubicBezTo>
                    <a:pt x="21" y="125"/>
                    <a:pt x="21" y="125"/>
                    <a:pt x="20" y="125"/>
                  </a:cubicBezTo>
                  <a:cubicBezTo>
                    <a:pt x="20" y="125"/>
                    <a:pt x="18" y="125"/>
                    <a:pt x="18" y="125"/>
                  </a:cubicBezTo>
                  <a:cubicBezTo>
                    <a:pt x="17" y="125"/>
                    <a:pt x="16" y="125"/>
                    <a:pt x="15" y="125"/>
                  </a:cubicBezTo>
                  <a:cubicBezTo>
                    <a:pt x="14" y="124"/>
                    <a:pt x="14" y="124"/>
                    <a:pt x="13" y="124"/>
                  </a:cubicBezTo>
                  <a:cubicBezTo>
                    <a:pt x="13" y="124"/>
                    <a:pt x="11" y="124"/>
                    <a:pt x="10" y="124"/>
                  </a:cubicBezTo>
                  <a:cubicBezTo>
                    <a:pt x="9" y="123"/>
                    <a:pt x="9" y="123"/>
                    <a:pt x="7" y="123"/>
                  </a:cubicBezTo>
                  <a:cubicBezTo>
                    <a:pt x="6" y="122"/>
                    <a:pt x="6" y="124"/>
                    <a:pt x="6" y="125"/>
                  </a:cubicBezTo>
                  <a:cubicBezTo>
                    <a:pt x="6" y="125"/>
                    <a:pt x="6" y="125"/>
                    <a:pt x="7" y="125"/>
                  </a:cubicBezTo>
                  <a:cubicBezTo>
                    <a:pt x="7" y="126"/>
                    <a:pt x="8" y="126"/>
                    <a:pt x="9" y="127"/>
                  </a:cubicBezTo>
                  <a:cubicBezTo>
                    <a:pt x="10" y="127"/>
                    <a:pt x="12" y="128"/>
                    <a:pt x="12" y="128"/>
                  </a:cubicBezTo>
                  <a:cubicBezTo>
                    <a:pt x="13" y="129"/>
                    <a:pt x="13" y="130"/>
                    <a:pt x="13" y="131"/>
                  </a:cubicBezTo>
                  <a:cubicBezTo>
                    <a:pt x="13" y="133"/>
                    <a:pt x="12" y="133"/>
                    <a:pt x="11" y="134"/>
                  </a:cubicBezTo>
                  <a:cubicBezTo>
                    <a:pt x="10" y="135"/>
                    <a:pt x="9" y="136"/>
                    <a:pt x="8" y="136"/>
                  </a:cubicBezTo>
                  <a:cubicBezTo>
                    <a:pt x="8" y="137"/>
                    <a:pt x="6" y="138"/>
                    <a:pt x="6" y="138"/>
                  </a:cubicBezTo>
                  <a:cubicBezTo>
                    <a:pt x="5" y="139"/>
                    <a:pt x="3" y="140"/>
                    <a:pt x="1" y="142"/>
                  </a:cubicBezTo>
                  <a:cubicBezTo>
                    <a:pt x="0" y="143"/>
                    <a:pt x="1" y="144"/>
                    <a:pt x="1" y="144"/>
                  </a:cubicBezTo>
                  <a:cubicBezTo>
                    <a:pt x="1" y="144"/>
                    <a:pt x="3" y="143"/>
                    <a:pt x="4" y="142"/>
                  </a:cubicBezTo>
                  <a:cubicBezTo>
                    <a:pt x="5" y="142"/>
                    <a:pt x="8" y="141"/>
                    <a:pt x="8" y="140"/>
                  </a:cubicBezTo>
                  <a:cubicBezTo>
                    <a:pt x="8" y="140"/>
                    <a:pt x="9" y="140"/>
                    <a:pt x="9" y="139"/>
                  </a:cubicBezTo>
                  <a:cubicBezTo>
                    <a:pt x="10" y="139"/>
                    <a:pt x="11" y="138"/>
                    <a:pt x="11" y="139"/>
                  </a:cubicBezTo>
                  <a:cubicBezTo>
                    <a:pt x="11" y="139"/>
                    <a:pt x="11" y="140"/>
                    <a:pt x="11" y="140"/>
                  </a:cubicBezTo>
                  <a:cubicBezTo>
                    <a:pt x="11" y="140"/>
                    <a:pt x="9" y="142"/>
                    <a:pt x="9" y="142"/>
                  </a:cubicBezTo>
                  <a:cubicBezTo>
                    <a:pt x="8" y="143"/>
                    <a:pt x="7" y="144"/>
                    <a:pt x="7" y="144"/>
                  </a:cubicBezTo>
                  <a:cubicBezTo>
                    <a:pt x="6" y="144"/>
                    <a:pt x="5" y="146"/>
                    <a:pt x="3" y="148"/>
                  </a:cubicBezTo>
                  <a:cubicBezTo>
                    <a:pt x="2" y="149"/>
                    <a:pt x="4" y="150"/>
                    <a:pt x="4" y="150"/>
                  </a:cubicBezTo>
                  <a:cubicBezTo>
                    <a:pt x="4" y="150"/>
                    <a:pt x="5" y="149"/>
                    <a:pt x="6" y="148"/>
                  </a:cubicBezTo>
                  <a:cubicBezTo>
                    <a:pt x="7" y="147"/>
                    <a:pt x="10" y="145"/>
                    <a:pt x="11" y="145"/>
                  </a:cubicBezTo>
                  <a:cubicBezTo>
                    <a:pt x="11" y="144"/>
                    <a:pt x="11" y="145"/>
                    <a:pt x="11" y="145"/>
                  </a:cubicBezTo>
                  <a:cubicBezTo>
                    <a:pt x="10" y="146"/>
                    <a:pt x="7" y="149"/>
                    <a:pt x="7" y="150"/>
                  </a:cubicBezTo>
                  <a:cubicBezTo>
                    <a:pt x="6" y="151"/>
                    <a:pt x="7" y="152"/>
                    <a:pt x="7" y="152"/>
                  </a:cubicBezTo>
                  <a:cubicBezTo>
                    <a:pt x="7" y="152"/>
                    <a:pt x="9" y="150"/>
                    <a:pt x="9" y="150"/>
                  </a:cubicBezTo>
                  <a:cubicBezTo>
                    <a:pt x="10" y="149"/>
                    <a:pt x="11" y="148"/>
                    <a:pt x="11" y="148"/>
                  </a:cubicBezTo>
                  <a:cubicBezTo>
                    <a:pt x="12" y="149"/>
                    <a:pt x="12" y="149"/>
                    <a:pt x="12" y="149"/>
                  </a:cubicBezTo>
                  <a:cubicBezTo>
                    <a:pt x="12" y="149"/>
                    <a:pt x="14" y="147"/>
                    <a:pt x="15" y="145"/>
                  </a:cubicBezTo>
                  <a:cubicBezTo>
                    <a:pt x="17" y="144"/>
                    <a:pt x="18" y="141"/>
                    <a:pt x="19" y="140"/>
                  </a:cubicBezTo>
                  <a:cubicBezTo>
                    <a:pt x="20" y="139"/>
                    <a:pt x="20" y="139"/>
                    <a:pt x="21" y="138"/>
                  </a:cubicBezTo>
                  <a:cubicBezTo>
                    <a:pt x="22" y="137"/>
                    <a:pt x="23" y="136"/>
                    <a:pt x="24" y="135"/>
                  </a:cubicBezTo>
                  <a:cubicBezTo>
                    <a:pt x="25" y="135"/>
                    <a:pt x="25" y="134"/>
                    <a:pt x="25" y="134"/>
                  </a:cubicBezTo>
                  <a:cubicBezTo>
                    <a:pt x="26" y="134"/>
                    <a:pt x="26" y="134"/>
                    <a:pt x="27" y="133"/>
                  </a:cubicBezTo>
                  <a:cubicBezTo>
                    <a:pt x="27" y="133"/>
                    <a:pt x="28" y="132"/>
                    <a:pt x="28" y="132"/>
                  </a:cubicBezTo>
                  <a:cubicBezTo>
                    <a:pt x="28" y="132"/>
                    <a:pt x="28" y="133"/>
                    <a:pt x="29" y="134"/>
                  </a:cubicBezTo>
                  <a:cubicBezTo>
                    <a:pt x="29" y="134"/>
                    <a:pt x="29" y="134"/>
                    <a:pt x="30" y="134"/>
                  </a:cubicBezTo>
                  <a:cubicBezTo>
                    <a:pt x="30" y="134"/>
                    <a:pt x="31" y="135"/>
                    <a:pt x="31" y="135"/>
                  </a:cubicBezTo>
                  <a:cubicBezTo>
                    <a:pt x="31" y="135"/>
                    <a:pt x="32" y="134"/>
                    <a:pt x="33" y="133"/>
                  </a:cubicBezTo>
                  <a:cubicBezTo>
                    <a:pt x="34" y="132"/>
                    <a:pt x="37" y="129"/>
                    <a:pt x="41" y="127"/>
                  </a:cubicBezTo>
                  <a:cubicBezTo>
                    <a:pt x="44" y="125"/>
                    <a:pt x="48" y="122"/>
                    <a:pt x="53" y="118"/>
                  </a:cubicBezTo>
                  <a:cubicBezTo>
                    <a:pt x="57" y="113"/>
                    <a:pt x="58" y="113"/>
                    <a:pt x="60" y="113"/>
                  </a:cubicBezTo>
                  <a:cubicBezTo>
                    <a:pt x="61" y="112"/>
                    <a:pt x="62" y="111"/>
                    <a:pt x="62" y="110"/>
                  </a:cubicBezTo>
                  <a:cubicBezTo>
                    <a:pt x="62" y="110"/>
                    <a:pt x="63" y="107"/>
                    <a:pt x="64" y="107"/>
                  </a:cubicBezTo>
                  <a:cubicBezTo>
                    <a:pt x="65" y="106"/>
                    <a:pt x="67" y="103"/>
                    <a:pt x="67" y="102"/>
                  </a:cubicBezTo>
                  <a:cubicBezTo>
                    <a:pt x="68" y="102"/>
                    <a:pt x="69" y="98"/>
                    <a:pt x="70" y="96"/>
                  </a:cubicBezTo>
                  <a:cubicBezTo>
                    <a:pt x="70" y="94"/>
                    <a:pt x="70" y="94"/>
                    <a:pt x="71" y="100"/>
                  </a:cubicBezTo>
                  <a:cubicBezTo>
                    <a:pt x="72" y="105"/>
                    <a:pt x="72" y="106"/>
                    <a:pt x="72" y="108"/>
                  </a:cubicBezTo>
                  <a:cubicBezTo>
                    <a:pt x="72" y="111"/>
                    <a:pt x="71" y="116"/>
                    <a:pt x="71" y="117"/>
                  </a:cubicBezTo>
                  <a:cubicBezTo>
                    <a:pt x="71" y="118"/>
                    <a:pt x="71" y="119"/>
                    <a:pt x="70" y="119"/>
                  </a:cubicBezTo>
                  <a:cubicBezTo>
                    <a:pt x="70" y="119"/>
                    <a:pt x="69" y="124"/>
                    <a:pt x="69" y="125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0" y="125"/>
                    <a:pt x="70" y="125"/>
                    <a:pt x="70" y="125"/>
                  </a:cubicBezTo>
                  <a:cubicBezTo>
                    <a:pt x="70" y="125"/>
                    <a:pt x="70" y="127"/>
                    <a:pt x="70" y="133"/>
                  </a:cubicBezTo>
                  <a:cubicBezTo>
                    <a:pt x="70" y="138"/>
                    <a:pt x="70" y="143"/>
                    <a:pt x="70" y="144"/>
                  </a:cubicBezTo>
                  <a:cubicBezTo>
                    <a:pt x="70" y="145"/>
                    <a:pt x="70" y="150"/>
                    <a:pt x="70" y="152"/>
                  </a:cubicBezTo>
                  <a:cubicBezTo>
                    <a:pt x="70" y="154"/>
                    <a:pt x="70" y="157"/>
                    <a:pt x="70" y="157"/>
                  </a:cubicBezTo>
                  <a:cubicBezTo>
                    <a:pt x="71" y="157"/>
                    <a:pt x="71" y="157"/>
                    <a:pt x="71" y="157"/>
                  </a:cubicBezTo>
                  <a:cubicBezTo>
                    <a:pt x="72" y="167"/>
                    <a:pt x="72" y="167"/>
                    <a:pt x="72" y="167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3" y="189"/>
                    <a:pt x="73" y="209"/>
                    <a:pt x="73" y="210"/>
                  </a:cubicBezTo>
                  <a:cubicBezTo>
                    <a:pt x="74" y="212"/>
                    <a:pt x="74" y="226"/>
                    <a:pt x="74" y="228"/>
                  </a:cubicBezTo>
                  <a:cubicBezTo>
                    <a:pt x="74" y="231"/>
                    <a:pt x="75" y="241"/>
                    <a:pt x="75" y="245"/>
                  </a:cubicBezTo>
                  <a:cubicBezTo>
                    <a:pt x="76" y="250"/>
                    <a:pt x="76" y="254"/>
                    <a:pt x="76" y="256"/>
                  </a:cubicBezTo>
                  <a:cubicBezTo>
                    <a:pt x="76" y="258"/>
                    <a:pt x="76" y="257"/>
                    <a:pt x="75" y="260"/>
                  </a:cubicBezTo>
                  <a:cubicBezTo>
                    <a:pt x="75" y="262"/>
                    <a:pt x="75" y="263"/>
                    <a:pt x="75" y="264"/>
                  </a:cubicBezTo>
                  <a:cubicBezTo>
                    <a:pt x="75" y="265"/>
                    <a:pt x="75" y="265"/>
                    <a:pt x="75" y="266"/>
                  </a:cubicBezTo>
                  <a:cubicBezTo>
                    <a:pt x="75" y="266"/>
                    <a:pt x="75" y="266"/>
                    <a:pt x="74" y="266"/>
                  </a:cubicBezTo>
                  <a:cubicBezTo>
                    <a:pt x="73" y="266"/>
                    <a:pt x="74" y="267"/>
                    <a:pt x="73" y="267"/>
                  </a:cubicBezTo>
                  <a:cubicBezTo>
                    <a:pt x="73" y="268"/>
                    <a:pt x="72" y="270"/>
                    <a:pt x="72" y="271"/>
                  </a:cubicBezTo>
                  <a:cubicBezTo>
                    <a:pt x="71" y="271"/>
                    <a:pt x="71" y="273"/>
                    <a:pt x="70" y="274"/>
                  </a:cubicBezTo>
                  <a:cubicBezTo>
                    <a:pt x="70" y="275"/>
                    <a:pt x="69" y="277"/>
                    <a:pt x="69" y="277"/>
                  </a:cubicBezTo>
                  <a:cubicBezTo>
                    <a:pt x="69" y="277"/>
                    <a:pt x="69" y="278"/>
                    <a:pt x="69" y="278"/>
                  </a:cubicBezTo>
                  <a:cubicBezTo>
                    <a:pt x="68" y="278"/>
                    <a:pt x="68" y="278"/>
                    <a:pt x="68" y="278"/>
                  </a:cubicBezTo>
                  <a:cubicBezTo>
                    <a:pt x="69" y="279"/>
                    <a:pt x="69" y="279"/>
                    <a:pt x="69" y="279"/>
                  </a:cubicBezTo>
                  <a:cubicBezTo>
                    <a:pt x="66" y="281"/>
                    <a:pt x="66" y="281"/>
                    <a:pt x="66" y="281"/>
                  </a:cubicBezTo>
                  <a:cubicBezTo>
                    <a:pt x="67" y="281"/>
                    <a:pt x="67" y="281"/>
                    <a:pt x="67" y="281"/>
                  </a:cubicBezTo>
                  <a:cubicBezTo>
                    <a:pt x="67" y="281"/>
                    <a:pt x="67" y="281"/>
                    <a:pt x="67" y="281"/>
                  </a:cubicBezTo>
                  <a:cubicBezTo>
                    <a:pt x="67" y="281"/>
                    <a:pt x="67" y="281"/>
                    <a:pt x="67" y="281"/>
                  </a:cubicBezTo>
                  <a:cubicBezTo>
                    <a:pt x="68" y="281"/>
                    <a:pt x="68" y="281"/>
                    <a:pt x="68" y="281"/>
                  </a:cubicBezTo>
                  <a:cubicBezTo>
                    <a:pt x="68" y="281"/>
                    <a:pt x="66" y="283"/>
                    <a:pt x="65" y="283"/>
                  </a:cubicBezTo>
                  <a:cubicBezTo>
                    <a:pt x="65" y="284"/>
                    <a:pt x="64" y="284"/>
                    <a:pt x="64" y="284"/>
                  </a:cubicBezTo>
                  <a:cubicBezTo>
                    <a:pt x="63" y="284"/>
                    <a:pt x="62" y="284"/>
                    <a:pt x="61" y="284"/>
                  </a:cubicBezTo>
                  <a:cubicBezTo>
                    <a:pt x="59" y="285"/>
                    <a:pt x="57" y="286"/>
                    <a:pt x="57" y="287"/>
                  </a:cubicBezTo>
                  <a:cubicBezTo>
                    <a:pt x="56" y="288"/>
                    <a:pt x="57" y="288"/>
                    <a:pt x="57" y="288"/>
                  </a:cubicBezTo>
                  <a:cubicBezTo>
                    <a:pt x="57" y="288"/>
                    <a:pt x="57" y="288"/>
                    <a:pt x="56" y="288"/>
                  </a:cubicBezTo>
                  <a:cubicBezTo>
                    <a:pt x="56" y="288"/>
                    <a:pt x="56" y="289"/>
                    <a:pt x="56" y="290"/>
                  </a:cubicBezTo>
                  <a:cubicBezTo>
                    <a:pt x="56" y="291"/>
                    <a:pt x="57" y="291"/>
                    <a:pt x="59" y="292"/>
                  </a:cubicBezTo>
                  <a:cubicBezTo>
                    <a:pt x="61" y="293"/>
                    <a:pt x="68" y="292"/>
                    <a:pt x="71" y="292"/>
                  </a:cubicBezTo>
                  <a:cubicBezTo>
                    <a:pt x="74" y="292"/>
                    <a:pt x="78" y="290"/>
                    <a:pt x="78" y="290"/>
                  </a:cubicBezTo>
                  <a:cubicBezTo>
                    <a:pt x="79" y="290"/>
                    <a:pt x="79" y="290"/>
                    <a:pt x="80" y="291"/>
                  </a:cubicBezTo>
                  <a:cubicBezTo>
                    <a:pt x="81" y="291"/>
                    <a:pt x="84" y="291"/>
                    <a:pt x="86" y="291"/>
                  </a:cubicBezTo>
                  <a:cubicBezTo>
                    <a:pt x="89" y="291"/>
                    <a:pt x="90" y="290"/>
                    <a:pt x="90" y="290"/>
                  </a:cubicBezTo>
                  <a:cubicBezTo>
                    <a:pt x="90" y="290"/>
                    <a:pt x="90" y="288"/>
                    <a:pt x="90" y="287"/>
                  </a:cubicBezTo>
                  <a:cubicBezTo>
                    <a:pt x="90" y="287"/>
                    <a:pt x="90" y="286"/>
                    <a:pt x="90" y="286"/>
                  </a:cubicBezTo>
                  <a:cubicBezTo>
                    <a:pt x="90" y="286"/>
                    <a:pt x="90" y="286"/>
                    <a:pt x="90" y="286"/>
                  </a:cubicBezTo>
                  <a:cubicBezTo>
                    <a:pt x="90" y="285"/>
                    <a:pt x="90" y="283"/>
                    <a:pt x="90" y="283"/>
                  </a:cubicBezTo>
                  <a:cubicBezTo>
                    <a:pt x="90" y="282"/>
                    <a:pt x="90" y="281"/>
                    <a:pt x="90" y="281"/>
                  </a:cubicBezTo>
                  <a:cubicBezTo>
                    <a:pt x="90" y="281"/>
                    <a:pt x="90" y="279"/>
                    <a:pt x="90" y="277"/>
                  </a:cubicBezTo>
                  <a:cubicBezTo>
                    <a:pt x="90" y="276"/>
                    <a:pt x="90" y="275"/>
                    <a:pt x="89" y="275"/>
                  </a:cubicBezTo>
                  <a:cubicBezTo>
                    <a:pt x="89" y="274"/>
                    <a:pt x="90" y="273"/>
                    <a:pt x="91" y="272"/>
                  </a:cubicBezTo>
                  <a:cubicBezTo>
                    <a:pt x="91" y="272"/>
                    <a:pt x="93" y="266"/>
                    <a:pt x="94" y="266"/>
                  </a:cubicBezTo>
                  <a:cubicBezTo>
                    <a:pt x="94" y="266"/>
                    <a:pt x="94" y="263"/>
                    <a:pt x="94" y="262"/>
                  </a:cubicBezTo>
                  <a:cubicBezTo>
                    <a:pt x="94" y="261"/>
                    <a:pt x="94" y="257"/>
                    <a:pt x="94" y="254"/>
                  </a:cubicBezTo>
                  <a:cubicBezTo>
                    <a:pt x="95" y="251"/>
                    <a:pt x="95" y="249"/>
                    <a:pt x="95" y="248"/>
                  </a:cubicBezTo>
                  <a:cubicBezTo>
                    <a:pt x="95" y="246"/>
                    <a:pt x="96" y="237"/>
                    <a:pt x="96" y="234"/>
                  </a:cubicBezTo>
                  <a:cubicBezTo>
                    <a:pt x="96" y="231"/>
                    <a:pt x="97" y="224"/>
                    <a:pt x="97" y="222"/>
                  </a:cubicBezTo>
                  <a:cubicBezTo>
                    <a:pt x="97" y="220"/>
                    <a:pt x="96" y="218"/>
                    <a:pt x="96" y="218"/>
                  </a:cubicBezTo>
                  <a:cubicBezTo>
                    <a:pt x="96" y="218"/>
                    <a:pt x="97" y="216"/>
                    <a:pt x="97" y="215"/>
                  </a:cubicBezTo>
                  <a:cubicBezTo>
                    <a:pt x="97" y="213"/>
                    <a:pt x="98" y="209"/>
                    <a:pt x="98" y="207"/>
                  </a:cubicBezTo>
                  <a:cubicBezTo>
                    <a:pt x="98" y="205"/>
                    <a:pt x="98" y="204"/>
                    <a:pt x="98" y="200"/>
                  </a:cubicBezTo>
                  <a:cubicBezTo>
                    <a:pt x="99" y="197"/>
                    <a:pt x="99" y="195"/>
                    <a:pt x="99" y="192"/>
                  </a:cubicBezTo>
                  <a:cubicBezTo>
                    <a:pt x="99" y="190"/>
                    <a:pt x="99" y="188"/>
                    <a:pt x="99" y="187"/>
                  </a:cubicBezTo>
                  <a:cubicBezTo>
                    <a:pt x="99" y="185"/>
                    <a:pt x="99" y="184"/>
                    <a:pt x="100" y="182"/>
                  </a:cubicBezTo>
                  <a:cubicBezTo>
                    <a:pt x="100" y="181"/>
                    <a:pt x="101" y="176"/>
                    <a:pt x="101" y="176"/>
                  </a:cubicBezTo>
                  <a:cubicBezTo>
                    <a:pt x="101" y="176"/>
                    <a:pt x="101" y="176"/>
                    <a:pt x="101" y="176"/>
                  </a:cubicBezTo>
                  <a:cubicBezTo>
                    <a:pt x="101" y="177"/>
                    <a:pt x="102" y="177"/>
                    <a:pt x="102" y="181"/>
                  </a:cubicBezTo>
                  <a:cubicBezTo>
                    <a:pt x="103" y="185"/>
                    <a:pt x="104" y="197"/>
                    <a:pt x="105" y="202"/>
                  </a:cubicBezTo>
                  <a:cubicBezTo>
                    <a:pt x="106" y="207"/>
                    <a:pt x="107" y="218"/>
                    <a:pt x="108" y="222"/>
                  </a:cubicBezTo>
                  <a:cubicBezTo>
                    <a:pt x="109" y="227"/>
                    <a:pt x="110" y="234"/>
                    <a:pt x="110" y="237"/>
                  </a:cubicBezTo>
                  <a:cubicBezTo>
                    <a:pt x="110" y="240"/>
                    <a:pt x="112" y="249"/>
                    <a:pt x="112" y="249"/>
                  </a:cubicBezTo>
                  <a:cubicBezTo>
                    <a:pt x="112" y="249"/>
                    <a:pt x="114" y="263"/>
                    <a:pt x="115" y="266"/>
                  </a:cubicBezTo>
                  <a:cubicBezTo>
                    <a:pt x="116" y="269"/>
                    <a:pt x="116" y="272"/>
                    <a:pt x="116" y="273"/>
                  </a:cubicBezTo>
                  <a:cubicBezTo>
                    <a:pt x="116" y="274"/>
                    <a:pt x="116" y="278"/>
                    <a:pt x="116" y="278"/>
                  </a:cubicBezTo>
                  <a:cubicBezTo>
                    <a:pt x="116" y="279"/>
                    <a:pt x="116" y="280"/>
                    <a:pt x="116" y="280"/>
                  </a:cubicBezTo>
                  <a:cubicBezTo>
                    <a:pt x="116" y="280"/>
                    <a:pt x="116" y="280"/>
                    <a:pt x="117" y="281"/>
                  </a:cubicBezTo>
                  <a:cubicBezTo>
                    <a:pt x="118" y="282"/>
                    <a:pt x="120" y="283"/>
                    <a:pt x="120" y="283"/>
                  </a:cubicBezTo>
                  <a:cubicBezTo>
                    <a:pt x="120" y="283"/>
                    <a:pt x="120" y="284"/>
                    <a:pt x="120" y="285"/>
                  </a:cubicBezTo>
                  <a:cubicBezTo>
                    <a:pt x="119" y="286"/>
                    <a:pt x="119" y="287"/>
                    <a:pt x="119" y="287"/>
                  </a:cubicBezTo>
                  <a:cubicBezTo>
                    <a:pt x="119" y="287"/>
                    <a:pt x="118" y="288"/>
                    <a:pt x="118" y="288"/>
                  </a:cubicBezTo>
                  <a:cubicBezTo>
                    <a:pt x="118" y="288"/>
                    <a:pt x="118" y="288"/>
                    <a:pt x="118" y="288"/>
                  </a:cubicBezTo>
                  <a:cubicBezTo>
                    <a:pt x="118" y="289"/>
                    <a:pt x="118" y="289"/>
                    <a:pt x="118" y="289"/>
                  </a:cubicBezTo>
                  <a:cubicBezTo>
                    <a:pt x="118" y="289"/>
                    <a:pt x="117" y="290"/>
                    <a:pt x="117" y="291"/>
                  </a:cubicBezTo>
                  <a:cubicBezTo>
                    <a:pt x="116" y="291"/>
                    <a:pt x="117" y="293"/>
                    <a:pt x="117" y="294"/>
                  </a:cubicBezTo>
                  <a:cubicBezTo>
                    <a:pt x="118" y="294"/>
                    <a:pt x="117" y="294"/>
                    <a:pt x="117" y="294"/>
                  </a:cubicBezTo>
                  <a:cubicBezTo>
                    <a:pt x="117" y="295"/>
                    <a:pt x="117" y="295"/>
                    <a:pt x="116" y="295"/>
                  </a:cubicBezTo>
                  <a:cubicBezTo>
                    <a:pt x="116" y="296"/>
                    <a:pt x="117" y="296"/>
                    <a:pt x="120" y="297"/>
                  </a:cubicBezTo>
                  <a:cubicBezTo>
                    <a:pt x="122" y="297"/>
                    <a:pt x="127" y="298"/>
                    <a:pt x="130" y="298"/>
                  </a:cubicBezTo>
                  <a:cubicBezTo>
                    <a:pt x="134" y="298"/>
                    <a:pt x="134" y="296"/>
                    <a:pt x="133" y="296"/>
                  </a:cubicBezTo>
                  <a:cubicBezTo>
                    <a:pt x="133" y="295"/>
                    <a:pt x="134" y="294"/>
                    <a:pt x="134" y="294"/>
                  </a:cubicBezTo>
                  <a:cubicBezTo>
                    <a:pt x="135" y="293"/>
                    <a:pt x="135" y="292"/>
                    <a:pt x="135" y="292"/>
                  </a:cubicBezTo>
                  <a:cubicBezTo>
                    <a:pt x="135" y="291"/>
                    <a:pt x="135" y="290"/>
                    <a:pt x="135" y="289"/>
                  </a:cubicBezTo>
                  <a:cubicBezTo>
                    <a:pt x="135" y="288"/>
                    <a:pt x="135" y="287"/>
                    <a:pt x="134" y="286"/>
                  </a:cubicBezTo>
                  <a:cubicBezTo>
                    <a:pt x="134" y="285"/>
                    <a:pt x="134" y="284"/>
                    <a:pt x="134" y="283"/>
                  </a:cubicBezTo>
                  <a:cubicBezTo>
                    <a:pt x="134" y="283"/>
                    <a:pt x="134" y="282"/>
                    <a:pt x="134" y="282"/>
                  </a:cubicBezTo>
                  <a:cubicBezTo>
                    <a:pt x="134" y="282"/>
                    <a:pt x="134" y="282"/>
                    <a:pt x="134" y="282"/>
                  </a:cubicBezTo>
                  <a:cubicBezTo>
                    <a:pt x="135" y="282"/>
                    <a:pt x="135" y="280"/>
                    <a:pt x="135" y="278"/>
                  </a:cubicBezTo>
                  <a:cubicBezTo>
                    <a:pt x="135" y="277"/>
                    <a:pt x="135" y="276"/>
                    <a:pt x="135" y="274"/>
                  </a:cubicBezTo>
                  <a:cubicBezTo>
                    <a:pt x="135" y="272"/>
                    <a:pt x="134" y="269"/>
                    <a:pt x="134" y="268"/>
                  </a:cubicBezTo>
                  <a:cubicBezTo>
                    <a:pt x="134" y="266"/>
                    <a:pt x="134" y="266"/>
                    <a:pt x="135" y="264"/>
                  </a:cubicBezTo>
                  <a:cubicBezTo>
                    <a:pt x="135" y="263"/>
                    <a:pt x="136" y="261"/>
                    <a:pt x="135" y="260"/>
                  </a:cubicBezTo>
                  <a:cubicBezTo>
                    <a:pt x="135" y="258"/>
                    <a:pt x="135" y="254"/>
                    <a:pt x="134" y="251"/>
                  </a:cubicBezTo>
                  <a:cubicBezTo>
                    <a:pt x="134" y="248"/>
                    <a:pt x="133" y="242"/>
                    <a:pt x="133" y="241"/>
                  </a:cubicBezTo>
                  <a:cubicBezTo>
                    <a:pt x="132" y="239"/>
                    <a:pt x="132" y="239"/>
                    <a:pt x="132" y="238"/>
                  </a:cubicBezTo>
                  <a:cubicBezTo>
                    <a:pt x="132" y="237"/>
                    <a:pt x="132" y="232"/>
                    <a:pt x="132" y="229"/>
                  </a:cubicBezTo>
                  <a:cubicBezTo>
                    <a:pt x="131" y="226"/>
                    <a:pt x="131" y="222"/>
                    <a:pt x="131" y="221"/>
                  </a:cubicBezTo>
                  <a:cubicBezTo>
                    <a:pt x="131" y="221"/>
                    <a:pt x="131" y="219"/>
                    <a:pt x="130" y="218"/>
                  </a:cubicBezTo>
                  <a:cubicBezTo>
                    <a:pt x="130" y="217"/>
                    <a:pt x="130" y="213"/>
                    <a:pt x="130" y="209"/>
                  </a:cubicBezTo>
                  <a:cubicBezTo>
                    <a:pt x="130" y="205"/>
                    <a:pt x="129" y="199"/>
                    <a:pt x="129" y="198"/>
                  </a:cubicBezTo>
                  <a:cubicBezTo>
                    <a:pt x="129" y="197"/>
                    <a:pt x="130" y="194"/>
                    <a:pt x="130" y="193"/>
                  </a:cubicBezTo>
                  <a:cubicBezTo>
                    <a:pt x="130" y="191"/>
                    <a:pt x="130" y="187"/>
                    <a:pt x="130" y="184"/>
                  </a:cubicBezTo>
                  <a:cubicBezTo>
                    <a:pt x="130" y="182"/>
                    <a:pt x="130" y="175"/>
                    <a:pt x="130" y="173"/>
                  </a:cubicBezTo>
                  <a:cubicBezTo>
                    <a:pt x="130" y="171"/>
                    <a:pt x="129" y="168"/>
                    <a:pt x="129" y="165"/>
                  </a:cubicBezTo>
                  <a:cubicBezTo>
                    <a:pt x="129" y="161"/>
                    <a:pt x="129" y="158"/>
                    <a:pt x="129" y="158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29" y="157"/>
                    <a:pt x="129" y="153"/>
                    <a:pt x="129" y="152"/>
                  </a:cubicBezTo>
                  <a:cubicBezTo>
                    <a:pt x="129" y="151"/>
                    <a:pt x="129" y="149"/>
                    <a:pt x="128" y="148"/>
                  </a:cubicBezTo>
                  <a:cubicBezTo>
                    <a:pt x="128" y="148"/>
                    <a:pt x="128" y="146"/>
                    <a:pt x="129" y="145"/>
                  </a:cubicBezTo>
                  <a:cubicBezTo>
                    <a:pt x="129" y="144"/>
                    <a:pt x="129" y="141"/>
                    <a:pt x="128" y="140"/>
                  </a:cubicBezTo>
                  <a:cubicBezTo>
                    <a:pt x="128" y="139"/>
                    <a:pt x="129" y="136"/>
                    <a:pt x="129" y="135"/>
                  </a:cubicBezTo>
                  <a:cubicBezTo>
                    <a:pt x="129" y="133"/>
                    <a:pt x="128" y="131"/>
                    <a:pt x="128" y="130"/>
                  </a:cubicBezTo>
                  <a:cubicBezTo>
                    <a:pt x="128" y="129"/>
                    <a:pt x="128" y="127"/>
                    <a:pt x="128" y="126"/>
                  </a:cubicBezTo>
                  <a:cubicBezTo>
                    <a:pt x="127" y="125"/>
                    <a:pt x="127" y="124"/>
                    <a:pt x="127" y="123"/>
                  </a:cubicBezTo>
                  <a:cubicBezTo>
                    <a:pt x="128" y="123"/>
                    <a:pt x="128" y="117"/>
                    <a:pt x="128" y="117"/>
                  </a:cubicBezTo>
                  <a:cubicBezTo>
                    <a:pt x="128" y="117"/>
                    <a:pt x="128" y="115"/>
                    <a:pt x="129" y="113"/>
                  </a:cubicBezTo>
                  <a:cubicBezTo>
                    <a:pt x="129" y="111"/>
                    <a:pt x="129" y="106"/>
                    <a:pt x="129" y="106"/>
                  </a:cubicBezTo>
                  <a:cubicBezTo>
                    <a:pt x="129" y="106"/>
                    <a:pt x="130" y="103"/>
                    <a:pt x="131" y="101"/>
                  </a:cubicBezTo>
                  <a:cubicBezTo>
                    <a:pt x="132" y="98"/>
                    <a:pt x="133" y="95"/>
                    <a:pt x="134" y="95"/>
                  </a:cubicBezTo>
                  <a:cubicBezTo>
                    <a:pt x="134" y="94"/>
                    <a:pt x="134" y="92"/>
                    <a:pt x="134" y="92"/>
                  </a:cubicBezTo>
                  <a:cubicBezTo>
                    <a:pt x="134" y="91"/>
                    <a:pt x="135" y="91"/>
                    <a:pt x="136" y="94"/>
                  </a:cubicBezTo>
                  <a:cubicBezTo>
                    <a:pt x="137" y="97"/>
                    <a:pt x="138" y="99"/>
                    <a:pt x="139" y="101"/>
                  </a:cubicBezTo>
                  <a:cubicBezTo>
                    <a:pt x="140" y="104"/>
                    <a:pt x="142" y="107"/>
                    <a:pt x="143" y="109"/>
                  </a:cubicBezTo>
                  <a:cubicBezTo>
                    <a:pt x="143" y="111"/>
                    <a:pt x="144" y="111"/>
                    <a:pt x="146" y="112"/>
                  </a:cubicBezTo>
                  <a:cubicBezTo>
                    <a:pt x="148" y="114"/>
                    <a:pt x="152" y="117"/>
                    <a:pt x="154" y="119"/>
                  </a:cubicBezTo>
                  <a:cubicBezTo>
                    <a:pt x="156" y="120"/>
                    <a:pt x="160" y="122"/>
                    <a:pt x="162" y="124"/>
                  </a:cubicBezTo>
                  <a:cubicBezTo>
                    <a:pt x="164" y="125"/>
                    <a:pt x="167" y="127"/>
                    <a:pt x="170" y="128"/>
                  </a:cubicBezTo>
                  <a:cubicBezTo>
                    <a:pt x="172" y="130"/>
                    <a:pt x="173" y="131"/>
                    <a:pt x="174" y="131"/>
                  </a:cubicBezTo>
                  <a:cubicBezTo>
                    <a:pt x="175" y="132"/>
                    <a:pt x="177" y="133"/>
                    <a:pt x="177" y="133"/>
                  </a:cubicBezTo>
                  <a:cubicBezTo>
                    <a:pt x="177" y="133"/>
                    <a:pt x="177" y="133"/>
                    <a:pt x="177" y="133"/>
                  </a:cubicBezTo>
                  <a:cubicBezTo>
                    <a:pt x="178" y="133"/>
                    <a:pt x="179" y="133"/>
                    <a:pt x="179" y="133"/>
                  </a:cubicBezTo>
                  <a:cubicBezTo>
                    <a:pt x="179" y="133"/>
                    <a:pt x="180" y="133"/>
                    <a:pt x="180" y="133"/>
                  </a:cubicBezTo>
                  <a:cubicBezTo>
                    <a:pt x="180" y="132"/>
                    <a:pt x="180" y="132"/>
                    <a:pt x="180" y="132"/>
                  </a:cubicBezTo>
                  <a:cubicBezTo>
                    <a:pt x="180" y="132"/>
                    <a:pt x="182" y="133"/>
                    <a:pt x="182" y="134"/>
                  </a:cubicBezTo>
                  <a:cubicBezTo>
                    <a:pt x="183" y="134"/>
                    <a:pt x="183" y="135"/>
                    <a:pt x="184" y="136"/>
                  </a:cubicBezTo>
                  <a:cubicBezTo>
                    <a:pt x="185" y="138"/>
                    <a:pt x="185" y="138"/>
                    <a:pt x="185" y="139"/>
                  </a:cubicBezTo>
                  <a:cubicBezTo>
                    <a:pt x="186" y="141"/>
                    <a:pt x="186" y="141"/>
                    <a:pt x="186" y="141"/>
                  </a:cubicBezTo>
                  <a:cubicBezTo>
                    <a:pt x="187" y="142"/>
                    <a:pt x="187" y="142"/>
                    <a:pt x="187" y="143"/>
                  </a:cubicBezTo>
                  <a:cubicBezTo>
                    <a:pt x="188" y="143"/>
                    <a:pt x="188" y="143"/>
                    <a:pt x="188" y="142"/>
                  </a:cubicBezTo>
                  <a:cubicBezTo>
                    <a:pt x="188" y="142"/>
                    <a:pt x="188" y="142"/>
                    <a:pt x="188" y="142"/>
                  </a:cubicBezTo>
                  <a:cubicBezTo>
                    <a:pt x="188" y="141"/>
                    <a:pt x="188" y="140"/>
                    <a:pt x="187" y="139"/>
                  </a:cubicBezTo>
                  <a:cubicBezTo>
                    <a:pt x="187" y="139"/>
                    <a:pt x="187" y="138"/>
                    <a:pt x="187" y="137"/>
                  </a:cubicBezTo>
                  <a:cubicBezTo>
                    <a:pt x="187" y="136"/>
                    <a:pt x="187" y="137"/>
                    <a:pt x="188" y="138"/>
                  </a:cubicBezTo>
                  <a:cubicBezTo>
                    <a:pt x="188" y="138"/>
                    <a:pt x="188" y="139"/>
                    <a:pt x="188" y="139"/>
                  </a:cubicBezTo>
                  <a:cubicBezTo>
                    <a:pt x="188" y="139"/>
                    <a:pt x="192" y="145"/>
                    <a:pt x="194" y="146"/>
                  </a:cubicBezTo>
                  <a:cubicBezTo>
                    <a:pt x="195" y="147"/>
                    <a:pt x="195" y="147"/>
                    <a:pt x="195" y="146"/>
                  </a:cubicBezTo>
                  <a:cubicBezTo>
                    <a:pt x="196" y="146"/>
                    <a:pt x="195" y="145"/>
                    <a:pt x="195" y="144"/>
                  </a:cubicBezTo>
                  <a:cubicBezTo>
                    <a:pt x="195" y="144"/>
                    <a:pt x="193" y="141"/>
                    <a:pt x="192" y="140"/>
                  </a:cubicBezTo>
                  <a:cubicBezTo>
                    <a:pt x="191" y="138"/>
                    <a:pt x="191" y="137"/>
                    <a:pt x="190" y="137"/>
                  </a:cubicBezTo>
                  <a:cubicBezTo>
                    <a:pt x="190" y="136"/>
                    <a:pt x="190" y="136"/>
                    <a:pt x="190" y="136"/>
                  </a:cubicBezTo>
                  <a:cubicBezTo>
                    <a:pt x="190" y="136"/>
                    <a:pt x="191" y="137"/>
                    <a:pt x="192" y="138"/>
                  </a:cubicBezTo>
                  <a:cubicBezTo>
                    <a:pt x="193" y="139"/>
                    <a:pt x="194" y="139"/>
                    <a:pt x="196" y="141"/>
                  </a:cubicBezTo>
                  <a:cubicBezTo>
                    <a:pt x="197" y="141"/>
                    <a:pt x="199" y="143"/>
                    <a:pt x="199" y="143"/>
                  </a:cubicBezTo>
                  <a:cubicBezTo>
                    <a:pt x="200" y="144"/>
                    <a:pt x="200" y="144"/>
                    <a:pt x="201" y="144"/>
                  </a:cubicBezTo>
                  <a:cubicBezTo>
                    <a:pt x="201" y="145"/>
                    <a:pt x="201" y="144"/>
                    <a:pt x="201" y="143"/>
                  </a:cubicBezTo>
                  <a:cubicBezTo>
                    <a:pt x="201" y="142"/>
                    <a:pt x="200" y="142"/>
                    <a:pt x="200" y="141"/>
                  </a:cubicBezTo>
                  <a:cubicBezTo>
                    <a:pt x="199" y="140"/>
                    <a:pt x="196" y="138"/>
                    <a:pt x="196" y="137"/>
                  </a:cubicBezTo>
                  <a:cubicBezTo>
                    <a:pt x="195" y="136"/>
                    <a:pt x="193" y="135"/>
                    <a:pt x="193" y="134"/>
                  </a:cubicBezTo>
                  <a:cubicBezTo>
                    <a:pt x="193" y="134"/>
                    <a:pt x="192" y="134"/>
                    <a:pt x="193" y="133"/>
                  </a:cubicBezTo>
                  <a:cubicBezTo>
                    <a:pt x="193" y="132"/>
                    <a:pt x="194" y="133"/>
                    <a:pt x="195" y="133"/>
                  </a:cubicBezTo>
                  <a:cubicBezTo>
                    <a:pt x="197" y="134"/>
                    <a:pt x="198" y="135"/>
                    <a:pt x="199" y="135"/>
                  </a:cubicBezTo>
                  <a:cubicBezTo>
                    <a:pt x="200" y="136"/>
                    <a:pt x="202" y="137"/>
                    <a:pt x="203" y="138"/>
                  </a:cubicBezTo>
                  <a:cubicBezTo>
                    <a:pt x="205" y="138"/>
                    <a:pt x="205" y="138"/>
                    <a:pt x="205" y="138"/>
                  </a:cubicBezTo>
                  <a:cubicBezTo>
                    <a:pt x="205" y="137"/>
                    <a:pt x="205" y="136"/>
                    <a:pt x="204" y="136"/>
                  </a:cubicBezTo>
                  <a:close/>
                  <a:moveTo>
                    <a:pt x="121" y="22"/>
                  </a:moveTo>
                  <a:cubicBezTo>
                    <a:pt x="121" y="22"/>
                    <a:pt x="121" y="22"/>
                    <a:pt x="121" y="22"/>
                  </a:cubicBezTo>
                  <a:cubicBezTo>
                    <a:pt x="121" y="23"/>
                    <a:pt x="121" y="23"/>
                    <a:pt x="121" y="24"/>
                  </a:cubicBezTo>
                  <a:cubicBezTo>
                    <a:pt x="121" y="24"/>
                    <a:pt x="121" y="25"/>
                    <a:pt x="121" y="25"/>
                  </a:cubicBezTo>
                  <a:cubicBezTo>
                    <a:pt x="121" y="25"/>
                    <a:pt x="121" y="24"/>
                    <a:pt x="121" y="23"/>
                  </a:cubicBezTo>
                  <a:cubicBezTo>
                    <a:pt x="120" y="22"/>
                    <a:pt x="121" y="22"/>
                    <a:pt x="121" y="22"/>
                  </a:cubicBezTo>
                  <a:close/>
                  <a:moveTo>
                    <a:pt x="120" y="18"/>
                  </a:moveTo>
                  <a:cubicBezTo>
                    <a:pt x="120" y="19"/>
                    <a:pt x="120" y="19"/>
                    <a:pt x="121" y="20"/>
                  </a:cubicBezTo>
                  <a:cubicBezTo>
                    <a:pt x="121" y="20"/>
                    <a:pt x="121" y="21"/>
                    <a:pt x="121" y="21"/>
                  </a:cubicBezTo>
                  <a:cubicBezTo>
                    <a:pt x="121" y="21"/>
                    <a:pt x="120" y="20"/>
                    <a:pt x="120" y="20"/>
                  </a:cubicBezTo>
                  <a:cubicBezTo>
                    <a:pt x="120" y="19"/>
                    <a:pt x="120" y="18"/>
                    <a:pt x="120" y="18"/>
                  </a:cubicBezTo>
                  <a:close/>
                  <a:moveTo>
                    <a:pt x="119" y="15"/>
                  </a:moveTo>
                  <a:cubicBezTo>
                    <a:pt x="119" y="15"/>
                    <a:pt x="119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6"/>
                    <a:pt x="119" y="16"/>
                    <a:pt x="119" y="16"/>
                  </a:cubicBezTo>
                  <a:cubicBezTo>
                    <a:pt x="119" y="16"/>
                    <a:pt x="119" y="16"/>
                    <a:pt x="119" y="15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19" y="15"/>
                    <a:pt x="119" y="15"/>
                    <a:pt x="119" y="15"/>
                  </a:cubicBezTo>
                  <a:close/>
                  <a:moveTo>
                    <a:pt x="117" y="11"/>
                  </a:moveTo>
                  <a:cubicBezTo>
                    <a:pt x="118" y="11"/>
                    <a:pt x="118" y="12"/>
                    <a:pt x="118" y="12"/>
                  </a:cubicBezTo>
                  <a:cubicBezTo>
                    <a:pt x="118" y="12"/>
                    <a:pt x="118" y="12"/>
                    <a:pt x="118" y="12"/>
                  </a:cubicBezTo>
                  <a:cubicBezTo>
                    <a:pt x="118" y="12"/>
                    <a:pt x="118" y="12"/>
                    <a:pt x="118" y="12"/>
                  </a:cubicBezTo>
                  <a:cubicBezTo>
                    <a:pt x="117" y="12"/>
                    <a:pt x="117" y="11"/>
                    <a:pt x="117" y="1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0"/>
                    <a:pt x="116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6" y="10"/>
                  </a:move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6" y="10"/>
                  </a:cubicBezTo>
                  <a:cubicBezTo>
                    <a:pt x="116" y="10"/>
                    <a:pt x="115" y="9"/>
                    <a:pt x="115" y="9"/>
                  </a:cubicBezTo>
                  <a:cubicBezTo>
                    <a:pt x="115" y="9"/>
                    <a:pt x="116" y="9"/>
                    <a:pt x="116" y="10"/>
                  </a:cubicBezTo>
                  <a:close/>
                  <a:moveTo>
                    <a:pt x="115" y="10"/>
                  </a:moveTo>
                  <a:cubicBezTo>
                    <a:pt x="115" y="10"/>
                    <a:pt x="116" y="10"/>
                    <a:pt x="116" y="11"/>
                  </a:cubicBezTo>
                  <a:cubicBezTo>
                    <a:pt x="116" y="11"/>
                    <a:pt x="116" y="11"/>
                    <a:pt x="115" y="11"/>
                  </a:cubicBezTo>
                  <a:cubicBezTo>
                    <a:pt x="115" y="11"/>
                    <a:pt x="115" y="10"/>
                    <a:pt x="115" y="10"/>
                  </a:cubicBezTo>
                  <a:close/>
                  <a:moveTo>
                    <a:pt x="94" y="12"/>
                  </a:moveTo>
                  <a:cubicBezTo>
                    <a:pt x="94" y="12"/>
                    <a:pt x="93" y="12"/>
                    <a:pt x="93" y="12"/>
                  </a:cubicBezTo>
                  <a:cubicBezTo>
                    <a:pt x="93" y="12"/>
                    <a:pt x="93" y="12"/>
                    <a:pt x="94" y="11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4" y="11"/>
                    <a:pt x="94" y="11"/>
                    <a:pt x="94" y="12"/>
                  </a:cubicBezTo>
                  <a:close/>
                  <a:moveTo>
                    <a:pt x="95" y="10"/>
                  </a:moveTo>
                  <a:cubicBezTo>
                    <a:pt x="95" y="10"/>
                    <a:pt x="94" y="10"/>
                    <a:pt x="94" y="10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3" y="11"/>
                    <a:pt x="93" y="12"/>
                    <a:pt x="93" y="12"/>
                  </a:cubicBezTo>
                  <a:cubicBezTo>
                    <a:pt x="93" y="12"/>
                    <a:pt x="94" y="10"/>
                    <a:pt x="94" y="10"/>
                  </a:cubicBezTo>
                  <a:cubicBezTo>
                    <a:pt x="94" y="10"/>
                    <a:pt x="95" y="9"/>
                    <a:pt x="95" y="9"/>
                  </a:cubicBezTo>
                  <a:cubicBezTo>
                    <a:pt x="95" y="9"/>
                    <a:pt x="95" y="9"/>
                    <a:pt x="95" y="10"/>
                  </a:cubicBezTo>
                  <a:close/>
                  <a:moveTo>
                    <a:pt x="97" y="3"/>
                  </a:moveTo>
                  <a:cubicBezTo>
                    <a:pt x="97" y="3"/>
                    <a:pt x="98" y="3"/>
                    <a:pt x="97" y="4"/>
                  </a:cubicBezTo>
                  <a:cubicBezTo>
                    <a:pt x="97" y="4"/>
                    <a:pt x="96" y="4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6" y="5"/>
                    <a:pt x="96" y="5"/>
                    <a:pt x="97" y="4"/>
                  </a:cubicBezTo>
                  <a:cubicBezTo>
                    <a:pt x="97" y="3"/>
                    <a:pt x="97" y="3"/>
                    <a:pt x="97" y="3"/>
                  </a:cubicBezTo>
                  <a:close/>
                  <a:moveTo>
                    <a:pt x="98" y="3"/>
                  </a:moveTo>
                  <a:cubicBezTo>
                    <a:pt x="98" y="3"/>
                    <a:pt x="98" y="4"/>
                    <a:pt x="98" y="4"/>
                  </a:cubicBezTo>
                  <a:cubicBezTo>
                    <a:pt x="97" y="4"/>
                    <a:pt x="97" y="5"/>
                    <a:pt x="97" y="5"/>
                  </a:cubicBezTo>
                  <a:cubicBezTo>
                    <a:pt x="96" y="5"/>
                    <a:pt x="97" y="4"/>
                    <a:pt x="97" y="4"/>
                  </a:cubicBezTo>
                  <a:cubicBezTo>
                    <a:pt x="97" y="4"/>
                    <a:pt x="98" y="3"/>
                    <a:pt x="98" y="3"/>
                  </a:cubicBezTo>
                  <a:close/>
                  <a:moveTo>
                    <a:pt x="96" y="4"/>
                  </a:moveTo>
                  <a:cubicBezTo>
                    <a:pt x="96" y="4"/>
                    <a:pt x="96" y="3"/>
                    <a:pt x="97" y="3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7" y="3"/>
                    <a:pt x="97" y="3"/>
                    <a:pt x="96" y="3"/>
                  </a:cubicBezTo>
                  <a:cubicBezTo>
                    <a:pt x="96" y="4"/>
                    <a:pt x="95" y="5"/>
                    <a:pt x="95" y="5"/>
                  </a:cubicBezTo>
                  <a:cubicBezTo>
                    <a:pt x="95" y="5"/>
                    <a:pt x="96" y="4"/>
                    <a:pt x="96" y="4"/>
                  </a:cubicBezTo>
                  <a:close/>
                  <a:moveTo>
                    <a:pt x="98" y="4"/>
                  </a:moveTo>
                  <a:cubicBezTo>
                    <a:pt x="98" y="4"/>
                    <a:pt x="98" y="5"/>
                    <a:pt x="97" y="5"/>
                  </a:cubicBezTo>
                  <a:cubicBezTo>
                    <a:pt x="97" y="6"/>
                    <a:pt x="96" y="6"/>
                    <a:pt x="96" y="6"/>
                  </a:cubicBezTo>
                  <a:cubicBezTo>
                    <a:pt x="96" y="6"/>
                    <a:pt x="96" y="6"/>
                    <a:pt x="96" y="5"/>
                  </a:cubicBezTo>
                  <a:cubicBezTo>
                    <a:pt x="97" y="5"/>
                    <a:pt x="97" y="5"/>
                    <a:pt x="98" y="4"/>
                  </a:cubicBezTo>
                  <a:cubicBezTo>
                    <a:pt x="98" y="4"/>
                    <a:pt x="99" y="4"/>
                    <a:pt x="99" y="4"/>
                  </a:cubicBezTo>
                  <a:cubicBezTo>
                    <a:pt x="99" y="4"/>
                    <a:pt x="99" y="4"/>
                    <a:pt x="98" y="4"/>
                  </a:cubicBezTo>
                  <a:close/>
                  <a:moveTo>
                    <a:pt x="106" y="0"/>
                  </a:moveTo>
                  <a:cubicBezTo>
                    <a:pt x="106" y="1"/>
                    <a:pt x="107" y="2"/>
                    <a:pt x="107" y="2"/>
                  </a:cubicBezTo>
                  <a:cubicBezTo>
                    <a:pt x="107" y="2"/>
                    <a:pt x="107" y="3"/>
                    <a:pt x="107" y="3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7" y="2"/>
                    <a:pt x="107" y="2"/>
                    <a:pt x="106" y="1"/>
                  </a:cubicBezTo>
                  <a:cubicBezTo>
                    <a:pt x="106" y="1"/>
                    <a:pt x="105" y="0"/>
                    <a:pt x="105" y="0"/>
                  </a:cubicBezTo>
                  <a:cubicBezTo>
                    <a:pt x="105" y="0"/>
                    <a:pt x="104" y="0"/>
                    <a:pt x="104" y="0"/>
                  </a:cubicBezTo>
                  <a:cubicBezTo>
                    <a:pt x="104" y="0"/>
                    <a:pt x="105" y="0"/>
                    <a:pt x="106" y="0"/>
                  </a:cubicBezTo>
                  <a:close/>
                  <a:moveTo>
                    <a:pt x="103" y="2"/>
                  </a:moveTo>
                  <a:cubicBezTo>
                    <a:pt x="103" y="2"/>
                    <a:pt x="103" y="2"/>
                    <a:pt x="102" y="2"/>
                  </a:cubicBezTo>
                  <a:cubicBezTo>
                    <a:pt x="102" y="2"/>
                    <a:pt x="102" y="1"/>
                    <a:pt x="102" y="1"/>
                  </a:cubicBezTo>
                  <a:cubicBezTo>
                    <a:pt x="102" y="1"/>
                    <a:pt x="102" y="1"/>
                    <a:pt x="102" y="1"/>
                  </a:cubicBezTo>
                  <a:cubicBezTo>
                    <a:pt x="102" y="0"/>
                    <a:pt x="103" y="0"/>
                    <a:pt x="103" y="0"/>
                  </a:cubicBezTo>
                  <a:cubicBezTo>
                    <a:pt x="104" y="0"/>
                    <a:pt x="104" y="1"/>
                    <a:pt x="105" y="1"/>
                  </a:cubicBezTo>
                  <a:cubicBezTo>
                    <a:pt x="105" y="1"/>
                    <a:pt x="106" y="2"/>
                    <a:pt x="106" y="2"/>
                  </a:cubicBezTo>
                  <a:cubicBezTo>
                    <a:pt x="106" y="2"/>
                    <a:pt x="106" y="3"/>
                    <a:pt x="106" y="3"/>
                  </a:cubicBezTo>
                  <a:cubicBezTo>
                    <a:pt x="106" y="3"/>
                    <a:pt x="106" y="3"/>
                    <a:pt x="106" y="3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5" y="2"/>
                    <a:pt x="105" y="3"/>
                    <a:pt x="105" y="2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5" y="2"/>
                    <a:pt x="105" y="3"/>
                    <a:pt x="104" y="3"/>
                  </a:cubicBezTo>
                  <a:cubicBezTo>
                    <a:pt x="104" y="3"/>
                    <a:pt x="104" y="3"/>
                    <a:pt x="104" y="3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3" y="2"/>
                    <a:pt x="103" y="2"/>
                    <a:pt x="103" y="2"/>
                  </a:cubicBezTo>
                  <a:close/>
                  <a:moveTo>
                    <a:pt x="106" y="4"/>
                  </a:moveTo>
                  <a:cubicBezTo>
                    <a:pt x="106" y="4"/>
                    <a:pt x="106" y="4"/>
                    <a:pt x="105" y="4"/>
                  </a:cubicBezTo>
                  <a:cubicBezTo>
                    <a:pt x="105" y="4"/>
                    <a:pt x="105" y="4"/>
                    <a:pt x="104" y="3"/>
                  </a:cubicBezTo>
                  <a:cubicBezTo>
                    <a:pt x="104" y="3"/>
                    <a:pt x="104" y="3"/>
                    <a:pt x="104" y="3"/>
                  </a:cubicBezTo>
                  <a:cubicBezTo>
                    <a:pt x="104" y="3"/>
                    <a:pt x="104" y="3"/>
                    <a:pt x="105" y="3"/>
                  </a:cubicBezTo>
                  <a:cubicBezTo>
                    <a:pt x="105" y="3"/>
                    <a:pt x="105" y="3"/>
                    <a:pt x="105" y="3"/>
                  </a:cubicBezTo>
                  <a:cubicBezTo>
                    <a:pt x="105" y="3"/>
                    <a:pt x="106" y="3"/>
                    <a:pt x="106" y="4"/>
                  </a:cubicBezTo>
                  <a:cubicBezTo>
                    <a:pt x="106" y="4"/>
                    <a:pt x="106" y="4"/>
                    <a:pt x="106" y="4"/>
                  </a:cubicBezTo>
                  <a:close/>
                  <a:moveTo>
                    <a:pt x="106" y="4"/>
                  </a:moveTo>
                  <a:cubicBezTo>
                    <a:pt x="106" y="5"/>
                    <a:pt x="106" y="4"/>
                    <a:pt x="106" y="4"/>
                  </a:cubicBezTo>
                  <a:cubicBezTo>
                    <a:pt x="106" y="3"/>
                    <a:pt x="106" y="3"/>
                    <a:pt x="106" y="3"/>
                  </a:cubicBezTo>
                  <a:cubicBezTo>
                    <a:pt x="106" y="3"/>
                    <a:pt x="106" y="4"/>
                    <a:pt x="106" y="4"/>
                  </a:cubicBezTo>
                  <a:cubicBezTo>
                    <a:pt x="107" y="4"/>
                    <a:pt x="106" y="4"/>
                    <a:pt x="106" y="4"/>
                  </a:cubicBezTo>
                  <a:close/>
                  <a:moveTo>
                    <a:pt x="106" y="2"/>
                  </a:moveTo>
                  <a:cubicBezTo>
                    <a:pt x="106" y="2"/>
                    <a:pt x="105" y="1"/>
                    <a:pt x="105" y="1"/>
                  </a:cubicBezTo>
                  <a:cubicBezTo>
                    <a:pt x="105" y="1"/>
                    <a:pt x="104" y="0"/>
                    <a:pt x="104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3" y="0"/>
                    <a:pt x="104" y="0"/>
                    <a:pt x="104" y="0"/>
                  </a:cubicBezTo>
                  <a:cubicBezTo>
                    <a:pt x="105" y="0"/>
                    <a:pt x="106" y="1"/>
                    <a:pt x="106" y="2"/>
                  </a:cubicBezTo>
                  <a:cubicBezTo>
                    <a:pt x="106" y="2"/>
                    <a:pt x="107" y="3"/>
                    <a:pt x="107" y="3"/>
                  </a:cubicBezTo>
                  <a:cubicBezTo>
                    <a:pt x="107" y="3"/>
                    <a:pt x="106" y="3"/>
                    <a:pt x="106" y="2"/>
                  </a:cubicBezTo>
                  <a:close/>
                  <a:moveTo>
                    <a:pt x="107" y="4"/>
                  </a:moveTo>
                  <a:cubicBezTo>
                    <a:pt x="107" y="4"/>
                    <a:pt x="107" y="4"/>
                    <a:pt x="107" y="3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07" y="3"/>
                    <a:pt x="107" y="4"/>
                    <a:pt x="107" y="4"/>
                  </a:cubicBezTo>
                  <a:cubicBezTo>
                    <a:pt x="107" y="4"/>
                    <a:pt x="107" y="4"/>
                    <a:pt x="107" y="4"/>
                  </a:cubicBezTo>
                  <a:close/>
                  <a:moveTo>
                    <a:pt x="114" y="7"/>
                  </a:move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3" y="7"/>
                    <a:pt x="113" y="7"/>
                  </a:cubicBezTo>
                  <a:cubicBezTo>
                    <a:pt x="113" y="6"/>
                    <a:pt x="113" y="6"/>
                    <a:pt x="112" y="6"/>
                  </a:cubicBezTo>
                  <a:cubicBezTo>
                    <a:pt x="112" y="6"/>
                    <a:pt x="112" y="5"/>
                    <a:pt x="112" y="5"/>
                  </a:cubicBezTo>
                  <a:cubicBezTo>
                    <a:pt x="112" y="6"/>
                    <a:pt x="113" y="6"/>
                    <a:pt x="113" y="6"/>
                  </a:cubicBezTo>
                  <a:cubicBezTo>
                    <a:pt x="113" y="6"/>
                    <a:pt x="114" y="6"/>
                    <a:pt x="114" y="7"/>
                  </a:cubicBezTo>
                  <a:cubicBezTo>
                    <a:pt x="114" y="7"/>
                    <a:pt x="114" y="7"/>
                    <a:pt x="114" y="7"/>
                  </a:cubicBezTo>
                  <a:close/>
                  <a:moveTo>
                    <a:pt x="113" y="6"/>
                  </a:moveTo>
                  <a:cubicBezTo>
                    <a:pt x="113" y="6"/>
                    <a:pt x="113" y="5"/>
                    <a:pt x="113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3" y="5"/>
                    <a:pt x="113" y="5"/>
                  </a:cubicBezTo>
                  <a:cubicBezTo>
                    <a:pt x="113" y="5"/>
                    <a:pt x="114" y="6"/>
                    <a:pt x="114" y="6"/>
                  </a:cubicBezTo>
                  <a:cubicBezTo>
                    <a:pt x="114" y="6"/>
                    <a:pt x="114" y="6"/>
                    <a:pt x="114" y="6"/>
                  </a:cubicBezTo>
                  <a:cubicBezTo>
                    <a:pt x="114" y="6"/>
                    <a:pt x="113" y="6"/>
                    <a:pt x="113" y="6"/>
                  </a:cubicBezTo>
                  <a:close/>
                  <a:moveTo>
                    <a:pt x="110" y="2"/>
                  </a:moveTo>
                  <a:cubicBezTo>
                    <a:pt x="111" y="2"/>
                    <a:pt x="111" y="2"/>
                    <a:pt x="111" y="2"/>
                  </a:cubicBezTo>
                  <a:cubicBezTo>
                    <a:pt x="111" y="2"/>
                    <a:pt x="111" y="2"/>
                    <a:pt x="111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4"/>
                    <a:pt x="110" y="3"/>
                    <a:pt x="110" y="2"/>
                  </a:cubicBezTo>
                  <a:close/>
                  <a:moveTo>
                    <a:pt x="109" y="5"/>
                  </a:moveTo>
                  <a:cubicBezTo>
                    <a:pt x="109" y="5"/>
                    <a:pt x="109" y="4"/>
                    <a:pt x="109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10" y="4"/>
                    <a:pt x="109" y="5"/>
                    <a:pt x="109" y="5"/>
                  </a:cubicBezTo>
                  <a:close/>
                  <a:moveTo>
                    <a:pt x="110" y="4"/>
                  </a:moveTo>
                  <a:cubicBezTo>
                    <a:pt x="110" y="4"/>
                    <a:pt x="111" y="4"/>
                    <a:pt x="111" y="4"/>
                  </a:cubicBezTo>
                  <a:cubicBezTo>
                    <a:pt x="111" y="4"/>
                    <a:pt x="110" y="4"/>
                    <a:pt x="111" y="4"/>
                  </a:cubicBezTo>
                  <a:cubicBezTo>
                    <a:pt x="111" y="4"/>
                    <a:pt x="111" y="4"/>
                    <a:pt x="112" y="4"/>
                  </a:cubicBezTo>
                  <a:cubicBezTo>
                    <a:pt x="112" y="4"/>
                    <a:pt x="113" y="4"/>
                    <a:pt x="113" y="5"/>
                  </a:cubicBezTo>
                  <a:cubicBezTo>
                    <a:pt x="113" y="5"/>
                    <a:pt x="114" y="5"/>
                    <a:pt x="114" y="6"/>
                  </a:cubicBezTo>
                  <a:cubicBezTo>
                    <a:pt x="114" y="6"/>
                    <a:pt x="114" y="6"/>
                    <a:pt x="113" y="5"/>
                  </a:cubicBezTo>
                  <a:cubicBezTo>
                    <a:pt x="113" y="5"/>
                    <a:pt x="113" y="5"/>
                    <a:pt x="112" y="5"/>
                  </a:cubicBezTo>
                  <a:cubicBezTo>
                    <a:pt x="112" y="5"/>
                    <a:pt x="111" y="5"/>
                    <a:pt x="111" y="5"/>
                  </a:cubicBezTo>
                  <a:cubicBezTo>
                    <a:pt x="111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4"/>
                  </a:cubicBezTo>
                  <a:close/>
                  <a:moveTo>
                    <a:pt x="110" y="6"/>
                  </a:moveTo>
                  <a:cubicBezTo>
                    <a:pt x="110" y="6"/>
                    <a:pt x="110" y="6"/>
                    <a:pt x="110" y="6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2" y="6"/>
                    <a:pt x="112" y="6"/>
                    <a:pt x="113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2" y="7"/>
                  </a:cubicBezTo>
                  <a:cubicBezTo>
                    <a:pt x="111" y="6"/>
                    <a:pt x="111" y="6"/>
                    <a:pt x="110" y="6"/>
                  </a:cubicBezTo>
                  <a:close/>
                  <a:moveTo>
                    <a:pt x="113" y="9"/>
                  </a:moveTo>
                  <a:cubicBezTo>
                    <a:pt x="113" y="9"/>
                    <a:pt x="113" y="9"/>
                    <a:pt x="114" y="9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14" y="10"/>
                    <a:pt x="113" y="10"/>
                    <a:pt x="113" y="10"/>
                  </a:cubicBezTo>
                  <a:cubicBezTo>
                    <a:pt x="113" y="9"/>
                    <a:pt x="113" y="9"/>
                    <a:pt x="113" y="9"/>
                  </a:cubicBezTo>
                  <a:close/>
                </a:path>
              </a:pathLst>
            </a:custGeom>
            <a:solidFill>
              <a:srgbClr val="FFD200"/>
            </a:solidFill>
            <a:ln>
              <a:noFill/>
            </a:ln>
            <a:effectLst>
              <a:outerShdw blurRad="114300" dir="18900000" sy="23000" kx="-1200000" algn="bl" rotWithShape="0">
                <a:prstClr val="black">
                  <a:alpha val="5000"/>
                </a:prstClr>
              </a:outerShdw>
            </a:effectLst>
          </p:spPr>
          <p:txBody>
            <a:bodyPr anchor="ctr"/>
            <a:lstStyle/>
            <a:p>
              <a:pPr algn="ctr"/>
              <a:endParaRPr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44" name="千图PPT彼岸天：ID 8661124库_组合 4"/>
          <p:cNvGrpSpPr/>
          <p:nvPr>
            <p:custDataLst>
              <p:tags r:id="rId3"/>
            </p:custDataLst>
          </p:nvPr>
        </p:nvGrpSpPr>
        <p:grpSpPr>
          <a:xfrm>
            <a:off x="1180677" y="1847435"/>
            <a:ext cx="2885663" cy="3255962"/>
            <a:chOff x="839416" y="2132856"/>
            <a:chExt cx="2613001" cy="2948312"/>
          </a:xfrm>
        </p:grpSpPr>
        <p:grpSp>
          <p:nvGrpSpPr>
            <p:cNvPr id="45" name="组合 44"/>
            <p:cNvGrpSpPr/>
            <p:nvPr/>
          </p:nvGrpSpPr>
          <p:grpSpPr>
            <a:xfrm>
              <a:off x="839416" y="2132856"/>
              <a:ext cx="2613001" cy="658233"/>
              <a:chOff x="1487488" y="2204864"/>
              <a:chExt cx="2613001" cy="658233"/>
            </a:xfrm>
          </p:grpSpPr>
          <p:sp>
            <p:nvSpPr>
              <p:cNvPr id="67" name="矩形: 圆角 66"/>
              <p:cNvSpPr/>
              <p:nvPr/>
            </p:nvSpPr>
            <p:spPr>
              <a:xfrm>
                <a:off x="1487488" y="2312730"/>
                <a:ext cx="2613001" cy="442502"/>
              </a:xfrm>
              <a:prstGeom prst="roundRect">
                <a:avLst>
                  <a:gd name="adj" fmla="val 21525"/>
                </a:avLst>
              </a:pr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600" dirty="0"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sp>
            <p:nvSpPr>
              <p:cNvPr id="68" name="任意多边形: 形状 67"/>
              <p:cNvSpPr/>
              <p:nvPr/>
            </p:nvSpPr>
            <p:spPr>
              <a:xfrm>
                <a:off x="1769354" y="2204864"/>
                <a:ext cx="658232" cy="658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600" dirty="0"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2474831" y="2404750"/>
                <a:ext cx="1499260" cy="2348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zh-CN" altLang="en-US" sz="1600" dirty="0">
                    <a:solidFill>
                      <a:schemeClr val="bg1"/>
                    </a:solidFill>
                    <a:latin typeface="思源黑体 Normal" panose="020B0400000000000000" pitchFamily="34" charset="-122"/>
                    <a:ea typeface="思源黑体 Normal" panose="020B0400000000000000" pitchFamily="34" charset="-122"/>
                  </a:rPr>
                  <a:t>输入标题文本</a:t>
                </a:r>
                <a:endParaRPr lang="zh-CN" altLang="en-US" sz="1600" dirty="0">
                  <a:solidFill>
                    <a:schemeClr val="bg1"/>
                  </a:solidFill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grpSp>
            <p:nvGrpSpPr>
              <p:cNvPr id="70" name="组合 69"/>
              <p:cNvGrpSpPr/>
              <p:nvPr/>
            </p:nvGrpSpPr>
            <p:grpSpPr>
              <a:xfrm>
                <a:off x="1877220" y="2312730"/>
                <a:ext cx="442502" cy="442502"/>
                <a:chOff x="0" y="0"/>
                <a:chExt cx="885002" cy="885002"/>
              </a:xfrm>
            </p:grpSpPr>
            <p:sp>
              <p:nvSpPr>
                <p:cNvPr id="71" name="任意多边形: 形状 70"/>
                <p:cNvSpPr/>
                <p:nvPr/>
              </p:nvSpPr>
              <p:spPr>
                <a:xfrm>
                  <a:off x="0" y="0"/>
                  <a:ext cx="885002" cy="8850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noFill/>
                <a:ln w="63500" cap="flat">
                  <a:solidFill>
                    <a:srgbClr val="FFD200"/>
                  </a:solidFill>
                  <a:prstDash val="solid"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1600"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72" name="任意多边形: 形状 71"/>
                <p:cNvSpPr/>
                <p:nvPr/>
              </p:nvSpPr>
              <p:spPr>
                <a:xfrm>
                  <a:off x="204600" y="195528"/>
                  <a:ext cx="475800" cy="4014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7427" y="0"/>
                      </a:moveTo>
                      <a:cubicBezTo>
                        <a:pt x="6595" y="0"/>
                        <a:pt x="5854" y="590"/>
                        <a:pt x="5543" y="1508"/>
                      </a:cubicBezTo>
                      <a:lnTo>
                        <a:pt x="4621" y="4258"/>
                      </a:lnTo>
                      <a:lnTo>
                        <a:pt x="1689" y="4833"/>
                      </a:lnTo>
                      <a:cubicBezTo>
                        <a:pt x="708" y="5026"/>
                        <a:pt x="0" y="6024"/>
                        <a:pt x="0" y="7204"/>
                      </a:cubicBezTo>
                      <a:lnTo>
                        <a:pt x="0" y="19206"/>
                      </a:lnTo>
                      <a:cubicBezTo>
                        <a:pt x="0" y="20530"/>
                        <a:pt x="912" y="21600"/>
                        <a:pt x="2029" y="21600"/>
                      </a:cubicBezTo>
                      <a:lnTo>
                        <a:pt x="19571" y="21600"/>
                      </a:lnTo>
                      <a:cubicBezTo>
                        <a:pt x="20687" y="21600"/>
                        <a:pt x="21600" y="20530"/>
                        <a:pt x="21600" y="19206"/>
                      </a:cubicBezTo>
                      <a:lnTo>
                        <a:pt x="21600" y="7204"/>
                      </a:lnTo>
                      <a:cubicBezTo>
                        <a:pt x="21600" y="6024"/>
                        <a:pt x="20892" y="5026"/>
                        <a:pt x="19911" y="4833"/>
                      </a:cubicBezTo>
                      <a:lnTo>
                        <a:pt x="16979" y="4258"/>
                      </a:lnTo>
                      <a:lnTo>
                        <a:pt x="16057" y="1508"/>
                      </a:lnTo>
                      <a:cubicBezTo>
                        <a:pt x="15747" y="591"/>
                        <a:pt x="15005" y="0"/>
                        <a:pt x="14173" y="0"/>
                      </a:cubicBezTo>
                      <a:lnTo>
                        <a:pt x="7427" y="0"/>
                      </a:lnTo>
                      <a:close/>
                      <a:moveTo>
                        <a:pt x="7320" y="1841"/>
                      </a:moveTo>
                      <a:lnTo>
                        <a:pt x="14067" y="1841"/>
                      </a:lnTo>
                      <a:cubicBezTo>
                        <a:pt x="14342" y="1841"/>
                        <a:pt x="14595" y="2044"/>
                        <a:pt x="14698" y="2348"/>
                      </a:cubicBezTo>
                      <a:lnTo>
                        <a:pt x="15901" y="5926"/>
                      </a:lnTo>
                      <a:lnTo>
                        <a:pt x="19581" y="6651"/>
                      </a:lnTo>
                      <a:cubicBezTo>
                        <a:pt x="19906" y="6715"/>
                        <a:pt x="20144" y="7054"/>
                        <a:pt x="20144" y="7445"/>
                      </a:cubicBezTo>
                      <a:cubicBezTo>
                        <a:pt x="20144" y="7445"/>
                        <a:pt x="20144" y="19448"/>
                        <a:pt x="20144" y="19448"/>
                      </a:cubicBezTo>
                      <a:cubicBezTo>
                        <a:pt x="20144" y="19890"/>
                        <a:pt x="19837" y="20242"/>
                        <a:pt x="19464" y="20242"/>
                      </a:cubicBezTo>
                      <a:lnTo>
                        <a:pt x="1922" y="20242"/>
                      </a:lnTo>
                      <a:cubicBezTo>
                        <a:pt x="1549" y="20242"/>
                        <a:pt x="1243" y="19890"/>
                        <a:pt x="1243" y="19448"/>
                      </a:cubicBezTo>
                      <a:lnTo>
                        <a:pt x="1243" y="7445"/>
                      </a:lnTo>
                      <a:cubicBezTo>
                        <a:pt x="1243" y="7054"/>
                        <a:pt x="1480" y="6715"/>
                        <a:pt x="1806" y="6651"/>
                      </a:cubicBezTo>
                      <a:lnTo>
                        <a:pt x="5485" y="5926"/>
                      </a:lnTo>
                      <a:lnTo>
                        <a:pt x="6689" y="2348"/>
                      </a:lnTo>
                      <a:cubicBezTo>
                        <a:pt x="6792" y="2044"/>
                        <a:pt x="7043" y="1841"/>
                        <a:pt x="7320" y="1841"/>
                      </a:cubicBezTo>
                      <a:close/>
                      <a:moveTo>
                        <a:pt x="10679" y="5892"/>
                      </a:moveTo>
                      <a:cubicBezTo>
                        <a:pt x="7695" y="5892"/>
                        <a:pt x="5281" y="8755"/>
                        <a:pt x="5281" y="12290"/>
                      </a:cubicBezTo>
                      <a:cubicBezTo>
                        <a:pt x="5281" y="15826"/>
                        <a:pt x="7695" y="18689"/>
                        <a:pt x="10679" y="18689"/>
                      </a:cubicBezTo>
                      <a:cubicBezTo>
                        <a:pt x="13661" y="18689"/>
                        <a:pt x="16076" y="15826"/>
                        <a:pt x="16076" y="12290"/>
                      </a:cubicBezTo>
                      <a:cubicBezTo>
                        <a:pt x="16076" y="8755"/>
                        <a:pt x="13661" y="5892"/>
                        <a:pt x="10679" y="5892"/>
                      </a:cubicBezTo>
                      <a:close/>
                      <a:moveTo>
                        <a:pt x="10261" y="7376"/>
                      </a:moveTo>
                      <a:cubicBezTo>
                        <a:pt x="11295" y="7282"/>
                        <a:pt x="12363" y="7653"/>
                        <a:pt x="13212" y="8516"/>
                      </a:cubicBezTo>
                      <a:cubicBezTo>
                        <a:pt x="14911" y="10240"/>
                        <a:pt x="15105" y="13280"/>
                        <a:pt x="13649" y="15294"/>
                      </a:cubicBezTo>
                      <a:cubicBezTo>
                        <a:pt x="12194" y="17308"/>
                        <a:pt x="9639" y="17537"/>
                        <a:pt x="7941" y="15812"/>
                      </a:cubicBezTo>
                      <a:cubicBezTo>
                        <a:pt x="6242" y="14086"/>
                        <a:pt x="6039" y="11058"/>
                        <a:pt x="7494" y="9045"/>
                      </a:cubicBezTo>
                      <a:cubicBezTo>
                        <a:pt x="8222" y="8038"/>
                        <a:pt x="9228" y="7470"/>
                        <a:pt x="10261" y="7376"/>
                      </a:cubicBezTo>
                      <a:close/>
                      <a:moveTo>
                        <a:pt x="10776" y="8838"/>
                      </a:moveTo>
                      <a:cubicBezTo>
                        <a:pt x="9285" y="8838"/>
                        <a:pt x="8077" y="10270"/>
                        <a:pt x="8077" y="12037"/>
                      </a:cubicBezTo>
                      <a:cubicBezTo>
                        <a:pt x="8077" y="12258"/>
                        <a:pt x="8229" y="12440"/>
                        <a:pt x="8417" y="12440"/>
                      </a:cubicBezTo>
                      <a:cubicBezTo>
                        <a:pt x="8603" y="12440"/>
                        <a:pt x="8756" y="12258"/>
                        <a:pt x="8756" y="12037"/>
                      </a:cubicBezTo>
                      <a:cubicBezTo>
                        <a:pt x="8756" y="10711"/>
                        <a:pt x="9657" y="9643"/>
                        <a:pt x="10776" y="9643"/>
                      </a:cubicBezTo>
                      <a:cubicBezTo>
                        <a:pt x="10962" y="9643"/>
                        <a:pt x="11116" y="9461"/>
                        <a:pt x="11116" y="9241"/>
                      </a:cubicBezTo>
                      <a:cubicBezTo>
                        <a:pt x="11116" y="9020"/>
                        <a:pt x="10962" y="8838"/>
                        <a:pt x="10776" y="8838"/>
                      </a:cubicBezTo>
                      <a:close/>
                    </a:path>
                  </a:pathLst>
                </a:custGeom>
                <a:solidFill>
                  <a:srgbClr val="FFD2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1600"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</p:grpSp>
        </p:grpSp>
        <p:grpSp>
          <p:nvGrpSpPr>
            <p:cNvPr id="46" name="组合 45"/>
            <p:cNvGrpSpPr/>
            <p:nvPr/>
          </p:nvGrpSpPr>
          <p:grpSpPr>
            <a:xfrm>
              <a:off x="839416" y="2896216"/>
              <a:ext cx="2613001" cy="658233"/>
              <a:chOff x="1487488" y="2807457"/>
              <a:chExt cx="2613001" cy="658233"/>
            </a:xfrm>
          </p:grpSpPr>
          <p:sp>
            <p:nvSpPr>
              <p:cNvPr id="61" name="矩形: 圆角 60"/>
              <p:cNvSpPr/>
              <p:nvPr/>
            </p:nvSpPr>
            <p:spPr>
              <a:xfrm>
                <a:off x="1487488" y="2915323"/>
                <a:ext cx="2613001" cy="442502"/>
              </a:xfrm>
              <a:prstGeom prst="roundRect">
                <a:avLst>
                  <a:gd name="adj" fmla="val 21525"/>
                </a:avLst>
              </a:pr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600" dirty="0"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sp>
            <p:nvSpPr>
              <p:cNvPr id="62" name="任意多边形: 形状 61"/>
              <p:cNvSpPr/>
              <p:nvPr/>
            </p:nvSpPr>
            <p:spPr>
              <a:xfrm>
                <a:off x="1769354" y="2807457"/>
                <a:ext cx="658232" cy="658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600" dirty="0"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2474831" y="3007343"/>
                <a:ext cx="1499260" cy="2348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zh-CN" altLang="en-US" sz="1600" dirty="0">
                    <a:solidFill>
                      <a:schemeClr val="bg1"/>
                    </a:solidFill>
                    <a:latin typeface="思源黑体 Normal" panose="020B0400000000000000" pitchFamily="34" charset="-122"/>
                    <a:ea typeface="思源黑体 Normal" panose="020B0400000000000000" pitchFamily="34" charset="-122"/>
                  </a:rPr>
                  <a:t>输入标题文本</a:t>
                </a:r>
                <a:endParaRPr lang="zh-CN" altLang="en-US" sz="1600" dirty="0">
                  <a:solidFill>
                    <a:schemeClr val="bg1"/>
                  </a:solidFill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grpSp>
            <p:nvGrpSpPr>
              <p:cNvPr id="64" name="组合 63"/>
              <p:cNvGrpSpPr/>
              <p:nvPr/>
            </p:nvGrpSpPr>
            <p:grpSpPr>
              <a:xfrm>
                <a:off x="1877220" y="2915323"/>
                <a:ext cx="442502" cy="442502"/>
                <a:chOff x="0" y="0"/>
                <a:chExt cx="885002" cy="885002"/>
              </a:xfrm>
            </p:grpSpPr>
            <p:sp>
              <p:nvSpPr>
                <p:cNvPr id="65" name="任意多边形: 形状 64"/>
                <p:cNvSpPr/>
                <p:nvPr/>
              </p:nvSpPr>
              <p:spPr>
                <a:xfrm>
                  <a:off x="0" y="0"/>
                  <a:ext cx="885002" cy="8850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noFill/>
                <a:ln w="63500" cap="flat">
                  <a:solidFill>
                    <a:srgbClr val="FFD200"/>
                  </a:solidFill>
                  <a:prstDash val="solid"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1600"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66" name="任意多边形: 形状 65"/>
                <p:cNvSpPr/>
                <p:nvPr/>
              </p:nvSpPr>
              <p:spPr>
                <a:xfrm>
                  <a:off x="205258" y="215586"/>
                  <a:ext cx="449085" cy="44908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727" y="0"/>
                      </a:moveTo>
                      <a:cubicBezTo>
                        <a:pt x="3608" y="0"/>
                        <a:pt x="2704" y="903"/>
                        <a:pt x="2704" y="2023"/>
                      </a:cubicBezTo>
                      <a:lnTo>
                        <a:pt x="2704" y="3375"/>
                      </a:lnTo>
                      <a:lnTo>
                        <a:pt x="2023" y="3375"/>
                      </a:lnTo>
                      <a:cubicBezTo>
                        <a:pt x="904" y="3375"/>
                        <a:pt x="0" y="4278"/>
                        <a:pt x="0" y="5397"/>
                      </a:cubicBezTo>
                      <a:lnTo>
                        <a:pt x="0" y="18896"/>
                      </a:lnTo>
                      <a:cubicBezTo>
                        <a:pt x="0" y="20387"/>
                        <a:pt x="1213" y="21600"/>
                        <a:pt x="2704" y="21600"/>
                      </a:cubicBezTo>
                      <a:lnTo>
                        <a:pt x="18896" y="21600"/>
                      </a:lnTo>
                      <a:cubicBezTo>
                        <a:pt x="20387" y="21600"/>
                        <a:pt x="21600" y="20387"/>
                        <a:pt x="21600" y="18896"/>
                      </a:cubicBezTo>
                      <a:lnTo>
                        <a:pt x="21600" y="2023"/>
                      </a:lnTo>
                      <a:cubicBezTo>
                        <a:pt x="21600" y="903"/>
                        <a:pt x="20696" y="0"/>
                        <a:pt x="19577" y="0"/>
                      </a:cubicBezTo>
                      <a:lnTo>
                        <a:pt x="4727" y="0"/>
                      </a:lnTo>
                      <a:close/>
                      <a:moveTo>
                        <a:pt x="4696" y="1321"/>
                      </a:moveTo>
                      <a:lnTo>
                        <a:pt x="19546" y="1321"/>
                      </a:lnTo>
                      <a:cubicBezTo>
                        <a:pt x="19919" y="1321"/>
                        <a:pt x="20217" y="1619"/>
                        <a:pt x="20217" y="1992"/>
                      </a:cubicBezTo>
                      <a:cubicBezTo>
                        <a:pt x="20217" y="1992"/>
                        <a:pt x="20217" y="18865"/>
                        <a:pt x="20217" y="18865"/>
                      </a:cubicBezTo>
                      <a:cubicBezTo>
                        <a:pt x="20217" y="19608"/>
                        <a:pt x="19610" y="20217"/>
                        <a:pt x="18865" y="20217"/>
                      </a:cubicBezTo>
                      <a:lnTo>
                        <a:pt x="2673" y="20217"/>
                      </a:lnTo>
                      <a:cubicBezTo>
                        <a:pt x="1928" y="20217"/>
                        <a:pt x="1321" y="19608"/>
                        <a:pt x="1321" y="18865"/>
                      </a:cubicBezTo>
                      <a:lnTo>
                        <a:pt x="1321" y="5366"/>
                      </a:lnTo>
                      <a:cubicBezTo>
                        <a:pt x="1321" y="4994"/>
                        <a:pt x="1620" y="4696"/>
                        <a:pt x="1992" y="4696"/>
                      </a:cubicBezTo>
                      <a:lnTo>
                        <a:pt x="2673" y="4696"/>
                      </a:lnTo>
                      <a:lnTo>
                        <a:pt x="2673" y="18194"/>
                      </a:lnTo>
                      <a:cubicBezTo>
                        <a:pt x="2673" y="18567"/>
                        <a:pt x="2971" y="18865"/>
                        <a:pt x="3344" y="18865"/>
                      </a:cubicBezTo>
                      <a:cubicBezTo>
                        <a:pt x="3717" y="18865"/>
                        <a:pt x="4025" y="18567"/>
                        <a:pt x="4025" y="18194"/>
                      </a:cubicBezTo>
                      <a:lnTo>
                        <a:pt x="4025" y="1992"/>
                      </a:lnTo>
                      <a:cubicBezTo>
                        <a:pt x="4025" y="1619"/>
                        <a:pt x="4323" y="1321"/>
                        <a:pt x="4696" y="1321"/>
                      </a:cubicBezTo>
                      <a:close/>
                      <a:moveTo>
                        <a:pt x="5955" y="2642"/>
                      </a:moveTo>
                      <a:cubicBezTo>
                        <a:pt x="5582" y="2642"/>
                        <a:pt x="5284" y="2940"/>
                        <a:pt x="5284" y="3313"/>
                      </a:cubicBezTo>
                      <a:lnTo>
                        <a:pt x="5284" y="8039"/>
                      </a:lnTo>
                      <a:cubicBezTo>
                        <a:pt x="5284" y="8412"/>
                        <a:pt x="5582" y="8710"/>
                        <a:pt x="5955" y="8710"/>
                      </a:cubicBezTo>
                      <a:lnTo>
                        <a:pt x="10681" y="8710"/>
                      </a:lnTo>
                      <a:cubicBezTo>
                        <a:pt x="11054" y="8710"/>
                        <a:pt x="11362" y="8412"/>
                        <a:pt x="11362" y="8039"/>
                      </a:cubicBezTo>
                      <a:lnTo>
                        <a:pt x="11362" y="3313"/>
                      </a:lnTo>
                      <a:cubicBezTo>
                        <a:pt x="11362" y="2940"/>
                        <a:pt x="11054" y="2642"/>
                        <a:pt x="10681" y="2642"/>
                      </a:cubicBezTo>
                      <a:lnTo>
                        <a:pt x="5955" y="2642"/>
                      </a:lnTo>
                      <a:close/>
                      <a:moveTo>
                        <a:pt x="6605" y="3963"/>
                      </a:moveTo>
                      <a:lnTo>
                        <a:pt x="9980" y="3963"/>
                      </a:lnTo>
                      <a:lnTo>
                        <a:pt x="9980" y="7338"/>
                      </a:lnTo>
                      <a:lnTo>
                        <a:pt x="6605" y="7338"/>
                      </a:lnTo>
                      <a:cubicBezTo>
                        <a:pt x="6605" y="7338"/>
                        <a:pt x="6605" y="3963"/>
                        <a:pt x="6605" y="3963"/>
                      </a:cubicBezTo>
                      <a:close/>
                      <a:moveTo>
                        <a:pt x="13045" y="3963"/>
                      </a:moveTo>
                      <a:cubicBezTo>
                        <a:pt x="12858" y="3963"/>
                        <a:pt x="12704" y="4117"/>
                        <a:pt x="12704" y="4303"/>
                      </a:cubicBezTo>
                      <a:cubicBezTo>
                        <a:pt x="12704" y="4490"/>
                        <a:pt x="12858" y="4634"/>
                        <a:pt x="13045" y="4634"/>
                      </a:cubicBezTo>
                      <a:lnTo>
                        <a:pt x="18442" y="4634"/>
                      </a:lnTo>
                      <a:cubicBezTo>
                        <a:pt x="18629" y="4634"/>
                        <a:pt x="18783" y="4490"/>
                        <a:pt x="18783" y="4303"/>
                      </a:cubicBezTo>
                      <a:cubicBezTo>
                        <a:pt x="18783" y="4117"/>
                        <a:pt x="18629" y="3963"/>
                        <a:pt x="18442" y="3963"/>
                      </a:cubicBezTo>
                      <a:lnTo>
                        <a:pt x="13045" y="3963"/>
                      </a:lnTo>
                      <a:close/>
                      <a:moveTo>
                        <a:pt x="13045" y="5986"/>
                      </a:moveTo>
                      <a:cubicBezTo>
                        <a:pt x="12858" y="5986"/>
                        <a:pt x="12704" y="6140"/>
                        <a:pt x="12704" y="6326"/>
                      </a:cubicBezTo>
                      <a:cubicBezTo>
                        <a:pt x="12704" y="6512"/>
                        <a:pt x="12858" y="6667"/>
                        <a:pt x="13045" y="6667"/>
                      </a:cubicBezTo>
                      <a:lnTo>
                        <a:pt x="18442" y="6667"/>
                      </a:lnTo>
                      <a:cubicBezTo>
                        <a:pt x="18629" y="6667"/>
                        <a:pt x="18783" y="6512"/>
                        <a:pt x="18783" y="6326"/>
                      </a:cubicBezTo>
                      <a:cubicBezTo>
                        <a:pt x="18783" y="6140"/>
                        <a:pt x="18629" y="5986"/>
                        <a:pt x="18442" y="5986"/>
                      </a:cubicBezTo>
                      <a:lnTo>
                        <a:pt x="13045" y="5986"/>
                      </a:lnTo>
                      <a:close/>
                      <a:moveTo>
                        <a:pt x="13045" y="8008"/>
                      </a:moveTo>
                      <a:cubicBezTo>
                        <a:pt x="12858" y="8008"/>
                        <a:pt x="12704" y="8163"/>
                        <a:pt x="12704" y="8349"/>
                      </a:cubicBezTo>
                      <a:cubicBezTo>
                        <a:pt x="12704" y="8535"/>
                        <a:pt x="12858" y="8690"/>
                        <a:pt x="13045" y="8690"/>
                      </a:cubicBezTo>
                      <a:lnTo>
                        <a:pt x="18442" y="8690"/>
                      </a:lnTo>
                      <a:cubicBezTo>
                        <a:pt x="18629" y="8690"/>
                        <a:pt x="18783" y="8535"/>
                        <a:pt x="18783" y="8349"/>
                      </a:cubicBezTo>
                      <a:cubicBezTo>
                        <a:pt x="18783" y="8163"/>
                        <a:pt x="18629" y="8008"/>
                        <a:pt x="18442" y="8008"/>
                      </a:cubicBezTo>
                      <a:lnTo>
                        <a:pt x="13045" y="8008"/>
                      </a:lnTo>
                      <a:close/>
                      <a:moveTo>
                        <a:pt x="5624" y="10041"/>
                      </a:moveTo>
                      <a:cubicBezTo>
                        <a:pt x="5439" y="10041"/>
                        <a:pt x="5284" y="10186"/>
                        <a:pt x="5284" y="10372"/>
                      </a:cubicBezTo>
                      <a:cubicBezTo>
                        <a:pt x="5284" y="10558"/>
                        <a:pt x="5439" y="10712"/>
                        <a:pt x="5624" y="10712"/>
                      </a:cubicBezTo>
                      <a:lnTo>
                        <a:pt x="18442" y="10712"/>
                      </a:lnTo>
                      <a:cubicBezTo>
                        <a:pt x="18628" y="10712"/>
                        <a:pt x="18783" y="10558"/>
                        <a:pt x="18783" y="10372"/>
                      </a:cubicBezTo>
                      <a:cubicBezTo>
                        <a:pt x="18783" y="10186"/>
                        <a:pt x="18628" y="10041"/>
                        <a:pt x="18442" y="10041"/>
                      </a:cubicBezTo>
                      <a:lnTo>
                        <a:pt x="5624" y="10041"/>
                      </a:lnTo>
                      <a:close/>
                      <a:moveTo>
                        <a:pt x="5624" y="12064"/>
                      </a:moveTo>
                      <a:cubicBezTo>
                        <a:pt x="5439" y="12064"/>
                        <a:pt x="5284" y="12209"/>
                        <a:pt x="5284" y="12394"/>
                      </a:cubicBezTo>
                      <a:cubicBezTo>
                        <a:pt x="5284" y="12582"/>
                        <a:pt x="5439" y="12735"/>
                        <a:pt x="5624" y="12735"/>
                      </a:cubicBezTo>
                      <a:lnTo>
                        <a:pt x="18442" y="12735"/>
                      </a:lnTo>
                      <a:cubicBezTo>
                        <a:pt x="18628" y="12735"/>
                        <a:pt x="18783" y="12582"/>
                        <a:pt x="18783" y="12394"/>
                      </a:cubicBezTo>
                      <a:cubicBezTo>
                        <a:pt x="18783" y="12209"/>
                        <a:pt x="18628" y="12064"/>
                        <a:pt x="18442" y="12064"/>
                      </a:cubicBezTo>
                      <a:lnTo>
                        <a:pt x="5624" y="12064"/>
                      </a:lnTo>
                      <a:close/>
                      <a:moveTo>
                        <a:pt x="5624" y="14087"/>
                      </a:moveTo>
                      <a:cubicBezTo>
                        <a:pt x="5439" y="14087"/>
                        <a:pt x="5284" y="14241"/>
                        <a:pt x="5284" y="14428"/>
                      </a:cubicBezTo>
                      <a:cubicBezTo>
                        <a:pt x="5284" y="14615"/>
                        <a:pt x="5439" y="14758"/>
                        <a:pt x="5624" y="14758"/>
                      </a:cubicBezTo>
                      <a:lnTo>
                        <a:pt x="11022" y="14758"/>
                      </a:lnTo>
                      <a:cubicBezTo>
                        <a:pt x="11208" y="14758"/>
                        <a:pt x="11362" y="14615"/>
                        <a:pt x="11362" y="14428"/>
                      </a:cubicBezTo>
                      <a:cubicBezTo>
                        <a:pt x="11362" y="14241"/>
                        <a:pt x="11208" y="14087"/>
                        <a:pt x="11022" y="14087"/>
                      </a:cubicBezTo>
                      <a:lnTo>
                        <a:pt x="5624" y="14087"/>
                      </a:lnTo>
                      <a:close/>
                      <a:moveTo>
                        <a:pt x="13045" y="14087"/>
                      </a:moveTo>
                      <a:cubicBezTo>
                        <a:pt x="12859" y="14087"/>
                        <a:pt x="12704" y="14241"/>
                        <a:pt x="12704" y="14428"/>
                      </a:cubicBezTo>
                      <a:cubicBezTo>
                        <a:pt x="12704" y="14615"/>
                        <a:pt x="12859" y="14758"/>
                        <a:pt x="13045" y="14758"/>
                      </a:cubicBezTo>
                      <a:lnTo>
                        <a:pt x="18442" y="14758"/>
                      </a:lnTo>
                      <a:cubicBezTo>
                        <a:pt x="18628" y="14758"/>
                        <a:pt x="18783" y="14615"/>
                        <a:pt x="18783" y="14428"/>
                      </a:cubicBezTo>
                      <a:cubicBezTo>
                        <a:pt x="18783" y="14241"/>
                        <a:pt x="18628" y="14087"/>
                        <a:pt x="18442" y="14087"/>
                      </a:cubicBezTo>
                      <a:lnTo>
                        <a:pt x="13045" y="14087"/>
                      </a:lnTo>
                      <a:close/>
                      <a:moveTo>
                        <a:pt x="5624" y="16110"/>
                      </a:moveTo>
                      <a:cubicBezTo>
                        <a:pt x="5439" y="16110"/>
                        <a:pt x="5284" y="16264"/>
                        <a:pt x="5284" y="16450"/>
                      </a:cubicBezTo>
                      <a:cubicBezTo>
                        <a:pt x="5284" y="16637"/>
                        <a:pt x="5439" y="16791"/>
                        <a:pt x="5624" y="16791"/>
                      </a:cubicBezTo>
                      <a:lnTo>
                        <a:pt x="11022" y="16791"/>
                      </a:lnTo>
                      <a:cubicBezTo>
                        <a:pt x="11208" y="16791"/>
                        <a:pt x="11362" y="16637"/>
                        <a:pt x="11362" y="16450"/>
                      </a:cubicBezTo>
                      <a:cubicBezTo>
                        <a:pt x="11362" y="16264"/>
                        <a:pt x="11208" y="16110"/>
                        <a:pt x="11022" y="16110"/>
                      </a:cubicBezTo>
                      <a:lnTo>
                        <a:pt x="5624" y="16110"/>
                      </a:lnTo>
                      <a:close/>
                      <a:moveTo>
                        <a:pt x="13045" y="16110"/>
                      </a:moveTo>
                      <a:cubicBezTo>
                        <a:pt x="12859" y="16110"/>
                        <a:pt x="12704" y="16264"/>
                        <a:pt x="12704" y="16450"/>
                      </a:cubicBezTo>
                      <a:cubicBezTo>
                        <a:pt x="12704" y="16637"/>
                        <a:pt x="12859" y="16791"/>
                        <a:pt x="13045" y="16791"/>
                      </a:cubicBezTo>
                      <a:lnTo>
                        <a:pt x="18442" y="16791"/>
                      </a:lnTo>
                      <a:cubicBezTo>
                        <a:pt x="18628" y="16791"/>
                        <a:pt x="18783" y="16637"/>
                        <a:pt x="18783" y="16450"/>
                      </a:cubicBezTo>
                      <a:cubicBezTo>
                        <a:pt x="18783" y="16264"/>
                        <a:pt x="18628" y="16110"/>
                        <a:pt x="18442" y="16110"/>
                      </a:cubicBezTo>
                      <a:lnTo>
                        <a:pt x="13045" y="16110"/>
                      </a:lnTo>
                      <a:close/>
                      <a:moveTo>
                        <a:pt x="5624" y="18132"/>
                      </a:moveTo>
                      <a:cubicBezTo>
                        <a:pt x="5439" y="18132"/>
                        <a:pt x="5284" y="18287"/>
                        <a:pt x="5284" y="18473"/>
                      </a:cubicBezTo>
                      <a:cubicBezTo>
                        <a:pt x="5284" y="18660"/>
                        <a:pt x="5439" y="18814"/>
                        <a:pt x="5624" y="18814"/>
                      </a:cubicBezTo>
                      <a:lnTo>
                        <a:pt x="11022" y="18814"/>
                      </a:lnTo>
                      <a:cubicBezTo>
                        <a:pt x="11208" y="18814"/>
                        <a:pt x="11362" y="18660"/>
                        <a:pt x="11362" y="18473"/>
                      </a:cubicBezTo>
                      <a:cubicBezTo>
                        <a:pt x="11362" y="18287"/>
                        <a:pt x="11208" y="18132"/>
                        <a:pt x="11022" y="18132"/>
                      </a:cubicBezTo>
                      <a:lnTo>
                        <a:pt x="5624" y="18132"/>
                      </a:lnTo>
                      <a:close/>
                      <a:moveTo>
                        <a:pt x="13045" y="18132"/>
                      </a:moveTo>
                      <a:cubicBezTo>
                        <a:pt x="12859" y="18132"/>
                        <a:pt x="12704" y="18287"/>
                        <a:pt x="12704" y="18473"/>
                      </a:cubicBezTo>
                      <a:cubicBezTo>
                        <a:pt x="12704" y="18660"/>
                        <a:pt x="12859" y="18814"/>
                        <a:pt x="13045" y="18814"/>
                      </a:cubicBezTo>
                      <a:lnTo>
                        <a:pt x="18442" y="18814"/>
                      </a:lnTo>
                      <a:cubicBezTo>
                        <a:pt x="18628" y="18814"/>
                        <a:pt x="18783" y="18660"/>
                        <a:pt x="18783" y="18473"/>
                      </a:cubicBezTo>
                      <a:cubicBezTo>
                        <a:pt x="18783" y="18287"/>
                        <a:pt x="18628" y="18132"/>
                        <a:pt x="18442" y="18132"/>
                      </a:cubicBezTo>
                      <a:lnTo>
                        <a:pt x="13045" y="18132"/>
                      </a:lnTo>
                      <a:close/>
                    </a:path>
                  </a:pathLst>
                </a:custGeom>
                <a:solidFill>
                  <a:srgbClr val="FFD2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1600"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</p:grpSp>
        </p:grpSp>
        <p:grpSp>
          <p:nvGrpSpPr>
            <p:cNvPr id="47" name="组合 46"/>
            <p:cNvGrpSpPr/>
            <p:nvPr/>
          </p:nvGrpSpPr>
          <p:grpSpPr>
            <a:xfrm>
              <a:off x="839416" y="3659576"/>
              <a:ext cx="2613001" cy="658233"/>
              <a:chOff x="1487488" y="3410050"/>
              <a:chExt cx="2613001" cy="658233"/>
            </a:xfrm>
          </p:grpSpPr>
          <p:sp>
            <p:nvSpPr>
              <p:cNvPr id="55" name="矩形: 圆角 54"/>
              <p:cNvSpPr/>
              <p:nvPr/>
            </p:nvSpPr>
            <p:spPr>
              <a:xfrm>
                <a:off x="1487488" y="3517916"/>
                <a:ext cx="2613001" cy="442502"/>
              </a:xfrm>
              <a:prstGeom prst="roundRect">
                <a:avLst>
                  <a:gd name="adj" fmla="val 21525"/>
                </a:avLst>
              </a:pr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600" dirty="0"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sp>
            <p:nvSpPr>
              <p:cNvPr id="56" name="任意多边形: 形状 55"/>
              <p:cNvSpPr/>
              <p:nvPr/>
            </p:nvSpPr>
            <p:spPr>
              <a:xfrm>
                <a:off x="1769354" y="3410050"/>
                <a:ext cx="658232" cy="658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600" dirty="0"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2474831" y="3603889"/>
                <a:ext cx="1499260" cy="2348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zh-CN" altLang="en-US" sz="1600" dirty="0">
                    <a:solidFill>
                      <a:schemeClr val="bg1"/>
                    </a:solidFill>
                    <a:latin typeface="思源黑体 Normal" panose="020B0400000000000000" pitchFamily="34" charset="-122"/>
                    <a:ea typeface="思源黑体 Normal" panose="020B0400000000000000" pitchFamily="34" charset="-122"/>
                  </a:rPr>
                  <a:t>输入标题文本</a:t>
                </a:r>
                <a:endParaRPr lang="zh-CN" altLang="en-US" sz="1600" dirty="0">
                  <a:solidFill>
                    <a:schemeClr val="bg1"/>
                  </a:solidFill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grpSp>
            <p:nvGrpSpPr>
              <p:cNvPr id="58" name="组合 57"/>
              <p:cNvGrpSpPr/>
              <p:nvPr/>
            </p:nvGrpSpPr>
            <p:grpSpPr>
              <a:xfrm>
                <a:off x="1877220" y="3517915"/>
                <a:ext cx="442502" cy="442503"/>
                <a:chOff x="0" y="0"/>
                <a:chExt cx="885002" cy="885002"/>
              </a:xfrm>
            </p:grpSpPr>
            <p:sp>
              <p:nvSpPr>
                <p:cNvPr id="59" name="任意多边形: 形状 58"/>
                <p:cNvSpPr/>
                <p:nvPr/>
              </p:nvSpPr>
              <p:spPr>
                <a:xfrm>
                  <a:off x="0" y="0"/>
                  <a:ext cx="885002" cy="8850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noFill/>
                <a:ln w="63500" cap="flat">
                  <a:solidFill>
                    <a:srgbClr val="FFD200"/>
                  </a:solidFill>
                  <a:prstDash val="solid"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1600"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60" name="任意多边形: 形状 59"/>
                <p:cNvSpPr/>
                <p:nvPr/>
              </p:nvSpPr>
              <p:spPr>
                <a:xfrm>
                  <a:off x="160666" y="222246"/>
                  <a:ext cx="512869" cy="44908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82" y="0"/>
                      </a:moveTo>
                      <a:cubicBezTo>
                        <a:pt x="10633" y="0"/>
                        <a:pt x="10476" y="23"/>
                        <a:pt x="10320" y="63"/>
                      </a:cubicBezTo>
                      <a:lnTo>
                        <a:pt x="1569" y="2361"/>
                      </a:lnTo>
                      <a:cubicBezTo>
                        <a:pt x="647" y="2604"/>
                        <a:pt x="0" y="3536"/>
                        <a:pt x="0" y="4617"/>
                      </a:cubicBezTo>
                      <a:cubicBezTo>
                        <a:pt x="0" y="5699"/>
                        <a:pt x="647" y="6620"/>
                        <a:pt x="1569" y="6863"/>
                      </a:cubicBezTo>
                      <a:lnTo>
                        <a:pt x="3369" y="7337"/>
                      </a:lnTo>
                      <a:lnTo>
                        <a:pt x="3369" y="13841"/>
                      </a:lnTo>
                      <a:cubicBezTo>
                        <a:pt x="3369" y="15882"/>
                        <a:pt x="5418" y="17689"/>
                        <a:pt x="10782" y="17689"/>
                      </a:cubicBezTo>
                      <a:cubicBezTo>
                        <a:pt x="16144" y="17689"/>
                        <a:pt x="18185" y="15882"/>
                        <a:pt x="18185" y="13841"/>
                      </a:cubicBezTo>
                      <a:lnTo>
                        <a:pt x="18185" y="7337"/>
                      </a:lnTo>
                      <a:lnTo>
                        <a:pt x="19985" y="6863"/>
                      </a:lnTo>
                      <a:cubicBezTo>
                        <a:pt x="20907" y="6620"/>
                        <a:pt x="21554" y="5699"/>
                        <a:pt x="21554" y="4617"/>
                      </a:cubicBezTo>
                      <a:cubicBezTo>
                        <a:pt x="21554" y="3536"/>
                        <a:pt x="20906" y="2604"/>
                        <a:pt x="19985" y="2361"/>
                      </a:cubicBezTo>
                      <a:lnTo>
                        <a:pt x="11225" y="53"/>
                      </a:lnTo>
                      <a:cubicBezTo>
                        <a:pt x="11078" y="15"/>
                        <a:pt x="10930" y="0"/>
                        <a:pt x="10782" y="0"/>
                      </a:cubicBezTo>
                      <a:close/>
                      <a:moveTo>
                        <a:pt x="10615" y="1687"/>
                      </a:moveTo>
                      <a:cubicBezTo>
                        <a:pt x="10666" y="1687"/>
                        <a:pt x="10713" y="1695"/>
                        <a:pt x="10763" y="1708"/>
                      </a:cubicBezTo>
                      <a:lnTo>
                        <a:pt x="19523" y="4016"/>
                      </a:lnTo>
                      <a:cubicBezTo>
                        <a:pt x="19830" y="4097"/>
                        <a:pt x="20040" y="4407"/>
                        <a:pt x="20040" y="4765"/>
                      </a:cubicBezTo>
                      <a:cubicBezTo>
                        <a:pt x="20040" y="5123"/>
                        <a:pt x="19830" y="5433"/>
                        <a:pt x="19523" y="5513"/>
                      </a:cubicBezTo>
                      <a:lnTo>
                        <a:pt x="10763" y="7822"/>
                      </a:lnTo>
                      <a:cubicBezTo>
                        <a:pt x="10713" y="7835"/>
                        <a:pt x="10666" y="7843"/>
                        <a:pt x="10615" y="7843"/>
                      </a:cubicBezTo>
                      <a:cubicBezTo>
                        <a:pt x="10564" y="7843"/>
                        <a:pt x="10508" y="7835"/>
                        <a:pt x="10458" y="7822"/>
                      </a:cubicBezTo>
                      <a:lnTo>
                        <a:pt x="1708" y="5513"/>
                      </a:lnTo>
                      <a:cubicBezTo>
                        <a:pt x="1402" y="5433"/>
                        <a:pt x="1182" y="5123"/>
                        <a:pt x="1182" y="4765"/>
                      </a:cubicBezTo>
                      <a:cubicBezTo>
                        <a:pt x="1182" y="4407"/>
                        <a:pt x="1402" y="4097"/>
                        <a:pt x="1708" y="4016"/>
                      </a:cubicBezTo>
                      <a:lnTo>
                        <a:pt x="10458" y="1708"/>
                      </a:lnTo>
                      <a:cubicBezTo>
                        <a:pt x="10508" y="1695"/>
                        <a:pt x="10564" y="1687"/>
                        <a:pt x="10615" y="1687"/>
                      </a:cubicBezTo>
                      <a:close/>
                      <a:moveTo>
                        <a:pt x="4726" y="7759"/>
                      </a:moveTo>
                      <a:lnTo>
                        <a:pt x="10338" y="9235"/>
                      </a:lnTo>
                      <a:cubicBezTo>
                        <a:pt x="10486" y="9272"/>
                        <a:pt x="10642" y="9298"/>
                        <a:pt x="10791" y="9298"/>
                      </a:cubicBezTo>
                      <a:cubicBezTo>
                        <a:pt x="10939" y="9298"/>
                        <a:pt x="11086" y="9275"/>
                        <a:pt x="11243" y="9235"/>
                      </a:cubicBezTo>
                      <a:lnTo>
                        <a:pt x="16846" y="7759"/>
                      </a:lnTo>
                      <a:cubicBezTo>
                        <a:pt x="16846" y="7759"/>
                        <a:pt x="16846" y="13915"/>
                        <a:pt x="16846" y="13915"/>
                      </a:cubicBezTo>
                      <a:cubicBezTo>
                        <a:pt x="16846" y="14765"/>
                        <a:pt x="14832" y="16213"/>
                        <a:pt x="10791" y="16213"/>
                      </a:cubicBezTo>
                      <a:cubicBezTo>
                        <a:pt x="6749" y="16213"/>
                        <a:pt x="4726" y="14765"/>
                        <a:pt x="4726" y="13915"/>
                      </a:cubicBezTo>
                      <a:lnTo>
                        <a:pt x="4726" y="7759"/>
                      </a:lnTo>
                      <a:close/>
                      <a:moveTo>
                        <a:pt x="20252" y="7759"/>
                      </a:moveTo>
                      <a:cubicBezTo>
                        <a:pt x="19881" y="7759"/>
                        <a:pt x="19578" y="8103"/>
                        <a:pt x="19578" y="8528"/>
                      </a:cubicBezTo>
                      <a:lnTo>
                        <a:pt x="19578" y="15454"/>
                      </a:lnTo>
                      <a:cubicBezTo>
                        <a:pt x="19578" y="15880"/>
                        <a:pt x="19881" y="16224"/>
                        <a:pt x="20252" y="16224"/>
                      </a:cubicBezTo>
                      <a:cubicBezTo>
                        <a:pt x="20624" y="16224"/>
                        <a:pt x="20926" y="15880"/>
                        <a:pt x="20926" y="15454"/>
                      </a:cubicBezTo>
                      <a:lnTo>
                        <a:pt x="20926" y="8528"/>
                      </a:lnTo>
                      <a:cubicBezTo>
                        <a:pt x="20926" y="8103"/>
                        <a:pt x="20624" y="7759"/>
                        <a:pt x="20252" y="7759"/>
                      </a:cubicBezTo>
                      <a:close/>
                      <a:moveTo>
                        <a:pt x="20252" y="16993"/>
                      </a:moveTo>
                      <a:cubicBezTo>
                        <a:pt x="19509" y="16993"/>
                        <a:pt x="18905" y="19222"/>
                        <a:pt x="18905" y="20071"/>
                      </a:cubicBezTo>
                      <a:cubicBezTo>
                        <a:pt x="18905" y="20920"/>
                        <a:pt x="19509" y="21600"/>
                        <a:pt x="20252" y="21600"/>
                      </a:cubicBezTo>
                      <a:cubicBezTo>
                        <a:pt x="20995" y="21600"/>
                        <a:pt x="21600" y="20920"/>
                        <a:pt x="21600" y="20071"/>
                      </a:cubicBezTo>
                      <a:cubicBezTo>
                        <a:pt x="21600" y="19222"/>
                        <a:pt x="20995" y="16993"/>
                        <a:pt x="20252" y="16993"/>
                      </a:cubicBezTo>
                      <a:close/>
                    </a:path>
                  </a:pathLst>
                </a:custGeom>
                <a:solidFill>
                  <a:srgbClr val="FFD2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1600"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</p:grpSp>
        </p:grpSp>
        <p:grpSp>
          <p:nvGrpSpPr>
            <p:cNvPr id="48" name="组合 47"/>
            <p:cNvGrpSpPr/>
            <p:nvPr/>
          </p:nvGrpSpPr>
          <p:grpSpPr>
            <a:xfrm>
              <a:off x="839416" y="4422935"/>
              <a:ext cx="2613001" cy="658233"/>
              <a:chOff x="1487488" y="4012643"/>
              <a:chExt cx="2613001" cy="658233"/>
            </a:xfrm>
          </p:grpSpPr>
          <p:sp>
            <p:nvSpPr>
              <p:cNvPr id="49" name="矩形: 圆角 48"/>
              <p:cNvSpPr/>
              <p:nvPr/>
            </p:nvSpPr>
            <p:spPr>
              <a:xfrm>
                <a:off x="1487488" y="4120509"/>
                <a:ext cx="2613001" cy="442502"/>
              </a:xfrm>
              <a:prstGeom prst="roundRect">
                <a:avLst>
                  <a:gd name="adj" fmla="val 21525"/>
                </a:avLst>
              </a:pr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600" dirty="0"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sp>
            <p:nvSpPr>
              <p:cNvPr id="50" name="任意多边形: 形状 49"/>
              <p:cNvSpPr/>
              <p:nvPr/>
            </p:nvSpPr>
            <p:spPr>
              <a:xfrm>
                <a:off x="1769354" y="4012643"/>
                <a:ext cx="658232" cy="658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600" dirty="0"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2474831" y="4206179"/>
                <a:ext cx="1499260" cy="2348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zh-CN" altLang="en-US" sz="1600" dirty="0">
                    <a:solidFill>
                      <a:schemeClr val="bg1"/>
                    </a:solidFill>
                    <a:latin typeface="思源黑体 Normal" panose="020B0400000000000000" pitchFamily="34" charset="-122"/>
                    <a:ea typeface="思源黑体 Normal" panose="020B0400000000000000" pitchFamily="34" charset="-122"/>
                  </a:rPr>
                  <a:t>输入标题文本</a:t>
                </a:r>
                <a:endParaRPr lang="zh-CN" altLang="en-US" sz="1600" dirty="0">
                  <a:solidFill>
                    <a:schemeClr val="bg1"/>
                  </a:solidFill>
                  <a:latin typeface="思源黑体 Normal" panose="020B0400000000000000" pitchFamily="34" charset="-122"/>
                  <a:ea typeface="思源黑体 Normal" panose="020B0400000000000000" pitchFamily="34" charset="-122"/>
                </a:endParaRPr>
              </a:p>
            </p:txBody>
          </p:sp>
          <p:grpSp>
            <p:nvGrpSpPr>
              <p:cNvPr id="52" name="组合 51"/>
              <p:cNvGrpSpPr/>
              <p:nvPr/>
            </p:nvGrpSpPr>
            <p:grpSpPr>
              <a:xfrm>
                <a:off x="1877220" y="4120508"/>
                <a:ext cx="442502" cy="442503"/>
                <a:chOff x="0" y="0"/>
                <a:chExt cx="885002" cy="885002"/>
              </a:xfrm>
            </p:grpSpPr>
            <p:sp>
              <p:nvSpPr>
                <p:cNvPr id="53" name="任意多边形: 形状 52"/>
                <p:cNvSpPr/>
                <p:nvPr/>
              </p:nvSpPr>
              <p:spPr>
                <a:xfrm>
                  <a:off x="0" y="0"/>
                  <a:ext cx="885002" cy="8850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noFill/>
                <a:ln w="63500" cap="flat">
                  <a:solidFill>
                    <a:srgbClr val="FFD200"/>
                  </a:solidFill>
                  <a:prstDash val="solid"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1600"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54" name="任意多边形: 形状 53"/>
                <p:cNvSpPr/>
                <p:nvPr/>
              </p:nvSpPr>
              <p:spPr>
                <a:xfrm>
                  <a:off x="176755" y="241509"/>
                  <a:ext cx="531491" cy="4153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96" h="21600" extrusionOk="0">
                      <a:moveTo>
                        <a:pt x="10547" y="0"/>
                      </a:moveTo>
                      <a:cubicBezTo>
                        <a:pt x="7670" y="0"/>
                        <a:pt x="4754" y="229"/>
                        <a:pt x="1879" y="686"/>
                      </a:cubicBezTo>
                      <a:cubicBezTo>
                        <a:pt x="1331" y="773"/>
                        <a:pt x="883" y="1299"/>
                        <a:pt x="755" y="2002"/>
                      </a:cubicBezTo>
                      <a:cubicBezTo>
                        <a:pt x="-252" y="7551"/>
                        <a:pt x="-252" y="13178"/>
                        <a:pt x="755" y="18728"/>
                      </a:cubicBezTo>
                      <a:cubicBezTo>
                        <a:pt x="883" y="19431"/>
                        <a:pt x="1331" y="19958"/>
                        <a:pt x="1879" y="20044"/>
                      </a:cubicBezTo>
                      <a:cubicBezTo>
                        <a:pt x="3264" y="20265"/>
                        <a:pt x="4658" y="20428"/>
                        <a:pt x="6053" y="20543"/>
                      </a:cubicBezTo>
                      <a:cubicBezTo>
                        <a:pt x="5978" y="20604"/>
                        <a:pt x="5931" y="20669"/>
                        <a:pt x="5931" y="20734"/>
                      </a:cubicBezTo>
                      <a:cubicBezTo>
                        <a:pt x="5931" y="21212"/>
                        <a:pt x="7997" y="21600"/>
                        <a:pt x="10547" y="21600"/>
                      </a:cubicBezTo>
                      <a:cubicBezTo>
                        <a:pt x="13097" y="21600"/>
                        <a:pt x="15163" y="21212"/>
                        <a:pt x="15163" y="20734"/>
                      </a:cubicBezTo>
                      <a:cubicBezTo>
                        <a:pt x="15163" y="20669"/>
                        <a:pt x="15114" y="20604"/>
                        <a:pt x="15038" y="20543"/>
                      </a:cubicBezTo>
                      <a:cubicBezTo>
                        <a:pt x="16433" y="20428"/>
                        <a:pt x="17830" y="20265"/>
                        <a:pt x="19215" y="20044"/>
                      </a:cubicBezTo>
                      <a:cubicBezTo>
                        <a:pt x="19762" y="19958"/>
                        <a:pt x="20212" y="19431"/>
                        <a:pt x="20339" y="18728"/>
                      </a:cubicBezTo>
                      <a:cubicBezTo>
                        <a:pt x="21348" y="13178"/>
                        <a:pt x="21348" y="7551"/>
                        <a:pt x="20339" y="2002"/>
                      </a:cubicBezTo>
                      <a:cubicBezTo>
                        <a:pt x="20212" y="1299"/>
                        <a:pt x="19762" y="773"/>
                        <a:pt x="19215" y="686"/>
                      </a:cubicBezTo>
                      <a:cubicBezTo>
                        <a:pt x="16339" y="229"/>
                        <a:pt x="13423" y="0"/>
                        <a:pt x="10547" y="0"/>
                      </a:cubicBezTo>
                      <a:close/>
                      <a:moveTo>
                        <a:pt x="10602" y="1795"/>
                      </a:moveTo>
                      <a:cubicBezTo>
                        <a:pt x="13438" y="1795"/>
                        <a:pt x="16273" y="2018"/>
                        <a:pt x="19109" y="2469"/>
                      </a:cubicBezTo>
                      <a:cubicBezTo>
                        <a:pt x="20074" y="7778"/>
                        <a:pt x="20074" y="13088"/>
                        <a:pt x="19109" y="18397"/>
                      </a:cubicBezTo>
                      <a:cubicBezTo>
                        <a:pt x="13437" y="19298"/>
                        <a:pt x="7764" y="19298"/>
                        <a:pt x="2092" y="18397"/>
                      </a:cubicBezTo>
                      <a:cubicBezTo>
                        <a:pt x="1127" y="13088"/>
                        <a:pt x="1127" y="7778"/>
                        <a:pt x="2092" y="2469"/>
                      </a:cubicBezTo>
                      <a:cubicBezTo>
                        <a:pt x="4928" y="2018"/>
                        <a:pt x="7766" y="1795"/>
                        <a:pt x="10602" y="1795"/>
                      </a:cubicBezTo>
                      <a:close/>
                      <a:moveTo>
                        <a:pt x="9332" y="3231"/>
                      </a:moveTo>
                      <a:cubicBezTo>
                        <a:pt x="7547" y="3231"/>
                        <a:pt x="5731" y="3472"/>
                        <a:pt x="3946" y="3953"/>
                      </a:cubicBezTo>
                      <a:cubicBezTo>
                        <a:pt x="3715" y="4016"/>
                        <a:pt x="3527" y="4238"/>
                        <a:pt x="3453" y="4531"/>
                      </a:cubicBezTo>
                      <a:cubicBezTo>
                        <a:pt x="2502" y="8317"/>
                        <a:pt x="2502" y="12151"/>
                        <a:pt x="3453" y="15936"/>
                      </a:cubicBezTo>
                      <a:cubicBezTo>
                        <a:pt x="3527" y="16230"/>
                        <a:pt x="3715" y="16452"/>
                        <a:pt x="3946" y="16514"/>
                      </a:cubicBezTo>
                      <a:cubicBezTo>
                        <a:pt x="5731" y="16996"/>
                        <a:pt x="7547" y="17240"/>
                        <a:pt x="9332" y="17240"/>
                      </a:cubicBezTo>
                      <a:cubicBezTo>
                        <a:pt x="11120" y="17240"/>
                        <a:pt x="12929" y="16996"/>
                        <a:pt x="14715" y="16514"/>
                      </a:cubicBezTo>
                      <a:cubicBezTo>
                        <a:pt x="14947" y="16452"/>
                        <a:pt x="15135" y="16230"/>
                        <a:pt x="15209" y="15936"/>
                      </a:cubicBezTo>
                      <a:cubicBezTo>
                        <a:pt x="16161" y="12151"/>
                        <a:pt x="16161" y="8317"/>
                        <a:pt x="15209" y="4531"/>
                      </a:cubicBezTo>
                      <a:cubicBezTo>
                        <a:pt x="15135" y="4238"/>
                        <a:pt x="14947" y="4016"/>
                        <a:pt x="14715" y="3953"/>
                      </a:cubicBezTo>
                      <a:cubicBezTo>
                        <a:pt x="12929" y="3472"/>
                        <a:pt x="11120" y="3231"/>
                        <a:pt x="9332" y="3231"/>
                      </a:cubicBezTo>
                      <a:close/>
                      <a:moveTo>
                        <a:pt x="9223" y="3949"/>
                      </a:moveTo>
                      <a:cubicBezTo>
                        <a:pt x="10973" y="3949"/>
                        <a:pt x="12724" y="4184"/>
                        <a:pt x="14475" y="4655"/>
                      </a:cubicBezTo>
                      <a:cubicBezTo>
                        <a:pt x="15385" y="8277"/>
                        <a:pt x="15385" y="11899"/>
                        <a:pt x="14475" y="15521"/>
                      </a:cubicBezTo>
                      <a:cubicBezTo>
                        <a:pt x="10973" y="16463"/>
                        <a:pt x="7472" y="16463"/>
                        <a:pt x="3971" y="15521"/>
                      </a:cubicBezTo>
                      <a:cubicBezTo>
                        <a:pt x="3060" y="11899"/>
                        <a:pt x="3060" y="8277"/>
                        <a:pt x="3971" y="4655"/>
                      </a:cubicBezTo>
                      <a:cubicBezTo>
                        <a:pt x="5721" y="4184"/>
                        <a:pt x="7472" y="3949"/>
                        <a:pt x="9223" y="3949"/>
                      </a:cubicBezTo>
                      <a:close/>
                      <a:moveTo>
                        <a:pt x="17434" y="4308"/>
                      </a:moveTo>
                      <a:cubicBezTo>
                        <a:pt x="16888" y="4308"/>
                        <a:pt x="16445" y="4888"/>
                        <a:pt x="16445" y="5604"/>
                      </a:cubicBezTo>
                      <a:cubicBezTo>
                        <a:pt x="16445" y="6320"/>
                        <a:pt x="16888" y="6901"/>
                        <a:pt x="17434" y="6901"/>
                      </a:cubicBezTo>
                      <a:cubicBezTo>
                        <a:pt x="17980" y="6901"/>
                        <a:pt x="18421" y="6320"/>
                        <a:pt x="18421" y="5604"/>
                      </a:cubicBezTo>
                      <a:cubicBezTo>
                        <a:pt x="18421" y="4888"/>
                        <a:pt x="17980" y="4308"/>
                        <a:pt x="17434" y="4308"/>
                      </a:cubicBezTo>
                      <a:close/>
                      <a:moveTo>
                        <a:pt x="17410" y="5170"/>
                      </a:moveTo>
                      <a:cubicBezTo>
                        <a:pt x="17591" y="5170"/>
                        <a:pt x="17739" y="5366"/>
                        <a:pt x="17739" y="5604"/>
                      </a:cubicBezTo>
                      <a:cubicBezTo>
                        <a:pt x="17739" y="5841"/>
                        <a:pt x="17591" y="6035"/>
                        <a:pt x="17410" y="6035"/>
                      </a:cubicBezTo>
                      <a:cubicBezTo>
                        <a:pt x="17229" y="6035"/>
                        <a:pt x="17081" y="5841"/>
                        <a:pt x="17081" y="5604"/>
                      </a:cubicBezTo>
                      <a:cubicBezTo>
                        <a:pt x="17081" y="5366"/>
                        <a:pt x="17229" y="5170"/>
                        <a:pt x="17410" y="5170"/>
                      </a:cubicBezTo>
                      <a:close/>
                      <a:moveTo>
                        <a:pt x="9089" y="6821"/>
                      </a:moveTo>
                      <a:lnTo>
                        <a:pt x="6065" y="7132"/>
                      </a:lnTo>
                      <a:cubicBezTo>
                        <a:pt x="5886" y="7160"/>
                        <a:pt x="5713" y="7373"/>
                        <a:pt x="5682" y="7607"/>
                      </a:cubicBezTo>
                      <a:lnTo>
                        <a:pt x="5481" y="10016"/>
                      </a:lnTo>
                      <a:cubicBezTo>
                        <a:pt x="5473" y="10254"/>
                        <a:pt x="5614" y="10447"/>
                        <a:pt x="5794" y="10447"/>
                      </a:cubicBezTo>
                      <a:cubicBezTo>
                        <a:pt x="5975" y="10447"/>
                        <a:pt x="6128" y="10251"/>
                        <a:pt x="6135" y="10012"/>
                      </a:cubicBezTo>
                      <a:lnTo>
                        <a:pt x="6245" y="8377"/>
                      </a:lnTo>
                      <a:cubicBezTo>
                        <a:pt x="6269" y="8141"/>
                        <a:pt x="6436" y="7930"/>
                        <a:pt x="6617" y="7906"/>
                      </a:cubicBezTo>
                      <a:lnTo>
                        <a:pt x="9089" y="7683"/>
                      </a:lnTo>
                      <a:cubicBezTo>
                        <a:pt x="9270" y="7674"/>
                        <a:pt x="9421" y="7474"/>
                        <a:pt x="9421" y="7236"/>
                      </a:cubicBezTo>
                      <a:cubicBezTo>
                        <a:pt x="9421" y="6998"/>
                        <a:pt x="9270" y="6812"/>
                        <a:pt x="9089" y="6821"/>
                      </a:cubicBezTo>
                      <a:close/>
                      <a:moveTo>
                        <a:pt x="17002" y="10447"/>
                      </a:moveTo>
                      <a:cubicBezTo>
                        <a:pt x="16820" y="10447"/>
                        <a:pt x="16673" y="10639"/>
                        <a:pt x="16673" y="10878"/>
                      </a:cubicBezTo>
                      <a:cubicBezTo>
                        <a:pt x="16673" y="11116"/>
                        <a:pt x="16820" y="11309"/>
                        <a:pt x="17002" y="11309"/>
                      </a:cubicBezTo>
                      <a:lnTo>
                        <a:pt x="18981" y="11309"/>
                      </a:lnTo>
                      <a:cubicBezTo>
                        <a:pt x="19163" y="11309"/>
                        <a:pt x="19310" y="11116"/>
                        <a:pt x="19310" y="10878"/>
                      </a:cubicBezTo>
                      <a:cubicBezTo>
                        <a:pt x="19310" y="10639"/>
                        <a:pt x="19163" y="10447"/>
                        <a:pt x="18981" y="10447"/>
                      </a:cubicBezTo>
                      <a:lnTo>
                        <a:pt x="17002" y="10447"/>
                      </a:lnTo>
                      <a:close/>
                      <a:moveTo>
                        <a:pt x="17002" y="13040"/>
                      </a:moveTo>
                      <a:cubicBezTo>
                        <a:pt x="16820" y="13040"/>
                        <a:pt x="16673" y="13232"/>
                        <a:pt x="16673" y="13471"/>
                      </a:cubicBezTo>
                      <a:cubicBezTo>
                        <a:pt x="16673" y="13708"/>
                        <a:pt x="16820" y="13901"/>
                        <a:pt x="17002" y="13901"/>
                      </a:cubicBezTo>
                      <a:lnTo>
                        <a:pt x="18981" y="13901"/>
                      </a:lnTo>
                      <a:cubicBezTo>
                        <a:pt x="19163" y="13901"/>
                        <a:pt x="19310" y="13708"/>
                        <a:pt x="19310" y="13471"/>
                      </a:cubicBezTo>
                      <a:cubicBezTo>
                        <a:pt x="19310" y="13232"/>
                        <a:pt x="19163" y="13040"/>
                        <a:pt x="18981" y="13040"/>
                      </a:cubicBezTo>
                      <a:lnTo>
                        <a:pt x="17002" y="13040"/>
                      </a:lnTo>
                      <a:close/>
                      <a:moveTo>
                        <a:pt x="16344" y="15629"/>
                      </a:moveTo>
                      <a:cubicBezTo>
                        <a:pt x="16162" y="15629"/>
                        <a:pt x="16015" y="15825"/>
                        <a:pt x="16015" y="16063"/>
                      </a:cubicBezTo>
                      <a:cubicBezTo>
                        <a:pt x="16015" y="16302"/>
                        <a:pt x="16162" y="16494"/>
                        <a:pt x="16344" y="16494"/>
                      </a:cubicBezTo>
                      <a:lnTo>
                        <a:pt x="18323" y="16494"/>
                      </a:lnTo>
                      <a:cubicBezTo>
                        <a:pt x="18505" y="16494"/>
                        <a:pt x="18652" y="16302"/>
                        <a:pt x="18652" y="16063"/>
                      </a:cubicBezTo>
                      <a:cubicBezTo>
                        <a:pt x="18652" y="15825"/>
                        <a:pt x="18505" y="15629"/>
                        <a:pt x="18323" y="15629"/>
                      </a:cubicBezTo>
                      <a:lnTo>
                        <a:pt x="16344" y="15629"/>
                      </a:lnTo>
                      <a:close/>
                    </a:path>
                  </a:pathLst>
                </a:custGeom>
                <a:solidFill>
                  <a:srgbClr val="FFD2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1600" dirty="0"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</p:grpSp>
        </p:grpSp>
      </p:grpSp>
      <p:sp>
        <p:nvSpPr>
          <p:cNvPr id="73" name="文本框 72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prism dir="u" isContent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六边形 2"/>
          <p:cNvSpPr/>
          <p:nvPr/>
        </p:nvSpPr>
        <p:spPr>
          <a:xfrm>
            <a:off x="1549460" y="1836904"/>
            <a:ext cx="1589527" cy="1370281"/>
          </a:xfrm>
          <a:prstGeom prst="hexagon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 dirty="0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4" name="六边形 3"/>
          <p:cNvSpPr/>
          <p:nvPr/>
        </p:nvSpPr>
        <p:spPr>
          <a:xfrm>
            <a:off x="3973600" y="1836904"/>
            <a:ext cx="1589527" cy="1370281"/>
          </a:xfrm>
          <a:prstGeom prst="hexagon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5" name="六边形 4"/>
          <p:cNvSpPr/>
          <p:nvPr/>
        </p:nvSpPr>
        <p:spPr>
          <a:xfrm>
            <a:off x="6397740" y="1836904"/>
            <a:ext cx="1589527" cy="1370281"/>
          </a:xfrm>
          <a:prstGeom prst="hexagon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6" name="六边形 5"/>
          <p:cNvSpPr/>
          <p:nvPr/>
        </p:nvSpPr>
        <p:spPr>
          <a:xfrm>
            <a:off x="8821881" y="1836904"/>
            <a:ext cx="1589527" cy="1370281"/>
          </a:xfrm>
          <a:prstGeom prst="hexagon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7" name="椭圆 10"/>
          <p:cNvSpPr/>
          <p:nvPr/>
        </p:nvSpPr>
        <p:spPr>
          <a:xfrm>
            <a:off x="2034544" y="2201618"/>
            <a:ext cx="619360" cy="640852"/>
          </a:xfrm>
          <a:custGeom>
            <a:avLst/>
            <a:gdLst>
              <a:gd name="connsiteX0" fmla="*/ 94055 w 317452"/>
              <a:gd name="connsiteY0" fmla="*/ 135965 h 328468"/>
              <a:gd name="connsiteX1" fmla="*/ 94407 w 317452"/>
              <a:gd name="connsiteY1" fmla="*/ 136055 h 328468"/>
              <a:gd name="connsiteX2" fmla="*/ 104825 w 317452"/>
              <a:gd name="connsiteY2" fmla="*/ 158537 h 328468"/>
              <a:gd name="connsiteX3" fmla="*/ 106109 w 317452"/>
              <a:gd name="connsiteY3" fmla="*/ 161308 h 328468"/>
              <a:gd name="connsiteX4" fmla="*/ 98162 w 317452"/>
              <a:gd name="connsiteY4" fmla="*/ 160053 h 328468"/>
              <a:gd name="connsiteX5" fmla="*/ 96849 w 317452"/>
              <a:gd name="connsiteY5" fmla="*/ 160053 h 328468"/>
              <a:gd name="connsiteX6" fmla="*/ 92911 w 317452"/>
              <a:gd name="connsiteY6" fmla="*/ 137630 h 328468"/>
              <a:gd name="connsiteX7" fmla="*/ 93506 w 317452"/>
              <a:gd name="connsiteY7" fmla="*/ 136765 h 328468"/>
              <a:gd name="connsiteX8" fmla="*/ 39496 w 317452"/>
              <a:gd name="connsiteY8" fmla="*/ 115887 h 328468"/>
              <a:gd name="connsiteX9" fmla="*/ 51437 w 317452"/>
              <a:gd name="connsiteY9" fmla="*/ 165488 h 328468"/>
              <a:gd name="connsiteX10" fmla="*/ 48784 w 317452"/>
              <a:gd name="connsiteY10" fmla="*/ 166793 h 328468"/>
              <a:gd name="connsiteX11" fmla="*/ 47457 w 317452"/>
              <a:gd name="connsiteY11" fmla="*/ 170709 h 328468"/>
              <a:gd name="connsiteX12" fmla="*/ 48784 w 317452"/>
              <a:gd name="connsiteY12" fmla="*/ 173319 h 328468"/>
              <a:gd name="connsiteX13" fmla="*/ 52764 w 317452"/>
              <a:gd name="connsiteY13" fmla="*/ 175930 h 328468"/>
              <a:gd name="connsiteX14" fmla="*/ 55418 w 317452"/>
              <a:gd name="connsiteY14" fmla="*/ 174625 h 328468"/>
              <a:gd name="connsiteX15" fmla="*/ 87263 w 317452"/>
              <a:gd name="connsiteY15" fmla="*/ 216393 h 328468"/>
              <a:gd name="connsiteX16" fmla="*/ 55418 w 317452"/>
              <a:gd name="connsiteY16" fmla="*/ 230752 h 328468"/>
              <a:gd name="connsiteX17" fmla="*/ 38169 w 317452"/>
              <a:gd name="connsiteY17" fmla="*/ 224225 h 328468"/>
              <a:gd name="connsiteX18" fmla="*/ 1017 w 317452"/>
              <a:gd name="connsiteY18" fmla="*/ 147214 h 328468"/>
              <a:gd name="connsiteX19" fmla="*/ 7651 w 317452"/>
              <a:gd name="connsiteY19" fmla="*/ 128940 h 328468"/>
              <a:gd name="connsiteX20" fmla="*/ 39496 w 317452"/>
              <a:gd name="connsiteY20" fmla="*/ 115887 h 328468"/>
              <a:gd name="connsiteX21" fmla="*/ 63900 w 317452"/>
              <a:gd name="connsiteY21" fmla="*/ 106627 h 328468"/>
              <a:gd name="connsiteX22" fmla="*/ 71807 w 317452"/>
              <a:gd name="connsiteY22" fmla="*/ 114982 h 328468"/>
              <a:gd name="connsiteX23" fmla="*/ 81033 w 317452"/>
              <a:gd name="connsiteY23" fmla="*/ 133331 h 328468"/>
              <a:gd name="connsiteX24" fmla="*/ 87623 w 317452"/>
              <a:gd name="connsiteY24" fmla="*/ 130710 h 328468"/>
              <a:gd name="connsiteX25" fmla="*/ 95803 w 317452"/>
              <a:gd name="connsiteY25" fmla="*/ 133422 h 328468"/>
              <a:gd name="connsiteX26" fmla="*/ 94055 w 317452"/>
              <a:gd name="connsiteY26" fmla="*/ 135965 h 328468"/>
              <a:gd name="connsiteX27" fmla="*/ 89115 w 317452"/>
              <a:gd name="connsiteY27" fmla="*/ 134702 h 328468"/>
              <a:gd name="connsiteX28" fmla="*/ 83823 w 317452"/>
              <a:gd name="connsiteY28" fmla="*/ 137407 h 328468"/>
              <a:gd name="connsiteX29" fmla="*/ 82500 w 317452"/>
              <a:gd name="connsiteY29" fmla="*/ 137407 h 328468"/>
              <a:gd name="connsiteX30" fmla="*/ 97053 w 317452"/>
              <a:gd name="connsiteY30" fmla="*/ 169863 h 328468"/>
              <a:gd name="connsiteX31" fmla="*/ 98375 w 317452"/>
              <a:gd name="connsiteY31" fmla="*/ 169863 h 328468"/>
              <a:gd name="connsiteX32" fmla="*/ 103667 w 317452"/>
              <a:gd name="connsiteY32" fmla="*/ 167158 h 328468"/>
              <a:gd name="connsiteX33" fmla="*/ 106313 w 317452"/>
              <a:gd name="connsiteY33" fmla="*/ 161749 h 328468"/>
              <a:gd name="connsiteX34" fmla="*/ 106109 w 317452"/>
              <a:gd name="connsiteY34" fmla="*/ 161308 h 328468"/>
              <a:gd name="connsiteX35" fmla="*/ 109648 w 317452"/>
              <a:gd name="connsiteY35" fmla="*/ 161866 h 328468"/>
              <a:gd name="connsiteX36" fmla="*/ 110272 w 317452"/>
              <a:gd name="connsiteY36" fmla="*/ 161402 h 328468"/>
              <a:gd name="connsiteX37" fmla="*/ 110522 w 317452"/>
              <a:gd name="connsiteY37" fmla="*/ 164622 h 328468"/>
              <a:gd name="connsiteX38" fmla="*/ 106074 w 317452"/>
              <a:gd name="connsiteY38" fmla="*/ 170028 h 328468"/>
              <a:gd name="connsiteX39" fmla="*/ 99484 w 317452"/>
              <a:gd name="connsiteY39" fmla="*/ 172650 h 328468"/>
              <a:gd name="connsiteX40" fmla="*/ 107391 w 317452"/>
              <a:gd name="connsiteY40" fmla="*/ 192309 h 328468"/>
              <a:gd name="connsiteX41" fmla="*/ 100802 w 317452"/>
              <a:gd name="connsiteY41" fmla="*/ 211968 h 328468"/>
              <a:gd name="connsiteX42" fmla="*/ 91576 w 317452"/>
              <a:gd name="connsiteY42" fmla="*/ 215900 h 328468"/>
              <a:gd name="connsiteX43" fmla="*/ 59946 w 317452"/>
              <a:gd name="connsiteY43" fmla="*/ 172650 h 328468"/>
              <a:gd name="connsiteX44" fmla="*/ 62582 w 317452"/>
              <a:gd name="connsiteY44" fmla="*/ 171339 h 328468"/>
              <a:gd name="connsiteX45" fmla="*/ 63900 w 317452"/>
              <a:gd name="connsiteY45" fmla="*/ 166097 h 328468"/>
              <a:gd name="connsiteX46" fmla="*/ 62582 w 317452"/>
              <a:gd name="connsiteY46" fmla="*/ 163475 h 328468"/>
              <a:gd name="connsiteX47" fmla="*/ 58628 w 317452"/>
              <a:gd name="connsiteY47" fmla="*/ 162165 h 328468"/>
              <a:gd name="connsiteX48" fmla="*/ 54674 w 317452"/>
              <a:gd name="connsiteY48" fmla="*/ 163475 h 328468"/>
              <a:gd name="connsiteX49" fmla="*/ 42813 w 317452"/>
              <a:gd name="connsiteY49" fmla="*/ 111051 h 328468"/>
              <a:gd name="connsiteX50" fmla="*/ 52038 w 317452"/>
              <a:gd name="connsiteY50" fmla="*/ 107119 h 328468"/>
              <a:gd name="connsiteX51" fmla="*/ 63900 w 317452"/>
              <a:gd name="connsiteY51" fmla="*/ 106627 h 328468"/>
              <a:gd name="connsiteX52" fmla="*/ 221560 w 317452"/>
              <a:gd name="connsiteY52" fmla="*/ 67725 h 328468"/>
              <a:gd name="connsiteX53" fmla="*/ 239938 w 317452"/>
              <a:gd name="connsiteY53" fmla="*/ 67725 h 328468"/>
              <a:gd name="connsiteX54" fmla="*/ 249127 w 317452"/>
              <a:gd name="connsiteY54" fmla="*/ 90147 h 328468"/>
              <a:gd name="connsiteX55" fmla="*/ 249127 w 317452"/>
              <a:gd name="connsiteY55" fmla="*/ 99380 h 328468"/>
              <a:gd name="connsiteX56" fmla="*/ 259629 w 317452"/>
              <a:gd name="connsiteY56" fmla="*/ 162691 h 328468"/>
              <a:gd name="connsiteX57" fmla="*/ 300324 w 317452"/>
              <a:gd name="connsiteY57" fmla="*/ 193027 h 328468"/>
              <a:gd name="connsiteX58" fmla="*/ 304262 w 317452"/>
              <a:gd name="connsiteY58" fmla="*/ 215450 h 328468"/>
              <a:gd name="connsiteX59" fmla="*/ 283258 w 317452"/>
              <a:gd name="connsiteY59" fmla="*/ 219407 h 328468"/>
              <a:gd name="connsiteX60" fmla="*/ 281946 w 317452"/>
              <a:gd name="connsiteY60" fmla="*/ 218088 h 328468"/>
              <a:gd name="connsiteX61" fmla="*/ 236000 w 317452"/>
              <a:gd name="connsiteY61" fmla="*/ 185113 h 328468"/>
              <a:gd name="connsiteX62" fmla="*/ 229436 w 317452"/>
              <a:gd name="connsiteY62" fmla="*/ 174562 h 328468"/>
              <a:gd name="connsiteX63" fmla="*/ 224185 w 317452"/>
              <a:gd name="connsiteY63" fmla="*/ 145544 h 328468"/>
              <a:gd name="connsiteX64" fmla="*/ 196617 w 317452"/>
              <a:gd name="connsiteY64" fmla="*/ 194346 h 328468"/>
              <a:gd name="connsiteX65" fmla="*/ 229436 w 317452"/>
              <a:gd name="connsiteY65" fmla="*/ 243148 h 328468"/>
              <a:gd name="connsiteX66" fmla="*/ 230749 w 317452"/>
              <a:gd name="connsiteY66" fmla="*/ 265571 h 328468"/>
              <a:gd name="connsiteX67" fmla="*/ 195305 w 317452"/>
              <a:gd name="connsiteY67" fmla="*/ 318329 h 328468"/>
              <a:gd name="connsiteX68" fmla="*/ 169050 w 317452"/>
              <a:gd name="connsiteY68" fmla="*/ 323605 h 328468"/>
              <a:gd name="connsiteX69" fmla="*/ 167737 w 317452"/>
              <a:gd name="connsiteY69" fmla="*/ 323605 h 328468"/>
              <a:gd name="connsiteX70" fmla="*/ 162486 w 317452"/>
              <a:gd name="connsiteY70" fmla="*/ 297226 h 328468"/>
              <a:gd name="connsiteX71" fmla="*/ 191366 w 317452"/>
              <a:gd name="connsiteY71" fmla="*/ 255019 h 328468"/>
              <a:gd name="connsiteX72" fmla="*/ 167737 w 317452"/>
              <a:gd name="connsiteY72" fmla="*/ 220726 h 328468"/>
              <a:gd name="connsiteX73" fmla="*/ 70594 w 317452"/>
              <a:gd name="connsiteY73" fmla="*/ 322286 h 328468"/>
              <a:gd name="connsiteX74" fmla="*/ 46965 w 317452"/>
              <a:gd name="connsiteY74" fmla="*/ 326243 h 328468"/>
              <a:gd name="connsiteX75" fmla="*/ 44339 w 317452"/>
              <a:gd name="connsiteY75" fmla="*/ 322286 h 328468"/>
              <a:gd name="connsiteX76" fmla="*/ 43027 w 317452"/>
              <a:gd name="connsiteY76" fmla="*/ 295907 h 328468"/>
              <a:gd name="connsiteX77" fmla="*/ 144108 w 317452"/>
              <a:gd name="connsiteY77" fmla="*/ 189070 h 328468"/>
              <a:gd name="connsiteX78" fmla="*/ 148046 w 317452"/>
              <a:gd name="connsiteY78" fmla="*/ 177200 h 328468"/>
              <a:gd name="connsiteX79" fmla="*/ 190054 w 317452"/>
              <a:gd name="connsiteY79" fmla="*/ 103337 h 328468"/>
              <a:gd name="connsiteX80" fmla="*/ 151984 w 317452"/>
              <a:gd name="connsiteY80" fmla="*/ 107294 h 328468"/>
              <a:gd name="connsiteX81" fmla="*/ 119166 w 317452"/>
              <a:gd name="connsiteY81" fmla="*/ 154777 h 328468"/>
              <a:gd name="connsiteX82" fmla="*/ 110272 w 317452"/>
              <a:gd name="connsiteY82" fmla="*/ 161402 h 328468"/>
              <a:gd name="connsiteX83" fmla="*/ 110027 w 317452"/>
              <a:gd name="connsiteY83" fmla="*/ 158233 h 328468"/>
              <a:gd name="connsiteX84" fmla="*/ 99484 w 317452"/>
              <a:gd name="connsiteY84" fmla="*/ 134642 h 328468"/>
              <a:gd name="connsiteX85" fmla="*/ 95803 w 317452"/>
              <a:gd name="connsiteY85" fmla="*/ 133422 h 328468"/>
              <a:gd name="connsiteX86" fmla="*/ 97670 w 317452"/>
              <a:gd name="connsiteY86" fmla="*/ 130706 h 328468"/>
              <a:gd name="connsiteX87" fmla="*/ 130980 w 317452"/>
              <a:gd name="connsiteY87" fmla="*/ 82234 h 328468"/>
              <a:gd name="connsiteX88" fmla="*/ 141482 w 317452"/>
              <a:gd name="connsiteY88" fmla="*/ 75639 h 328468"/>
              <a:gd name="connsiteX89" fmla="*/ 221560 w 317452"/>
              <a:gd name="connsiteY89" fmla="*/ 67725 h 328468"/>
              <a:gd name="connsiteX90" fmla="*/ 276970 w 317452"/>
              <a:gd name="connsiteY90" fmla="*/ 0 h 328468"/>
              <a:gd name="connsiteX91" fmla="*/ 317452 w 317452"/>
              <a:gd name="connsiteY91" fmla="*/ 39688 h 328468"/>
              <a:gd name="connsiteX92" fmla="*/ 276970 w 317452"/>
              <a:gd name="connsiteY92" fmla="*/ 79376 h 328468"/>
              <a:gd name="connsiteX93" fmla="*/ 236488 w 317452"/>
              <a:gd name="connsiteY93" fmla="*/ 39688 h 328468"/>
              <a:gd name="connsiteX94" fmla="*/ 276970 w 317452"/>
              <a:gd name="connsiteY94" fmla="*/ 0 h 32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17452" h="328468">
                <a:moveTo>
                  <a:pt x="94055" y="135965"/>
                </a:moveTo>
                <a:lnTo>
                  <a:pt x="94407" y="136055"/>
                </a:lnTo>
                <a:cubicBezTo>
                  <a:pt x="100360" y="148902"/>
                  <a:pt x="103337" y="155325"/>
                  <a:pt x="104825" y="158537"/>
                </a:cubicBezTo>
                <a:lnTo>
                  <a:pt x="106109" y="161308"/>
                </a:lnTo>
                <a:lnTo>
                  <a:pt x="98162" y="160053"/>
                </a:lnTo>
                <a:cubicBezTo>
                  <a:pt x="98162" y="160053"/>
                  <a:pt x="96849" y="160053"/>
                  <a:pt x="96849" y="160053"/>
                </a:cubicBezTo>
                <a:cubicBezTo>
                  <a:pt x="90285" y="154777"/>
                  <a:pt x="87660" y="144225"/>
                  <a:pt x="92911" y="137630"/>
                </a:cubicBezTo>
                <a:cubicBezTo>
                  <a:pt x="92911" y="137630"/>
                  <a:pt x="92911" y="137630"/>
                  <a:pt x="93506" y="136765"/>
                </a:cubicBezTo>
                <a:close/>
                <a:moveTo>
                  <a:pt x="39496" y="115887"/>
                </a:moveTo>
                <a:cubicBezTo>
                  <a:pt x="39496" y="115887"/>
                  <a:pt x="39496" y="115887"/>
                  <a:pt x="51437" y="165488"/>
                </a:cubicBezTo>
                <a:cubicBezTo>
                  <a:pt x="51437" y="165488"/>
                  <a:pt x="51437" y="165488"/>
                  <a:pt x="48784" y="166793"/>
                </a:cubicBezTo>
                <a:cubicBezTo>
                  <a:pt x="47457" y="166793"/>
                  <a:pt x="47457" y="169403"/>
                  <a:pt x="47457" y="170709"/>
                </a:cubicBezTo>
                <a:cubicBezTo>
                  <a:pt x="47457" y="170709"/>
                  <a:pt x="47457" y="170709"/>
                  <a:pt x="48784" y="173319"/>
                </a:cubicBezTo>
                <a:cubicBezTo>
                  <a:pt x="50111" y="175930"/>
                  <a:pt x="51437" y="175930"/>
                  <a:pt x="52764" y="175930"/>
                </a:cubicBezTo>
                <a:lnTo>
                  <a:pt x="55418" y="174625"/>
                </a:lnTo>
                <a:cubicBezTo>
                  <a:pt x="55418" y="174625"/>
                  <a:pt x="55418" y="174625"/>
                  <a:pt x="87263" y="216393"/>
                </a:cubicBezTo>
                <a:cubicBezTo>
                  <a:pt x="87263" y="216393"/>
                  <a:pt x="87263" y="216393"/>
                  <a:pt x="55418" y="230752"/>
                </a:cubicBezTo>
                <a:cubicBezTo>
                  <a:pt x="48784" y="233362"/>
                  <a:pt x="40823" y="230752"/>
                  <a:pt x="38169" y="224225"/>
                </a:cubicBezTo>
                <a:cubicBezTo>
                  <a:pt x="38169" y="224225"/>
                  <a:pt x="38169" y="224225"/>
                  <a:pt x="1017" y="147214"/>
                </a:cubicBezTo>
                <a:cubicBezTo>
                  <a:pt x="-1637" y="140687"/>
                  <a:pt x="1017" y="132856"/>
                  <a:pt x="7651" y="128940"/>
                </a:cubicBezTo>
                <a:cubicBezTo>
                  <a:pt x="7651" y="128940"/>
                  <a:pt x="7651" y="128940"/>
                  <a:pt x="39496" y="115887"/>
                </a:cubicBezTo>
                <a:close/>
                <a:moveTo>
                  <a:pt x="63900" y="106627"/>
                </a:moveTo>
                <a:cubicBezTo>
                  <a:pt x="67524" y="108102"/>
                  <a:pt x="70489" y="111051"/>
                  <a:pt x="71807" y="114982"/>
                </a:cubicBezTo>
                <a:cubicBezTo>
                  <a:pt x="71807" y="114982"/>
                  <a:pt x="71807" y="114982"/>
                  <a:pt x="81033" y="133331"/>
                </a:cubicBezTo>
                <a:cubicBezTo>
                  <a:pt x="81033" y="133331"/>
                  <a:pt x="81033" y="133331"/>
                  <a:pt x="87623" y="130710"/>
                </a:cubicBezTo>
                <a:lnTo>
                  <a:pt x="95803" y="133422"/>
                </a:lnTo>
                <a:lnTo>
                  <a:pt x="94055" y="135965"/>
                </a:lnTo>
                <a:lnTo>
                  <a:pt x="89115" y="134702"/>
                </a:lnTo>
                <a:cubicBezTo>
                  <a:pt x="89115" y="134702"/>
                  <a:pt x="89115" y="134702"/>
                  <a:pt x="83823" y="137407"/>
                </a:cubicBezTo>
                <a:cubicBezTo>
                  <a:pt x="83823" y="137407"/>
                  <a:pt x="82500" y="137407"/>
                  <a:pt x="82500" y="137407"/>
                </a:cubicBezTo>
                <a:cubicBezTo>
                  <a:pt x="82500" y="137407"/>
                  <a:pt x="82500" y="137407"/>
                  <a:pt x="97053" y="169863"/>
                </a:cubicBezTo>
                <a:cubicBezTo>
                  <a:pt x="97053" y="169863"/>
                  <a:pt x="97053" y="169863"/>
                  <a:pt x="98375" y="169863"/>
                </a:cubicBezTo>
                <a:lnTo>
                  <a:pt x="103667" y="167158"/>
                </a:lnTo>
                <a:cubicBezTo>
                  <a:pt x="106313" y="165806"/>
                  <a:pt x="106313" y="163101"/>
                  <a:pt x="106313" y="161749"/>
                </a:cubicBezTo>
                <a:lnTo>
                  <a:pt x="106109" y="161308"/>
                </a:lnTo>
                <a:lnTo>
                  <a:pt x="109648" y="161866"/>
                </a:lnTo>
                <a:lnTo>
                  <a:pt x="110272" y="161402"/>
                </a:lnTo>
                <a:lnTo>
                  <a:pt x="110522" y="164622"/>
                </a:lnTo>
                <a:cubicBezTo>
                  <a:pt x="109698" y="166752"/>
                  <a:pt x="108051" y="168718"/>
                  <a:pt x="106074" y="170028"/>
                </a:cubicBezTo>
                <a:cubicBezTo>
                  <a:pt x="106074" y="170028"/>
                  <a:pt x="106074" y="170028"/>
                  <a:pt x="99484" y="172650"/>
                </a:cubicBezTo>
                <a:cubicBezTo>
                  <a:pt x="99484" y="172650"/>
                  <a:pt x="99484" y="172650"/>
                  <a:pt x="107391" y="192309"/>
                </a:cubicBezTo>
                <a:cubicBezTo>
                  <a:pt x="111345" y="198862"/>
                  <a:pt x="107391" y="208036"/>
                  <a:pt x="100802" y="211968"/>
                </a:cubicBezTo>
                <a:cubicBezTo>
                  <a:pt x="100802" y="211968"/>
                  <a:pt x="100802" y="211968"/>
                  <a:pt x="91576" y="215900"/>
                </a:cubicBezTo>
                <a:cubicBezTo>
                  <a:pt x="91576" y="215900"/>
                  <a:pt x="91576" y="215900"/>
                  <a:pt x="59946" y="172650"/>
                </a:cubicBezTo>
                <a:cubicBezTo>
                  <a:pt x="59946" y="172650"/>
                  <a:pt x="59946" y="172650"/>
                  <a:pt x="62582" y="171339"/>
                </a:cubicBezTo>
                <a:cubicBezTo>
                  <a:pt x="65218" y="170028"/>
                  <a:pt x="65218" y="167407"/>
                  <a:pt x="63900" y="166097"/>
                </a:cubicBezTo>
                <a:cubicBezTo>
                  <a:pt x="63900" y="166097"/>
                  <a:pt x="63900" y="166097"/>
                  <a:pt x="62582" y="163475"/>
                </a:cubicBezTo>
                <a:cubicBezTo>
                  <a:pt x="62582" y="162165"/>
                  <a:pt x="59946" y="160854"/>
                  <a:pt x="58628" y="162165"/>
                </a:cubicBezTo>
                <a:cubicBezTo>
                  <a:pt x="58628" y="162165"/>
                  <a:pt x="58628" y="162165"/>
                  <a:pt x="54674" y="163475"/>
                </a:cubicBezTo>
                <a:cubicBezTo>
                  <a:pt x="54674" y="163475"/>
                  <a:pt x="54674" y="163475"/>
                  <a:pt x="42813" y="111051"/>
                </a:cubicBezTo>
                <a:cubicBezTo>
                  <a:pt x="42813" y="111051"/>
                  <a:pt x="42813" y="111051"/>
                  <a:pt x="52038" y="107119"/>
                </a:cubicBezTo>
                <a:cubicBezTo>
                  <a:pt x="55992" y="105153"/>
                  <a:pt x="60275" y="105153"/>
                  <a:pt x="63900" y="106627"/>
                </a:cubicBezTo>
                <a:close/>
                <a:moveTo>
                  <a:pt x="221560" y="67725"/>
                </a:moveTo>
                <a:cubicBezTo>
                  <a:pt x="226810" y="65087"/>
                  <a:pt x="234687" y="65087"/>
                  <a:pt x="239938" y="67725"/>
                </a:cubicBezTo>
                <a:cubicBezTo>
                  <a:pt x="247814" y="73001"/>
                  <a:pt x="250440" y="80915"/>
                  <a:pt x="249127" y="90147"/>
                </a:cubicBezTo>
                <a:cubicBezTo>
                  <a:pt x="249127" y="92785"/>
                  <a:pt x="249127" y="96742"/>
                  <a:pt x="249127" y="99380"/>
                </a:cubicBezTo>
                <a:cubicBezTo>
                  <a:pt x="249127" y="99380"/>
                  <a:pt x="249127" y="99380"/>
                  <a:pt x="259629" y="162691"/>
                </a:cubicBezTo>
                <a:cubicBezTo>
                  <a:pt x="259629" y="162691"/>
                  <a:pt x="259629" y="162691"/>
                  <a:pt x="300324" y="193027"/>
                </a:cubicBezTo>
                <a:cubicBezTo>
                  <a:pt x="308200" y="198303"/>
                  <a:pt x="309513" y="207536"/>
                  <a:pt x="304262" y="215450"/>
                </a:cubicBezTo>
                <a:cubicBezTo>
                  <a:pt x="299011" y="222045"/>
                  <a:pt x="289822" y="223363"/>
                  <a:pt x="283258" y="219407"/>
                </a:cubicBezTo>
                <a:cubicBezTo>
                  <a:pt x="283258" y="219407"/>
                  <a:pt x="281946" y="219407"/>
                  <a:pt x="281946" y="218088"/>
                </a:cubicBezTo>
                <a:cubicBezTo>
                  <a:pt x="281946" y="218088"/>
                  <a:pt x="281946" y="218088"/>
                  <a:pt x="236000" y="185113"/>
                </a:cubicBezTo>
                <a:cubicBezTo>
                  <a:pt x="232061" y="182475"/>
                  <a:pt x="230749" y="178518"/>
                  <a:pt x="229436" y="174562"/>
                </a:cubicBezTo>
                <a:cubicBezTo>
                  <a:pt x="229436" y="174562"/>
                  <a:pt x="229436" y="174562"/>
                  <a:pt x="224185" y="145544"/>
                </a:cubicBezTo>
                <a:cubicBezTo>
                  <a:pt x="224185" y="145544"/>
                  <a:pt x="224185" y="145544"/>
                  <a:pt x="196617" y="194346"/>
                </a:cubicBezTo>
                <a:cubicBezTo>
                  <a:pt x="196617" y="194346"/>
                  <a:pt x="196617" y="194346"/>
                  <a:pt x="229436" y="243148"/>
                </a:cubicBezTo>
                <a:cubicBezTo>
                  <a:pt x="234687" y="249743"/>
                  <a:pt x="234687" y="258976"/>
                  <a:pt x="230749" y="265571"/>
                </a:cubicBezTo>
                <a:cubicBezTo>
                  <a:pt x="230749" y="265571"/>
                  <a:pt x="230749" y="265571"/>
                  <a:pt x="195305" y="318329"/>
                </a:cubicBezTo>
                <a:cubicBezTo>
                  <a:pt x="188741" y="326243"/>
                  <a:pt x="178239" y="328881"/>
                  <a:pt x="169050" y="323605"/>
                </a:cubicBezTo>
                <a:cubicBezTo>
                  <a:pt x="169050" y="323605"/>
                  <a:pt x="169050" y="323605"/>
                  <a:pt x="167737" y="323605"/>
                </a:cubicBezTo>
                <a:cubicBezTo>
                  <a:pt x="159861" y="318329"/>
                  <a:pt x="157235" y="305140"/>
                  <a:pt x="162486" y="297226"/>
                </a:cubicBezTo>
                <a:cubicBezTo>
                  <a:pt x="162486" y="297226"/>
                  <a:pt x="162486" y="297226"/>
                  <a:pt x="191366" y="255019"/>
                </a:cubicBezTo>
                <a:cubicBezTo>
                  <a:pt x="191366" y="255019"/>
                  <a:pt x="191366" y="255019"/>
                  <a:pt x="167737" y="220726"/>
                </a:cubicBezTo>
                <a:cubicBezTo>
                  <a:pt x="167737" y="220726"/>
                  <a:pt x="167737" y="220726"/>
                  <a:pt x="70594" y="322286"/>
                </a:cubicBezTo>
                <a:cubicBezTo>
                  <a:pt x="65343" y="328881"/>
                  <a:pt x="54841" y="330200"/>
                  <a:pt x="46965" y="326243"/>
                </a:cubicBezTo>
                <a:cubicBezTo>
                  <a:pt x="45652" y="324924"/>
                  <a:pt x="44339" y="323605"/>
                  <a:pt x="44339" y="322286"/>
                </a:cubicBezTo>
                <a:cubicBezTo>
                  <a:pt x="36463" y="315691"/>
                  <a:pt x="36463" y="303821"/>
                  <a:pt x="43027" y="295907"/>
                </a:cubicBezTo>
                <a:cubicBezTo>
                  <a:pt x="43027" y="295907"/>
                  <a:pt x="43027" y="295907"/>
                  <a:pt x="144108" y="189070"/>
                </a:cubicBezTo>
                <a:cubicBezTo>
                  <a:pt x="144108" y="185113"/>
                  <a:pt x="145421" y="181156"/>
                  <a:pt x="148046" y="177200"/>
                </a:cubicBezTo>
                <a:cubicBezTo>
                  <a:pt x="148046" y="177200"/>
                  <a:pt x="148046" y="177200"/>
                  <a:pt x="190054" y="103337"/>
                </a:cubicBezTo>
                <a:cubicBezTo>
                  <a:pt x="190054" y="103337"/>
                  <a:pt x="190054" y="103337"/>
                  <a:pt x="151984" y="107294"/>
                </a:cubicBezTo>
                <a:cubicBezTo>
                  <a:pt x="151984" y="107294"/>
                  <a:pt x="151984" y="107294"/>
                  <a:pt x="119166" y="154777"/>
                </a:cubicBezTo>
                <a:lnTo>
                  <a:pt x="110272" y="161402"/>
                </a:lnTo>
                <a:lnTo>
                  <a:pt x="110027" y="158233"/>
                </a:lnTo>
                <a:cubicBezTo>
                  <a:pt x="99484" y="134642"/>
                  <a:pt x="99484" y="134642"/>
                  <a:pt x="99484" y="134642"/>
                </a:cubicBezTo>
                <a:lnTo>
                  <a:pt x="95803" y="133422"/>
                </a:lnTo>
                <a:lnTo>
                  <a:pt x="97670" y="130706"/>
                </a:lnTo>
                <a:cubicBezTo>
                  <a:pt x="102428" y="123781"/>
                  <a:pt x="111946" y="109932"/>
                  <a:pt x="130980" y="82234"/>
                </a:cubicBezTo>
                <a:cubicBezTo>
                  <a:pt x="133606" y="78277"/>
                  <a:pt x="137544" y="75639"/>
                  <a:pt x="141482" y="75639"/>
                </a:cubicBezTo>
                <a:cubicBezTo>
                  <a:pt x="141482" y="75639"/>
                  <a:pt x="141482" y="75639"/>
                  <a:pt x="221560" y="67725"/>
                </a:cubicBezTo>
                <a:close/>
                <a:moveTo>
                  <a:pt x="276970" y="0"/>
                </a:moveTo>
                <a:cubicBezTo>
                  <a:pt x="299328" y="0"/>
                  <a:pt x="317452" y="17769"/>
                  <a:pt x="317452" y="39688"/>
                </a:cubicBezTo>
                <a:cubicBezTo>
                  <a:pt x="317452" y="61607"/>
                  <a:pt x="299328" y="79376"/>
                  <a:pt x="276970" y="79376"/>
                </a:cubicBezTo>
                <a:cubicBezTo>
                  <a:pt x="254612" y="79376"/>
                  <a:pt x="236488" y="61607"/>
                  <a:pt x="236488" y="39688"/>
                </a:cubicBezTo>
                <a:cubicBezTo>
                  <a:pt x="236488" y="17769"/>
                  <a:pt x="254612" y="0"/>
                  <a:pt x="2769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0140" tIns="60070" rIns="120140" bIns="6007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365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8" name="椭圆 11"/>
          <p:cNvSpPr/>
          <p:nvPr/>
        </p:nvSpPr>
        <p:spPr>
          <a:xfrm>
            <a:off x="4447938" y="2201618"/>
            <a:ext cx="640852" cy="640852"/>
          </a:xfrm>
          <a:custGeom>
            <a:avLst/>
            <a:gdLst>
              <a:gd name="connsiteX0" fmla="*/ 157638 w 338138"/>
              <a:gd name="connsiteY0" fmla="*/ 144463 h 338138"/>
              <a:gd name="connsiteX1" fmla="*/ 165544 w 338138"/>
              <a:gd name="connsiteY1" fmla="*/ 148443 h 338138"/>
              <a:gd name="connsiteX2" fmla="*/ 249865 w 338138"/>
              <a:gd name="connsiteY2" fmla="*/ 233341 h 338138"/>
              <a:gd name="connsiteX3" fmla="*/ 280167 w 338138"/>
              <a:gd name="connsiteY3" fmla="*/ 232015 h 338138"/>
              <a:gd name="connsiteX4" fmla="*/ 286755 w 338138"/>
              <a:gd name="connsiteY4" fmla="*/ 234668 h 338138"/>
              <a:gd name="connsiteX5" fmla="*/ 335503 w 338138"/>
              <a:gd name="connsiteY5" fmla="*/ 283750 h 338138"/>
              <a:gd name="connsiteX6" fmla="*/ 338138 w 338138"/>
              <a:gd name="connsiteY6" fmla="*/ 293036 h 338138"/>
              <a:gd name="connsiteX7" fmla="*/ 330233 w 338138"/>
              <a:gd name="connsiteY7" fmla="*/ 298342 h 338138"/>
              <a:gd name="connsiteX8" fmla="*/ 311788 w 338138"/>
              <a:gd name="connsiteY8" fmla="*/ 303648 h 338138"/>
              <a:gd name="connsiteX9" fmla="*/ 303883 w 338138"/>
              <a:gd name="connsiteY9" fmla="*/ 310281 h 338138"/>
              <a:gd name="connsiteX10" fmla="*/ 299930 w 338138"/>
              <a:gd name="connsiteY10" fmla="*/ 331505 h 338138"/>
              <a:gd name="connsiteX11" fmla="*/ 293343 w 338138"/>
              <a:gd name="connsiteY11" fmla="*/ 338138 h 338138"/>
              <a:gd name="connsiteX12" fmla="*/ 290708 w 338138"/>
              <a:gd name="connsiteY12" fmla="*/ 338138 h 338138"/>
              <a:gd name="connsiteX13" fmla="*/ 284120 w 338138"/>
              <a:gd name="connsiteY13" fmla="*/ 335485 h 338138"/>
              <a:gd name="connsiteX14" fmla="*/ 235372 w 338138"/>
              <a:gd name="connsiteY14" fmla="*/ 286403 h 338138"/>
              <a:gd name="connsiteX15" fmla="*/ 232737 w 338138"/>
              <a:gd name="connsiteY15" fmla="*/ 279770 h 338138"/>
              <a:gd name="connsiteX16" fmla="*/ 234054 w 338138"/>
              <a:gd name="connsiteY16" fmla="*/ 249260 h 338138"/>
              <a:gd name="connsiteX17" fmla="*/ 149733 w 338138"/>
              <a:gd name="connsiteY17" fmla="*/ 164361 h 338138"/>
              <a:gd name="connsiteX18" fmla="*/ 149733 w 338138"/>
              <a:gd name="connsiteY18" fmla="*/ 148443 h 338138"/>
              <a:gd name="connsiteX19" fmla="*/ 157638 w 338138"/>
              <a:gd name="connsiteY19" fmla="*/ 144463 h 338138"/>
              <a:gd name="connsiteX20" fmla="*/ 145922 w 338138"/>
              <a:gd name="connsiteY20" fmla="*/ 120650 h 338138"/>
              <a:gd name="connsiteX21" fmla="*/ 169863 w 338138"/>
              <a:gd name="connsiteY21" fmla="*/ 137383 h 338138"/>
              <a:gd name="connsiteX22" fmla="*/ 157893 w 338138"/>
              <a:gd name="connsiteY22" fmla="*/ 133522 h 338138"/>
              <a:gd name="connsiteX23" fmla="*/ 141931 w 338138"/>
              <a:gd name="connsiteY23" fmla="*/ 141245 h 338138"/>
              <a:gd name="connsiteX24" fmla="*/ 137941 w 338138"/>
              <a:gd name="connsiteY24" fmla="*/ 168275 h 338138"/>
              <a:gd name="connsiteX25" fmla="*/ 120650 w 338138"/>
              <a:gd name="connsiteY25" fmla="*/ 145106 h 338138"/>
              <a:gd name="connsiteX26" fmla="*/ 145922 w 338138"/>
              <a:gd name="connsiteY26" fmla="*/ 120650 h 338138"/>
              <a:gd name="connsiteX27" fmla="*/ 146051 w 338138"/>
              <a:gd name="connsiteY27" fmla="*/ 60325 h 338138"/>
              <a:gd name="connsiteX28" fmla="*/ 230188 w 338138"/>
              <a:gd name="connsiteY28" fmla="*/ 145257 h 338138"/>
              <a:gd name="connsiteX29" fmla="*/ 219671 w 338138"/>
              <a:gd name="connsiteY29" fmla="*/ 186395 h 338138"/>
              <a:gd name="connsiteX30" fmla="*/ 193378 w 338138"/>
              <a:gd name="connsiteY30" fmla="*/ 161181 h 338138"/>
              <a:gd name="connsiteX31" fmla="*/ 196007 w 338138"/>
              <a:gd name="connsiteY31" fmla="*/ 145257 h 338138"/>
              <a:gd name="connsiteX32" fmla="*/ 146051 w 338138"/>
              <a:gd name="connsiteY32" fmla="*/ 94828 h 338138"/>
              <a:gd name="connsiteX33" fmla="*/ 96094 w 338138"/>
              <a:gd name="connsiteY33" fmla="*/ 145257 h 338138"/>
              <a:gd name="connsiteX34" fmla="*/ 146051 w 338138"/>
              <a:gd name="connsiteY34" fmla="*/ 195685 h 338138"/>
              <a:gd name="connsiteX35" fmla="*/ 161827 w 338138"/>
              <a:gd name="connsiteY35" fmla="*/ 193031 h 338138"/>
              <a:gd name="connsiteX36" fmla="*/ 188119 w 338138"/>
              <a:gd name="connsiteY36" fmla="*/ 219572 h 338138"/>
              <a:gd name="connsiteX37" fmla="*/ 146051 w 338138"/>
              <a:gd name="connsiteY37" fmla="*/ 230188 h 338138"/>
              <a:gd name="connsiteX38" fmla="*/ 61913 w 338138"/>
              <a:gd name="connsiteY38" fmla="*/ 145257 h 338138"/>
              <a:gd name="connsiteX39" fmla="*/ 146051 w 338138"/>
              <a:gd name="connsiteY39" fmla="*/ 60325 h 338138"/>
              <a:gd name="connsiteX40" fmla="*/ 145257 w 338138"/>
              <a:gd name="connsiteY40" fmla="*/ 0 h 338138"/>
              <a:gd name="connsiteX41" fmla="*/ 290513 w 338138"/>
              <a:gd name="connsiteY41" fmla="*/ 145257 h 338138"/>
              <a:gd name="connsiteX42" fmla="*/ 269385 w 338138"/>
              <a:gd name="connsiteY42" fmla="*/ 221846 h 338138"/>
              <a:gd name="connsiteX43" fmla="*/ 254859 w 338138"/>
              <a:gd name="connsiteY43" fmla="*/ 221846 h 338138"/>
              <a:gd name="connsiteX44" fmla="*/ 239013 w 338138"/>
              <a:gd name="connsiteY44" fmla="*/ 206000 h 338138"/>
              <a:gd name="connsiteX45" fmla="*/ 256180 w 338138"/>
              <a:gd name="connsiteY45" fmla="*/ 145257 h 338138"/>
              <a:gd name="connsiteX46" fmla="*/ 145257 w 338138"/>
              <a:gd name="connsiteY46" fmla="*/ 34333 h 338138"/>
              <a:gd name="connsiteX47" fmla="*/ 34333 w 338138"/>
              <a:gd name="connsiteY47" fmla="*/ 145257 h 338138"/>
              <a:gd name="connsiteX48" fmla="*/ 145257 w 338138"/>
              <a:gd name="connsiteY48" fmla="*/ 256180 h 338138"/>
              <a:gd name="connsiteX49" fmla="*/ 206000 w 338138"/>
              <a:gd name="connsiteY49" fmla="*/ 239013 h 338138"/>
              <a:gd name="connsiteX50" fmla="*/ 221847 w 338138"/>
              <a:gd name="connsiteY50" fmla="*/ 254859 h 338138"/>
              <a:gd name="connsiteX51" fmla="*/ 221847 w 338138"/>
              <a:gd name="connsiteY51" fmla="*/ 269385 h 338138"/>
              <a:gd name="connsiteX52" fmla="*/ 145257 w 338138"/>
              <a:gd name="connsiteY52" fmla="*/ 290513 h 338138"/>
              <a:gd name="connsiteX53" fmla="*/ 0 w 338138"/>
              <a:gd name="connsiteY53" fmla="*/ 145257 h 338138"/>
              <a:gd name="connsiteX54" fmla="*/ 145257 w 338138"/>
              <a:gd name="connsiteY5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38138" h="338138">
                <a:moveTo>
                  <a:pt x="157638" y="144463"/>
                </a:moveTo>
                <a:cubicBezTo>
                  <a:pt x="160273" y="144463"/>
                  <a:pt x="162908" y="145790"/>
                  <a:pt x="165544" y="148443"/>
                </a:cubicBezTo>
                <a:cubicBezTo>
                  <a:pt x="165544" y="148443"/>
                  <a:pt x="165544" y="148443"/>
                  <a:pt x="249865" y="233341"/>
                </a:cubicBezTo>
                <a:cubicBezTo>
                  <a:pt x="249865" y="233341"/>
                  <a:pt x="249865" y="233341"/>
                  <a:pt x="280167" y="232015"/>
                </a:cubicBezTo>
                <a:cubicBezTo>
                  <a:pt x="282803" y="232015"/>
                  <a:pt x="285438" y="233341"/>
                  <a:pt x="286755" y="234668"/>
                </a:cubicBezTo>
                <a:cubicBezTo>
                  <a:pt x="286755" y="234668"/>
                  <a:pt x="286755" y="234668"/>
                  <a:pt x="335503" y="283750"/>
                </a:cubicBezTo>
                <a:cubicBezTo>
                  <a:pt x="338138" y="286403"/>
                  <a:pt x="338138" y="289056"/>
                  <a:pt x="338138" y="293036"/>
                </a:cubicBezTo>
                <a:cubicBezTo>
                  <a:pt x="336821" y="295689"/>
                  <a:pt x="334186" y="298342"/>
                  <a:pt x="330233" y="298342"/>
                </a:cubicBezTo>
                <a:cubicBezTo>
                  <a:pt x="330233" y="298342"/>
                  <a:pt x="330233" y="298342"/>
                  <a:pt x="311788" y="303648"/>
                </a:cubicBezTo>
                <a:cubicBezTo>
                  <a:pt x="307835" y="303648"/>
                  <a:pt x="305200" y="306301"/>
                  <a:pt x="303883" y="310281"/>
                </a:cubicBezTo>
                <a:cubicBezTo>
                  <a:pt x="303883" y="310281"/>
                  <a:pt x="303883" y="310281"/>
                  <a:pt x="299930" y="331505"/>
                </a:cubicBezTo>
                <a:cubicBezTo>
                  <a:pt x="298613" y="334158"/>
                  <a:pt x="295978" y="336812"/>
                  <a:pt x="293343" y="338138"/>
                </a:cubicBezTo>
                <a:cubicBezTo>
                  <a:pt x="292025" y="338138"/>
                  <a:pt x="292025" y="338138"/>
                  <a:pt x="290708" y="338138"/>
                </a:cubicBezTo>
                <a:cubicBezTo>
                  <a:pt x="288073" y="338138"/>
                  <a:pt x="285438" y="336812"/>
                  <a:pt x="284120" y="335485"/>
                </a:cubicBezTo>
                <a:cubicBezTo>
                  <a:pt x="284120" y="335485"/>
                  <a:pt x="284120" y="335485"/>
                  <a:pt x="235372" y="286403"/>
                </a:cubicBezTo>
                <a:cubicBezTo>
                  <a:pt x="232737" y="283750"/>
                  <a:pt x="232737" y="281097"/>
                  <a:pt x="232737" y="279770"/>
                </a:cubicBezTo>
                <a:cubicBezTo>
                  <a:pt x="232737" y="279770"/>
                  <a:pt x="232737" y="279770"/>
                  <a:pt x="234054" y="249260"/>
                </a:cubicBezTo>
                <a:cubicBezTo>
                  <a:pt x="234054" y="249260"/>
                  <a:pt x="234054" y="249260"/>
                  <a:pt x="149733" y="164361"/>
                </a:cubicBezTo>
                <a:cubicBezTo>
                  <a:pt x="144463" y="159055"/>
                  <a:pt x="144463" y="152422"/>
                  <a:pt x="149733" y="148443"/>
                </a:cubicBezTo>
                <a:cubicBezTo>
                  <a:pt x="151051" y="145790"/>
                  <a:pt x="155003" y="144463"/>
                  <a:pt x="157638" y="144463"/>
                </a:cubicBezTo>
                <a:close/>
                <a:moveTo>
                  <a:pt x="145922" y="120650"/>
                </a:moveTo>
                <a:cubicBezTo>
                  <a:pt x="157893" y="120650"/>
                  <a:pt x="167203" y="128373"/>
                  <a:pt x="169863" y="137383"/>
                </a:cubicBezTo>
                <a:cubicBezTo>
                  <a:pt x="167203" y="134809"/>
                  <a:pt x="161883" y="133522"/>
                  <a:pt x="157893" y="133522"/>
                </a:cubicBezTo>
                <a:cubicBezTo>
                  <a:pt x="151242" y="133522"/>
                  <a:pt x="145922" y="136096"/>
                  <a:pt x="141931" y="141245"/>
                </a:cubicBezTo>
                <a:cubicBezTo>
                  <a:pt x="133951" y="147680"/>
                  <a:pt x="132620" y="160552"/>
                  <a:pt x="137941" y="168275"/>
                </a:cubicBezTo>
                <a:cubicBezTo>
                  <a:pt x="128630" y="165701"/>
                  <a:pt x="120650" y="156691"/>
                  <a:pt x="120650" y="145106"/>
                </a:cubicBezTo>
                <a:cubicBezTo>
                  <a:pt x="120650" y="132234"/>
                  <a:pt x="132620" y="120650"/>
                  <a:pt x="145922" y="120650"/>
                </a:cubicBezTo>
                <a:close/>
                <a:moveTo>
                  <a:pt x="146051" y="60325"/>
                </a:moveTo>
                <a:cubicBezTo>
                  <a:pt x="192063" y="60325"/>
                  <a:pt x="230188" y="98810"/>
                  <a:pt x="230188" y="145257"/>
                </a:cubicBezTo>
                <a:cubicBezTo>
                  <a:pt x="230188" y="159854"/>
                  <a:pt x="226244" y="174452"/>
                  <a:pt x="219671" y="186395"/>
                </a:cubicBezTo>
                <a:lnTo>
                  <a:pt x="193378" y="161181"/>
                </a:lnTo>
                <a:cubicBezTo>
                  <a:pt x="196007" y="155873"/>
                  <a:pt x="196007" y="150565"/>
                  <a:pt x="196007" y="145257"/>
                </a:cubicBezTo>
                <a:cubicBezTo>
                  <a:pt x="196007" y="117388"/>
                  <a:pt x="173658" y="94828"/>
                  <a:pt x="146051" y="94828"/>
                </a:cubicBezTo>
                <a:cubicBezTo>
                  <a:pt x="118443" y="94828"/>
                  <a:pt x="96094" y="117388"/>
                  <a:pt x="96094" y="145257"/>
                </a:cubicBezTo>
                <a:cubicBezTo>
                  <a:pt x="96094" y="173125"/>
                  <a:pt x="118443" y="195685"/>
                  <a:pt x="146051" y="195685"/>
                </a:cubicBezTo>
                <a:cubicBezTo>
                  <a:pt x="151309" y="195685"/>
                  <a:pt x="156568" y="194358"/>
                  <a:pt x="161827" y="193031"/>
                </a:cubicBezTo>
                <a:cubicBezTo>
                  <a:pt x="161827" y="193031"/>
                  <a:pt x="161827" y="193031"/>
                  <a:pt x="188119" y="219572"/>
                </a:cubicBezTo>
                <a:cubicBezTo>
                  <a:pt x="174973" y="226207"/>
                  <a:pt x="161827" y="230188"/>
                  <a:pt x="146051" y="230188"/>
                </a:cubicBezTo>
                <a:cubicBezTo>
                  <a:pt x="100038" y="230188"/>
                  <a:pt x="61913" y="191703"/>
                  <a:pt x="61913" y="145257"/>
                </a:cubicBezTo>
                <a:cubicBezTo>
                  <a:pt x="61913" y="98810"/>
                  <a:pt x="100038" y="60325"/>
                  <a:pt x="146051" y="60325"/>
                </a:cubicBezTo>
                <a:close/>
                <a:moveTo>
                  <a:pt x="145257" y="0"/>
                </a:moveTo>
                <a:cubicBezTo>
                  <a:pt x="225808" y="0"/>
                  <a:pt x="290513" y="64705"/>
                  <a:pt x="290513" y="145257"/>
                </a:cubicBezTo>
                <a:cubicBezTo>
                  <a:pt x="290513" y="172987"/>
                  <a:pt x="282590" y="199398"/>
                  <a:pt x="269385" y="221846"/>
                </a:cubicBezTo>
                <a:cubicBezTo>
                  <a:pt x="269385" y="221846"/>
                  <a:pt x="269385" y="221846"/>
                  <a:pt x="254859" y="221846"/>
                </a:cubicBezTo>
                <a:cubicBezTo>
                  <a:pt x="254859" y="221846"/>
                  <a:pt x="254859" y="221846"/>
                  <a:pt x="239013" y="206000"/>
                </a:cubicBezTo>
                <a:cubicBezTo>
                  <a:pt x="249577" y="188833"/>
                  <a:pt x="256180" y="167705"/>
                  <a:pt x="256180" y="145257"/>
                </a:cubicBezTo>
                <a:cubicBezTo>
                  <a:pt x="256180" y="84513"/>
                  <a:pt x="207321" y="34333"/>
                  <a:pt x="145257" y="34333"/>
                </a:cubicBezTo>
                <a:cubicBezTo>
                  <a:pt x="84513" y="34333"/>
                  <a:pt x="34333" y="84513"/>
                  <a:pt x="34333" y="145257"/>
                </a:cubicBezTo>
                <a:cubicBezTo>
                  <a:pt x="34333" y="207321"/>
                  <a:pt x="84513" y="256180"/>
                  <a:pt x="145257" y="256180"/>
                </a:cubicBezTo>
                <a:cubicBezTo>
                  <a:pt x="167705" y="256180"/>
                  <a:pt x="188834" y="249577"/>
                  <a:pt x="206000" y="239013"/>
                </a:cubicBezTo>
                <a:cubicBezTo>
                  <a:pt x="206000" y="239013"/>
                  <a:pt x="206000" y="239013"/>
                  <a:pt x="221847" y="254859"/>
                </a:cubicBezTo>
                <a:cubicBezTo>
                  <a:pt x="221847" y="254859"/>
                  <a:pt x="221847" y="254859"/>
                  <a:pt x="221847" y="269385"/>
                </a:cubicBezTo>
                <a:cubicBezTo>
                  <a:pt x="199398" y="282590"/>
                  <a:pt x="172988" y="290513"/>
                  <a:pt x="145257" y="290513"/>
                </a:cubicBezTo>
                <a:cubicBezTo>
                  <a:pt x="64705" y="290513"/>
                  <a:pt x="0" y="225808"/>
                  <a:pt x="0" y="145257"/>
                </a:cubicBezTo>
                <a:cubicBezTo>
                  <a:pt x="0" y="64705"/>
                  <a:pt x="64705" y="0"/>
                  <a:pt x="1452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0140" tIns="60070" rIns="120140" bIns="6007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365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9" name="椭圆 12"/>
          <p:cNvSpPr/>
          <p:nvPr/>
        </p:nvSpPr>
        <p:spPr>
          <a:xfrm>
            <a:off x="6872078" y="2284358"/>
            <a:ext cx="640852" cy="475373"/>
          </a:xfrm>
          <a:custGeom>
            <a:avLst/>
            <a:gdLst>
              <a:gd name="connsiteX0" fmla="*/ 9246 w 338138"/>
              <a:gd name="connsiteY0" fmla="*/ 217487 h 250825"/>
              <a:gd name="connsiteX1" fmla="*/ 328892 w 338138"/>
              <a:gd name="connsiteY1" fmla="*/ 217487 h 250825"/>
              <a:gd name="connsiteX2" fmla="*/ 338138 w 338138"/>
              <a:gd name="connsiteY2" fmla="*/ 226822 h 250825"/>
              <a:gd name="connsiteX3" fmla="*/ 314363 w 338138"/>
              <a:gd name="connsiteY3" fmla="*/ 250825 h 250825"/>
              <a:gd name="connsiteX4" fmla="*/ 23775 w 338138"/>
              <a:gd name="connsiteY4" fmla="*/ 250825 h 250825"/>
              <a:gd name="connsiteX5" fmla="*/ 0 w 338138"/>
              <a:gd name="connsiteY5" fmla="*/ 226822 h 250825"/>
              <a:gd name="connsiteX6" fmla="*/ 9246 w 338138"/>
              <a:gd name="connsiteY6" fmla="*/ 217487 h 250825"/>
              <a:gd name="connsiteX7" fmla="*/ 100182 w 338138"/>
              <a:gd name="connsiteY7" fmla="*/ 100012 h 250825"/>
              <a:gd name="connsiteX8" fmla="*/ 123655 w 338138"/>
              <a:gd name="connsiteY8" fmla="*/ 100012 h 250825"/>
              <a:gd name="connsiteX9" fmla="*/ 130175 w 338138"/>
              <a:gd name="connsiteY9" fmla="*/ 106705 h 250825"/>
              <a:gd name="connsiteX10" fmla="*/ 130175 w 338138"/>
              <a:gd name="connsiteY10" fmla="*/ 161583 h 250825"/>
              <a:gd name="connsiteX11" fmla="*/ 123655 w 338138"/>
              <a:gd name="connsiteY11" fmla="*/ 168275 h 250825"/>
              <a:gd name="connsiteX12" fmla="*/ 100182 w 338138"/>
              <a:gd name="connsiteY12" fmla="*/ 168275 h 250825"/>
              <a:gd name="connsiteX13" fmla="*/ 93662 w 338138"/>
              <a:gd name="connsiteY13" fmla="*/ 161583 h 250825"/>
              <a:gd name="connsiteX14" fmla="*/ 93662 w 338138"/>
              <a:gd name="connsiteY14" fmla="*/ 106705 h 250825"/>
              <a:gd name="connsiteX15" fmla="*/ 100182 w 338138"/>
              <a:gd name="connsiteY15" fmla="*/ 100012 h 250825"/>
              <a:gd name="connsiteX16" fmla="*/ 157332 w 338138"/>
              <a:gd name="connsiteY16" fmla="*/ 77787 h 250825"/>
              <a:gd name="connsiteX17" fmla="*/ 180805 w 338138"/>
              <a:gd name="connsiteY17" fmla="*/ 77787 h 250825"/>
              <a:gd name="connsiteX18" fmla="*/ 187325 w 338138"/>
              <a:gd name="connsiteY18" fmla="*/ 84441 h 250825"/>
              <a:gd name="connsiteX19" fmla="*/ 187325 w 338138"/>
              <a:gd name="connsiteY19" fmla="*/ 161622 h 250825"/>
              <a:gd name="connsiteX20" fmla="*/ 180805 w 338138"/>
              <a:gd name="connsiteY20" fmla="*/ 168275 h 250825"/>
              <a:gd name="connsiteX21" fmla="*/ 157332 w 338138"/>
              <a:gd name="connsiteY21" fmla="*/ 168275 h 250825"/>
              <a:gd name="connsiteX22" fmla="*/ 150812 w 338138"/>
              <a:gd name="connsiteY22" fmla="*/ 161622 h 250825"/>
              <a:gd name="connsiteX23" fmla="*/ 150812 w 338138"/>
              <a:gd name="connsiteY23" fmla="*/ 84441 h 250825"/>
              <a:gd name="connsiteX24" fmla="*/ 157332 w 338138"/>
              <a:gd name="connsiteY24" fmla="*/ 77787 h 250825"/>
              <a:gd name="connsiteX25" fmla="*/ 216070 w 338138"/>
              <a:gd name="connsiteY25" fmla="*/ 49212 h 250825"/>
              <a:gd name="connsiteX26" fmla="*/ 239543 w 338138"/>
              <a:gd name="connsiteY26" fmla="*/ 49212 h 250825"/>
              <a:gd name="connsiteX27" fmla="*/ 246063 w 338138"/>
              <a:gd name="connsiteY27" fmla="*/ 55827 h 250825"/>
              <a:gd name="connsiteX28" fmla="*/ 246063 w 338138"/>
              <a:gd name="connsiteY28" fmla="*/ 161661 h 250825"/>
              <a:gd name="connsiteX29" fmla="*/ 239543 w 338138"/>
              <a:gd name="connsiteY29" fmla="*/ 168275 h 250825"/>
              <a:gd name="connsiteX30" fmla="*/ 216070 w 338138"/>
              <a:gd name="connsiteY30" fmla="*/ 168275 h 250825"/>
              <a:gd name="connsiteX31" fmla="*/ 209550 w 338138"/>
              <a:gd name="connsiteY31" fmla="*/ 161661 h 250825"/>
              <a:gd name="connsiteX32" fmla="*/ 209550 w 338138"/>
              <a:gd name="connsiteY32" fmla="*/ 55827 h 250825"/>
              <a:gd name="connsiteX33" fmla="*/ 216070 w 338138"/>
              <a:gd name="connsiteY33" fmla="*/ 49212 h 250825"/>
              <a:gd name="connsiteX34" fmla="*/ 53428 w 338138"/>
              <a:gd name="connsiteY34" fmla="*/ 22225 h 250825"/>
              <a:gd name="connsiteX35" fmla="*/ 50800 w 338138"/>
              <a:gd name="connsiteY35" fmla="*/ 24858 h 250825"/>
              <a:gd name="connsiteX36" fmla="*/ 50800 w 338138"/>
              <a:gd name="connsiteY36" fmla="*/ 182834 h 250825"/>
              <a:gd name="connsiteX37" fmla="*/ 53428 w 338138"/>
              <a:gd name="connsiteY37" fmla="*/ 184150 h 250825"/>
              <a:gd name="connsiteX38" fmla="*/ 284710 w 338138"/>
              <a:gd name="connsiteY38" fmla="*/ 184150 h 250825"/>
              <a:gd name="connsiteX39" fmla="*/ 287338 w 338138"/>
              <a:gd name="connsiteY39" fmla="*/ 182834 h 250825"/>
              <a:gd name="connsiteX40" fmla="*/ 287338 w 338138"/>
              <a:gd name="connsiteY40" fmla="*/ 24858 h 250825"/>
              <a:gd name="connsiteX41" fmla="*/ 284710 w 338138"/>
              <a:gd name="connsiteY41" fmla="*/ 22225 h 250825"/>
              <a:gd name="connsiteX42" fmla="*/ 53428 w 338138"/>
              <a:gd name="connsiteY42" fmla="*/ 22225 h 250825"/>
              <a:gd name="connsiteX43" fmla="*/ 53663 w 338138"/>
              <a:gd name="connsiteY43" fmla="*/ 0 h 250825"/>
              <a:gd name="connsiteX44" fmla="*/ 286062 w 338138"/>
              <a:gd name="connsiteY44" fmla="*/ 0 h 250825"/>
              <a:gd name="connsiteX45" fmla="*/ 311150 w 338138"/>
              <a:gd name="connsiteY45" fmla="*/ 25008 h 250825"/>
              <a:gd name="connsiteX46" fmla="*/ 311150 w 338138"/>
              <a:gd name="connsiteY46" fmla="*/ 182955 h 250825"/>
              <a:gd name="connsiteX47" fmla="*/ 286062 w 338138"/>
              <a:gd name="connsiteY47" fmla="*/ 207963 h 250825"/>
              <a:gd name="connsiteX48" fmla="*/ 53663 w 338138"/>
              <a:gd name="connsiteY48" fmla="*/ 207963 h 250825"/>
              <a:gd name="connsiteX49" fmla="*/ 28575 w 338138"/>
              <a:gd name="connsiteY49" fmla="*/ 182955 h 250825"/>
              <a:gd name="connsiteX50" fmla="*/ 28575 w 338138"/>
              <a:gd name="connsiteY50" fmla="*/ 25008 h 250825"/>
              <a:gd name="connsiteX51" fmla="*/ 53663 w 338138"/>
              <a:gd name="connsiteY51" fmla="*/ 0 h 25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38138" h="250825">
                <a:moveTo>
                  <a:pt x="9246" y="217487"/>
                </a:moveTo>
                <a:cubicBezTo>
                  <a:pt x="9246" y="217487"/>
                  <a:pt x="9246" y="217487"/>
                  <a:pt x="328892" y="217487"/>
                </a:cubicBezTo>
                <a:cubicBezTo>
                  <a:pt x="334176" y="217487"/>
                  <a:pt x="338138" y="221488"/>
                  <a:pt x="338138" y="226822"/>
                </a:cubicBezTo>
                <a:cubicBezTo>
                  <a:pt x="338138" y="240157"/>
                  <a:pt x="327571" y="250825"/>
                  <a:pt x="314363" y="250825"/>
                </a:cubicBezTo>
                <a:cubicBezTo>
                  <a:pt x="314363" y="250825"/>
                  <a:pt x="314363" y="250825"/>
                  <a:pt x="23775" y="250825"/>
                </a:cubicBezTo>
                <a:cubicBezTo>
                  <a:pt x="10567" y="250825"/>
                  <a:pt x="0" y="240157"/>
                  <a:pt x="0" y="226822"/>
                </a:cubicBezTo>
                <a:cubicBezTo>
                  <a:pt x="0" y="221488"/>
                  <a:pt x="3962" y="217487"/>
                  <a:pt x="9246" y="217487"/>
                </a:cubicBezTo>
                <a:close/>
                <a:moveTo>
                  <a:pt x="100182" y="100012"/>
                </a:moveTo>
                <a:cubicBezTo>
                  <a:pt x="100182" y="100012"/>
                  <a:pt x="100182" y="100012"/>
                  <a:pt x="123655" y="100012"/>
                </a:cubicBezTo>
                <a:cubicBezTo>
                  <a:pt x="127567" y="100012"/>
                  <a:pt x="130175" y="102689"/>
                  <a:pt x="130175" y="106705"/>
                </a:cubicBezTo>
                <a:cubicBezTo>
                  <a:pt x="130175" y="106705"/>
                  <a:pt x="130175" y="106705"/>
                  <a:pt x="130175" y="161583"/>
                </a:cubicBezTo>
                <a:cubicBezTo>
                  <a:pt x="130175" y="165598"/>
                  <a:pt x="127567" y="168275"/>
                  <a:pt x="123655" y="168275"/>
                </a:cubicBezTo>
                <a:cubicBezTo>
                  <a:pt x="123655" y="168275"/>
                  <a:pt x="123655" y="168275"/>
                  <a:pt x="100182" y="168275"/>
                </a:cubicBezTo>
                <a:cubicBezTo>
                  <a:pt x="96270" y="168275"/>
                  <a:pt x="93662" y="165598"/>
                  <a:pt x="93662" y="161583"/>
                </a:cubicBezTo>
                <a:cubicBezTo>
                  <a:pt x="93662" y="161583"/>
                  <a:pt x="93662" y="161583"/>
                  <a:pt x="93662" y="106705"/>
                </a:cubicBezTo>
                <a:cubicBezTo>
                  <a:pt x="93662" y="102689"/>
                  <a:pt x="96270" y="100012"/>
                  <a:pt x="100182" y="100012"/>
                </a:cubicBezTo>
                <a:close/>
                <a:moveTo>
                  <a:pt x="157332" y="77787"/>
                </a:moveTo>
                <a:cubicBezTo>
                  <a:pt x="157332" y="77787"/>
                  <a:pt x="157332" y="77787"/>
                  <a:pt x="180805" y="77787"/>
                </a:cubicBezTo>
                <a:cubicBezTo>
                  <a:pt x="184717" y="77787"/>
                  <a:pt x="187325" y="81779"/>
                  <a:pt x="187325" y="84441"/>
                </a:cubicBezTo>
                <a:cubicBezTo>
                  <a:pt x="187325" y="84441"/>
                  <a:pt x="187325" y="84441"/>
                  <a:pt x="187325" y="161622"/>
                </a:cubicBezTo>
                <a:cubicBezTo>
                  <a:pt x="187325" y="165614"/>
                  <a:pt x="184717" y="168275"/>
                  <a:pt x="180805" y="168275"/>
                </a:cubicBezTo>
                <a:cubicBezTo>
                  <a:pt x="180805" y="168275"/>
                  <a:pt x="180805" y="168275"/>
                  <a:pt x="157332" y="168275"/>
                </a:cubicBezTo>
                <a:cubicBezTo>
                  <a:pt x="153420" y="168275"/>
                  <a:pt x="150812" y="165614"/>
                  <a:pt x="150812" y="161622"/>
                </a:cubicBezTo>
                <a:cubicBezTo>
                  <a:pt x="150812" y="161622"/>
                  <a:pt x="150812" y="161622"/>
                  <a:pt x="150812" y="84441"/>
                </a:cubicBezTo>
                <a:cubicBezTo>
                  <a:pt x="150812" y="81779"/>
                  <a:pt x="153420" y="77787"/>
                  <a:pt x="157332" y="77787"/>
                </a:cubicBezTo>
                <a:close/>
                <a:moveTo>
                  <a:pt x="216070" y="49212"/>
                </a:moveTo>
                <a:cubicBezTo>
                  <a:pt x="216070" y="49212"/>
                  <a:pt x="216070" y="49212"/>
                  <a:pt x="239543" y="49212"/>
                </a:cubicBezTo>
                <a:cubicBezTo>
                  <a:pt x="243455" y="49212"/>
                  <a:pt x="246063" y="51858"/>
                  <a:pt x="246063" y="55827"/>
                </a:cubicBezTo>
                <a:cubicBezTo>
                  <a:pt x="246063" y="55827"/>
                  <a:pt x="246063" y="55827"/>
                  <a:pt x="246063" y="161661"/>
                </a:cubicBezTo>
                <a:cubicBezTo>
                  <a:pt x="246063" y="165629"/>
                  <a:pt x="243455" y="168275"/>
                  <a:pt x="239543" y="168275"/>
                </a:cubicBezTo>
                <a:cubicBezTo>
                  <a:pt x="239543" y="168275"/>
                  <a:pt x="239543" y="168275"/>
                  <a:pt x="216070" y="168275"/>
                </a:cubicBezTo>
                <a:cubicBezTo>
                  <a:pt x="212158" y="168275"/>
                  <a:pt x="209550" y="165629"/>
                  <a:pt x="209550" y="161661"/>
                </a:cubicBezTo>
                <a:cubicBezTo>
                  <a:pt x="209550" y="161661"/>
                  <a:pt x="209550" y="161661"/>
                  <a:pt x="209550" y="55827"/>
                </a:cubicBezTo>
                <a:cubicBezTo>
                  <a:pt x="209550" y="51858"/>
                  <a:pt x="212158" y="49212"/>
                  <a:pt x="216070" y="49212"/>
                </a:cubicBezTo>
                <a:close/>
                <a:moveTo>
                  <a:pt x="53428" y="22225"/>
                </a:moveTo>
                <a:cubicBezTo>
                  <a:pt x="52114" y="22225"/>
                  <a:pt x="50800" y="23541"/>
                  <a:pt x="50800" y="24858"/>
                </a:cubicBezTo>
                <a:lnTo>
                  <a:pt x="50800" y="182834"/>
                </a:lnTo>
                <a:cubicBezTo>
                  <a:pt x="50800" y="184150"/>
                  <a:pt x="52114" y="184150"/>
                  <a:pt x="53428" y="184150"/>
                </a:cubicBezTo>
                <a:cubicBezTo>
                  <a:pt x="53428" y="184150"/>
                  <a:pt x="53428" y="184150"/>
                  <a:pt x="284710" y="184150"/>
                </a:cubicBezTo>
                <a:cubicBezTo>
                  <a:pt x="286024" y="184150"/>
                  <a:pt x="287338" y="184150"/>
                  <a:pt x="287338" y="182834"/>
                </a:cubicBezTo>
                <a:cubicBezTo>
                  <a:pt x="287338" y="182834"/>
                  <a:pt x="287338" y="182834"/>
                  <a:pt x="287338" y="24858"/>
                </a:cubicBezTo>
                <a:cubicBezTo>
                  <a:pt x="287338" y="23541"/>
                  <a:pt x="286024" y="22225"/>
                  <a:pt x="284710" y="22225"/>
                </a:cubicBezTo>
                <a:cubicBezTo>
                  <a:pt x="284710" y="22225"/>
                  <a:pt x="284710" y="22225"/>
                  <a:pt x="53428" y="22225"/>
                </a:cubicBezTo>
                <a:close/>
                <a:moveTo>
                  <a:pt x="53663" y="0"/>
                </a:moveTo>
                <a:cubicBezTo>
                  <a:pt x="53663" y="0"/>
                  <a:pt x="53663" y="0"/>
                  <a:pt x="286062" y="0"/>
                </a:cubicBezTo>
                <a:cubicBezTo>
                  <a:pt x="300587" y="0"/>
                  <a:pt x="311150" y="10530"/>
                  <a:pt x="311150" y="25008"/>
                </a:cubicBezTo>
                <a:cubicBezTo>
                  <a:pt x="311150" y="25008"/>
                  <a:pt x="311150" y="25008"/>
                  <a:pt x="311150" y="182955"/>
                </a:cubicBezTo>
                <a:cubicBezTo>
                  <a:pt x="311150" y="196117"/>
                  <a:pt x="300587" y="207963"/>
                  <a:pt x="286062" y="207963"/>
                </a:cubicBezTo>
                <a:cubicBezTo>
                  <a:pt x="286062" y="207963"/>
                  <a:pt x="286062" y="207963"/>
                  <a:pt x="53663" y="207963"/>
                </a:cubicBezTo>
                <a:cubicBezTo>
                  <a:pt x="39138" y="207963"/>
                  <a:pt x="28575" y="196117"/>
                  <a:pt x="28575" y="182955"/>
                </a:cubicBezTo>
                <a:cubicBezTo>
                  <a:pt x="28575" y="182955"/>
                  <a:pt x="28575" y="182955"/>
                  <a:pt x="28575" y="25008"/>
                </a:cubicBezTo>
                <a:cubicBezTo>
                  <a:pt x="28575" y="10530"/>
                  <a:pt x="39138" y="0"/>
                  <a:pt x="5366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0140" tIns="60070" rIns="120140" bIns="6007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365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0" name="椭圆 13"/>
          <p:cNvSpPr/>
          <p:nvPr/>
        </p:nvSpPr>
        <p:spPr>
          <a:xfrm>
            <a:off x="9363300" y="2201618"/>
            <a:ext cx="506688" cy="640852"/>
          </a:xfrm>
          <a:custGeom>
            <a:avLst/>
            <a:gdLst>
              <a:gd name="connsiteX0" fmla="*/ 126399 w 261072"/>
              <a:gd name="connsiteY0" fmla="*/ 143933 h 330200"/>
              <a:gd name="connsiteX1" fmla="*/ 114493 w 261072"/>
              <a:gd name="connsiteY1" fmla="*/ 165100 h 330200"/>
              <a:gd name="connsiteX2" fmla="*/ 135660 w 261072"/>
              <a:gd name="connsiteY2" fmla="*/ 179652 h 330200"/>
              <a:gd name="connsiteX3" fmla="*/ 148889 w 261072"/>
              <a:gd name="connsiteY3" fmla="*/ 157162 h 330200"/>
              <a:gd name="connsiteX4" fmla="*/ 126399 w 261072"/>
              <a:gd name="connsiteY4" fmla="*/ 143933 h 330200"/>
              <a:gd name="connsiteX5" fmla="*/ 62158 w 261072"/>
              <a:gd name="connsiteY5" fmla="*/ 142587 h 330200"/>
              <a:gd name="connsiteX6" fmla="*/ 59301 w 261072"/>
              <a:gd name="connsiteY6" fmla="*/ 149803 h 330200"/>
              <a:gd name="connsiteX7" fmla="*/ 67873 w 261072"/>
              <a:gd name="connsiteY7" fmla="*/ 154132 h 330200"/>
              <a:gd name="connsiteX8" fmla="*/ 70731 w 261072"/>
              <a:gd name="connsiteY8" fmla="*/ 145473 h 330200"/>
              <a:gd name="connsiteX9" fmla="*/ 62158 w 261072"/>
              <a:gd name="connsiteY9" fmla="*/ 142587 h 330200"/>
              <a:gd name="connsiteX10" fmla="*/ 60253 w 261072"/>
              <a:gd name="connsiteY10" fmla="*/ 111601 h 330200"/>
              <a:gd name="connsiteX11" fmla="*/ 50887 w 261072"/>
              <a:gd name="connsiteY11" fmla="*/ 112077 h 330200"/>
              <a:gd name="connsiteX12" fmla="*/ 41997 w 261072"/>
              <a:gd name="connsiteY12" fmla="*/ 118427 h 330200"/>
              <a:gd name="connsiteX13" fmla="*/ 47077 w 261072"/>
              <a:gd name="connsiteY13" fmla="*/ 124777 h 330200"/>
              <a:gd name="connsiteX14" fmla="*/ 52157 w 261072"/>
              <a:gd name="connsiteY14" fmla="*/ 119697 h 330200"/>
              <a:gd name="connsiteX15" fmla="*/ 57237 w 261072"/>
              <a:gd name="connsiteY15" fmla="*/ 122237 h 330200"/>
              <a:gd name="connsiteX16" fmla="*/ 57237 w 261072"/>
              <a:gd name="connsiteY16" fmla="*/ 128587 h 330200"/>
              <a:gd name="connsiteX17" fmla="*/ 57237 w 261072"/>
              <a:gd name="connsiteY17" fmla="*/ 140017 h 330200"/>
              <a:gd name="connsiteX18" fmla="*/ 58507 w 261072"/>
              <a:gd name="connsiteY18" fmla="*/ 141287 h 330200"/>
              <a:gd name="connsiteX19" fmla="*/ 66127 w 261072"/>
              <a:gd name="connsiteY19" fmla="*/ 137477 h 330200"/>
              <a:gd name="connsiteX20" fmla="*/ 64857 w 261072"/>
              <a:gd name="connsiteY20" fmla="*/ 136207 h 330200"/>
              <a:gd name="connsiteX21" fmla="*/ 64857 w 261072"/>
              <a:gd name="connsiteY21" fmla="*/ 128587 h 330200"/>
              <a:gd name="connsiteX22" fmla="*/ 64857 w 261072"/>
              <a:gd name="connsiteY22" fmla="*/ 115887 h 330200"/>
              <a:gd name="connsiteX23" fmla="*/ 60253 w 261072"/>
              <a:gd name="connsiteY23" fmla="*/ 111601 h 330200"/>
              <a:gd name="connsiteX24" fmla="*/ 182967 w 261072"/>
              <a:gd name="connsiteY24" fmla="*/ 102870 h 330200"/>
              <a:gd name="connsiteX25" fmla="*/ 170584 w 261072"/>
              <a:gd name="connsiteY25" fmla="*/ 109220 h 330200"/>
              <a:gd name="connsiteX26" fmla="*/ 178839 w 261072"/>
              <a:gd name="connsiteY26" fmla="*/ 119380 h 330200"/>
              <a:gd name="connsiteX27" fmla="*/ 189846 w 261072"/>
              <a:gd name="connsiteY27" fmla="*/ 113030 h 330200"/>
              <a:gd name="connsiteX28" fmla="*/ 182967 w 261072"/>
              <a:gd name="connsiteY28" fmla="*/ 102870 h 330200"/>
              <a:gd name="connsiteX29" fmla="*/ 176934 w 261072"/>
              <a:gd name="connsiteY29" fmla="*/ 50542 h 330200"/>
              <a:gd name="connsiteX30" fmla="*/ 178287 w 261072"/>
              <a:gd name="connsiteY30" fmla="*/ 62513 h 330200"/>
              <a:gd name="connsiteX31" fmla="*/ 189105 w 261072"/>
              <a:gd name="connsiteY31" fmla="*/ 62513 h 330200"/>
              <a:gd name="connsiteX32" fmla="*/ 194515 w 261072"/>
              <a:gd name="connsiteY32" fmla="*/ 69163 h 330200"/>
              <a:gd name="connsiteX33" fmla="*/ 186401 w 261072"/>
              <a:gd name="connsiteY33" fmla="*/ 78474 h 330200"/>
              <a:gd name="connsiteX34" fmla="*/ 176934 w 261072"/>
              <a:gd name="connsiteY34" fmla="*/ 93105 h 330200"/>
              <a:gd name="connsiteX35" fmla="*/ 176934 w 261072"/>
              <a:gd name="connsiteY35" fmla="*/ 95765 h 330200"/>
              <a:gd name="connsiteX36" fmla="*/ 190458 w 261072"/>
              <a:gd name="connsiteY36" fmla="*/ 98425 h 330200"/>
              <a:gd name="connsiteX37" fmla="*/ 190458 w 261072"/>
              <a:gd name="connsiteY37" fmla="*/ 97095 h 330200"/>
              <a:gd name="connsiteX38" fmla="*/ 198572 w 261072"/>
              <a:gd name="connsiteY38" fmla="*/ 85124 h 330200"/>
              <a:gd name="connsiteX39" fmla="*/ 210743 w 261072"/>
              <a:gd name="connsiteY39" fmla="*/ 70494 h 330200"/>
              <a:gd name="connsiteX40" fmla="*/ 194515 w 261072"/>
              <a:gd name="connsiteY40" fmla="*/ 50542 h 330200"/>
              <a:gd name="connsiteX41" fmla="*/ 176934 w 261072"/>
              <a:gd name="connsiteY41" fmla="*/ 50542 h 330200"/>
              <a:gd name="connsiteX42" fmla="*/ 104071 w 261072"/>
              <a:gd name="connsiteY42" fmla="*/ 44936 h 330200"/>
              <a:gd name="connsiteX43" fmla="*/ 73747 w 261072"/>
              <a:gd name="connsiteY43" fmla="*/ 60685 h 330200"/>
              <a:gd name="connsiteX44" fmla="*/ 85613 w 261072"/>
              <a:gd name="connsiteY44" fmla="*/ 80370 h 330200"/>
              <a:gd name="connsiteX45" fmla="*/ 102752 w 261072"/>
              <a:gd name="connsiteY45" fmla="*/ 69871 h 330200"/>
              <a:gd name="connsiteX46" fmla="*/ 119892 w 261072"/>
              <a:gd name="connsiteY46" fmla="*/ 77745 h 330200"/>
              <a:gd name="connsiteX47" fmla="*/ 113300 w 261072"/>
              <a:gd name="connsiteY47" fmla="*/ 101367 h 330200"/>
              <a:gd name="connsiteX48" fmla="*/ 109345 w 261072"/>
              <a:gd name="connsiteY48" fmla="*/ 134175 h 330200"/>
              <a:gd name="connsiteX49" fmla="*/ 110663 w 261072"/>
              <a:gd name="connsiteY49" fmla="*/ 138112 h 330200"/>
              <a:gd name="connsiteX50" fmla="*/ 137032 w 261072"/>
              <a:gd name="connsiteY50" fmla="*/ 132863 h 330200"/>
              <a:gd name="connsiteX51" fmla="*/ 135713 w 261072"/>
              <a:gd name="connsiteY51" fmla="*/ 128926 h 330200"/>
              <a:gd name="connsiteX52" fmla="*/ 139669 w 261072"/>
              <a:gd name="connsiteY52" fmla="*/ 102679 h 330200"/>
              <a:gd name="connsiteX53" fmla="*/ 148898 w 261072"/>
              <a:gd name="connsiteY53" fmla="*/ 65934 h 330200"/>
              <a:gd name="connsiteX54" fmla="*/ 104071 w 261072"/>
              <a:gd name="connsiteY54" fmla="*/ 44936 h 330200"/>
              <a:gd name="connsiteX55" fmla="*/ 134819 w 261072"/>
              <a:gd name="connsiteY55" fmla="*/ 0 h 330200"/>
              <a:gd name="connsiteX56" fmla="*/ 221618 w 261072"/>
              <a:gd name="connsiteY56" fmla="*/ 35519 h 330200"/>
              <a:gd name="connsiteX57" fmla="*/ 247921 w 261072"/>
              <a:gd name="connsiteY57" fmla="*/ 113137 h 330200"/>
              <a:gd name="connsiteX58" fmla="*/ 243975 w 261072"/>
              <a:gd name="connsiteY58" fmla="*/ 144709 h 330200"/>
              <a:gd name="connsiteX59" fmla="*/ 261072 w 261072"/>
              <a:gd name="connsiteY59" fmla="*/ 180229 h 330200"/>
              <a:gd name="connsiteX60" fmla="*/ 246606 w 261072"/>
              <a:gd name="connsiteY60" fmla="*/ 190753 h 330200"/>
              <a:gd name="connsiteX61" fmla="*/ 243975 w 261072"/>
              <a:gd name="connsiteY61" fmla="*/ 198646 h 330200"/>
              <a:gd name="connsiteX62" fmla="*/ 243975 w 261072"/>
              <a:gd name="connsiteY62" fmla="*/ 210486 h 330200"/>
              <a:gd name="connsiteX63" fmla="*/ 237400 w 261072"/>
              <a:gd name="connsiteY63" fmla="*/ 215748 h 330200"/>
              <a:gd name="connsiteX64" fmla="*/ 237400 w 261072"/>
              <a:gd name="connsiteY64" fmla="*/ 219695 h 330200"/>
              <a:gd name="connsiteX65" fmla="*/ 236085 w 261072"/>
              <a:gd name="connsiteY65" fmla="*/ 230219 h 330200"/>
              <a:gd name="connsiteX66" fmla="*/ 232139 w 261072"/>
              <a:gd name="connsiteY66" fmla="*/ 244690 h 330200"/>
              <a:gd name="connsiteX67" fmla="*/ 229509 w 261072"/>
              <a:gd name="connsiteY67" fmla="*/ 263108 h 330200"/>
              <a:gd name="connsiteX68" fmla="*/ 196631 w 261072"/>
              <a:gd name="connsiteY68" fmla="*/ 267054 h 330200"/>
              <a:gd name="connsiteX69" fmla="*/ 161121 w 261072"/>
              <a:gd name="connsiteY69" fmla="*/ 273632 h 330200"/>
              <a:gd name="connsiteX70" fmla="*/ 136134 w 261072"/>
              <a:gd name="connsiteY70" fmla="*/ 330200 h 330200"/>
              <a:gd name="connsiteX71" fmla="*/ 45389 w 261072"/>
              <a:gd name="connsiteY71" fmla="*/ 246006 h 330200"/>
              <a:gd name="connsiteX72" fmla="*/ 32238 w 261072"/>
              <a:gd name="connsiteY72" fmla="*/ 184176 h 330200"/>
              <a:gd name="connsiteX73" fmla="*/ 675 w 261072"/>
              <a:gd name="connsiteY73" fmla="*/ 121030 h 330200"/>
              <a:gd name="connsiteX74" fmla="*/ 30923 w 261072"/>
              <a:gd name="connsiteY74" fmla="*/ 40781 h 330200"/>
              <a:gd name="connsiteX75" fmla="*/ 134819 w 261072"/>
              <a:gd name="connsiteY75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61072" h="330200">
                <a:moveTo>
                  <a:pt x="126399" y="143933"/>
                </a:moveTo>
                <a:cubicBezTo>
                  <a:pt x="117138" y="146579"/>
                  <a:pt x="111847" y="155840"/>
                  <a:pt x="114493" y="165100"/>
                </a:cubicBezTo>
                <a:cubicBezTo>
                  <a:pt x="115816" y="175684"/>
                  <a:pt x="125076" y="180975"/>
                  <a:pt x="135660" y="179652"/>
                </a:cubicBezTo>
                <a:cubicBezTo>
                  <a:pt x="146243" y="177006"/>
                  <a:pt x="151535" y="167746"/>
                  <a:pt x="148889" y="157162"/>
                </a:cubicBezTo>
                <a:cubicBezTo>
                  <a:pt x="146243" y="146579"/>
                  <a:pt x="136982" y="141287"/>
                  <a:pt x="126399" y="143933"/>
                </a:cubicBezTo>
                <a:close/>
                <a:moveTo>
                  <a:pt x="62158" y="142587"/>
                </a:moveTo>
                <a:cubicBezTo>
                  <a:pt x="59301" y="144030"/>
                  <a:pt x="57872" y="146916"/>
                  <a:pt x="59301" y="149803"/>
                </a:cubicBezTo>
                <a:cubicBezTo>
                  <a:pt x="60729" y="154132"/>
                  <a:pt x="65016" y="155575"/>
                  <a:pt x="67873" y="154132"/>
                </a:cubicBezTo>
                <a:cubicBezTo>
                  <a:pt x="70731" y="152689"/>
                  <a:pt x="72160" y="148359"/>
                  <a:pt x="70731" y="145473"/>
                </a:cubicBezTo>
                <a:cubicBezTo>
                  <a:pt x="69302" y="141143"/>
                  <a:pt x="66445" y="139700"/>
                  <a:pt x="62158" y="142587"/>
                </a:cubicBezTo>
                <a:close/>
                <a:moveTo>
                  <a:pt x="60253" y="111601"/>
                </a:moveTo>
                <a:cubicBezTo>
                  <a:pt x="57872" y="110807"/>
                  <a:pt x="54697" y="110807"/>
                  <a:pt x="50887" y="112077"/>
                </a:cubicBezTo>
                <a:cubicBezTo>
                  <a:pt x="47077" y="114617"/>
                  <a:pt x="43267" y="117157"/>
                  <a:pt x="41997" y="118427"/>
                </a:cubicBezTo>
                <a:cubicBezTo>
                  <a:pt x="41997" y="118427"/>
                  <a:pt x="41997" y="118427"/>
                  <a:pt x="47077" y="124777"/>
                </a:cubicBezTo>
                <a:cubicBezTo>
                  <a:pt x="48347" y="122237"/>
                  <a:pt x="49617" y="120967"/>
                  <a:pt x="52157" y="119697"/>
                </a:cubicBezTo>
                <a:cubicBezTo>
                  <a:pt x="54697" y="118427"/>
                  <a:pt x="55967" y="119697"/>
                  <a:pt x="57237" y="122237"/>
                </a:cubicBezTo>
                <a:cubicBezTo>
                  <a:pt x="58507" y="123507"/>
                  <a:pt x="57237" y="126047"/>
                  <a:pt x="57237" y="128587"/>
                </a:cubicBezTo>
                <a:cubicBezTo>
                  <a:pt x="55967" y="133667"/>
                  <a:pt x="55967" y="136207"/>
                  <a:pt x="57237" y="140017"/>
                </a:cubicBezTo>
                <a:lnTo>
                  <a:pt x="58507" y="141287"/>
                </a:lnTo>
                <a:cubicBezTo>
                  <a:pt x="58507" y="141287"/>
                  <a:pt x="58507" y="141287"/>
                  <a:pt x="66127" y="137477"/>
                </a:cubicBezTo>
                <a:cubicBezTo>
                  <a:pt x="66127" y="137477"/>
                  <a:pt x="66127" y="137477"/>
                  <a:pt x="64857" y="136207"/>
                </a:cubicBezTo>
                <a:cubicBezTo>
                  <a:pt x="63587" y="133667"/>
                  <a:pt x="63587" y="131127"/>
                  <a:pt x="64857" y="128587"/>
                </a:cubicBezTo>
                <a:cubicBezTo>
                  <a:pt x="66127" y="124777"/>
                  <a:pt x="67397" y="120967"/>
                  <a:pt x="64857" y="115887"/>
                </a:cubicBezTo>
                <a:cubicBezTo>
                  <a:pt x="64222" y="113982"/>
                  <a:pt x="62634" y="112395"/>
                  <a:pt x="60253" y="111601"/>
                </a:cubicBezTo>
                <a:close/>
                <a:moveTo>
                  <a:pt x="182967" y="102870"/>
                </a:moveTo>
                <a:cubicBezTo>
                  <a:pt x="177464" y="101600"/>
                  <a:pt x="171960" y="104140"/>
                  <a:pt x="170584" y="109220"/>
                </a:cubicBezTo>
                <a:cubicBezTo>
                  <a:pt x="170584" y="114300"/>
                  <a:pt x="173335" y="118110"/>
                  <a:pt x="178839" y="119380"/>
                </a:cubicBezTo>
                <a:cubicBezTo>
                  <a:pt x="184343" y="120650"/>
                  <a:pt x="188471" y="118110"/>
                  <a:pt x="189846" y="113030"/>
                </a:cubicBezTo>
                <a:cubicBezTo>
                  <a:pt x="191222" y="107950"/>
                  <a:pt x="188471" y="102870"/>
                  <a:pt x="182967" y="102870"/>
                </a:cubicBezTo>
                <a:close/>
                <a:moveTo>
                  <a:pt x="176934" y="50542"/>
                </a:moveTo>
                <a:cubicBezTo>
                  <a:pt x="176934" y="50542"/>
                  <a:pt x="176934" y="50542"/>
                  <a:pt x="178287" y="62513"/>
                </a:cubicBezTo>
                <a:cubicBezTo>
                  <a:pt x="180991" y="61183"/>
                  <a:pt x="185048" y="61183"/>
                  <a:pt x="189105" y="62513"/>
                </a:cubicBezTo>
                <a:cubicBezTo>
                  <a:pt x="194515" y="63843"/>
                  <a:pt x="195867" y="66503"/>
                  <a:pt x="194515" y="69163"/>
                </a:cubicBezTo>
                <a:cubicBezTo>
                  <a:pt x="194515" y="73154"/>
                  <a:pt x="190458" y="75814"/>
                  <a:pt x="186401" y="78474"/>
                </a:cubicBezTo>
                <a:cubicBezTo>
                  <a:pt x="180991" y="83794"/>
                  <a:pt x="178287" y="87785"/>
                  <a:pt x="176934" y="93105"/>
                </a:cubicBezTo>
                <a:cubicBezTo>
                  <a:pt x="176934" y="93105"/>
                  <a:pt x="176934" y="93105"/>
                  <a:pt x="176934" y="95765"/>
                </a:cubicBezTo>
                <a:cubicBezTo>
                  <a:pt x="176934" y="95765"/>
                  <a:pt x="176934" y="95765"/>
                  <a:pt x="190458" y="98425"/>
                </a:cubicBezTo>
                <a:cubicBezTo>
                  <a:pt x="190458" y="98425"/>
                  <a:pt x="190458" y="98425"/>
                  <a:pt x="190458" y="97095"/>
                </a:cubicBezTo>
                <a:cubicBezTo>
                  <a:pt x="191810" y="91775"/>
                  <a:pt x="193162" y="89115"/>
                  <a:pt x="198572" y="85124"/>
                </a:cubicBezTo>
                <a:cubicBezTo>
                  <a:pt x="203981" y="82464"/>
                  <a:pt x="209390" y="78474"/>
                  <a:pt x="210743" y="70494"/>
                </a:cubicBezTo>
                <a:cubicBezTo>
                  <a:pt x="213447" y="62513"/>
                  <a:pt x="208038" y="53202"/>
                  <a:pt x="194515" y="50542"/>
                </a:cubicBezTo>
                <a:cubicBezTo>
                  <a:pt x="187753" y="49212"/>
                  <a:pt x="180991" y="50542"/>
                  <a:pt x="176934" y="50542"/>
                </a:cubicBezTo>
                <a:close/>
                <a:moveTo>
                  <a:pt x="104071" y="44936"/>
                </a:moveTo>
                <a:cubicBezTo>
                  <a:pt x="90886" y="48873"/>
                  <a:pt x="80339" y="55435"/>
                  <a:pt x="73747" y="60685"/>
                </a:cubicBezTo>
                <a:cubicBezTo>
                  <a:pt x="73747" y="60685"/>
                  <a:pt x="73747" y="60685"/>
                  <a:pt x="85613" y="80370"/>
                </a:cubicBezTo>
                <a:cubicBezTo>
                  <a:pt x="89568" y="76433"/>
                  <a:pt x="97479" y="71183"/>
                  <a:pt x="102752" y="69871"/>
                </a:cubicBezTo>
                <a:cubicBezTo>
                  <a:pt x="113300" y="68559"/>
                  <a:pt x="118574" y="71183"/>
                  <a:pt x="119892" y="77745"/>
                </a:cubicBezTo>
                <a:cubicBezTo>
                  <a:pt x="121211" y="84307"/>
                  <a:pt x="118574" y="92181"/>
                  <a:pt x="113300" y="101367"/>
                </a:cubicBezTo>
                <a:cubicBezTo>
                  <a:pt x="108026" y="113178"/>
                  <a:pt x="106708" y="123677"/>
                  <a:pt x="109345" y="134175"/>
                </a:cubicBezTo>
                <a:cubicBezTo>
                  <a:pt x="109345" y="134175"/>
                  <a:pt x="109345" y="134175"/>
                  <a:pt x="110663" y="138112"/>
                </a:cubicBezTo>
                <a:cubicBezTo>
                  <a:pt x="110663" y="138112"/>
                  <a:pt x="110663" y="138112"/>
                  <a:pt x="137032" y="132863"/>
                </a:cubicBezTo>
                <a:cubicBezTo>
                  <a:pt x="137032" y="132863"/>
                  <a:pt x="137032" y="132863"/>
                  <a:pt x="135713" y="128926"/>
                </a:cubicBezTo>
                <a:cubicBezTo>
                  <a:pt x="134395" y="119740"/>
                  <a:pt x="134395" y="111866"/>
                  <a:pt x="139669" y="102679"/>
                </a:cubicBezTo>
                <a:cubicBezTo>
                  <a:pt x="144943" y="92181"/>
                  <a:pt x="151535" y="81682"/>
                  <a:pt x="148898" y="65934"/>
                </a:cubicBezTo>
                <a:cubicBezTo>
                  <a:pt x="144943" y="50186"/>
                  <a:pt x="129121" y="39687"/>
                  <a:pt x="104071" y="44936"/>
                </a:cubicBezTo>
                <a:close/>
                <a:moveTo>
                  <a:pt x="134819" y="0"/>
                </a:moveTo>
                <a:cubicBezTo>
                  <a:pt x="158491" y="0"/>
                  <a:pt x="194000" y="5262"/>
                  <a:pt x="221618" y="35519"/>
                </a:cubicBezTo>
                <a:cubicBezTo>
                  <a:pt x="238715" y="52622"/>
                  <a:pt x="251866" y="74986"/>
                  <a:pt x="247921" y="113137"/>
                </a:cubicBezTo>
                <a:cubicBezTo>
                  <a:pt x="246606" y="121030"/>
                  <a:pt x="236085" y="130238"/>
                  <a:pt x="243975" y="144709"/>
                </a:cubicBezTo>
                <a:cubicBezTo>
                  <a:pt x="243975" y="144709"/>
                  <a:pt x="261072" y="176282"/>
                  <a:pt x="261072" y="180229"/>
                </a:cubicBezTo>
                <a:cubicBezTo>
                  <a:pt x="261072" y="180229"/>
                  <a:pt x="261072" y="189438"/>
                  <a:pt x="246606" y="190753"/>
                </a:cubicBezTo>
                <a:cubicBezTo>
                  <a:pt x="246606" y="190753"/>
                  <a:pt x="242660" y="190753"/>
                  <a:pt x="243975" y="198646"/>
                </a:cubicBezTo>
                <a:cubicBezTo>
                  <a:pt x="243975" y="198646"/>
                  <a:pt x="243975" y="198646"/>
                  <a:pt x="243975" y="210486"/>
                </a:cubicBezTo>
                <a:cubicBezTo>
                  <a:pt x="243975" y="210486"/>
                  <a:pt x="243975" y="213117"/>
                  <a:pt x="237400" y="215748"/>
                </a:cubicBezTo>
                <a:cubicBezTo>
                  <a:pt x="237400" y="215748"/>
                  <a:pt x="236085" y="217064"/>
                  <a:pt x="237400" y="219695"/>
                </a:cubicBezTo>
                <a:cubicBezTo>
                  <a:pt x="237400" y="219695"/>
                  <a:pt x="241345" y="222326"/>
                  <a:pt x="236085" y="230219"/>
                </a:cubicBezTo>
                <a:cubicBezTo>
                  <a:pt x="233454" y="234166"/>
                  <a:pt x="229509" y="236797"/>
                  <a:pt x="232139" y="244690"/>
                </a:cubicBezTo>
                <a:cubicBezTo>
                  <a:pt x="232139" y="244690"/>
                  <a:pt x="234769" y="259161"/>
                  <a:pt x="229509" y="263108"/>
                </a:cubicBezTo>
                <a:cubicBezTo>
                  <a:pt x="229509" y="263108"/>
                  <a:pt x="222933" y="269685"/>
                  <a:pt x="196631" y="267054"/>
                </a:cubicBezTo>
                <a:cubicBezTo>
                  <a:pt x="187425" y="265739"/>
                  <a:pt x="171642" y="261792"/>
                  <a:pt x="161121" y="273632"/>
                </a:cubicBezTo>
                <a:cubicBezTo>
                  <a:pt x="161121" y="273632"/>
                  <a:pt x="137449" y="319676"/>
                  <a:pt x="136134" y="330200"/>
                </a:cubicBezTo>
                <a:cubicBezTo>
                  <a:pt x="136134" y="330200"/>
                  <a:pt x="95364" y="257846"/>
                  <a:pt x="45389" y="246006"/>
                </a:cubicBezTo>
                <a:cubicBezTo>
                  <a:pt x="45389" y="246006"/>
                  <a:pt x="57225" y="219695"/>
                  <a:pt x="32238" y="184176"/>
                </a:cubicBezTo>
                <a:cubicBezTo>
                  <a:pt x="32238" y="184176"/>
                  <a:pt x="1990" y="143394"/>
                  <a:pt x="675" y="121030"/>
                </a:cubicBezTo>
                <a:cubicBezTo>
                  <a:pt x="675" y="121030"/>
                  <a:pt x="-7216" y="82879"/>
                  <a:pt x="30923" y="40781"/>
                </a:cubicBezTo>
                <a:cubicBezTo>
                  <a:pt x="49335" y="19733"/>
                  <a:pt x="74322" y="0"/>
                  <a:pt x="1348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0140" tIns="60070" rIns="120140" bIns="6007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365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1330335" y="3599843"/>
            <a:ext cx="2027775" cy="480640"/>
          </a:xfrm>
          <a:prstGeom prst="roundRect">
            <a:avLst>
              <a:gd name="adj" fmla="val 50000"/>
            </a:avLst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编辑标题</a:t>
            </a:r>
            <a:endParaRPr lang="zh-CN" altLang="en-US" sz="2365" dirty="0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3754476" y="3599843"/>
            <a:ext cx="2027775" cy="480640"/>
          </a:xfrm>
          <a:prstGeom prst="roundRect">
            <a:avLst>
              <a:gd name="adj" fmla="val 50000"/>
            </a:avLst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编辑标题</a:t>
            </a:r>
            <a:endParaRPr lang="zh-CN" altLang="en-US" sz="2365" dirty="0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6175427" y="3599843"/>
            <a:ext cx="2027775" cy="480640"/>
          </a:xfrm>
          <a:prstGeom prst="roundRect">
            <a:avLst>
              <a:gd name="adj" fmla="val 50000"/>
            </a:avLst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编辑标题</a:t>
            </a:r>
            <a:endParaRPr lang="zh-CN" altLang="en-US" sz="2365" dirty="0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8602756" y="3599843"/>
            <a:ext cx="2027775" cy="480640"/>
          </a:xfrm>
          <a:prstGeom prst="roundRect">
            <a:avLst>
              <a:gd name="adj" fmla="val 50000"/>
            </a:avLst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编辑标题</a:t>
            </a:r>
            <a:endParaRPr lang="zh-CN" altLang="en-US" sz="2365" dirty="0">
              <a:solidFill>
                <a:schemeClr val="bg1"/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330335" y="4089979"/>
            <a:ext cx="9394322" cy="480640"/>
            <a:chOff x="1415143" y="5152570"/>
            <a:chExt cx="9361714" cy="275776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1415143" y="5428346"/>
              <a:ext cx="9361714" cy="0"/>
            </a:xfrm>
            <a:prstGeom prst="line">
              <a:avLst/>
            </a:prstGeom>
            <a:ln>
              <a:solidFill>
                <a:srgbClr val="FFD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组合 20"/>
            <p:cNvGrpSpPr/>
            <p:nvPr/>
          </p:nvGrpSpPr>
          <p:grpSpPr>
            <a:xfrm>
              <a:off x="2467428" y="5152570"/>
              <a:ext cx="7242630" cy="275776"/>
              <a:chOff x="2467428" y="1268413"/>
              <a:chExt cx="7242630" cy="507433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2467428" y="1268413"/>
                <a:ext cx="0" cy="5074330"/>
              </a:xfrm>
              <a:prstGeom prst="line">
                <a:avLst/>
              </a:prstGeom>
              <a:ln>
                <a:solidFill>
                  <a:srgbClr val="FFD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4876800" y="1268413"/>
                <a:ext cx="0" cy="5074330"/>
              </a:xfrm>
              <a:prstGeom prst="line">
                <a:avLst/>
              </a:prstGeom>
              <a:ln>
                <a:solidFill>
                  <a:srgbClr val="FFD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7300687" y="1268413"/>
                <a:ext cx="0" cy="5074330"/>
              </a:xfrm>
              <a:prstGeom prst="line">
                <a:avLst/>
              </a:prstGeom>
              <a:ln>
                <a:solidFill>
                  <a:srgbClr val="FFD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9710058" y="1268413"/>
                <a:ext cx="0" cy="5074330"/>
              </a:xfrm>
              <a:prstGeom prst="line">
                <a:avLst/>
              </a:prstGeom>
              <a:ln>
                <a:solidFill>
                  <a:srgbClr val="FFD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文本框 29"/>
          <p:cNvSpPr txBox="1"/>
          <p:nvPr/>
        </p:nvSpPr>
        <p:spPr>
          <a:xfrm>
            <a:off x="819708" y="4603655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17990" y="491383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52037" y="4603655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250319" y="491383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682649" y="4603655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680931" y="491383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113260" y="4603655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111542" y="491383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prism dir="u" isContent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/>
        </p:nvSpPr>
        <p:spPr>
          <a:xfrm>
            <a:off x="-9807" y="4169735"/>
            <a:ext cx="8111588" cy="2718198"/>
          </a:xfrm>
          <a:prstGeom prst="rtTriangl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直角三角形 16"/>
          <p:cNvSpPr/>
          <p:nvPr/>
        </p:nvSpPr>
        <p:spPr>
          <a:xfrm flipH="1" flipV="1">
            <a:off x="3293804" y="-2"/>
            <a:ext cx="8898191" cy="5433548"/>
          </a:xfrm>
          <a:prstGeom prst="rtTriangl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 flipH="1" flipV="1">
            <a:off x="223074" y="-228602"/>
            <a:ext cx="6869050" cy="73152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>
            <a:off x="5099872" y="-228602"/>
            <a:ext cx="6869050" cy="731520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566219" y="1473267"/>
            <a:ext cx="7059562" cy="3911464"/>
          </a:xfrm>
          <a:prstGeom prst="rect">
            <a:avLst/>
          </a:prstGeom>
          <a:solidFill>
            <a:srgbClr val="FFD200"/>
          </a:solidFill>
          <a:ln w="152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65599" y="624270"/>
            <a:ext cx="2660802" cy="273336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728484" y="3044356"/>
            <a:ext cx="4735032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algn="ctr" eaLnBrk="0"/>
            <a:r>
              <a:rPr lang="zh-CN" altLang="en-US" sz="6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</a:t>
            </a:r>
            <a:r>
              <a:rPr lang="zh-CN" altLang="en-US" sz="6000" cap="none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篇</a:t>
            </a:r>
            <a:endParaRPr lang="zh-CN" altLang="en-US" sz="6000" spc="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92993" y="4032754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57559" y="624887"/>
            <a:ext cx="3522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3</a:t>
            </a:r>
            <a:endParaRPr lang="zh-CN" altLang="en-US" sz="15000" b="1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0" r="71736" b="74211"/>
          <a:stretch>
            <a:fillRect/>
          </a:stretch>
        </p:blipFill>
        <p:spPr>
          <a:xfrm>
            <a:off x="2637483" y="1424454"/>
            <a:ext cx="2479153" cy="234872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35" r="76561" b="5140"/>
          <a:stretch>
            <a:fillRect/>
          </a:stretch>
        </p:blipFill>
        <p:spPr>
          <a:xfrm flipH="1" flipV="1">
            <a:off x="9327271" y="43288"/>
            <a:ext cx="2840426" cy="32118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0" t="85773" r="-1001" b="7933"/>
          <a:stretch>
            <a:fillRect/>
          </a:stretch>
        </p:blipFill>
        <p:spPr>
          <a:xfrm>
            <a:off x="6664140" y="4752550"/>
            <a:ext cx="2932141" cy="55640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8" b="62429"/>
          <a:stretch>
            <a:fillRect/>
          </a:stretch>
        </p:blipFill>
        <p:spPr>
          <a:xfrm>
            <a:off x="7596597" y="1473267"/>
            <a:ext cx="1944406" cy="274477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 flipH="1">
            <a:off x="-573" y="2467896"/>
            <a:ext cx="787149" cy="444485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>
            <a:off x="11416995" y="0"/>
            <a:ext cx="787149" cy="44448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 rot="5400000">
            <a:off x="4446672" y="2697300"/>
            <a:ext cx="787149" cy="44448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:dissolve/>
      </p:transition>
    </mc:Choice>
    <mc:Fallback>
      <p:transition spd="slow" advClick="0" advTm="2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任意多边形 26"/>
          <p:cNvSpPr/>
          <p:nvPr/>
        </p:nvSpPr>
        <p:spPr>
          <a:xfrm flipH="1">
            <a:off x="7769203" y="1800873"/>
            <a:ext cx="1096837" cy="1762674"/>
          </a:xfrm>
          <a:custGeom>
            <a:avLst/>
            <a:gdLst>
              <a:gd name="connsiteX0" fmla="*/ 0 w 885371"/>
              <a:gd name="connsiteY0" fmla="*/ 0 h 1422400"/>
              <a:gd name="connsiteX1" fmla="*/ 885371 w 885371"/>
              <a:gd name="connsiteY1" fmla="*/ 203200 h 1422400"/>
              <a:gd name="connsiteX2" fmla="*/ 885371 w 885371"/>
              <a:gd name="connsiteY2" fmla="*/ 1219200 h 1422400"/>
              <a:gd name="connsiteX3" fmla="*/ 14514 w 885371"/>
              <a:gd name="connsiteY3" fmla="*/ 1422400 h 1422400"/>
              <a:gd name="connsiteX4" fmla="*/ 0 w 885371"/>
              <a:gd name="connsiteY4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1" h="1422400">
                <a:moveTo>
                  <a:pt x="0" y="0"/>
                </a:moveTo>
                <a:lnTo>
                  <a:pt x="885371" y="203200"/>
                </a:lnTo>
                <a:lnTo>
                  <a:pt x="885371" y="1219200"/>
                </a:lnTo>
                <a:lnTo>
                  <a:pt x="14514" y="1422400"/>
                </a:lnTo>
                <a:lnTo>
                  <a:pt x="0" y="0"/>
                </a:lnTo>
                <a:close/>
              </a:path>
            </a:pathLst>
          </a:custGeom>
          <a:solidFill>
            <a:srgbClr val="FFD2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28" name="任意多边形 27"/>
          <p:cNvSpPr/>
          <p:nvPr/>
        </p:nvSpPr>
        <p:spPr>
          <a:xfrm flipH="1">
            <a:off x="6863646" y="2089002"/>
            <a:ext cx="739699" cy="1187626"/>
          </a:xfrm>
          <a:custGeom>
            <a:avLst/>
            <a:gdLst>
              <a:gd name="connsiteX0" fmla="*/ 0 w 885371"/>
              <a:gd name="connsiteY0" fmla="*/ 0 h 1422400"/>
              <a:gd name="connsiteX1" fmla="*/ 885371 w 885371"/>
              <a:gd name="connsiteY1" fmla="*/ 203200 h 1422400"/>
              <a:gd name="connsiteX2" fmla="*/ 885371 w 885371"/>
              <a:gd name="connsiteY2" fmla="*/ 1219200 h 1422400"/>
              <a:gd name="connsiteX3" fmla="*/ 14514 w 885371"/>
              <a:gd name="connsiteY3" fmla="*/ 1422400 h 1422400"/>
              <a:gd name="connsiteX4" fmla="*/ 0 w 885371"/>
              <a:gd name="connsiteY4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1" h="1422400">
                <a:moveTo>
                  <a:pt x="0" y="0"/>
                </a:moveTo>
                <a:lnTo>
                  <a:pt x="885371" y="203200"/>
                </a:lnTo>
                <a:lnTo>
                  <a:pt x="885371" y="1219200"/>
                </a:lnTo>
                <a:lnTo>
                  <a:pt x="14514" y="142240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29" name="任意多边形 28"/>
          <p:cNvSpPr/>
          <p:nvPr/>
        </p:nvSpPr>
        <p:spPr>
          <a:xfrm flipH="1">
            <a:off x="6217167" y="2296020"/>
            <a:ext cx="480622" cy="773591"/>
          </a:xfrm>
          <a:custGeom>
            <a:avLst/>
            <a:gdLst>
              <a:gd name="connsiteX0" fmla="*/ 0 w 885371"/>
              <a:gd name="connsiteY0" fmla="*/ 0 h 1422400"/>
              <a:gd name="connsiteX1" fmla="*/ 885371 w 885371"/>
              <a:gd name="connsiteY1" fmla="*/ 203200 h 1422400"/>
              <a:gd name="connsiteX2" fmla="*/ 885371 w 885371"/>
              <a:gd name="connsiteY2" fmla="*/ 1219200 h 1422400"/>
              <a:gd name="connsiteX3" fmla="*/ 14514 w 885371"/>
              <a:gd name="connsiteY3" fmla="*/ 1422400 h 1422400"/>
              <a:gd name="connsiteX4" fmla="*/ 0 w 885371"/>
              <a:gd name="connsiteY4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1" h="1422400">
                <a:moveTo>
                  <a:pt x="0" y="0"/>
                </a:moveTo>
                <a:lnTo>
                  <a:pt x="885371" y="203200"/>
                </a:lnTo>
                <a:lnTo>
                  <a:pt x="885371" y="1219200"/>
                </a:lnTo>
                <a:lnTo>
                  <a:pt x="14514" y="1422400"/>
                </a:lnTo>
                <a:lnTo>
                  <a:pt x="0" y="0"/>
                </a:lnTo>
                <a:close/>
              </a:path>
            </a:pathLst>
          </a:custGeom>
          <a:solidFill>
            <a:srgbClr val="FFD2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30" name="任意多边形 29"/>
          <p:cNvSpPr/>
          <p:nvPr/>
        </p:nvSpPr>
        <p:spPr>
          <a:xfrm flipH="1">
            <a:off x="9031897" y="1428000"/>
            <a:ext cx="1562932" cy="2509632"/>
          </a:xfrm>
          <a:custGeom>
            <a:avLst/>
            <a:gdLst>
              <a:gd name="connsiteX0" fmla="*/ 0 w 885371"/>
              <a:gd name="connsiteY0" fmla="*/ 0 h 1422400"/>
              <a:gd name="connsiteX1" fmla="*/ 885371 w 885371"/>
              <a:gd name="connsiteY1" fmla="*/ 203200 h 1422400"/>
              <a:gd name="connsiteX2" fmla="*/ 885371 w 885371"/>
              <a:gd name="connsiteY2" fmla="*/ 1219200 h 1422400"/>
              <a:gd name="connsiteX3" fmla="*/ 14514 w 885371"/>
              <a:gd name="connsiteY3" fmla="*/ 1422400 h 1422400"/>
              <a:gd name="connsiteX4" fmla="*/ 0 w 885371"/>
              <a:gd name="connsiteY4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1" h="1422400">
                <a:moveTo>
                  <a:pt x="0" y="0"/>
                </a:moveTo>
                <a:lnTo>
                  <a:pt x="885371" y="203200"/>
                </a:lnTo>
                <a:lnTo>
                  <a:pt x="885371" y="1219200"/>
                </a:lnTo>
                <a:lnTo>
                  <a:pt x="14514" y="142240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6217166" y="1168926"/>
            <a:ext cx="4377662" cy="111741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6217166" y="3069612"/>
            <a:ext cx="4377662" cy="1140412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任意多边形 16"/>
          <p:cNvSpPr/>
          <p:nvPr/>
        </p:nvSpPr>
        <p:spPr>
          <a:xfrm>
            <a:off x="3325962" y="1800873"/>
            <a:ext cx="1096837" cy="1762674"/>
          </a:xfrm>
          <a:custGeom>
            <a:avLst/>
            <a:gdLst>
              <a:gd name="connsiteX0" fmla="*/ 0 w 885371"/>
              <a:gd name="connsiteY0" fmla="*/ 0 h 1422400"/>
              <a:gd name="connsiteX1" fmla="*/ 885371 w 885371"/>
              <a:gd name="connsiteY1" fmla="*/ 203200 h 1422400"/>
              <a:gd name="connsiteX2" fmla="*/ 885371 w 885371"/>
              <a:gd name="connsiteY2" fmla="*/ 1219200 h 1422400"/>
              <a:gd name="connsiteX3" fmla="*/ 14514 w 885371"/>
              <a:gd name="connsiteY3" fmla="*/ 1422400 h 1422400"/>
              <a:gd name="connsiteX4" fmla="*/ 0 w 885371"/>
              <a:gd name="connsiteY4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1" h="1422400">
                <a:moveTo>
                  <a:pt x="0" y="0"/>
                </a:moveTo>
                <a:lnTo>
                  <a:pt x="885371" y="203200"/>
                </a:lnTo>
                <a:lnTo>
                  <a:pt x="885371" y="1219200"/>
                </a:lnTo>
                <a:lnTo>
                  <a:pt x="14514" y="1422400"/>
                </a:lnTo>
                <a:lnTo>
                  <a:pt x="0" y="0"/>
                </a:lnTo>
                <a:close/>
              </a:path>
            </a:pathLst>
          </a:custGeom>
          <a:solidFill>
            <a:srgbClr val="FFD2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4588657" y="2089002"/>
            <a:ext cx="739699" cy="1187626"/>
          </a:xfrm>
          <a:custGeom>
            <a:avLst/>
            <a:gdLst>
              <a:gd name="connsiteX0" fmla="*/ 0 w 885371"/>
              <a:gd name="connsiteY0" fmla="*/ 0 h 1422400"/>
              <a:gd name="connsiteX1" fmla="*/ 885371 w 885371"/>
              <a:gd name="connsiteY1" fmla="*/ 203200 h 1422400"/>
              <a:gd name="connsiteX2" fmla="*/ 885371 w 885371"/>
              <a:gd name="connsiteY2" fmla="*/ 1219200 h 1422400"/>
              <a:gd name="connsiteX3" fmla="*/ 14514 w 885371"/>
              <a:gd name="connsiteY3" fmla="*/ 1422400 h 1422400"/>
              <a:gd name="connsiteX4" fmla="*/ 0 w 885371"/>
              <a:gd name="connsiteY4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1" h="1422400">
                <a:moveTo>
                  <a:pt x="0" y="0"/>
                </a:moveTo>
                <a:lnTo>
                  <a:pt x="885371" y="203200"/>
                </a:lnTo>
                <a:lnTo>
                  <a:pt x="885371" y="1219200"/>
                </a:lnTo>
                <a:lnTo>
                  <a:pt x="14514" y="14224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23" name="任意多边形 22"/>
          <p:cNvSpPr/>
          <p:nvPr/>
        </p:nvSpPr>
        <p:spPr>
          <a:xfrm>
            <a:off x="5494212" y="2296020"/>
            <a:ext cx="480622" cy="773591"/>
          </a:xfrm>
          <a:custGeom>
            <a:avLst/>
            <a:gdLst>
              <a:gd name="connsiteX0" fmla="*/ 0 w 885371"/>
              <a:gd name="connsiteY0" fmla="*/ 0 h 1422400"/>
              <a:gd name="connsiteX1" fmla="*/ 885371 w 885371"/>
              <a:gd name="connsiteY1" fmla="*/ 203200 h 1422400"/>
              <a:gd name="connsiteX2" fmla="*/ 885371 w 885371"/>
              <a:gd name="connsiteY2" fmla="*/ 1219200 h 1422400"/>
              <a:gd name="connsiteX3" fmla="*/ 14514 w 885371"/>
              <a:gd name="connsiteY3" fmla="*/ 1422400 h 1422400"/>
              <a:gd name="connsiteX4" fmla="*/ 0 w 885371"/>
              <a:gd name="connsiteY4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1" h="1422400">
                <a:moveTo>
                  <a:pt x="0" y="0"/>
                </a:moveTo>
                <a:lnTo>
                  <a:pt x="885371" y="203200"/>
                </a:lnTo>
                <a:lnTo>
                  <a:pt x="885371" y="1219200"/>
                </a:lnTo>
                <a:lnTo>
                  <a:pt x="14514" y="1422400"/>
                </a:lnTo>
                <a:lnTo>
                  <a:pt x="0" y="0"/>
                </a:lnTo>
                <a:close/>
              </a:path>
            </a:pathLst>
          </a:custGeom>
          <a:solidFill>
            <a:srgbClr val="FFD2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1597172" y="1428000"/>
            <a:ext cx="1562932" cy="2509632"/>
          </a:xfrm>
          <a:custGeom>
            <a:avLst/>
            <a:gdLst>
              <a:gd name="connsiteX0" fmla="*/ 0 w 885371"/>
              <a:gd name="connsiteY0" fmla="*/ 0 h 1422400"/>
              <a:gd name="connsiteX1" fmla="*/ 885371 w 885371"/>
              <a:gd name="connsiteY1" fmla="*/ 203200 h 1422400"/>
              <a:gd name="connsiteX2" fmla="*/ 885371 w 885371"/>
              <a:gd name="connsiteY2" fmla="*/ 1219200 h 1422400"/>
              <a:gd name="connsiteX3" fmla="*/ 14514 w 885371"/>
              <a:gd name="connsiteY3" fmla="*/ 1422400 h 1422400"/>
              <a:gd name="connsiteX4" fmla="*/ 0 w 885371"/>
              <a:gd name="connsiteY4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1" h="1422400">
                <a:moveTo>
                  <a:pt x="0" y="0"/>
                </a:moveTo>
                <a:lnTo>
                  <a:pt x="885371" y="203200"/>
                </a:lnTo>
                <a:lnTo>
                  <a:pt x="885371" y="1219200"/>
                </a:lnTo>
                <a:lnTo>
                  <a:pt x="14514" y="14224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H="1" flipV="1">
            <a:off x="1597173" y="1168926"/>
            <a:ext cx="4377662" cy="111741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1597173" y="3069612"/>
            <a:ext cx="4377662" cy="1140412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57312" y="4323691"/>
            <a:ext cx="10077376" cy="1339217"/>
          </a:xfrm>
          <a:prstGeom prst="rect">
            <a:avLst/>
          </a:prstGeom>
          <a:noFill/>
        </p:spPr>
        <p:txBody>
          <a:bodyPr wrap="square" lIns="172718" tIns="34543" rIns="172718" bIns="34543" rtlCol="0" anchor="t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+mn-lt"/>
              </a:rPr>
              <a:t> </a:t>
            </a:r>
            <a:endParaRPr lang="en-US" altLang="zh-CN" sz="1400" b="1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17" grpId="0" animBg="1"/>
      <p:bldP spid="18" grpId="0" animBg="1"/>
      <p:bldP spid="23" grpId="0" animBg="1"/>
      <p:bldP spid="24" grpId="0" animBg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9"/>
          <p:cNvGrpSpPr/>
          <p:nvPr/>
        </p:nvGrpSpPr>
        <p:grpSpPr>
          <a:xfrm>
            <a:off x="3561223" y="1886070"/>
            <a:ext cx="5095120" cy="3215297"/>
            <a:chOff x="3452909" y="1506577"/>
            <a:chExt cx="6199706" cy="3912348"/>
          </a:xfrm>
        </p:grpSpPr>
        <p:cxnSp>
          <p:nvCxnSpPr>
            <p:cNvPr id="22" name="Straight Connector 8"/>
            <p:cNvCxnSpPr/>
            <p:nvPr/>
          </p:nvCxnSpPr>
          <p:spPr>
            <a:xfrm rot="20943308">
              <a:off x="3867874" y="2591852"/>
              <a:ext cx="1916046" cy="149282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0"/>
            <p:cNvCxnSpPr/>
            <p:nvPr/>
          </p:nvCxnSpPr>
          <p:spPr>
            <a:xfrm rot="20943308" flipV="1">
              <a:off x="3576470" y="4112593"/>
              <a:ext cx="2423914" cy="73871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2"/>
            <p:cNvCxnSpPr/>
            <p:nvPr/>
          </p:nvCxnSpPr>
          <p:spPr>
            <a:xfrm rot="20943308" flipH="1">
              <a:off x="3452909" y="2822866"/>
              <a:ext cx="507868" cy="222384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4"/>
            <p:cNvCxnSpPr/>
            <p:nvPr/>
          </p:nvCxnSpPr>
          <p:spPr>
            <a:xfrm rot="20943308" flipH="1">
              <a:off x="5713531" y="1857132"/>
              <a:ext cx="1646723" cy="189296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16"/>
            <p:cNvCxnSpPr/>
            <p:nvPr/>
          </p:nvCxnSpPr>
          <p:spPr>
            <a:xfrm rot="20943308" flipV="1">
              <a:off x="3680679" y="2050412"/>
              <a:ext cx="3570464" cy="40013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18"/>
            <p:cNvCxnSpPr/>
            <p:nvPr/>
          </p:nvCxnSpPr>
          <p:spPr>
            <a:xfrm rot="20943308">
              <a:off x="7262533" y="1506577"/>
              <a:ext cx="2069946" cy="122734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0"/>
            <p:cNvCxnSpPr/>
            <p:nvPr/>
          </p:nvCxnSpPr>
          <p:spPr>
            <a:xfrm rot="20943308" flipV="1">
              <a:off x="5818480" y="2872269"/>
              <a:ext cx="3708973" cy="669462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2"/>
            <p:cNvCxnSpPr/>
            <p:nvPr/>
          </p:nvCxnSpPr>
          <p:spPr>
            <a:xfrm rot="20943308" flipH="1" flipV="1">
              <a:off x="6025747" y="3695854"/>
              <a:ext cx="1908351" cy="150051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4"/>
            <p:cNvCxnSpPr/>
            <p:nvPr/>
          </p:nvCxnSpPr>
          <p:spPr>
            <a:xfrm rot="20943308" flipH="1">
              <a:off x="7844298" y="2678188"/>
              <a:ext cx="1808317" cy="216998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6"/>
            <p:cNvCxnSpPr/>
            <p:nvPr/>
          </p:nvCxnSpPr>
          <p:spPr>
            <a:xfrm rot="20943308" flipH="1" flipV="1">
              <a:off x="3687337" y="4668666"/>
              <a:ext cx="4355350" cy="75025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Oval 1"/>
          <p:cNvSpPr/>
          <p:nvPr/>
        </p:nvSpPr>
        <p:spPr>
          <a:xfrm rot="20943308">
            <a:off x="3499143" y="2637663"/>
            <a:ext cx="601934" cy="601934"/>
          </a:xfrm>
          <a:prstGeom prst="ellipse">
            <a:avLst/>
          </a:prstGeom>
          <a:solidFill>
            <a:srgbClr val="FFD2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5" name="Oval 2"/>
          <p:cNvSpPr/>
          <p:nvPr/>
        </p:nvSpPr>
        <p:spPr>
          <a:xfrm rot="20943308">
            <a:off x="3437555" y="4517502"/>
            <a:ext cx="601934" cy="601934"/>
          </a:xfrm>
          <a:prstGeom prst="ellipse">
            <a:avLst/>
          </a:prstGeom>
          <a:solidFill>
            <a:srgbClr val="FFD2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6" name="Oval 3"/>
          <p:cNvSpPr/>
          <p:nvPr/>
        </p:nvSpPr>
        <p:spPr>
          <a:xfrm rot="20943308">
            <a:off x="5278106" y="3543224"/>
            <a:ext cx="601934" cy="601934"/>
          </a:xfrm>
          <a:prstGeom prst="ellipse">
            <a:avLst/>
          </a:prstGeom>
          <a:solidFill>
            <a:srgbClr val="FFD2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7" name="Oval 4"/>
          <p:cNvSpPr/>
          <p:nvPr/>
        </p:nvSpPr>
        <p:spPr>
          <a:xfrm rot="20943308">
            <a:off x="7045851" y="4457395"/>
            <a:ext cx="601934" cy="601934"/>
          </a:xfrm>
          <a:prstGeom prst="ellipse">
            <a:avLst/>
          </a:prstGeom>
          <a:solidFill>
            <a:srgbClr val="FFD2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8" name="Oval 5"/>
          <p:cNvSpPr/>
          <p:nvPr/>
        </p:nvSpPr>
        <p:spPr>
          <a:xfrm rot="20943308">
            <a:off x="6311448" y="1758875"/>
            <a:ext cx="601934" cy="601934"/>
          </a:xfrm>
          <a:prstGeom prst="ellipse">
            <a:avLst/>
          </a:prstGeom>
          <a:solidFill>
            <a:srgbClr val="FFD2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9" name="Oval 6"/>
          <p:cNvSpPr/>
          <p:nvPr/>
        </p:nvSpPr>
        <p:spPr>
          <a:xfrm rot="20943308">
            <a:off x="8172565" y="2423110"/>
            <a:ext cx="601934" cy="601934"/>
          </a:xfrm>
          <a:prstGeom prst="ellipse">
            <a:avLst/>
          </a:prstGeom>
          <a:solidFill>
            <a:srgbClr val="FFD2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0" name="Freeform: Shape 25"/>
          <p:cNvSpPr/>
          <p:nvPr/>
        </p:nvSpPr>
        <p:spPr bwMode="auto">
          <a:xfrm>
            <a:off x="5506443" y="3706180"/>
            <a:ext cx="145258" cy="261465"/>
          </a:xfrm>
          <a:custGeom>
            <a:avLst/>
            <a:gdLst>
              <a:gd name="T0" fmla="*/ 159 w 159"/>
              <a:gd name="T1" fmla="*/ 50 h 286"/>
              <a:gd name="T2" fmla="*/ 114 w 159"/>
              <a:gd name="T3" fmla="*/ 50 h 286"/>
              <a:gd name="T4" fmla="*/ 114 w 159"/>
              <a:gd name="T5" fmla="*/ 50 h 286"/>
              <a:gd name="T6" fmla="*/ 111 w 159"/>
              <a:gd name="T7" fmla="*/ 51 h 286"/>
              <a:gd name="T8" fmla="*/ 107 w 159"/>
              <a:gd name="T9" fmla="*/ 54 h 286"/>
              <a:gd name="T10" fmla="*/ 103 w 159"/>
              <a:gd name="T11" fmla="*/ 60 h 286"/>
              <a:gd name="T12" fmla="*/ 102 w 159"/>
              <a:gd name="T13" fmla="*/ 66 h 286"/>
              <a:gd name="T14" fmla="*/ 102 w 159"/>
              <a:gd name="T15" fmla="*/ 99 h 286"/>
              <a:gd name="T16" fmla="*/ 159 w 159"/>
              <a:gd name="T17" fmla="*/ 99 h 286"/>
              <a:gd name="T18" fmla="*/ 159 w 159"/>
              <a:gd name="T19" fmla="*/ 146 h 286"/>
              <a:gd name="T20" fmla="*/ 102 w 159"/>
              <a:gd name="T21" fmla="*/ 146 h 286"/>
              <a:gd name="T22" fmla="*/ 102 w 159"/>
              <a:gd name="T23" fmla="*/ 286 h 286"/>
              <a:gd name="T24" fmla="*/ 50 w 159"/>
              <a:gd name="T25" fmla="*/ 286 h 286"/>
              <a:gd name="T26" fmla="*/ 50 w 159"/>
              <a:gd name="T27" fmla="*/ 146 h 286"/>
              <a:gd name="T28" fmla="*/ 0 w 159"/>
              <a:gd name="T29" fmla="*/ 146 h 286"/>
              <a:gd name="T30" fmla="*/ 0 w 159"/>
              <a:gd name="T31" fmla="*/ 99 h 286"/>
              <a:gd name="T32" fmla="*/ 50 w 159"/>
              <a:gd name="T33" fmla="*/ 99 h 286"/>
              <a:gd name="T34" fmla="*/ 50 w 159"/>
              <a:gd name="T35" fmla="*/ 71 h 286"/>
              <a:gd name="T36" fmla="*/ 50 w 159"/>
              <a:gd name="T37" fmla="*/ 71 h 286"/>
              <a:gd name="T38" fmla="*/ 50 w 159"/>
              <a:gd name="T39" fmla="*/ 64 h 286"/>
              <a:gd name="T40" fmla="*/ 51 w 159"/>
              <a:gd name="T41" fmla="*/ 57 h 286"/>
              <a:gd name="T42" fmla="*/ 52 w 159"/>
              <a:gd name="T43" fmla="*/ 50 h 286"/>
              <a:gd name="T44" fmla="*/ 54 w 159"/>
              <a:gd name="T45" fmla="*/ 43 h 286"/>
              <a:gd name="T46" fmla="*/ 57 w 159"/>
              <a:gd name="T47" fmla="*/ 37 h 286"/>
              <a:gd name="T48" fmla="*/ 60 w 159"/>
              <a:gd name="T49" fmla="*/ 31 h 286"/>
              <a:gd name="T50" fmla="*/ 63 w 159"/>
              <a:gd name="T51" fmla="*/ 26 h 286"/>
              <a:gd name="T52" fmla="*/ 67 w 159"/>
              <a:gd name="T53" fmla="*/ 21 h 286"/>
              <a:gd name="T54" fmla="*/ 72 w 159"/>
              <a:gd name="T55" fmla="*/ 16 h 286"/>
              <a:gd name="T56" fmla="*/ 78 w 159"/>
              <a:gd name="T57" fmla="*/ 12 h 286"/>
              <a:gd name="T58" fmla="*/ 83 w 159"/>
              <a:gd name="T59" fmla="*/ 8 h 286"/>
              <a:gd name="T60" fmla="*/ 88 w 159"/>
              <a:gd name="T61" fmla="*/ 5 h 286"/>
              <a:gd name="T62" fmla="*/ 94 w 159"/>
              <a:gd name="T63" fmla="*/ 3 h 286"/>
              <a:gd name="T64" fmla="*/ 100 w 159"/>
              <a:gd name="T65" fmla="*/ 1 h 286"/>
              <a:gd name="T66" fmla="*/ 108 w 159"/>
              <a:gd name="T67" fmla="*/ 0 h 286"/>
              <a:gd name="T68" fmla="*/ 114 w 159"/>
              <a:gd name="T69" fmla="*/ 0 h 286"/>
              <a:gd name="T70" fmla="*/ 159 w 159"/>
              <a:gd name="T71" fmla="*/ 0 h 286"/>
              <a:gd name="T72" fmla="*/ 159 w 159"/>
              <a:gd name="T73" fmla="*/ 5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59" h="286">
                <a:moveTo>
                  <a:pt x="159" y="50"/>
                </a:moveTo>
                <a:lnTo>
                  <a:pt x="114" y="50"/>
                </a:lnTo>
                <a:lnTo>
                  <a:pt x="114" y="50"/>
                </a:lnTo>
                <a:lnTo>
                  <a:pt x="111" y="51"/>
                </a:lnTo>
                <a:lnTo>
                  <a:pt x="107" y="54"/>
                </a:lnTo>
                <a:lnTo>
                  <a:pt x="103" y="60"/>
                </a:lnTo>
                <a:lnTo>
                  <a:pt x="102" y="66"/>
                </a:lnTo>
                <a:lnTo>
                  <a:pt x="102" y="99"/>
                </a:lnTo>
                <a:lnTo>
                  <a:pt x="159" y="99"/>
                </a:lnTo>
                <a:lnTo>
                  <a:pt x="159" y="146"/>
                </a:lnTo>
                <a:lnTo>
                  <a:pt x="102" y="146"/>
                </a:lnTo>
                <a:lnTo>
                  <a:pt x="102" y="286"/>
                </a:lnTo>
                <a:lnTo>
                  <a:pt x="50" y="286"/>
                </a:lnTo>
                <a:lnTo>
                  <a:pt x="50" y="146"/>
                </a:lnTo>
                <a:lnTo>
                  <a:pt x="0" y="146"/>
                </a:lnTo>
                <a:lnTo>
                  <a:pt x="0" y="99"/>
                </a:lnTo>
                <a:lnTo>
                  <a:pt x="50" y="99"/>
                </a:lnTo>
                <a:lnTo>
                  <a:pt x="50" y="71"/>
                </a:lnTo>
                <a:lnTo>
                  <a:pt x="50" y="71"/>
                </a:lnTo>
                <a:lnTo>
                  <a:pt x="50" y="64"/>
                </a:lnTo>
                <a:lnTo>
                  <a:pt x="51" y="57"/>
                </a:lnTo>
                <a:lnTo>
                  <a:pt x="52" y="50"/>
                </a:lnTo>
                <a:lnTo>
                  <a:pt x="54" y="43"/>
                </a:lnTo>
                <a:lnTo>
                  <a:pt x="57" y="37"/>
                </a:lnTo>
                <a:lnTo>
                  <a:pt x="60" y="31"/>
                </a:lnTo>
                <a:lnTo>
                  <a:pt x="63" y="26"/>
                </a:lnTo>
                <a:lnTo>
                  <a:pt x="67" y="21"/>
                </a:lnTo>
                <a:lnTo>
                  <a:pt x="72" y="16"/>
                </a:lnTo>
                <a:lnTo>
                  <a:pt x="78" y="12"/>
                </a:lnTo>
                <a:lnTo>
                  <a:pt x="83" y="8"/>
                </a:lnTo>
                <a:lnTo>
                  <a:pt x="88" y="5"/>
                </a:lnTo>
                <a:lnTo>
                  <a:pt x="94" y="3"/>
                </a:lnTo>
                <a:lnTo>
                  <a:pt x="100" y="1"/>
                </a:lnTo>
                <a:lnTo>
                  <a:pt x="108" y="0"/>
                </a:lnTo>
                <a:lnTo>
                  <a:pt x="114" y="0"/>
                </a:lnTo>
                <a:lnTo>
                  <a:pt x="159" y="0"/>
                </a:lnTo>
                <a:lnTo>
                  <a:pt x="159" y="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1" name="Freeform: Shape 31"/>
          <p:cNvSpPr/>
          <p:nvPr/>
        </p:nvSpPr>
        <p:spPr bwMode="auto">
          <a:xfrm>
            <a:off x="3611333" y="4709719"/>
            <a:ext cx="265097" cy="217887"/>
          </a:xfrm>
          <a:custGeom>
            <a:avLst/>
            <a:gdLst>
              <a:gd name="T0" fmla="*/ 285 w 293"/>
              <a:gd name="T1" fmla="*/ 32 h 238"/>
              <a:gd name="T2" fmla="*/ 259 w 293"/>
              <a:gd name="T3" fmla="*/ 38 h 238"/>
              <a:gd name="T4" fmla="*/ 275 w 293"/>
              <a:gd name="T5" fmla="*/ 24 h 238"/>
              <a:gd name="T6" fmla="*/ 285 w 293"/>
              <a:gd name="T7" fmla="*/ 4 h 238"/>
              <a:gd name="T8" fmla="*/ 257 w 293"/>
              <a:gd name="T9" fmla="*/ 16 h 238"/>
              <a:gd name="T10" fmla="*/ 237 w 293"/>
              <a:gd name="T11" fmla="*/ 11 h 238"/>
              <a:gd name="T12" fmla="*/ 216 w 293"/>
              <a:gd name="T13" fmla="*/ 1 h 238"/>
              <a:gd name="T14" fmla="*/ 203 w 293"/>
              <a:gd name="T15" fmla="*/ 0 h 238"/>
              <a:gd name="T16" fmla="*/ 179 w 293"/>
              <a:gd name="T17" fmla="*/ 5 h 238"/>
              <a:gd name="T18" fmla="*/ 154 w 293"/>
              <a:gd name="T19" fmla="*/ 27 h 238"/>
              <a:gd name="T20" fmla="*/ 143 w 293"/>
              <a:gd name="T21" fmla="*/ 54 h 238"/>
              <a:gd name="T22" fmla="*/ 143 w 293"/>
              <a:gd name="T23" fmla="*/ 67 h 238"/>
              <a:gd name="T24" fmla="*/ 126 w 293"/>
              <a:gd name="T25" fmla="*/ 72 h 238"/>
              <a:gd name="T26" fmla="*/ 75 w 293"/>
              <a:gd name="T27" fmla="*/ 55 h 238"/>
              <a:gd name="T28" fmla="*/ 33 w 293"/>
              <a:gd name="T29" fmla="*/ 24 h 238"/>
              <a:gd name="T30" fmla="*/ 17 w 293"/>
              <a:gd name="T31" fmla="*/ 17 h 238"/>
              <a:gd name="T32" fmla="*/ 12 w 293"/>
              <a:gd name="T33" fmla="*/ 41 h 238"/>
              <a:gd name="T34" fmla="*/ 14 w 293"/>
              <a:gd name="T35" fmla="*/ 57 h 238"/>
              <a:gd name="T36" fmla="*/ 23 w 293"/>
              <a:gd name="T37" fmla="*/ 76 h 238"/>
              <a:gd name="T38" fmla="*/ 39 w 293"/>
              <a:gd name="T39" fmla="*/ 91 h 238"/>
              <a:gd name="T40" fmla="*/ 25 w 293"/>
              <a:gd name="T41" fmla="*/ 89 h 238"/>
              <a:gd name="T42" fmla="*/ 12 w 293"/>
              <a:gd name="T43" fmla="*/ 84 h 238"/>
              <a:gd name="T44" fmla="*/ 13 w 293"/>
              <a:gd name="T45" fmla="*/ 95 h 238"/>
              <a:gd name="T46" fmla="*/ 25 w 293"/>
              <a:gd name="T47" fmla="*/ 123 h 238"/>
              <a:gd name="T48" fmla="*/ 50 w 293"/>
              <a:gd name="T49" fmla="*/ 140 h 238"/>
              <a:gd name="T50" fmla="*/ 52 w 293"/>
              <a:gd name="T51" fmla="*/ 145 h 238"/>
              <a:gd name="T52" fmla="*/ 33 w 293"/>
              <a:gd name="T53" fmla="*/ 145 h 238"/>
              <a:gd name="T54" fmla="*/ 41 w 293"/>
              <a:gd name="T55" fmla="*/ 161 h 238"/>
              <a:gd name="T56" fmla="*/ 62 w 293"/>
              <a:gd name="T57" fmla="*/ 179 h 238"/>
              <a:gd name="T58" fmla="*/ 89 w 293"/>
              <a:gd name="T59" fmla="*/ 186 h 238"/>
              <a:gd name="T60" fmla="*/ 73 w 293"/>
              <a:gd name="T61" fmla="*/ 197 h 238"/>
              <a:gd name="T62" fmla="*/ 45 w 293"/>
              <a:gd name="T63" fmla="*/ 208 h 238"/>
              <a:gd name="T64" fmla="*/ 14 w 293"/>
              <a:gd name="T65" fmla="*/ 212 h 238"/>
              <a:gd name="T66" fmla="*/ 0 w 293"/>
              <a:gd name="T67" fmla="*/ 211 h 238"/>
              <a:gd name="T68" fmla="*/ 32 w 293"/>
              <a:gd name="T69" fmla="*/ 227 h 238"/>
              <a:gd name="T70" fmla="*/ 68 w 293"/>
              <a:gd name="T71" fmla="*/ 237 h 238"/>
              <a:gd name="T72" fmla="*/ 93 w 293"/>
              <a:gd name="T73" fmla="*/ 238 h 238"/>
              <a:gd name="T74" fmla="*/ 149 w 293"/>
              <a:gd name="T75" fmla="*/ 229 h 238"/>
              <a:gd name="T76" fmla="*/ 195 w 293"/>
              <a:gd name="T77" fmla="*/ 205 h 238"/>
              <a:gd name="T78" fmla="*/ 229 w 293"/>
              <a:gd name="T79" fmla="*/ 169 h 238"/>
              <a:gd name="T80" fmla="*/ 252 w 293"/>
              <a:gd name="T81" fmla="*/ 127 h 238"/>
              <a:gd name="T82" fmla="*/ 262 w 293"/>
              <a:gd name="T83" fmla="*/ 82 h 238"/>
              <a:gd name="T84" fmla="*/ 263 w 293"/>
              <a:gd name="T85" fmla="*/ 59 h 238"/>
              <a:gd name="T86" fmla="*/ 280 w 293"/>
              <a:gd name="T87" fmla="*/ 45 h 238"/>
              <a:gd name="T88" fmla="*/ 293 w 293"/>
              <a:gd name="T89" fmla="*/ 2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3" h="238">
                <a:moveTo>
                  <a:pt x="293" y="28"/>
                </a:moveTo>
                <a:lnTo>
                  <a:pt x="293" y="28"/>
                </a:lnTo>
                <a:lnTo>
                  <a:pt x="285" y="32"/>
                </a:lnTo>
                <a:lnTo>
                  <a:pt x="277" y="34"/>
                </a:lnTo>
                <a:lnTo>
                  <a:pt x="267" y="36"/>
                </a:lnTo>
                <a:lnTo>
                  <a:pt x="259" y="38"/>
                </a:lnTo>
                <a:lnTo>
                  <a:pt x="259" y="38"/>
                </a:lnTo>
                <a:lnTo>
                  <a:pt x="267" y="31"/>
                </a:lnTo>
                <a:lnTo>
                  <a:pt x="275" y="24"/>
                </a:lnTo>
                <a:lnTo>
                  <a:pt x="281" y="14"/>
                </a:lnTo>
                <a:lnTo>
                  <a:pt x="285" y="4"/>
                </a:lnTo>
                <a:lnTo>
                  <a:pt x="285" y="4"/>
                </a:lnTo>
                <a:lnTo>
                  <a:pt x="277" y="9"/>
                </a:lnTo>
                <a:lnTo>
                  <a:pt x="266" y="13"/>
                </a:lnTo>
                <a:lnTo>
                  <a:pt x="257" y="16"/>
                </a:lnTo>
                <a:lnTo>
                  <a:pt x="247" y="18"/>
                </a:lnTo>
                <a:lnTo>
                  <a:pt x="247" y="18"/>
                </a:lnTo>
                <a:lnTo>
                  <a:pt x="237" y="11"/>
                </a:lnTo>
                <a:lnTo>
                  <a:pt x="227" y="5"/>
                </a:lnTo>
                <a:lnTo>
                  <a:pt x="222" y="3"/>
                </a:lnTo>
                <a:lnTo>
                  <a:pt x="216" y="1"/>
                </a:lnTo>
                <a:lnTo>
                  <a:pt x="209" y="0"/>
                </a:lnTo>
                <a:lnTo>
                  <a:pt x="203" y="0"/>
                </a:lnTo>
                <a:lnTo>
                  <a:pt x="203" y="0"/>
                </a:lnTo>
                <a:lnTo>
                  <a:pt x="197" y="0"/>
                </a:lnTo>
                <a:lnTo>
                  <a:pt x="191" y="1"/>
                </a:lnTo>
                <a:lnTo>
                  <a:pt x="179" y="5"/>
                </a:lnTo>
                <a:lnTo>
                  <a:pt x="169" y="10"/>
                </a:lnTo>
                <a:lnTo>
                  <a:pt x="161" y="17"/>
                </a:lnTo>
                <a:lnTo>
                  <a:pt x="154" y="27"/>
                </a:lnTo>
                <a:lnTo>
                  <a:pt x="147" y="37"/>
                </a:lnTo>
                <a:lnTo>
                  <a:pt x="144" y="48"/>
                </a:lnTo>
                <a:lnTo>
                  <a:pt x="143" y="54"/>
                </a:lnTo>
                <a:lnTo>
                  <a:pt x="143" y="60"/>
                </a:lnTo>
                <a:lnTo>
                  <a:pt x="143" y="60"/>
                </a:lnTo>
                <a:lnTo>
                  <a:pt x="143" y="67"/>
                </a:lnTo>
                <a:lnTo>
                  <a:pt x="144" y="74"/>
                </a:lnTo>
                <a:lnTo>
                  <a:pt x="144" y="74"/>
                </a:lnTo>
                <a:lnTo>
                  <a:pt x="126" y="72"/>
                </a:lnTo>
                <a:lnTo>
                  <a:pt x="108" y="68"/>
                </a:lnTo>
                <a:lnTo>
                  <a:pt x="92" y="63"/>
                </a:lnTo>
                <a:lnTo>
                  <a:pt x="75" y="55"/>
                </a:lnTo>
                <a:lnTo>
                  <a:pt x="59" y="46"/>
                </a:lnTo>
                <a:lnTo>
                  <a:pt x="45" y="36"/>
                </a:lnTo>
                <a:lnTo>
                  <a:pt x="33" y="24"/>
                </a:lnTo>
                <a:lnTo>
                  <a:pt x="20" y="11"/>
                </a:lnTo>
                <a:lnTo>
                  <a:pt x="20" y="11"/>
                </a:lnTo>
                <a:lnTo>
                  <a:pt x="17" y="17"/>
                </a:lnTo>
                <a:lnTo>
                  <a:pt x="15" y="26"/>
                </a:lnTo>
                <a:lnTo>
                  <a:pt x="13" y="33"/>
                </a:lnTo>
                <a:lnTo>
                  <a:pt x="12" y="41"/>
                </a:lnTo>
                <a:lnTo>
                  <a:pt x="12" y="41"/>
                </a:lnTo>
                <a:lnTo>
                  <a:pt x="13" y="48"/>
                </a:lnTo>
                <a:lnTo>
                  <a:pt x="14" y="57"/>
                </a:lnTo>
                <a:lnTo>
                  <a:pt x="17" y="63"/>
                </a:lnTo>
                <a:lnTo>
                  <a:pt x="20" y="70"/>
                </a:lnTo>
                <a:lnTo>
                  <a:pt x="23" y="76"/>
                </a:lnTo>
                <a:lnTo>
                  <a:pt x="28" y="81"/>
                </a:lnTo>
                <a:lnTo>
                  <a:pt x="34" y="87"/>
                </a:lnTo>
                <a:lnTo>
                  <a:pt x="39" y="91"/>
                </a:lnTo>
                <a:lnTo>
                  <a:pt x="39" y="91"/>
                </a:lnTo>
                <a:lnTo>
                  <a:pt x="32" y="91"/>
                </a:lnTo>
                <a:lnTo>
                  <a:pt x="25" y="89"/>
                </a:lnTo>
                <a:lnTo>
                  <a:pt x="18" y="87"/>
                </a:lnTo>
                <a:lnTo>
                  <a:pt x="12" y="84"/>
                </a:lnTo>
                <a:lnTo>
                  <a:pt x="12" y="84"/>
                </a:lnTo>
                <a:lnTo>
                  <a:pt x="12" y="85"/>
                </a:lnTo>
                <a:lnTo>
                  <a:pt x="12" y="85"/>
                </a:lnTo>
                <a:lnTo>
                  <a:pt x="13" y="95"/>
                </a:lnTo>
                <a:lnTo>
                  <a:pt x="16" y="105"/>
                </a:lnTo>
                <a:lnTo>
                  <a:pt x="20" y="115"/>
                </a:lnTo>
                <a:lnTo>
                  <a:pt x="25" y="123"/>
                </a:lnTo>
                <a:lnTo>
                  <a:pt x="33" y="130"/>
                </a:lnTo>
                <a:lnTo>
                  <a:pt x="41" y="136"/>
                </a:lnTo>
                <a:lnTo>
                  <a:pt x="50" y="140"/>
                </a:lnTo>
                <a:lnTo>
                  <a:pt x="60" y="143"/>
                </a:lnTo>
                <a:lnTo>
                  <a:pt x="60" y="143"/>
                </a:lnTo>
                <a:lnTo>
                  <a:pt x="52" y="145"/>
                </a:lnTo>
                <a:lnTo>
                  <a:pt x="44" y="146"/>
                </a:lnTo>
                <a:lnTo>
                  <a:pt x="44" y="146"/>
                </a:lnTo>
                <a:lnTo>
                  <a:pt x="33" y="145"/>
                </a:lnTo>
                <a:lnTo>
                  <a:pt x="33" y="145"/>
                </a:lnTo>
                <a:lnTo>
                  <a:pt x="37" y="153"/>
                </a:lnTo>
                <a:lnTo>
                  <a:pt x="41" y="161"/>
                </a:lnTo>
                <a:lnTo>
                  <a:pt x="47" y="168"/>
                </a:lnTo>
                <a:lnTo>
                  <a:pt x="54" y="175"/>
                </a:lnTo>
                <a:lnTo>
                  <a:pt x="62" y="179"/>
                </a:lnTo>
                <a:lnTo>
                  <a:pt x="71" y="183"/>
                </a:lnTo>
                <a:lnTo>
                  <a:pt x="79" y="185"/>
                </a:lnTo>
                <a:lnTo>
                  <a:pt x="89" y="186"/>
                </a:lnTo>
                <a:lnTo>
                  <a:pt x="89" y="186"/>
                </a:lnTo>
                <a:lnTo>
                  <a:pt x="81" y="192"/>
                </a:lnTo>
                <a:lnTo>
                  <a:pt x="73" y="197"/>
                </a:lnTo>
                <a:lnTo>
                  <a:pt x="64" y="201"/>
                </a:lnTo>
                <a:lnTo>
                  <a:pt x="54" y="206"/>
                </a:lnTo>
                <a:lnTo>
                  <a:pt x="45" y="208"/>
                </a:lnTo>
                <a:lnTo>
                  <a:pt x="35" y="210"/>
                </a:lnTo>
                <a:lnTo>
                  <a:pt x="25" y="212"/>
                </a:lnTo>
                <a:lnTo>
                  <a:pt x="14" y="212"/>
                </a:lnTo>
                <a:lnTo>
                  <a:pt x="14" y="212"/>
                </a:lnTo>
                <a:lnTo>
                  <a:pt x="0" y="211"/>
                </a:lnTo>
                <a:lnTo>
                  <a:pt x="0" y="211"/>
                </a:lnTo>
                <a:lnTo>
                  <a:pt x="10" y="217"/>
                </a:lnTo>
                <a:lnTo>
                  <a:pt x="21" y="222"/>
                </a:lnTo>
                <a:lnTo>
                  <a:pt x="32" y="227"/>
                </a:lnTo>
                <a:lnTo>
                  <a:pt x="44" y="231"/>
                </a:lnTo>
                <a:lnTo>
                  <a:pt x="55" y="235"/>
                </a:lnTo>
                <a:lnTo>
                  <a:pt x="68" y="237"/>
                </a:lnTo>
                <a:lnTo>
                  <a:pt x="80" y="238"/>
                </a:lnTo>
                <a:lnTo>
                  <a:pt x="93" y="238"/>
                </a:lnTo>
                <a:lnTo>
                  <a:pt x="93" y="238"/>
                </a:lnTo>
                <a:lnTo>
                  <a:pt x="112" y="237"/>
                </a:lnTo>
                <a:lnTo>
                  <a:pt x="132" y="233"/>
                </a:lnTo>
                <a:lnTo>
                  <a:pt x="149" y="229"/>
                </a:lnTo>
                <a:lnTo>
                  <a:pt x="166" y="222"/>
                </a:lnTo>
                <a:lnTo>
                  <a:pt x="180" y="215"/>
                </a:lnTo>
                <a:lnTo>
                  <a:pt x="195" y="205"/>
                </a:lnTo>
                <a:lnTo>
                  <a:pt x="207" y="194"/>
                </a:lnTo>
                <a:lnTo>
                  <a:pt x="220" y="183"/>
                </a:lnTo>
                <a:lnTo>
                  <a:pt x="229" y="169"/>
                </a:lnTo>
                <a:lnTo>
                  <a:pt x="238" y="156"/>
                </a:lnTo>
                <a:lnTo>
                  <a:pt x="246" y="141"/>
                </a:lnTo>
                <a:lnTo>
                  <a:pt x="252" y="127"/>
                </a:lnTo>
                <a:lnTo>
                  <a:pt x="257" y="112"/>
                </a:lnTo>
                <a:lnTo>
                  <a:pt x="260" y="97"/>
                </a:lnTo>
                <a:lnTo>
                  <a:pt x="262" y="82"/>
                </a:lnTo>
                <a:lnTo>
                  <a:pt x="263" y="67"/>
                </a:lnTo>
                <a:lnTo>
                  <a:pt x="263" y="67"/>
                </a:lnTo>
                <a:lnTo>
                  <a:pt x="263" y="59"/>
                </a:lnTo>
                <a:lnTo>
                  <a:pt x="263" y="59"/>
                </a:lnTo>
                <a:lnTo>
                  <a:pt x="271" y="52"/>
                </a:lnTo>
                <a:lnTo>
                  <a:pt x="280" y="45"/>
                </a:lnTo>
                <a:lnTo>
                  <a:pt x="287" y="37"/>
                </a:lnTo>
                <a:lnTo>
                  <a:pt x="293" y="28"/>
                </a:lnTo>
                <a:lnTo>
                  <a:pt x="293" y="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2" name="Freeform: Shape 32"/>
          <p:cNvSpPr/>
          <p:nvPr/>
        </p:nvSpPr>
        <p:spPr bwMode="auto">
          <a:xfrm>
            <a:off x="8347603" y="2586704"/>
            <a:ext cx="282620" cy="272342"/>
          </a:xfrm>
          <a:custGeom>
            <a:avLst/>
            <a:gdLst>
              <a:gd name="T0" fmla="*/ 0 w 208"/>
              <a:gd name="T1" fmla="*/ 68 h 201"/>
              <a:gd name="T2" fmla="*/ 8 w 208"/>
              <a:gd name="T3" fmla="*/ 78 h 201"/>
              <a:gd name="T4" fmla="*/ 31 w 208"/>
              <a:gd name="T5" fmla="*/ 72 h 201"/>
              <a:gd name="T6" fmla="*/ 64 w 208"/>
              <a:gd name="T7" fmla="*/ 172 h 201"/>
              <a:gd name="T8" fmla="*/ 106 w 208"/>
              <a:gd name="T9" fmla="*/ 189 h 201"/>
              <a:gd name="T10" fmla="*/ 197 w 208"/>
              <a:gd name="T11" fmla="*/ 62 h 201"/>
              <a:gd name="T12" fmla="*/ 114 w 208"/>
              <a:gd name="T13" fmla="*/ 67 h 201"/>
              <a:gd name="T14" fmla="*/ 137 w 208"/>
              <a:gd name="T15" fmla="*/ 94 h 201"/>
              <a:gd name="T16" fmla="*/ 109 w 208"/>
              <a:gd name="T17" fmla="*/ 130 h 201"/>
              <a:gd name="T18" fmla="*/ 93 w 208"/>
              <a:gd name="T19" fmla="*/ 90 h 201"/>
              <a:gd name="T20" fmla="*/ 60 w 208"/>
              <a:gd name="T21" fmla="*/ 22 h 201"/>
              <a:gd name="T22" fmla="*/ 0 w 208"/>
              <a:gd name="T23" fmla="*/ 6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1">
                <a:moveTo>
                  <a:pt x="0" y="68"/>
                </a:moveTo>
                <a:cubicBezTo>
                  <a:pt x="8" y="78"/>
                  <a:pt x="8" y="78"/>
                  <a:pt x="8" y="78"/>
                </a:cubicBezTo>
                <a:cubicBezTo>
                  <a:pt x="8" y="78"/>
                  <a:pt x="25" y="65"/>
                  <a:pt x="31" y="72"/>
                </a:cubicBezTo>
                <a:cubicBezTo>
                  <a:pt x="36" y="78"/>
                  <a:pt x="57" y="157"/>
                  <a:pt x="64" y="172"/>
                </a:cubicBezTo>
                <a:cubicBezTo>
                  <a:pt x="70" y="184"/>
                  <a:pt x="87" y="201"/>
                  <a:pt x="106" y="189"/>
                </a:cubicBezTo>
                <a:cubicBezTo>
                  <a:pt x="125" y="177"/>
                  <a:pt x="186" y="124"/>
                  <a:pt x="197" y="62"/>
                </a:cubicBezTo>
                <a:cubicBezTo>
                  <a:pt x="208" y="0"/>
                  <a:pt x="123" y="13"/>
                  <a:pt x="114" y="67"/>
                </a:cubicBezTo>
                <a:cubicBezTo>
                  <a:pt x="137" y="54"/>
                  <a:pt x="149" y="73"/>
                  <a:pt x="137" y="94"/>
                </a:cubicBezTo>
                <a:cubicBezTo>
                  <a:pt x="126" y="116"/>
                  <a:pt x="115" y="130"/>
                  <a:pt x="109" y="130"/>
                </a:cubicBezTo>
                <a:cubicBezTo>
                  <a:pt x="104" y="130"/>
                  <a:pt x="100" y="116"/>
                  <a:pt x="93" y="90"/>
                </a:cubicBezTo>
                <a:cubicBezTo>
                  <a:pt x="87" y="64"/>
                  <a:pt x="87" y="17"/>
                  <a:pt x="60" y="22"/>
                </a:cubicBezTo>
                <a:cubicBezTo>
                  <a:pt x="34" y="27"/>
                  <a:pt x="0" y="68"/>
                  <a:pt x="0" y="6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3" name="Freeform: Shape 35"/>
          <p:cNvSpPr/>
          <p:nvPr/>
        </p:nvSpPr>
        <p:spPr bwMode="auto">
          <a:xfrm>
            <a:off x="6499043" y="1941678"/>
            <a:ext cx="238408" cy="237965"/>
          </a:xfrm>
          <a:custGeom>
            <a:avLst/>
            <a:gdLst>
              <a:gd name="T0" fmla="*/ 164 w 204"/>
              <a:gd name="T1" fmla="*/ 0 h 204"/>
              <a:gd name="T2" fmla="*/ 39 w 204"/>
              <a:gd name="T3" fmla="*/ 0 h 204"/>
              <a:gd name="T4" fmla="*/ 0 w 204"/>
              <a:gd name="T5" fmla="*/ 39 h 204"/>
              <a:gd name="T6" fmla="*/ 0 w 204"/>
              <a:gd name="T7" fmla="*/ 81 h 204"/>
              <a:gd name="T8" fmla="*/ 0 w 204"/>
              <a:gd name="T9" fmla="*/ 164 h 204"/>
              <a:gd name="T10" fmla="*/ 39 w 204"/>
              <a:gd name="T11" fmla="*/ 204 h 204"/>
              <a:gd name="T12" fmla="*/ 164 w 204"/>
              <a:gd name="T13" fmla="*/ 204 h 204"/>
              <a:gd name="T14" fmla="*/ 204 w 204"/>
              <a:gd name="T15" fmla="*/ 164 h 204"/>
              <a:gd name="T16" fmla="*/ 204 w 204"/>
              <a:gd name="T17" fmla="*/ 81 h 204"/>
              <a:gd name="T18" fmla="*/ 204 w 204"/>
              <a:gd name="T19" fmla="*/ 39 h 204"/>
              <a:gd name="T20" fmla="*/ 164 w 204"/>
              <a:gd name="T21" fmla="*/ 0 h 204"/>
              <a:gd name="T22" fmla="*/ 176 w 204"/>
              <a:gd name="T23" fmla="*/ 23 h 204"/>
              <a:gd name="T24" fmla="*/ 180 w 204"/>
              <a:gd name="T25" fmla="*/ 23 h 204"/>
              <a:gd name="T26" fmla="*/ 180 w 204"/>
              <a:gd name="T27" fmla="*/ 28 h 204"/>
              <a:gd name="T28" fmla="*/ 180 w 204"/>
              <a:gd name="T29" fmla="*/ 58 h 204"/>
              <a:gd name="T30" fmla="*/ 146 w 204"/>
              <a:gd name="T31" fmla="*/ 58 h 204"/>
              <a:gd name="T32" fmla="*/ 146 w 204"/>
              <a:gd name="T33" fmla="*/ 24 h 204"/>
              <a:gd name="T34" fmla="*/ 176 w 204"/>
              <a:gd name="T35" fmla="*/ 23 h 204"/>
              <a:gd name="T36" fmla="*/ 73 w 204"/>
              <a:gd name="T37" fmla="*/ 81 h 204"/>
              <a:gd name="T38" fmla="*/ 102 w 204"/>
              <a:gd name="T39" fmla="*/ 66 h 204"/>
              <a:gd name="T40" fmla="*/ 131 w 204"/>
              <a:gd name="T41" fmla="*/ 81 h 204"/>
              <a:gd name="T42" fmla="*/ 138 w 204"/>
              <a:gd name="T43" fmla="*/ 102 h 204"/>
              <a:gd name="T44" fmla="*/ 102 w 204"/>
              <a:gd name="T45" fmla="*/ 138 h 204"/>
              <a:gd name="T46" fmla="*/ 66 w 204"/>
              <a:gd name="T47" fmla="*/ 102 h 204"/>
              <a:gd name="T48" fmla="*/ 73 w 204"/>
              <a:gd name="T49" fmla="*/ 81 h 204"/>
              <a:gd name="T50" fmla="*/ 184 w 204"/>
              <a:gd name="T51" fmla="*/ 164 h 204"/>
              <a:gd name="T52" fmla="*/ 164 w 204"/>
              <a:gd name="T53" fmla="*/ 184 h 204"/>
              <a:gd name="T54" fmla="*/ 39 w 204"/>
              <a:gd name="T55" fmla="*/ 184 h 204"/>
              <a:gd name="T56" fmla="*/ 20 w 204"/>
              <a:gd name="T57" fmla="*/ 164 h 204"/>
              <a:gd name="T58" fmla="*/ 20 w 204"/>
              <a:gd name="T59" fmla="*/ 81 h 204"/>
              <a:gd name="T60" fmla="*/ 50 w 204"/>
              <a:gd name="T61" fmla="*/ 81 h 204"/>
              <a:gd name="T62" fmla="*/ 46 w 204"/>
              <a:gd name="T63" fmla="*/ 102 h 204"/>
              <a:gd name="T64" fmla="*/ 102 w 204"/>
              <a:gd name="T65" fmla="*/ 158 h 204"/>
              <a:gd name="T66" fmla="*/ 157 w 204"/>
              <a:gd name="T67" fmla="*/ 102 h 204"/>
              <a:gd name="T68" fmla="*/ 153 w 204"/>
              <a:gd name="T69" fmla="*/ 81 h 204"/>
              <a:gd name="T70" fmla="*/ 184 w 204"/>
              <a:gd name="T71" fmla="*/ 81 h 204"/>
              <a:gd name="T72" fmla="*/ 184 w 204"/>
              <a:gd name="T73" fmla="*/ 16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" h="204">
                <a:moveTo>
                  <a:pt x="164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8"/>
                  <a:pt x="0" y="3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86"/>
                  <a:pt x="17" y="204"/>
                  <a:pt x="39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86" y="204"/>
                  <a:pt x="204" y="186"/>
                  <a:pt x="204" y="1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4" y="18"/>
                  <a:pt x="186" y="0"/>
                  <a:pt x="164" y="0"/>
                </a:cubicBezTo>
                <a:close/>
                <a:moveTo>
                  <a:pt x="176" y="23"/>
                </a:moveTo>
                <a:cubicBezTo>
                  <a:pt x="180" y="23"/>
                  <a:pt x="180" y="23"/>
                  <a:pt x="180" y="23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24"/>
                  <a:pt x="146" y="24"/>
                  <a:pt x="146" y="24"/>
                </a:cubicBezTo>
                <a:lnTo>
                  <a:pt x="176" y="23"/>
                </a:lnTo>
                <a:close/>
                <a:moveTo>
                  <a:pt x="73" y="81"/>
                </a:moveTo>
                <a:cubicBezTo>
                  <a:pt x="79" y="72"/>
                  <a:pt x="90" y="66"/>
                  <a:pt x="102" y="66"/>
                </a:cubicBezTo>
                <a:cubicBezTo>
                  <a:pt x="114" y="66"/>
                  <a:pt x="124" y="72"/>
                  <a:pt x="131" y="81"/>
                </a:cubicBezTo>
                <a:cubicBezTo>
                  <a:pt x="135" y="87"/>
                  <a:pt x="138" y="94"/>
                  <a:pt x="138" y="102"/>
                </a:cubicBezTo>
                <a:cubicBezTo>
                  <a:pt x="138" y="122"/>
                  <a:pt x="121" y="138"/>
                  <a:pt x="102" y="138"/>
                </a:cubicBezTo>
                <a:cubicBezTo>
                  <a:pt x="82" y="138"/>
                  <a:pt x="66" y="122"/>
                  <a:pt x="66" y="102"/>
                </a:cubicBezTo>
                <a:cubicBezTo>
                  <a:pt x="66" y="94"/>
                  <a:pt x="68" y="87"/>
                  <a:pt x="73" y="81"/>
                </a:cubicBezTo>
                <a:close/>
                <a:moveTo>
                  <a:pt x="184" y="164"/>
                </a:moveTo>
                <a:cubicBezTo>
                  <a:pt x="184" y="175"/>
                  <a:pt x="175" y="184"/>
                  <a:pt x="164" y="184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28" y="184"/>
                  <a:pt x="20" y="175"/>
                  <a:pt x="20" y="164"/>
                </a:cubicBezTo>
                <a:cubicBezTo>
                  <a:pt x="20" y="81"/>
                  <a:pt x="20" y="81"/>
                  <a:pt x="20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47" y="87"/>
                  <a:pt x="46" y="95"/>
                  <a:pt x="46" y="102"/>
                </a:cubicBezTo>
                <a:cubicBezTo>
                  <a:pt x="46" y="133"/>
                  <a:pt x="71" y="158"/>
                  <a:pt x="102" y="158"/>
                </a:cubicBezTo>
                <a:cubicBezTo>
                  <a:pt x="132" y="158"/>
                  <a:pt x="157" y="133"/>
                  <a:pt x="157" y="102"/>
                </a:cubicBezTo>
                <a:cubicBezTo>
                  <a:pt x="157" y="95"/>
                  <a:pt x="156" y="87"/>
                  <a:pt x="153" y="81"/>
                </a:cubicBezTo>
                <a:cubicBezTo>
                  <a:pt x="184" y="81"/>
                  <a:pt x="184" y="81"/>
                  <a:pt x="184" y="81"/>
                </a:cubicBezTo>
                <a:lnTo>
                  <a:pt x="184" y="1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4" name="Freeform: Shape 38"/>
          <p:cNvSpPr/>
          <p:nvPr/>
        </p:nvSpPr>
        <p:spPr bwMode="auto">
          <a:xfrm>
            <a:off x="7165609" y="4592549"/>
            <a:ext cx="352660" cy="326268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5" name="Freeform: Shape 39"/>
          <p:cNvSpPr>
            <a:spLocks noChangeAspect="1"/>
          </p:cNvSpPr>
          <p:nvPr/>
        </p:nvSpPr>
        <p:spPr bwMode="auto">
          <a:xfrm>
            <a:off x="3661464" y="2792653"/>
            <a:ext cx="277292" cy="277001"/>
          </a:xfrm>
          <a:custGeom>
            <a:avLst/>
            <a:gdLst>
              <a:gd name="T0" fmla="*/ 374 w 400"/>
              <a:gd name="T1" fmla="*/ 100 h 400"/>
              <a:gd name="T2" fmla="*/ 301 w 400"/>
              <a:gd name="T3" fmla="*/ 27 h 400"/>
              <a:gd name="T4" fmla="*/ 200 w 400"/>
              <a:gd name="T5" fmla="*/ 0 h 400"/>
              <a:gd name="T6" fmla="*/ 100 w 400"/>
              <a:gd name="T7" fmla="*/ 27 h 400"/>
              <a:gd name="T8" fmla="*/ 27 w 400"/>
              <a:gd name="T9" fmla="*/ 100 h 400"/>
              <a:gd name="T10" fmla="*/ 0 w 400"/>
              <a:gd name="T11" fmla="*/ 200 h 400"/>
              <a:gd name="T12" fmla="*/ 27 w 400"/>
              <a:gd name="T13" fmla="*/ 301 h 400"/>
              <a:gd name="T14" fmla="*/ 100 w 400"/>
              <a:gd name="T15" fmla="*/ 374 h 400"/>
              <a:gd name="T16" fmla="*/ 200 w 400"/>
              <a:gd name="T17" fmla="*/ 400 h 400"/>
              <a:gd name="T18" fmla="*/ 301 w 400"/>
              <a:gd name="T19" fmla="*/ 374 h 400"/>
              <a:gd name="T20" fmla="*/ 374 w 400"/>
              <a:gd name="T21" fmla="*/ 301 h 400"/>
              <a:gd name="T22" fmla="*/ 400 w 400"/>
              <a:gd name="T23" fmla="*/ 200 h 400"/>
              <a:gd name="T24" fmla="*/ 374 w 400"/>
              <a:gd name="T25" fmla="*/ 100 h 400"/>
              <a:gd name="T26" fmla="*/ 330 w 400"/>
              <a:gd name="T27" fmla="*/ 170 h 400"/>
              <a:gd name="T28" fmla="*/ 188 w 400"/>
              <a:gd name="T29" fmla="*/ 311 h 400"/>
              <a:gd name="T30" fmla="*/ 176 w 400"/>
              <a:gd name="T31" fmla="*/ 316 h 400"/>
              <a:gd name="T32" fmla="*/ 165 w 400"/>
              <a:gd name="T33" fmla="*/ 311 h 400"/>
              <a:gd name="T34" fmla="*/ 70 w 400"/>
              <a:gd name="T35" fmla="*/ 217 h 400"/>
              <a:gd name="T36" fmla="*/ 66 w 400"/>
              <a:gd name="T37" fmla="*/ 205 h 400"/>
              <a:gd name="T38" fmla="*/ 70 w 400"/>
              <a:gd name="T39" fmla="*/ 193 h 400"/>
              <a:gd name="T40" fmla="*/ 94 w 400"/>
              <a:gd name="T41" fmla="*/ 170 h 400"/>
              <a:gd name="T42" fmla="*/ 106 w 400"/>
              <a:gd name="T43" fmla="*/ 165 h 400"/>
              <a:gd name="T44" fmla="*/ 118 w 400"/>
              <a:gd name="T45" fmla="*/ 170 h 400"/>
              <a:gd name="T46" fmla="*/ 176 w 400"/>
              <a:gd name="T47" fmla="*/ 229 h 400"/>
              <a:gd name="T48" fmla="*/ 283 w 400"/>
              <a:gd name="T49" fmla="*/ 123 h 400"/>
              <a:gd name="T50" fmla="*/ 295 w 400"/>
              <a:gd name="T51" fmla="*/ 118 h 400"/>
              <a:gd name="T52" fmla="*/ 306 w 400"/>
              <a:gd name="T53" fmla="*/ 123 h 400"/>
              <a:gd name="T54" fmla="*/ 330 w 400"/>
              <a:gd name="T55" fmla="*/ 146 h 400"/>
              <a:gd name="T56" fmla="*/ 335 w 400"/>
              <a:gd name="T57" fmla="*/ 158 h 400"/>
              <a:gd name="T58" fmla="*/ 330 w 400"/>
              <a:gd name="T59" fmla="*/ 170 h 400"/>
              <a:gd name="T60" fmla="*/ 330 w 400"/>
              <a:gd name="T61" fmla="*/ 170 h 400"/>
              <a:gd name="T62" fmla="*/ 330 w 400"/>
              <a:gd name="T63" fmla="*/ 17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0" h="400">
                <a:moveTo>
                  <a:pt x="374" y="100"/>
                </a:moveTo>
                <a:cubicBezTo>
                  <a:pt x="356" y="69"/>
                  <a:pt x="331" y="45"/>
                  <a:pt x="301" y="27"/>
                </a:cubicBezTo>
                <a:cubicBezTo>
                  <a:pt x="270" y="9"/>
                  <a:pt x="237" y="0"/>
                  <a:pt x="200" y="0"/>
                </a:cubicBezTo>
                <a:cubicBezTo>
                  <a:pt x="164" y="0"/>
                  <a:pt x="130" y="9"/>
                  <a:pt x="100" y="27"/>
                </a:cubicBezTo>
                <a:cubicBezTo>
                  <a:pt x="69" y="45"/>
                  <a:pt x="45" y="69"/>
                  <a:pt x="27" y="100"/>
                </a:cubicBezTo>
                <a:cubicBezTo>
                  <a:pt x="9" y="130"/>
                  <a:pt x="0" y="164"/>
                  <a:pt x="0" y="200"/>
                </a:cubicBezTo>
                <a:cubicBezTo>
                  <a:pt x="0" y="237"/>
                  <a:pt x="9" y="270"/>
                  <a:pt x="27" y="301"/>
                </a:cubicBezTo>
                <a:cubicBezTo>
                  <a:pt x="45" y="331"/>
                  <a:pt x="69" y="356"/>
                  <a:pt x="100" y="374"/>
                </a:cubicBezTo>
                <a:cubicBezTo>
                  <a:pt x="130" y="391"/>
                  <a:pt x="164" y="400"/>
                  <a:pt x="200" y="400"/>
                </a:cubicBezTo>
                <a:cubicBezTo>
                  <a:pt x="237" y="400"/>
                  <a:pt x="270" y="391"/>
                  <a:pt x="301" y="374"/>
                </a:cubicBezTo>
                <a:cubicBezTo>
                  <a:pt x="331" y="356"/>
                  <a:pt x="356" y="331"/>
                  <a:pt x="374" y="301"/>
                </a:cubicBezTo>
                <a:cubicBezTo>
                  <a:pt x="392" y="270"/>
                  <a:pt x="400" y="237"/>
                  <a:pt x="400" y="200"/>
                </a:cubicBezTo>
                <a:cubicBezTo>
                  <a:pt x="400" y="164"/>
                  <a:pt x="392" y="130"/>
                  <a:pt x="374" y="100"/>
                </a:cubicBezTo>
                <a:close/>
                <a:moveTo>
                  <a:pt x="330" y="170"/>
                </a:moveTo>
                <a:cubicBezTo>
                  <a:pt x="188" y="311"/>
                  <a:pt x="188" y="311"/>
                  <a:pt x="188" y="311"/>
                </a:cubicBezTo>
                <a:cubicBezTo>
                  <a:pt x="185" y="315"/>
                  <a:pt x="181" y="316"/>
                  <a:pt x="176" y="316"/>
                </a:cubicBezTo>
                <a:cubicBezTo>
                  <a:pt x="172" y="316"/>
                  <a:pt x="168" y="315"/>
                  <a:pt x="165" y="311"/>
                </a:cubicBezTo>
                <a:cubicBezTo>
                  <a:pt x="70" y="217"/>
                  <a:pt x="70" y="217"/>
                  <a:pt x="70" y="217"/>
                </a:cubicBezTo>
                <a:cubicBezTo>
                  <a:pt x="67" y="214"/>
                  <a:pt x="66" y="210"/>
                  <a:pt x="66" y="205"/>
                </a:cubicBezTo>
                <a:cubicBezTo>
                  <a:pt x="66" y="200"/>
                  <a:pt x="67" y="196"/>
                  <a:pt x="70" y="193"/>
                </a:cubicBezTo>
                <a:cubicBezTo>
                  <a:pt x="94" y="170"/>
                  <a:pt x="94" y="170"/>
                  <a:pt x="94" y="170"/>
                </a:cubicBezTo>
                <a:cubicBezTo>
                  <a:pt x="97" y="166"/>
                  <a:pt x="101" y="165"/>
                  <a:pt x="106" y="165"/>
                </a:cubicBezTo>
                <a:cubicBezTo>
                  <a:pt x="110" y="165"/>
                  <a:pt x="114" y="166"/>
                  <a:pt x="118" y="170"/>
                </a:cubicBezTo>
                <a:cubicBezTo>
                  <a:pt x="176" y="229"/>
                  <a:pt x="176" y="229"/>
                  <a:pt x="176" y="229"/>
                </a:cubicBezTo>
                <a:cubicBezTo>
                  <a:pt x="283" y="123"/>
                  <a:pt x="283" y="123"/>
                  <a:pt x="283" y="123"/>
                </a:cubicBezTo>
                <a:cubicBezTo>
                  <a:pt x="286" y="119"/>
                  <a:pt x="290" y="118"/>
                  <a:pt x="295" y="118"/>
                </a:cubicBezTo>
                <a:cubicBezTo>
                  <a:pt x="299" y="118"/>
                  <a:pt x="303" y="119"/>
                  <a:pt x="306" y="123"/>
                </a:cubicBezTo>
                <a:cubicBezTo>
                  <a:pt x="330" y="146"/>
                  <a:pt x="330" y="146"/>
                  <a:pt x="330" y="146"/>
                </a:cubicBezTo>
                <a:cubicBezTo>
                  <a:pt x="333" y="149"/>
                  <a:pt x="335" y="153"/>
                  <a:pt x="335" y="158"/>
                </a:cubicBezTo>
                <a:cubicBezTo>
                  <a:pt x="335" y="163"/>
                  <a:pt x="333" y="167"/>
                  <a:pt x="330" y="170"/>
                </a:cubicBezTo>
                <a:close/>
                <a:moveTo>
                  <a:pt x="330" y="170"/>
                </a:moveTo>
                <a:cubicBezTo>
                  <a:pt x="330" y="170"/>
                  <a:pt x="330" y="170"/>
                  <a:pt x="330" y="17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sz="1600">
              <a:solidFill>
                <a:schemeClr val="bg1">
                  <a:lumMod val="50000"/>
                </a:schemeClr>
              </a:solidFill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46168" y="254887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44450" y="285904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35410" y="4446987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33692" y="4757163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762173" y="254887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760455" y="285904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647702" y="4446987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645984" y="4757163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153431" y="124211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151713" y="1552294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flipV="1">
            <a:off x="1587" y="3724130"/>
            <a:ext cx="12192000" cy="69724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780" tIns="57891" rIns="115780" bIns="57891"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" name="椭圆 2"/>
          <p:cNvSpPr/>
          <p:nvPr/>
        </p:nvSpPr>
        <p:spPr>
          <a:xfrm>
            <a:off x="2583588" y="3334398"/>
            <a:ext cx="778961" cy="779471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anchor="ctr"/>
          <a:lstStyle/>
          <a:p>
            <a:pPr algn="ctr">
              <a:defRPr/>
            </a:pPr>
            <a:endParaRPr lang="zh-CN" altLang="en-US" sz="2400" dirty="0">
              <a:latin typeface="Avant GardeBook" pitchFamily="50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243346" y="3334398"/>
            <a:ext cx="778961" cy="779471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anchor="ctr"/>
          <a:lstStyle/>
          <a:p>
            <a:pPr algn="ctr">
              <a:defRPr/>
            </a:pPr>
            <a:endParaRPr lang="zh-CN" altLang="en-US" sz="2400" dirty="0">
              <a:latin typeface="Avant GardeBook" pitchFamily="50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901320" y="3334398"/>
            <a:ext cx="778961" cy="779471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anchor="ctr"/>
          <a:lstStyle/>
          <a:p>
            <a:pPr algn="ctr">
              <a:defRPr/>
            </a:pPr>
            <a:endParaRPr lang="zh-CN" altLang="en-US" sz="2400" dirty="0">
              <a:latin typeface="Avant GardeBook" pitchFamily="50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7559292" y="3334398"/>
            <a:ext cx="780748" cy="779471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anchor="ctr"/>
          <a:lstStyle/>
          <a:p>
            <a:pPr algn="ctr">
              <a:defRPr/>
            </a:pPr>
            <a:endParaRPr lang="zh-CN" altLang="en-US" sz="2400" dirty="0">
              <a:latin typeface="Avant GardeBook" pitchFamily="50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9219054" y="3334398"/>
            <a:ext cx="778961" cy="779471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anchor="ctr"/>
          <a:lstStyle/>
          <a:p>
            <a:pPr algn="ctr">
              <a:defRPr/>
            </a:pPr>
            <a:endParaRPr lang="zh-CN" altLang="en-US" sz="2400" dirty="0">
              <a:latin typeface="Avant GardeBook" pitchFamily="50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669345" y="3420210"/>
            <a:ext cx="607447" cy="607844"/>
          </a:xfrm>
          <a:prstGeom prst="ellipse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rtlCol="0" anchor="ctr"/>
          <a:lstStyle/>
          <a:p>
            <a:pPr algn="ctr"/>
            <a:r>
              <a:rPr lang="en-US" altLang="zh-CN" sz="2400" dirty="0">
                <a:latin typeface="Avant GardeBook" pitchFamily="50" charset="0"/>
              </a:rPr>
              <a:t>1</a:t>
            </a:r>
            <a:endParaRPr lang="zh-CN" altLang="en-US" sz="2400" dirty="0">
              <a:latin typeface="Avant GardeBook" pitchFamily="50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329103" y="3420210"/>
            <a:ext cx="607447" cy="607844"/>
          </a:xfrm>
          <a:prstGeom prst="ellipse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sz="2400" dirty="0">
                <a:latin typeface="Avant GardeBook" pitchFamily="50" charset="0"/>
              </a:rPr>
              <a:t>2</a:t>
            </a:r>
            <a:endParaRPr lang="zh-CN" altLang="en-US" sz="2400" dirty="0">
              <a:latin typeface="Avant GardeBook" pitchFamily="50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985291" y="3420210"/>
            <a:ext cx="607447" cy="607844"/>
          </a:xfrm>
          <a:prstGeom prst="ellipse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sz="2400" dirty="0">
                <a:latin typeface="Avant GardeBook" pitchFamily="50" charset="0"/>
              </a:rPr>
              <a:t>3</a:t>
            </a:r>
            <a:endParaRPr lang="zh-CN" altLang="en-US" sz="2400" dirty="0">
              <a:latin typeface="Avant GardeBook" pitchFamily="50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643265" y="3420210"/>
            <a:ext cx="607447" cy="607844"/>
          </a:xfrm>
          <a:prstGeom prst="ellipse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rtlCol="0" anchor="ctr"/>
          <a:lstStyle/>
          <a:p>
            <a:pPr algn="ctr"/>
            <a:r>
              <a:rPr lang="en-US" altLang="zh-CN" sz="2400" dirty="0">
                <a:latin typeface="Avant GardeBook" pitchFamily="50" charset="0"/>
              </a:rPr>
              <a:t>4</a:t>
            </a:r>
            <a:endParaRPr lang="zh-CN" altLang="en-US" sz="2400" dirty="0">
              <a:latin typeface="Avant GardeBook" pitchFamily="50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9303023" y="3420210"/>
            <a:ext cx="607447" cy="607844"/>
          </a:xfrm>
          <a:prstGeom prst="ellipse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sz="2400" dirty="0">
                <a:latin typeface="Avant GardeBook" pitchFamily="50" charset="0"/>
              </a:rPr>
              <a:t>5</a:t>
            </a:r>
            <a:endParaRPr lang="zh-CN" altLang="en-US" sz="2400" dirty="0">
              <a:latin typeface="Avant GardeBook" pitchFamily="50" charset="0"/>
            </a:endParaRPr>
          </a:p>
        </p:txBody>
      </p:sp>
      <p:sp>
        <p:nvSpPr>
          <p:cNvPr id="13" name="任意多边形 17"/>
          <p:cNvSpPr/>
          <p:nvPr/>
        </p:nvSpPr>
        <p:spPr>
          <a:xfrm flipH="1" flipV="1">
            <a:off x="3298230" y="4042356"/>
            <a:ext cx="376975" cy="1634027"/>
          </a:xfrm>
          <a:custGeom>
            <a:avLst/>
            <a:gdLst>
              <a:gd name="connsiteX0" fmla="*/ 0 w 333829"/>
              <a:gd name="connsiteY0" fmla="*/ 0 h 1451429"/>
              <a:gd name="connsiteX1" fmla="*/ 0 w 333829"/>
              <a:gd name="connsiteY1" fmla="*/ 1117600 h 1451429"/>
              <a:gd name="connsiteX2" fmla="*/ 333829 w 333829"/>
              <a:gd name="connsiteY2" fmla="*/ 1451429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9" h="1451429">
                <a:moveTo>
                  <a:pt x="0" y="0"/>
                </a:moveTo>
                <a:lnTo>
                  <a:pt x="0" y="1117600"/>
                </a:lnTo>
                <a:lnTo>
                  <a:pt x="333829" y="1451429"/>
                </a:lnTo>
              </a:path>
            </a:pathLst>
          </a:custGeom>
          <a:noFill/>
          <a:ln w="190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5" name="任意多边形 19"/>
          <p:cNvSpPr/>
          <p:nvPr/>
        </p:nvSpPr>
        <p:spPr>
          <a:xfrm flipH="1" flipV="1">
            <a:off x="6564152" y="4042356"/>
            <a:ext cx="375188" cy="1634027"/>
          </a:xfrm>
          <a:custGeom>
            <a:avLst/>
            <a:gdLst>
              <a:gd name="connsiteX0" fmla="*/ 0 w 333829"/>
              <a:gd name="connsiteY0" fmla="*/ 0 h 1451429"/>
              <a:gd name="connsiteX1" fmla="*/ 0 w 333829"/>
              <a:gd name="connsiteY1" fmla="*/ 1117600 h 1451429"/>
              <a:gd name="connsiteX2" fmla="*/ 333829 w 333829"/>
              <a:gd name="connsiteY2" fmla="*/ 1451429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9" h="1451429">
                <a:moveTo>
                  <a:pt x="0" y="0"/>
                </a:moveTo>
                <a:lnTo>
                  <a:pt x="0" y="1117600"/>
                </a:lnTo>
                <a:lnTo>
                  <a:pt x="333829" y="1451429"/>
                </a:lnTo>
              </a:path>
            </a:pathLst>
          </a:custGeom>
          <a:noFill/>
          <a:ln w="190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6" name="任意多边形 20"/>
          <p:cNvSpPr/>
          <p:nvPr/>
        </p:nvSpPr>
        <p:spPr>
          <a:xfrm flipH="1" flipV="1">
            <a:off x="9956923" y="4042356"/>
            <a:ext cx="376975" cy="1634027"/>
          </a:xfrm>
          <a:custGeom>
            <a:avLst/>
            <a:gdLst>
              <a:gd name="connsiteX0" fmla="*/ 0 w 333829"/>
              <a:gd name="connsiteY0" fmla="*/ 0 h 1451429"/>
              <a:gd name="connsiteX1" fmla="*/ 0 w 333829"/>
              <a:gd name="connsiteY1" fmla="*/ 1117600 h 1451429"/>
              <a:gd name="connsiteX2" fmla="*/ 333829 w 333829"/>
              <a:gd name="connsiteY2" fmla="*/ 1451429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9" h="1451429">
                <a:moveTo>
                  <a:pt x="0" y="0"/>
                </a:moveTo>
                <a:lnTo>
                  <a:pt x="0" y="1117600"/>
                </a:lnTo>
                <a:lnTo>
                  <a:pt x="333829" y="1451429"/>
                </a:lnTo>
              </a:path>
            </a:pathLst>
          </a:custGeom>
          <a:noFill/>
          <a:ln w="190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7" name="任意多边形 21"/>
          <p:cNvSpPr/>
          <p:nvPr/>
        </p:nvSpPr>
        <p:spPr>
          <a:xfrm>
            <a:off x="4103990" y="1657464"/>
            <a:ext cx="375188" cy="1634027"/>
          </a:xfrm>
          <a:custGeom>
            <a:avLst/>
            <a:gdLst>
              <a:gd name="connsiteX0" fmla="*/ 0 w 333829"/>
              <a:gd name="connsiteY0" fmla="*/ 0 h 1451429"/>
              <a:gd name="connsiteX1" fmla="*/ 0 w 333829"/>
              <a:gd name="connsiteY1" fmla="*/ 1117600 h 1451429"/>
              <a:gd name="connsiteX2" fmla="*/ 333829 w 333829"/>
              <a:gd name="connsiteY2" fmla="*/ 1451429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9" h="1451429">
                <a:moveTo>
                  <a:pt x="0" y="0"/>
                </a:moveTo>
                <a:lnTo>
                  <a:pt x="0" y="1117600"/>
                </a:lnTo>
                <a:lnTo>
                  <a:pt x="333829" y="1451429"/>
                </a:lnTo>
              </a:path>
            </a:pathLst>
          </a:custGeom>
          <a:noFill/>
          <a:ln w="190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8" name="任意多边形 22"/>
          <p:cNvSpPr/>
          <p:nvPr/>
        </p:nvSpPr>
        <p:spPr>
          <a:xfrm>
            <a:off x="7371700" y="1657464"/>
            <a:ext cx="375188" cy="1634027"/>
          </a:xfrm>
          <a:custGeom>
            <a:avLst/>
            <a:gdLst>
              <a:gd name="connsiteX0" fmla="*/ 0 w 333829"/>
              <a:gd name="connsiteY0" fmla="*/ 0 h 1451429"/>
              <a:gd name="connsiteX1" fmla="*/ 0 w 333829"/>
              <a:gd name="connsiteY1" fmla="*/ 1117600 h 1451429"/>
              <a:gd name="connsiteX2" fmla="*/ 333829 w 333829"/>
              <a:gd name="connsiteY2" fmla="*/ 1451429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9" h="1451429">
                <a:moveTo>
                  <a:pt x="0" y="0"/>
                </a:moveTo>
                <a:lnTo>
                  <a:pt x="0" y="1117600"/>
                </a:lnTo>
                <a:lnTo>
                  <a:pt x="333829" y="1451429"/>
                </a:lnTo>
              </a:path>
            </a:pathLst>
          </a:custGeom>
          <a:noFill/>
          <a:ln w="190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916" tIns="51459" rIns="102916" bIns="51459"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3" name="文本框 22"/>
          <p:cNvSpPr txBox="1"/>
          <p:nvPr/>
        </p:nvSpPr>
        <p:spPr>
          <a:xfrm>
            <a:off x="394171" y="454650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94171" y="4859458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663320" y="454650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663320" y="4859458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127282" y="454650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127282" y="4859458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243346" y="1638997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243346" y="1951947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567952" y="1638997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567952" y="1951947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/>
          <p:cNvSpPr/>
          <p:nvPr/>
        </p:nvSpPr>
        <p:spPr bwMode="auto">
          <a:xfrm>
            <a:off x="5865129" y="2701805"/>
            <a:ext cx="459337" cy="3910387"/>
          </a:xfrm>
          <a:custGeom>
            <a:avLst/>
            <a:gdLst>
              <a:gd name="T0" fmla="*/ 0 w 148"/>
              <a:gd name="T1" fmla="*/ 1750 h 1750"/>
              <a:gd name="T2" fmla="*/ 148 w 148"/>
              <a:gd name="T3" fmla="*/ 1750 h 1750"/>
              <a:gd name="T4" fmla="*/ 105 w 148"/>
              <a:gd name="T5" fmla="*/ 1128 h 1750"/>
              <a:gd name="T6" fmla="*/ 86 w 148"/>
              <a:gd name="T7" fmla="*/ 74 h 1750"/>
              <a:gd name="T8" fmla="*/ 114 w 148"/>
              <a:gd name="T9" fmla="*/ 85 h 1750"/>
              <a:gd name="T10" fmla="*/ 74 w 148"/>
              <a:gd name="T11" fmla="*/ 0 h 1750"/>
              <a:gd name="T12" fmla="*/ 34 w 148"/>
              <a:gd name="T13" fmla="*/ 85 h 1750"/>
              <a:gd name="T14" fmla="*/ 62 w 148"/>
              <a:gd name="T15" fmla="*/ 74 h 1750"/>
              <a:gd name="T16" fmla="*/ 43 w 148"/>
              <a:gd name="T17" fmla="*/ 1128 h 1750"/>
              <a:gd name="T18" fmla="*/ 0 w 148"/>
              <a:gd name="T19" fmla="*/ 1750 h 1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8" h="1750">
                <a:moveTo>
                  <a:pt x="0" y="1750"/>
                </a:moveTo>
                <a:cubicBezTo>
                  <a:pt x="148" y="1750"/>
                  <a:pt x="148" y="1750"/>
                  <a:pt x="148" y="1750"/>
                </a:cubicBezTo>
                <a:cubicBezTo>
                  <a:pt x="132" y="1610"/>
                  <a:pt x="105" y="1128"/>
                  <a:pt x="105" y="1128"/>
                </a:cubicBezTo>
                <a:cubicBezTo>
                  <a:pt x="86" y="74"/>
                  <a:pt x="86" y="74"/>
                  <a:pt x="86" y="74"/>
                </a:cubicBezTo>
                <a:cubicBezTo>
                  <a:pt x="100" y="78"/>
                  <a:pt x="114" y="85"/>
                  <a:pt x="114" y="85"/>
                </a:cubicBezTo>
                <a:cubicBezTo>
                  <a:pt x="74" y="0"/>
                  <a:pt x="74" y="0"/>
                  <a:pt x="74" y="0"/>
                </a:cubicBezTo>
                <a:cubicBezTo>
                  <a:pt x="34" y="85"/>
                  <a:pt x="34" y="85"/>
                  <a:pt x="34" y="85"/>
                </a:cubicBezTo>
                <a:cubicBezTo>
                  <a:pt x="34" y="85"/>
                  <a:pt x="48" y="78"/>
                  <a:pt x="62" y="74"/>
                </a:cubicBezTo>
                <a:cubicBezTo>
                  <a:pt x="43" y="1128"/>
                  <a:pt x="43" y="1128"/>
                  <a:pt x="43" y="1128"/>
                </a:cubicBezTo>
                <a:cubicBezTo>
                  <a:pt x="43" y="1128"/>
                  <a:pt x="14" y="1604"/>
                  <a:pt x="0" y="1750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11" name="Freeform 14"/>
          <p:cNvSpPr/>
          <p:nvPr/>
        </p:nvSpPr>
        <p:spPr bwMode="auto">
          <a:xfrm>
            <a:off x="6475974" y="4129870"/>
            <a:ext cx="1515087" cy="2482322"/>
          </a:xfrm>
          <a:custGeom>
            <a:avLst/>
            <a:gdLst>
              <a:gd name="T0" fmla="*/ 221 w 487"/>
              <a:gd name="T1" fmla="*/ 1062 h 1358"/>
              <a:gd name="T2" fmla="*/ 74 w 487"/>
              <a:gd name="T3" fmla="*/ 710 h 1358"/>
              <a:gd name="T4" fmla="*/ 56 w 487"/>
              <a:gd name="T5" fmla="*/ 523 h 1358"/>
              <a:gd name="T6" fmla="*/ 89 w 487"/>
              <a:gd name="T7" fmla="*/ 338 h 1358"/>
              <a:gd name="T8" fmla="*/ 185 w 487"/>
              <a:gd name="T9" fmla="*/ 170 h 1358"/>
              <a:gd name="T10" fmla="*/ 337 w 487"/>
              <a:gd name="T11" fmla="*/ 49 h 1358"/>
              <a:gd name="T12" fmla="*/ 342 w 487"/>
              <a:gd name="T13" fmla="*/ 77 h 1358"/>
              <a:gd name="T14" fmla="*/ 399 w 487"/>
              <a:gd name="T15" fmla="*/ 0 h 1358"/>
              <a:gd name="T16" fmla="*/ 303 w 487"/>
              <a:gd name="T17" fmla="*/ 13 h 1358"/>
              <a:gd name="T18" fmla="*/ 327 w 487"/>
              <a:gd name="T19" fmla="*/ 30 h 1358"/>
              <a:gd name="T20" fmla="*/ 159 w 487"/>
              <a:gd name="T21" fmla="*/ 153 h 1358"/>
              <a:gd name="T22" fmla="*/ 49 w 487"/>
              <a:gd name="T23" fmla="*/ 327 h 1358"/>
              <a:gd name="T24" fmla="*/ 6 w 487"/>
              <a:gd name="T25" fmla="*/ 521 h 1358"/>
              <a:gd name="T26" fmla="*/ 14 w 487"/>
              <a:gd name="T27" fmla="*/ 718 h 1358"/>
              <a:gd name="T28" fmla="*/ 152 w 487"/>
              <a:gd name="T29" fmla="*/ 1093 h 1358"/>
              <a:gd name="T30" fmla="*/ 333 w 487"/>
              <a:gd name="T31" fmla="*/ 1358 h 1358"/>
              <a:gd name="T32" fmla="*/ 487 w 487"/>
              <a:gd name="T33" fmla="*/ 1358 h 1358"/>
              <a:gd name="T34" fmla="*/ 221 w 487"/>
              <a:gd name="T35" fmla="*/ 1062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87" h="1358">
                <a:moveTo>
                  <a:pt x="221" y="1062"/>
                </a:moveTo>
                <a:cubicBezTo>
                  <a:pt x="151" y="952"/>
                  <a:pt x="99" y="833"/>
                  <a:pt x="74" y="710"/>
                </a:cubicBezTo>
                <a:cubicBezTo>
                  <a:pt x="61" y="648"/>
                  <a:pt x="55" y="585"/>
                  <a:pt x="56" y="523"/>
                </a:cubicBezTo>
                <a:cubicBezTo>
                  <a:pt x="58" y="460"/>
                  <a:pt x="69" y="398"/>
                  <a:pt x="89" y="338"/>
                </a:cubicBezTo>
                <a:cubicBezTo>
                  <a:pt x="110" y="278"/>
                  <a:pt x="142" y="220"/>
                  <a:pt x="185" y="170"/>
                </a:cubicBezTo>
                <a:cubicBezTo>
                  <a:pt x="226" y="122"/>
                  <a:pt x="278" y="81"/>
                  <a:pt x="337" y="49"/>
                </a:cubicBezTo>
                <a:cubicBezTo>
                  <a:pt x="341" y="62"/>
                  <a:pt x="342" y="77"/>
                  <a:pt x="342" y="77"/>
                </a:cubicBezTo>
                <a:cubicBezTo>
                  <a:pt x="399" y="0"/>
                  <a:pt x="399" y="0"/>
                  <a:pt x="399" y="0"/>
                </a:cubicBezTo>
                <a:cubicBezTo>
                  <a:pt x="303" y="13"/>
                  <a:pt x="303" y="13"/>
                  <a:pt x="303" y="13"/>
                </a:cubicBezTo>
                <a:cubicBezTo>
                  <a:pt x="303" y="13"/>
                  <a:pt x="317" y="20"/>
                  <a:pt x="327" y="30"/>
                </a:cubicBezTo>
                <a:cubicBezTo>
                  <a:pt x="262" y="61"/>
                  <a:pt x="205" y="103"/>
                  <a:pt x="159" y="153"/>
                </a:cubicBezTo>
                <a:cubicBezTo>
                  <a:pt x="110" y="205"/>
                  <a:pt x="74" y="264"/>
                  <a:pt x="49" y="327"/>
                </a:cubicBezTo>
                <a:cubicBezTo>
                  <a:pt x="25" y="389"/>
                  <a:pt x="11" y="455"/>
                  <a:pt x="6" y="521"/>
                </a:cubicBezTo>
                <a:cubicBezTo>
                  <a:pt x="0" y="586"/>
                  <a:pt x="4" y="652"/>
                  <a:pt x="14" y="718"/>
                </a:cubicBezTo>
                <a:cubicBezTo>
                  <a:pt x="35" y="848"/>
                  <a:pt x="83" y="975"/>
                  <a:pt x="152" y="1093"/>
                </a:cubicBezTo>
                <a:cubicBezTo>
                  <a:pt x="207" y="1188"/>
                  <a:pt x="275" y="1286"/>
                  <a:pt x="333" y="1358"/>
                </a:cubicBezTo>
                <a:cubicBezTo>
                  <a:pt x="487" y="1358"/>
                  <a:pt x="487" y="1358"/>
                  <a:pt x="487" y="1358"/>
                </a:cubicBezTo>
                <a:cubicBezTo>
                  <a:pt x="382" y="1272"/>
                  <a:pt x="292" y="1172"/>
                  <a:pt x="221" y="1062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12" name="Freeform 15"/>
          <p:cNvSpPr/>
          <p:nvPr/>
        </p:nvSpPr>
        <p:spPr bwMode="auto">
          <a:xfrm>
            <a:off x="4200939" y="4129870"/>
            <a:ext cx="1510277" cy="2482322"/>
          </a:xfrm>
          <a:custGeom>
            <a:avLst/>
            <a:gdLst>
              <a:gd name="T0" fmla="*/ 481 w 486"/>
              <a:gd name="T1" fmla="*/ 521 h 1358"/>
              <a:gd name="T2" fmla="*/ 437 w 486"/>
              <a:gd name="T3" fmla="*/ 327 h 1358"/>
              <a:gd name="T4" fmla="*/ 328 w 486"/>
              <a:gd name="T5" fmla="*/ 153 h 1358"/>
              <a:gd name="T6" fmla="*/ 158 w 486"/>
              <a:gd name="T7" fmla="*/ 29 h 1358"/>
              <a:gd name="T8" fmla="*/ 181 w 486"/>
              <a:gd name="T9" fmla="*/ 13 h 1358"/>
              <a:gd name="T10" fmla="*/ 85 w 486"/>
              <a:gd name="T11" fmla="*/ 0 h 1358"/>
              <a:gd name="T12" fmla="*/ 142 w 486"/>
              <a:gd name="T13" fmla="*/ 77 h 1358"/>
              <a:gd name="T14" fmla="*/ 147 w 486"/>
              <a:gd name="T15" fmla="*/ 48 h 1358"/>
              <a:gd name="T16" fmla="*/ 301 w 486"/>
              <a:gd name="T17" fmla="*/ 170 h 1358"/>
              <a:gd name="T18" fmla="*/ 397 w 486"/>
              <a:gd name="T19" fmla="*/ 338 h 1358"/>
              <a:gd name="T20" fmla="*/ 430 w 486"/>
              <a:gd name="T21" fmla="*/ 523 h 1358"/>
              <a:gd name="T22" fmla="*/ 413 w 486"/>
              <a:gd name="T23" fmla="*/ 710 h 1358"/>
              <a:gd name="T24" fmla="*/ 265 w 486"/>
              <a:gd name="T25" fmla="*/ 1062 h 1358"/>
              <a:gd name="T26" fmla="*/ 0 w 486"/>
              <a:gd name="T27" fmla="*/ 1358 h 1358"/>
              <a:gd name="T28" fmla="*/ 153 w 486"/>
              <a:gd name="T29" fmla="*/ 1358 h 1358"/>
              <a:gd name="T30" fmla="*/ 334 w 486"/>
              <a:gd name="T31" fmla="*/ 1093 h 1358"/>
              <a:gd name="T32" fmla="*/ 472 w 486"/>
              <a:gd name="T33" fmla="*/ 718 h 1358"/>
              <a:gd name="T34" fmla="*/ 481 w 486"/>
              <a:gd name="T35" fmla="*/ 521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86" h="1358">
                <a:moveTo>
                  <a:pt x="481" y="521"/>
                </a:moveTo>
                <a:cubicBezTo>
                  <a:pt x="475" y="455"/>
                  <a:pt x="462" y="389"/>
                  <a:pt x="437" y="327"/>
                </a:cubicBezTo>
                <a:cubicBezTo>
                  <a:pt x="412" y="264"/>
                  <a:pt x="376" y="205"/>
                  <a:pt x="328" y="153"/>
                </a:cubicBezTo>
                <a:cubicBezTo>
                  <a:pt x="281" y="103"/>
                  <a:pt x="223" y="60"/>
                  <a:pt x="158" y="29"/>
                </a:cubicBezTo>
                <a:cubicBezTo>
                  <a:pt x="168" y="20"/>
                  <a:pt x="181" y="13"/>
                  <a:pt x="181" y="13"/>
                </a:cubicBezTo>
                <a:cubicBezTo>
                  <a:pt x="85" y="0"/>
                  <a:pt x="85" y="0"/>
                  <a:pt x="85" y="0"/>
                </a:cubicBezTo>
                <a:cubicBezTo>
                  <a:pt x="142" y="77"/>
                  <a:pt x="142" y="77"/>
                  <a:pt x="142" y="77"/>
                </a:cubicBezTo>
                <a:cubicBezTo>
                  <a:pt x="142" y="77"/>
                  <a:pt x="143" y="61"/>
                  <a:pt x="147" y="48"/>
                </a:cubicBezTo>
                <a:cubicBezTo>
                  <a:pt x="207" y="80"/>
                  <a:pt x="260" y="121"/>
                  <a:pt x="301" y="170"/>
                </a:cubicBezTo>
                <a:cubicBezTo>
                  <a:pt x="345" y="220"/>
                  <a:pt x="376" y="278"/>
                  <a:pt x="397" y="338"/>
                </a:cubicBezTo>
                <a:cubicBezTo>
                  <a:pt x="418" y="398"/>
                  <a:pt x="428" y="460"/>
                  <a:pt x="430" y="523"/>
                </a:cubicBezTo>
                <a:cubicBezTo>
                  <a:pt x="432" y="585"/>
                  <a:pt x="425" y="648"/>
                  <a:pt x="413" y="710"/>
                </a:cubicBezTo>
                <a:cubicBezTo>
                  <a:pt x="387" y="833"/>
                  <a:pt x="335" y="952"/>
                  <a:pt x="265" y="1062"/>
                </a:cubicBezTo>
                <a:cubicBezTo>
                  <a:pt x="194" y="1172"/>
                  <a:pt x="105" y="1272"/>
                  <a:pt x="0" y="1358"/>
                </a:cubicBezTo>
                <a:cubicBezTo>
                  <a:pt x="153" y="1358"/>
                  <a:pt x="153" y="1358"/>
                  <a:pt x="153" y="1358"/>
                </a:cubicBezTo>
                <a:cubicBezTo>
                  <a:pt x="218" y="1281"/>
                  <a:pt x="279" y="1188"/>
                  <a:pt x="334" y="1093"/>
                </a:cubicBezTo>
                <a:cubicBezTo>
                  <a:pt x="403" y="975"/>
                  <a:pt x="451" y="848"/>
                  <a:pt x="472" y="718"/>
                </a:cubicBezTo>
                <a:cubicBezTo>
                  <a:pt x="482" y="652"/>
                  <a:pt x="486" y="586"/>
                  <a:pt x="481" y="521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13" name="Freeform 16"/>
          <p:cNvSpPr/>
          <p:nvPr/>
        </p:nvSpPr>
        <p:spPr bwMode="auto">
          <a:xfrm>
            <a:off x="6225865" y="3514513"/>
            <a:ext cx="899432" cy="3097679"/>
          </a:xfrm>
          <a:custGeom>
            <a:avLst/>
            <a:gdLst>
              <a:gd name="T0" fmla="*/ 191 w 290"/>
              <a:gd name="T1" fmla="*/ 1344 h 1540"/>
              <a:gd name="T2" fmla="*/ 71 w 290"/>
              <a:gd name="T3" fmla="*/ 913 h 1540"/>
              <a:gd name="T4" fmla="*/ 54 w 290"/>
              <a:gd name="T5" fmla="*/ 691 h 1540"/>
              <a:gd name="T6" fmla="*/ 68 w 290"/>
              <a:gd name="T7" fmla="*/ 469 h 1540"/>
              <a:gd name="T8" fmla="*/ 124 w 290"/>
              <a:gd name="T9" fmla="*/ 253 h 1540"/>
              <a:gd name="T10" fmla="*/ 174 w 290"/>
              <a:gd name="T11" fmla="*/ 150 h 1540"/>
              <a:gd name="T12" fmla="*/ 239 w 290"/>
              <a:gd name="T13" fmla="*/ 63 h 1540"/>
              <a:gd name="T14" fmla="*/ 251 w 290"/>
              <a:gd name="T15" fmla="*/ 90 h 1540"/>
              <a:gd name="T16" fmla="*/ 286 w 290"/>
              <a:gd name="T17" fmla="*/ 0 h 1540"/>
              <a:gd name="T18" fmla="*/ 196 w 290"/>
              <a:gd name="T19" fmla="*/ 38 h 1540"/>
              <a:gd name="T20" fmla="*/ 223 w 290"/>
              <a:gd name="T21" fmla="*/ 48 h 1540"/>
              <a:gd name="T22" fmla="*/ 149 w 290"/>
              <a:gd name="T23" fmla="*/ 139 h 1540"/>
              <a:gd name="T24" fmla="*/ 93 w 290"/>
              <a:gd name="T25" fmla="*/ 243 h 1540"/>
              <a:gd name="T26" fmla="*/ 27 w 290"/>
              <a:gd name="T27" fmla="*/ 464 h 1540"/>
              <a:gd name="T28" fmla="*/ 3 w 290"/>
              <a:gd name="T29" fmla="*/ 691 h 1540"/>
              <a:gd name="T30" fmla="*/ 11 w 290"/>
              <a:gd name="T31" fmla="*/ 919 h 1540"/>
              <a:gd name="T32" fmla="*/ 155 w 290"/>
              <a:gd name="T33" fmla="*/ 1540 h 1540"/>
              <a:gd name="T34" fmla="*/ 290 w 290"/>
              <a:gd name="T35" fmla="*/ 1540 h 1540"/>
              <a:gd name="T36" fmla="*/ 191 w 290"/>
              <a:gd name="T37" fmla="*/ 1344 h 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0" h="1540">
                <a:moveTo>
                  <a:pt x="191" y="1344"/>
                </a:moveTo>
                <a:cubicBezTo>
                  <a:pt x="132" y="1206"/>
                  <a:pt x="92" y="1061"/>
                  <a:pt x="71" y="913"/>
                </a:cubicBezTo>
                <a:cubicBezTo>
                  <a:pt x="60" y="840"/>
                  <a:pt x="54" y="766"/>
                  <a:pt x="54" y="691"/>
                </a:cubicBezTo>
                <a:cubicBezTo>
                  <a:pt x="53" y="617"/>
                  <a:pt x="57" y="543"/>
                  <a:pt x="68" y="469"/>
                </a:cubicBezTo>
                <a:cubicBezTo>
                  <a:pt x="80" y="396"/>
                  <a:pt x="97" y="323"/>
                  <a:pt x="124" y="253"/>
                </a:cubicBezTo>
                <a:cubicBezTo>
                  <a:pt x="138" y="218"/>
                  <a:pt x="154" y="183"/>
                  <a:pt x="174" y="150"/>
                </a:cubicBezTo>
                <a:cubicBezTo>
                  <a:pt x="192" y="120"/>
                  <a:pt x="214" y="90"/>
                  <a:pt x="239" y="63"/>
                </a:cubicBezTo>
                <a:cubicBezTo>
                  <a:pt x="247" y="75"/>
                  <a:pt x="251" y="90"/>
                  <a:pt x="251" y="90"/>
                </a:cubicBezTo>
                <a:cubicBezTo>
                  <a:pt x="286" y="0"/>
                  <a:pt x="286" y="0"/>
                  <a:pt x="286" y="0"/>
                </a:cubicBezTo>
                <a:cubicBezTo>
                  <a:pt x="196" y="38"/>
                  <a:pt x="196" y="38"/>
                  <a:pt x="196" y="38"/>
                </a:cubicBezTo>
                <a:cubicBezTo>
                  <a:pt x="196" y="38"/>
                  <a:pt x="211" y="41"/>
                  <a:pt x="223" y="48"/>
                </a:cubicBezTo>
                <a:cubicBezTo>
                  <a:pt x="194" y="76"/>
                  <a:pt x="170" y="107"/>
                  <a:pt x="149" y="139"/>
                </a:cubicBezTo>
                <a:cubicBezTo>
                  <a:pt x="127" y="172"/>
                  <a:pt x="109" y="207"/>
                  <a:pt x="93" y="243"/>
                </a:cubicBezTo>
                <a:cubicBezTo>
                  <a:pt x="62" y="315"/>
                  <a:pt x="41" y="389"/>
                  <a:pt x="27" y="464"/>
                </a:cubicBezTo>
                <a:cubicBezTo>
                  <a:pt x="13" y="539"/>
                  <a:pt x="5" y="615"/>
                  <a:pt x="3" y="691"/>
                </a:cubicBezTo>
                <a:cubicBezTo>
                  <a:pt x="0" y="767"/>
                  <a:pt x="3" y="843"/>
                  <a:pt x="11" y="919"/>
                </a:cubicBezTo>
                <a:cubicBezTo>
                  <a:pt x="27" y="1070"/>
                  <a:pt x="84" y="1330"/>
                  <a:pt x="155" y="1540"/>
                </a:cubicBezTo>
                <a:cubicBezTo>
                  <a:pt x="290" y="1540"/>
                  <a:pt x="290" y="1540"/>
                  <a:pt x="290" y="1540"/>
                </a:cubicBezTo>
                <a:cubicBezTo>
                  <a:pt x="252" y="1477"/>
                  <a:pt x="219" y="1411"/>
                  <a:pt x="191" y="1344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14" name="Freeform 17"/>
          <p:cNvSpPr/>
          <p:nvPr/>
        </p:nvSpPr>
        <p:spPr bwMode="auto">
          <a:xfrm>
            <a:off x="5061894" y="3514513"/>
            <a:ext cx="901838" cy="3097679"/>
          </a:xfrm>
          <a:custGeom>
            <a:avLst/>
            <a:gdLst>
              <a:gd name="T0" fmla="*/ 288 w 290"/>
              <a:gd name="T1" fmla="*/ 691 h 1540"/>
              <a:gd name="T2" fmla="*/ 263 w 290"/>
              <a:gd name="T3" fmla="*/ 464 h 1540"/>
              <a:gd name="T4" fmla="*/ 197 w 290"/>
              <a:gd name="T5" fmla="*/ 243 h 1540"/>
              <a:gd name="T6" fmla="*/ 141 w 290"/>
              <a:gd name="T7" fmla="*/ 139 h 1540"/>
              <a:gd name="T8" fmla="*/ 67 w 290"/>
              <a:gd name="T9" fmla="*/ 48 h 1540"/>
              <a:gd name="T10" fmla="*/ 94 w 290"/>
              <a:gd name="T11" fmla="*/ 38 h 1540"/>
              <a:gd name="T12" fmla="*/ 4 w 290"/>
              <a:gd name="T13" fmla="*/ 0 h 1540"/>
              <a:gd name="T14" fmla="*/ 39 w 290"/>
              <a:gd name="T15" fmla="*/ 90 h 1540"/>
              <a:gd name="T16" fmla="*/ 51 w 290"/>
              <a:gd name="T17" fmla="*/ 63 h 1540"/>
              <a:gd name="T18" fmla="*/ 116 w 290"/>
              <a:gd name="T19" fmla="*/ 150 h 1540"/>
              <a:gd name="T20" fmla="*/ 166 w 290"/>
              <a:gd name="T21" fmla="*/ 253 h 1540"/>
              <a:gd name="T22" fmla="*/ 222 w 290"/>
              <a:gd name="T23" fmla="*/ 469 h 1540"/>
              <a:gd name="T24" fmla="*/ 237 w 290"/>
              <a:gd name="T25" fmla="*/ 691 h 1540"/>
              <a:gd name="T26" fmla="*/ 220 w 290"/>
              <a:gd name="T27" fmla="*/ 913 h 1540"/>
              <a:gd name="T28" fmla="*/ 100 w 290"/>
              <a:gd name="T29" fmla="*/ 1344 h 1540"/>
              <a:gd name="T30" fmla="*/ 0 w 290"/>
              <a:gd name="T31" fmla="*/ 1540 h 1540"/>
              <a:gd name="T32" fmla="*/ 139 w 290"/>
              <a:gd name="T33" fmla="*/ 1540 h 1540"/>
              <a:gd name="T34" fmla="*/ 279 w 290"/>
              <a:gd name="T35" fmla="*/ 919 h 1540"/>
              <a:gd name="T36" fmla="*/ 288 w 290"/>
              <a:gd name="T37" fmla="*/ 691 h 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0" h="1540">
                <a:moveTo>
                  <a:pt x="288" y="691"/>
                </a:moveTo>
                <a:cubicBezTo>
                  <a:pt x="285" y="615"/>
                  <a:pt x="278" y="539"/>
                  <a:pt x="263" y="464"/>
                </a:cubicBezTo>
                <a:cubicBezTo>
                  <a:pt x="249" y="389"/>
                  <a:pt x="228" y="315"/>
                  <a:pt x="197" y="243"/>
                </a:cubicBezTo>
                <a:cubicBezTo>
                  <a:pt x="181" y="207"/>
                  <a:pt x="163" y="172"/>
                  <a:pt x="141" y="139"/>
                </a:cubicBezTo>
                <a:cubicBezTo>
                  <a:pt x="120" y="107"/>
                  <a:pt x="96" y="76"/>
                  <a:pt x="67" y="48"/>
                </a:cubicBezTo>
                <a:cubicBezTo>
                  <a:pt x="79" y="41"/>
                  <a:pt x="94" y="38"/>
                  <a:pt x="94" y="38"/>
                </a:cubicBezTo>
                <a:cubicBezTo>
                  <a:pt x="4" y="0"/>
                  <a:pt x="4" y="0"/>
                  <a:pt x="4" y="0"/>
                </a:cubicBezTo>
                <a:cubicBezTo>
                  <a:pt x="39" y="90"/>
                  <a:pt x="39" y="90"/>
                  <a:pt x="39" y="90"/>
                </a:cubicBezTo>
                <a:cubicBezTo>
                  <a:pt x="39" y="90"/>
                  <a:pt x="43" y="75"/>
                  <a:pt x="51" y="63"/>
                </a:cubicBezTo>
                <a:cubicBezTo>
                  <a:pt x="76" y="90"/>
                  <a:pt x="98" y="120"/>
                  <a:pt x="116" y="150"/>
                </a:cubicBezTo>
                <a:cubicBezTo>
                  <a:pt x="136" y="183"/>
                  <a:pt x="152" y="218"/>
                  <a:pt x="166" y="253"/>
                </a:cubicBezTo>
                <a:cubicBezTo>
                  <a:pt x="193" y="323"/>
                  <a:pt x="211" y="396"/>
                  <a:pt x="222" y="469"/>
                </a:cubicBezTo>
                <a:cubicBezTo>
                  <a:pt x="233" y="543"/>
                  <a:pt x="237" y="617"/>
                  <a:pt x="237" y="691"/>
                </a:cubicBezTo>
                <a:cubicBezTo>
                  <a:pt x="236" y="766"/>
                  <a:pt x="230" y="840"/>
                  <a:pt x="220" y="913"/>
                </a:cubicBezTo>
                <a:cubicBezTo>
                  <a:pt x="198" y="1061"/>
                  <a:pt x="159" y="1206"/>
                  <a:pt x="100" y="1344"/>
                </a:cubicBezTo>
                <a:cubicBezTo>
                  <a:pt x="71" y="1411"/>
                  <a:pt x="38" y="1477"/>
                  <a:pt x="0" y="1540"/>
                </a:cubicBezTo>
                <a:cubicBezTo>
                  <a:pt x="139" y="1540"/>
                  <a:pt x="139" y="1540"/>
                  <a:pt x="139" y="1540"/>
                </a:cubicBezTo>
                <a:cubicBezTo>
                  <a:pt x="223" y="1332"/>
                  <a:pt x="263" y="1070"/>
                  <a:pt x="279" y="919"/>
                </a:cubicBezTo>
                <a:cubicBezTo>
                  <a:pt x="287" y="843"/>
                  <a:pt x="290" y="767"/>
                  <a:pt x="288" y="691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15" name="AutoShape 19"/>
          <p:cNvSpPr>
            <a:spLocks noChangeAspect="1" noChangeArrowheads="1" noTextEdit="1"/>
          </p:cNvSpPr>
          <p:nvPr/>
        </p:nvSpPr>
        <p:spPr bwMode="auto">
          <a:xfrm>
            <a:off x="4169455" y="6104887"/>
            <a:ext cx="3821606" cy="50730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818832" y="394147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818832" y="4254428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216403" y="2922053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216403" y="3235003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891905" y="2922053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891905" y="3235003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289476" y="394147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89476" y="4254428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542270" y="157902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542270" y="1891972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/>
        </p:nvSpPr>
        <p:spPr>
          <a:xfrm>
            <a:off x="-9807" y="4169735"/>
            <a:ext cx="8111588" cy="2718198"/>
          </a:xfrm>
          <a:prstGeom prst="rtTriangl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直角三角形 16"/>
          <p:cNvSpPr/>
          <p:nvPr/>
        </p:nvSpPr>
        <p:spPr>
          <a:xfrm flipH="1" flipV="1">
            <a:off x="3293804" y="-2"/>
            <a:ext cx="8898191" cy="5433548"/>
          </a:xfrm>
          <a:prstGeom prst="rtTriangl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 flipH="1" flipV="1">
            <a:off x="223074" y="-228602"/>
            <a:ext cx="6869050" cy="73152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>
            <a:off x="5099872" y="-228602"/>
            <a:ext cx="6869050" cy="731520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566219" y="1473267"/>
            <a:ext cx="7059562" cy="3911464"/>
          </a:xfrm>
          <a:prstGeom prst="rect">
            <a:avLst/>
          </a:prstGeom>
          <a:solidFill>
            <a:srgbClr val="FFD200"/>
          </a:solidFill>
          <a:ln w="152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65599" y="624270"/>
            <a:ext cx="2660802" cy="273336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728484" y="3044356"/>
            <a:ext cx="4735032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algn="ctr" eaLnBrk="0"/>
            <a:r>
              <a:rPr lang="zh-CN" altLang="en-US" sz="6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</a:t>
            </a:r>
            <a:r>
              <a:rPr lang="zh-CN" altLang="en-US" sz="6000" cap="none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篇</a:t>
            </a:r>
            <a:endParaRPr lang="zh-CN" altLang="en-US" sz="6000" spc="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92993" y="4032754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57559" y="624887"/>
            <a:ext cx="3522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4</a:t>
            </a:r>
            <a:endParaRPr lang="zh-CN" altLang="en-US" sz="15000" b="1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0" r="71736" b="74211"/>
          <a:stretch>
            <a:fillRect/>
          </a:stretch>
        </p:blipFill>
        <p:spPr>
          <a:xfrm>
            <a:off x="2637483" y="1424454"/>
            <a:ext cx="2479153" cy="234872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35" r="76561" b="5140"/>
          <a:stretch>
            <a:fillRect/>
          </a:stretch>
        </p:blipFill>
        <p:spPr>
          <a:xfrm flipH="1" flipV="1">
            <a:off x="9327271" y="43288"/>
            <a:ext cx="2840426" cy="32118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0" t="85773" r="-1001" b="7933"/>
          <a:stretch>
            <a:fillRect/>
          </a:stretch>
        </p:blipFill>
        <p:spPr>
          <a:xfrm>
            <a:off x="6664140" y="4752550"/>
            <a:ext cx="2932141" cy="55640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8" b="62429"/>
          <a:stretch>
            <a:fillRect/>
          </a:stretch>
        </p:blipFill>
        <p:spPr>
          <a:xfrm>
            <a:off x="7596597" y="1473267"/>
            <a:ext cx="1944406" cy="274477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 flipH="1">
            <a:off x="-573" y="2467896"/>
            <a:ext cx="787149" cy="444485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>
            <a:off x="11416995" y="0"/>
            <a:ext cx="787149" cy="44448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 rot="5400000">
            <a:off x="4446672" y="2697300"/>
            <a:ext cx="787149" cy="44448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:dissolve/>
      </p:transition>
    </mc:Choice>
    <mc:Fallback>
      <p:transition spd="slow" advClick="0" advTm="2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直角三角形 32"/>
          <p:cNvSpPr/>
          <p:nvPr/>
        </p:nvSpPr>
        <p:spPr>
          <a:xfrm flipV="1">
            <a:off x="-20321" y="-10635"/>
            <a:ext cx="7335522" cy="4082009"/>
          </a:xfrm>
          <a:prstGeom prst="rtTriangl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8918937" y="-1833733"/>
            <a:ext cx="1512138" cy="445822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34632" y="1060597"/>
            <a:ext cx="9122736" cy="4736805"/>
          </a:xfrm>
          <a:prstGeom prst="rect">
            <a:avLst/>
          </a:prstGeom>
          <a:solidFill>
            <a:srgbClr val="FFD200"/>
          </a:solidFill>
          <a:ln w="1905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964895" y="1802782"/>
            <a:ext cx="2383821" cy="3592673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4597753" y="1517972"/>
            <a:ext cx="4926865" cy="779321"/>
            <a:chOff x="3130709" y="1376565"/>
            <a:chExt cx="4926865" cy="779321"/>
          </a:xfrm>
        </p:grpSpPr>
        <p:sp>
          <p:nvSpPr>
            <p:cNvPr id="11" name="文本框 10"/>
            <p:cNvSpPr txBox="1"/>
            <p:nvPr/>
          </p:nvSpPr>
          <p:spPr>
            <a:xfrm>
              <a:off x="3821111" y="1376565"/>
              <a:ext cx="2338880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出游篇</a:t>
              </a:r>
              <a:endParaRPr lang="zh-CN" alt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776814" y="1848109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Please enter the title Please enter the title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130709" y="1457498"/>
              <a:ext cx="546166" cy="546166"/>
            </a:xfrm>
            <a:prstGeom prst="ellipse">
              <a:avLst/>
            </a:prstGeom>
            <a:solidFill>
              <a:srgbClr val="FFAE00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1</a:t>
              </a:r>
              <a:endParaRPr lang="zh-CN" altLang="en-US" sz="4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597753" y="2489195"/>
            <a:ext cx="4926864" cy="780602"/>
            <a:chOff x="3130709" y="2347788"/>
            <a:chExt cx="4926864" cy="780602"/>
          </a:xfrm>
        </p:grpSpPr>
        <p:sp>
          <p:nvSpPr>
            <p:cNvPr id="15" name="文本框 14"/>
            <p:cNvSpPr txBox="1"/>
            <p:nvPr/>
          </p:nvSpPr>
          <p:spPr>
            <a:xfrm>
              <a:off x="3821110" y="2347788"/>
              <a:ext cx="2338881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学习篇</a:t>
              </a:r>
              <a:endParaRPr lang="zh-CN" alt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776813" y="2820613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Please enter the title Please enter the title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130709" y="2430002"/>
              <a:ext cx="546166" cy="546166"/>
            </a:xfrm>
            <a:prstGeom prst="ellipse">
              <a:avLst/>
            </a:prstGeom>
            <a:solidFill>
              <a:srgbClr val="FFAE00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2</a:t>
              </a:r>
              <a:endParaRPr lang="zh-CN" altLang="en-US" sz="4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597753" y="3455980"/>
            <a:ext cx="4971160" cy="781883"/>
            <a:chOff x="3130709" y="3314573"/>
            <a:chExt cx="4971160" cy="781883"/>
          </a:xfrm>
        </p:grpSpPr>
        <p:sp>
          <p:nvSpPr>
            <p:cNvPr id="19" name="文本框 18"/>
            <p:cNvSpPr txBox="1"/>
            <p:nvPr/>
          </p:nvSpPr>
          <p:spPr>
            <a:xfrm>
              <a:off x="3821109" y="3314573"/>
              <a:ext cx="2423394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生活篇</a:t>
              </a:r>
              <a:endParaRPr lang="zh-CN" alt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821109" y="3788679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Please enter the title Please enter the title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130709" y="3398068"/>
              <a:ext cx="546166" cy="546166"/>
            </a:xfrm>
            <a:prstGeom prst="ellipse">
              <a:avLst/>
            </a:prstGeom>
            <a:solidFill>
              <a:srgbClr val="FFAE00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3</a:t>
              </a:r>
              <a:endParaRPr lang="zh-CN" altLang="en-US" sz="4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597753" y="4399180"/>
            <a:ext cx="4971160" cy="779310"/>
            <a:chOff x="3130709" y="4257773"/>
            <a:chExt cx="4971160" cy="779310"/>
          </a:xfrm>
        </p:grpSpPr>
        <p:sp>
          <p:nvSpPr>
            <p:cNvPr id="23" name="文本框 22"/>
            <p:cNvSpPr txBox="1"/>
            <p:nvPr/>
          </p:nvSpPr>
          <p:spPr>
            <a:xfrm>
              <a:off x="3821109" y="4257773"/>
              <a:ext cx="2423394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总结篇</a:t>
              </a:r>
              <a:endParaRPr lang="zh-CN" alt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821109" y="4729306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Please enter the title Please enter the title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130709" y="4342549"/>
              <a:ext cx="546166" cy="546166"/>
            </a:xfrm>
            <a:prstGeom prst="ellipse">
              <a:avLst/>
            </a:prstGeom>
            <a:solidFill>
              <a:srgbClr val="FFAE00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4</a:t>
              </a:r>
              <a:endParaRPr lang="zh-CN" altLang="en-US" sz="4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2361772" y="2297293"/>
            <a:ext cx="13797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目 </a:t>
            </a:r>
            <a:endParaRPr lang="en-US" altLang="zh-CN" sz="7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zh-CN" altLang="en-US" sz="7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录</a:t>
            </a:r>
            <a:endParaRPr lang="en-US" altLang="zh-CN" sz="7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 flipH="1" flipV="1">
            <a:off x="223074" y="-228602"/>
            <a:ext cx="6869050" cy="731520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>
            <a:off x="5099872" y="-228602"/>
            <a:ext cx="6869050" cy="7315204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255096" y="3786698"/>
            <a:ext cx="3302617" cy="3392688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0" r="71736" b="74211"/>
          <a:stretch>
            <a:fillRect/>
          </a:stretch>
        </p:blipFill>
        <p:spPr>
          <a:xfrm>
            <a:off x="9497947" y="4159275"/>
            <a:ext cx="2479153" cy="234872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35" r="76561" b="5140"/>
          <a:stretch>
            <a:fillRect/>
          </a:stretch>
        </p:blipFill>
        <p:spPr>
          <a:xfrm flipH="1" flipV="1">
            <a:off x="76009" y="15241"/>
            <a:ext cx="2135391" cy="2414631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0" t="85773" r="-1001" b="7933"/>
          <a:stretch>
            <a:fillRect/>
          </a:stretch>
        </p:blipFill>
        <p:spPr>
          <a:xfrm rot="16200000" flipH="1">
            <a:off x="8718413" y="2234654"/>
            <a:ext cx="2932141" cy="556406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19" r="83116" b="38096"/>
          <a:stretch>
            <a:fillRect/>
          </a:stretch>
        </p:blipFill>
        <p:spPr>
          <a:xfrm rot="16200000" flipV="1">
            <a:off x="4462579" y="-666755"/>
            <a:ext cx="1051727" cy="2215118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8" b="62429"/>
          <a:stretch>
            <a:fillRect/>
          </a:stretch>
        </p:blipFill>
        <p:spPr>
          <a:xfrm>
            <a:off x="2667378" y="1041093"/>
            <a:ext cx="1841861" cy="26000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形状 1"/>
          <p:cNvSpPr/>
          <p:nvPr/>
        </p:nvSpPr>
        <p:spPr>
          <a:xfrm>
            <a:off x="699135" y="2493010"/>
            <a:ext cx="3422650" cy="1991360"/>
          </a:xfrm>
          <a:prstGeom prst="rect">
            <a:avLst/>
          </a:prstGeom>
          <a:blipFill rotWithShape="1">
            <a:blip r:embed="rId2"/>
            <a:srcRect/>
            <a:stretch>
              <a:fillRect/>
            </a:stretch>
          </a:blipFill>
          <a:ln w="3175" cap="flat" cmpd="sng">
            <a:solidFill>
              <a:schemeClr val="bg1">
                <a:lumMod val="75000"/>
                <a:alpha val="10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30" name="形状 2"/>
          <p:cNvSpPr/>
          <p:nvPr/>
        </p:nvSpPr>
        <p:spPr>
          <a:xfrm>
            <a:off x="723900" y="4659930"/>
            <a:ext cx="235585" cy="1039495"/>
          </a:xfrm>
          <a:custGeom>
            <a:avLst/>
            <a:gdLst>
              <a:gd name="TX0" fmla="*/ 0 w 189"/>
              <a:gd name="TY0" fmla="*/ 0 h 956"/>
              <a:gd name="TX1" fmla="*/ 179 w 189"/>
              <a:gd name="TY1" fmla="*/ 0 h 956"/>
              <a:gd name="TX2" fmla="*/ 185 w 189"/>
              <a:gd name="TY2" fmla="*/ 2 h 956"/>
              <a:gd name="TX3" fmla="*/ 186 w 189"/>
              <a:gd name="TY3" fmla="*/ 7 h 956"/>
              <a:gd name="TX4" fmla="*/ 185 w 189"/>
              <a:gd name="TY4" fmla="*/ 13 h 956"/>
              <a:gd name="TX5" fmla="*/ 179 w 189"/>
              <a:gd name="TY5" fmla="*/ 15 h 956"/>
              <a:gd name="TX6" fmla="*/ 114 w 189"/>
              <a:gd name="TY6" fmla="*/ 15 h 956"/>
              <a:gd name="TX7" fmla="*/ 114 w 189"/>
              <a:gd name="TY7" fmla="*/ 935 h 956"/>
              <a:gd name="TX8" fmla="*/ 179 w 189"/>
              <a:gd name="TY8" fmla="*/ 935 h 956"/>
              <a:gd name="TX9" fmla="*/ 183 w 189"/>
              <a:gd name="TY9" fmla="*/ 936 h 956"/>
              <a:gd name="TX10" fmla="*/ 185 w 189"/>
              <a:gd name="TY10" fmla="*/ 943 h 956"/>
              <a:gd name="TX11" fmla="*/ 179 w 189"/>
              <a:gd name="TY11" fmla="*/ 953 h 956"/>
              <a:gd name="TX12" fmla="*/ 0 w 189"/>
              <a:gd name="TY12" fmla="*/ 953 h 956"/>
              <a:gd name="TX13" fmla="*/ 0 w 189"/>
              <a:gd name="TY13" fmla="*/ 0 h 956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</a:cxnLst>
            <a:rect l="l" t="t" r="r" b="b"/>
            <a:pathLst>
              <a:path w="189" h="956">
                <a:moveTo>
                  <a:pt x="0" y="0"/>
                </a:moveTo>
                <a:cubicBezTo>
                  <a:pt x="179" y="0"/>
                  <a:pt x="179" y="0"/>
                  <a:pt x="179" y="0"/>
                </a:cubicBezTo>
                <a:cubicBezTo>
                  <a:pt x="182" y="0"/>
                  <a:pt x="183" y="1"/>
                  <a:pt x="185" y="2"/>
                </a:cubicBezTo>
                <a:cubicBezTo>
                  <a:pt x="186" y="3"/>
                  <a:pt x="186" y="5"/>
                  <a:pt x="186" y="7"/>
                </a:cubicBezTo>
                <a:cubicBezTo>
                  <a:pt x="186" y="10"/>
                  <a:pt x="186" y="12"/>
                  <a:pt x="185" y="13"/>
                </a:cubicBezTo>
                <a:cubicBezTo>
                  <a:pt x="183" y="15"/>
                  <a:pt x="182" y="15"/>
                  <a:pt x="179" y="15"/>
                </a:cubicBezTo>
                <a:cubicBezTo>
                  <a:pt x="114" y="15"/>
                  <a:pt x="114" y="15"/>
                  <a:pt x="114" y="15"/>
                </a:cubicBezTo>
                <a:cubicBezTo>
                  <a:pt x="114" y="935"/>
                  <a:pt x="114" y="935"/>
                  <a:pt x="114" y="935"/>
                </a:cubicBezTo>
                <a:cubicBezTo>
                  <a:pt x="179" y="935"/>
                  <a:pt x="179" y="935"/>
                  <a:pt x="179" y="935"/>
                </a:cubicBezTo>
                <a:cubicBezTo>
                  <a:pt x="183" y="936"/>
                  <a:pt x="183" y="936"/>
                  <a:pt x="183" y="936"/>
                </a:cubicBezTo>
                <a:cubicBezTo>
                  <a:pt x="184" y="938"/>
                  <a:pt x="185" y="940"/>
                  <a:pt x="185" y="943"/>
                </a:cubicBezTo>
                <a:cubicBezTo>
                  <a:pt x="185" y="947"/>
                  <a:pt x="183" y="950"/>
                  <a:pt x="179" y="953"/>
                </a:cubicBezTo>
                <a:cubicBezTo>
                  <a:pt x="0" y="953"/>
                  <a:pt x="0" y="953"/>
                  <a:pt x="0" y="95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200"/>
          </a:solidFill>
          <a:ln w="0"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31" name="形状 3"/>
          <p:cNvSpPr/>
          <p:nvPr/>
        </p:nvSpPr>
        <p:spPr>
          <a:xfrm>
            <a:off x="3855720" y="4659930"/>
            <a:ext cx="240030" cy="1039495"/>
          </a:xfrm>
          <a:custGeom>
            <a:avLst/>
            <a:gdLst>
              <a:gd name="TX0" fmla="*/ 77 w 193"/>
              <a:gd name="TY0" fmla="*/ 15 h 956"/>
              <a:gd name="TX1" fmla="*/ 8 w 193"/>
              <a:gd name="TY1" fmla="*/ 15 h 956"/>
              <a:gd name="TX2" fmla="*/ 4 w 193"/>
              <a:gd name="TY2" fmla="*/ 8 h 956"/>
              <a:gd name="TX3" fmla="*/ 8 w 193"/>
              <a:gd name="TY3" fmla="*/ 0 h 956"/>
              <a:gd name="TX4" fmla="*/ 190 w 193"/>
              <a:gd name="TY4" fmla="*/ 0 h 956"/>
              <a:gd name="TX5" fmla="*/ 190 w 193"/>
              <a:gd name="TY5" fmla="*/ 953 h 956"/>
              <a:gd name="TX6" fmla="*/ 8 w 193"/>
              <a:gd name="TY6" fmla="*/ 953 h 956"/>
              <a:gd name="TX7" fmla="*/ 2 w 193"/>
              <a:gd name="TY7" fmla="*/ 950 h 956"/>
              <a:gd name="TX8" fmla="*/ 0 w 193"/>
              <a:gd name="TY8" fmla="*/ 944 h 956"/>
              <a:gd name="TX9" fmla="*/ 2 w 193"/>
              <a:gd name="TY9" fmla="*/ 937 h 956"/>
              <a:gd name="TX10" fmla="*/ 8 w 193"/>
              <a:gd name="TY10" fmla="*/ 935 h 956"/>
              <a:gd name="TX11" fmla="*/ 77 w 193"/>
              <a:gd name="TY11" fmla="*/ 935 h 956"/>
              <a:gd name="TX12" fmla="*/ 77 w 193"/>
              <a:gd name="TY12" fmla="*/ 15 h 956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</a:cxnLst>
            <a:rect l="l" t="t" r="r" b="b"/>
            <a:pathLst>
              <a:path w="193" h="956">
                <a:moveTo>
                  <a:pt x="77" y="15"/>
                </a:moveTo>
                <a:cubicBezTo>
                  <a:pt x="8" y="15"/>
                  <a:pt x="8" y="15"/>
                  <a:pt x="8" y="15"/>
                </a:cubicBezTo>
                <a:cubicBezTo>
                  <a:pt x="6" y="13"/>
                  <a:pt x="4" y="10"/>
                  <a:pt x="4" y="8"/>
                </a:cubicBezTo>
                <a:cubicBezTo>
                  <a:pt x="4" y="5"/>
                  <a:pt x="6" y="2"/>
                  <a:pt x="8" y="0"/>
                </a:cubicBezTo>
                <a:cubicBezTo>
                  <a:pt x="190" y="0"/>
                  <a:pt x="190" y="0"/>
                  <a:pt x="190" y="0"/>
                </a:cubicBezTo>
                <a:cubicBezTo>
                  <a:pt x="190" y="953"/>
                  <a:pt x="190" y="953"/>
                  <a:pt x="190" y="953"/>
                </a:cubicBezTo>
                <a:cubicBezTo>
                  <a:pt x="8" y="953"/>
                  <a:pt x="8" y="953"/>
                  <a:pt x="8" y="953"/>
                </a:cubicBezTo>
                <a:cubicBezTo>
                  <a:pt x="6" y="953"/>
                  <a:pt x="4" y="952"/>
                  <a:pt x="2" y="950"/>
                </a:cubicBezTo>
                <a:cubicBezTo>
                  <a:pt x="1" y="949"/>
                  <a:pt x="0" y="947"/>
                  <a:pt x="0" y="944"/>
                </a:cubicBezTo>
                <a:cubicBezTo>
                  <a:pt x="0" y="941"/>
                  <a:pt x="1" y="939"/>
                  <a:pt x="2" y="937"/>
                </a:cubicBezTo>
                <a:cubicBezTo>
                  <a:pt x="4" y="935"/>
                  <a:pt x="6" y="935"/>
                  <a:pt x="8" y="935"/>
                </a:cubicBezTo>
                <a:cubicBezTo>
                  <a:pt x="77" y="935"/>
                  <a:pt x="77" y="935"/>
                  <a:pt x="77" y="935"/>
                </a:cubicBezTo>
                <a:lnTo>
                  <a:pt x="77" y="15"/>
                </a:lnTo>
                <a:close/>
              </a:path>
            </a:pathLst>
          </a:custGeom>
          <a:solidFill>
            <a:srgbClr val="FFD200"/>
          </a:solidFill>
          <a:ln w="0"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32" name="形状 4"/>
          <p:cNvSpPr/>
          <p:nvPr/>
        </p:nvSpPr>
        <p:spPr>
          <a:xfrm>
            <a:off x="698500" y="1800860"/>
            <a:ext cx="3422015" cy="556895"/>
          </a:xfrm>
          <a:prstGeom prst="rect">
            <a:avLst/>
          </a:prstGeom>
          <a:solidFill>
            <a:srgbClr val="FFD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33" name="形状 5"/>
          <p:cNvSpPr/>
          <p:nvPr/>
        </p:nvSpPr>
        <p:spPr>
          <a:xfrm>
            <a:off x="4387850" y="2493010"/>
            <a:ext cx="3422650" cy="1991360"/>
          </a:xfrm>
          <a:prstGeom prst="rect">
            <a:avLst/>
          </a:prstGeom>
          <a:blipFill rotWithShape="1">
            <a:blip r:embed="rId2"/>
            <a:srcRect/>
            <a:stretch>
              <a:fillRect/>
            </a:stretch>
          </a:blipFill>
          <a:ln w="3175" cap="flat" cmpd="sng">
            <a:solidFill>
              <a:schemeClr val="bg1">
                <a:lumMod val="75000"/>
                <a:alpha val="10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34" name="形状 6"/>
          <p:cNvSpPr/>
          <p:nvPr/>
        </p:nvSpPr>
        <p:spPr>
          <a:xfrm>
            <a:off x="4389755" y="4659930"/>
            <a:ext cx="235585" cy="1039495"/>
          </a:xfrm>
          <a:custGeom>
            <a:avLst/>
            <a:gdLst>
              <a:gd name="TX0" fmla="*/ 0 w 189"/>
              <a:gd name="TY0" fmla="*/ 0 h 956"/>
              <a:gd name="TX1" fmla="*/ 179 w 189"/>
              <a:gd name="TY1" fmla="*/ 0 h 956"/>
              <a:gd name="TX2" fmla="*/ 185 w 189"/>
              <a:gd name="TY2" fmla="*/ 2 h 956"/>
              <a:gd name="TX3" fmla="*/ 186 w 189"/>
              <a:gd name="TY3" fmla="*/ 7 h 956"/>
              <a:gd name="TX4" fmla="*/ 185 w 189"/>
              <a:gd name="TY4" fmla="*/ 13 h 956"/>
              <a:gd name="TX5" fmla="*/ 179 w 189"/>
              <a:gd name="TY5" fmla="*/ 15 h 956"/>
              <a:gd name="TX6" fmla="*/ 114 w 189"/>
              <a:gd name="TY6" fmla="*/ 15 h 956"/>
              <a:gd name="TX7" fmla="*/ 114 w 189"/>
              <a:gd name="TY7" fmla="*/ 935 h 956"/>
              <a:gd name="TX8" fmla="*/ 179 w 189"/>
              <a:gd name="TY8" fmla="*/ 935 h 956"/>
              <a:gd name="TX9" fmla="*/ 183 w 189"/>
              <a:gd name="TY9" fmla="*/ 936 h 956"/>
              <a:gd name="TX10" fmla="*/ 185 w 189"/>
              <a:gd name="TY10" fmla="*/ 943 h 956"/>
              <a:gd name="TX11" fmla="*/ 179 w 189"/>
              <a:gd name="TY11" fmla="*/ 953 h 956"/>
              <a:gd name="TX12" fmla="*/ 0 w 189"/>
              <a:gd name="TY12" fmla="*/ 953 h 956"/>
              <a:gd name="TX13" fmla="*/ 0 w 189"/>
              <a:gd name="TY13" fmla="*/ 0 h 956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</a:cxnLst>
            <a:rect l="l" t="t" r="r" b="b"/>
            <a:pathLst>
              <a:path w="189" h="956">
                <a:moveTo>
                  <a:pt x="0" y="0"/>
                </a:moveTo>
                <a:cubicBezTo>
                  <a:pt x="179" y="0"/>
                  <a:pt x="179" y="0"/>
                  <a:pt x="179" y="0"/>
                </a:cubicBezTo>
                <a:cubicBezTo>
                  <a:pt x="182" y="0"/>
                  <a:pt x="183" y="1"/>
                  <a:pt x="185" y="2"/>
                </a:cubicBezTo>
                <a:cubicBezTo>
                  <a:pt x="186" y="3"/>
                  <a:pt x="186" y="5"/>
                  <a:pt x="186" y="7"/>
                </a:cubicBezTo>
                <a:cubicBezTo>
                  <a:pt x="186" y="10"/>
                  <a:pt x="186" y="12"/>
                  <a:pt x="185" y="13"/>
                </a:cubicBezTo>
                <a:cubicBezTo>
                  <a:pt x="183" y="15"/>
                  <a:pt x="182" y="15"/>
                  <a:pt x="179" y="15"/>
                </a:cubicBezTo>
                <a:cubicBezTo>
                  <a:pt x="114" y="15"/>
                  <a:pt x="114" y="15"/>
                  <a:pt x="114" y="15"/>
                </a:cubicBezTo>
                <a:cubicBezTo>
                  <a:pt x="114" y="935"/>
                  <a:pt x="114" y="935"/>
                  <a:pt x="114" y="935"/>
                </a:cubicBezTo>
                <a:cubicBezTo>
                  <a:pt x="179" y="935"/>
                  <a:pt x="179" y="935"/>
                  <a:pt x="179" y="935"/>
                </a:cubicBezTo>
                <a:cubicBezTo>
                  <a:pt x="183" y="936"/>
                  <a:pt x="183" y="936"/>
                  <a:pt x="183" y="936"/>
                </a:cubicBezTo>
                <a:cubicBezTo>
                  <a:pt x="184" y="938"/>
                  <a:pt x="185" y="940"/>
                  <a:pt x="185" y="943"/>
                </a:cubicBezTo>
                <a:cubicBezTo>
                  <a:pt x="185" y="947"/>
                  <a:pt x="183" y="950"/>
                  <a:pt x="179" y="953"/>
                </a:cubicBezTo>
                <a:cubicBezTo>
                  <a:pt x="0" y="953"/>
                  <a:pt x="0" y="953"/>
                  <a:pt x="0" y="95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200"/>
          </a:solidFill>
          <a:ln w="0"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35" name="形状 7"/>
          <p:cNvSpPr/>
          <p:nvPr/>
        </p:nvSpPr>
        <p:spPr>
          <a:xfrm>
            <a:off x="7568565" y="4659930"/>
            <a:ext cx="240030" cy="1039495"/>
          </a:xfrm>
          <a:custGeom>
            <a:avLst/>
            <a:gdLst>
              <a:gd name="TX0" fmla="*/ 77 w 193"/>
              <a:gd name="TY0" fmla="*/ 15 h 956"/>
              <a:gd name="TX1" fmla="*/ 8 w 193"/>
              <a:gd name="TY1" fmla="*/ 15 h 956"/>
              <a:gd name="TX2" fmla="*/ 4 w 193"/>
              <a:gd name="TY2" fmla="*/ 8 h 956"/>
              <a:gd name="TX3" fmla="*/ 8 w 193"/>
              <a:gd name="TY3" fmla="*/ 0 h 956"/>
              <a:gd name="TX4" fmla="*/ 190 w 193"/>
              <a:gd name="TY4" fmla="*/ 0 h 956"/>
              <a:gd name="TX5" fmla="*/ 190 w 193"/>
              <a:gd name="TY5" fmla="*/ 953 h 956"/>
              <a:gd name="TX6" fmla="*/ 8 w 193"/>
              <a:gd name="TY6" fmla="*/ 953 h 956"/>
              <a:gd name="TX7" fmla="*/ 2 w 193"/>
              <a:gd name="TY7" fmla="*/ 950 h 956"/>
              <a:gd name="TX8" fmla="*/ 0 w 193"/>
              <a:gd name="TY8" fmla="*/ 944 h 956"/>
              <a:gd name="TX9" fmla="*/ 2 w 193"/>
              <a:gd name="TY9" fmla="*/ 937 h 956"/>
              <a:gd name="TX10" fmla="*/ 8 w 193"/>
              <a:gd name="TY10" fmla="*/ 935 h 956"/>
              <a:gd name="TX11" fmla="*/ 77 w 193"/>
              <a:gd name="TY11" fmla="*/ 935 h 956"/>
              <a:gd name="TX12" fmla="*/ 77 w 193"/>
              <a:gd name="TY12" fmla="*/ 15 h 956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</a:cxnLst>
            <a:rect l="l" t="t" r="r" b="b"/>
            <a:pathLst>
              <a:path w="193" h="956">
                <a:moveTo>
                  <a:pt x="77" y="15"/>
                </a:moveTo>
                <a:cubicBezTo>
                  <a:pt x="8" y="15"/>
                  <a:pt x="8" y="15"/>
                  <a:pt x="8" y="15"/>
                </a:cubicBezTo>
                <a:cubicBezTo>
                  <a:pt x="6" y="13"/>
                  <a:pt x="4" y="10"/>
                  <a:pt x="4" y="8"/>
                </a:cubicBezTo>
                <a:cubicBezTo>
                  <a:pt x="4" y="5"/>
                  <a:pt x="6" y="2"/>
                  <a:pt x="8" y="0"/>
                </a:cubicBezTo>
                <a:cubicBezTo>
                  <a:pt x="190" y="0"/>
                  <a:pt x="190" y="0"/>
                  <a:pt x="190" y="0"/>
                </a:cubicBezTo>
                <a:cubicBezTo>
                  <a:pt x="190" y="953"/>
                  <a:pt x="190" y="953"/>
                  <a:pt x="190" y="953"/>
                </a:cubicBezTo>
                <a:cubicBezTo>
                  <a:pt x="8" y="953"/>
                  <a:pt x="8" y="953"/>
                  <a:pt x="8" y="953"/>
                </a:cubicBezTo>
                <a:cubicBezTo>
                  <a:pt x="6" y="953"/>
                  <a:pt x="4" y="952"/>
                  <a:pt x="2" y="950"/>
                </a:cubicBezTo>
                <a:cubicBezTo>
                  <a:pt x="1" y="949"/>
                  <a:pt x="0" y="947"/>
                  <a:pt x="0" y="944"/>
                </a:cubicBezTo>
                <a:cubicBezTo>
                  <a:pt x="0" y="941"/>
                  <a:pt x="1" y="939"/>
                  <a:pt x="2" y="937"/>
                </a:cubicBezTo>
                <a:cubicBezTo>
                  <a:pt x="4" y="935"/>
                  <a:pt x="6" y="935"/>
                  <a:pt x="8" y="935"/>
                </a:cubicBezTo>
                <a:cubicBezTo>
                  <a:pt x="77" y="935"/>
                  <a:pt x="77" y="935"/>
                  <a:pt x="77" y="935"/>
                </a:cubicBezTo>
                <a:lnTo>
                  <a:pt x="77" y="15"/>
                </a:lnTo>
                <a:close/>
              </a:path>
            </a:pathLst>
          </a:custGeom>
          <a:solidFill>
            <a:srgbClr val="FFD200"/>
          </a:solidFill>
          <a:ln w="0"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36" name="形状 8"/>
          <p:cNvSpPr/>
          <p:nvPr/>
        </p:nvSpPr>
        <p:spPr>
          <a:xfrm>
            <a:off x="8076565" y="2493010"/>
            <a:ext cx="3422650" cy="1991360"/>
          </a:xfrm>
          <a:prstGeom prst="rect">
            <a:avLst/>
          </a:prstGeom>
          <a:blipFill rotWithShape="1">
            <a:blip r:embed="rId2"/>
            <a:srcRect/>
            <a:stretch>
              <a:fillRect/>
            </a:stretch>
          </a:blipFill>
          <a:ln w="3175" cap="flat" cmpd="sng">
            <a:solidFill>
              <a:schemeClr val="bg1">
                <a:lumMod val="75000"/>
                <a:alpha val="10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37" name="形状 9"/>
          <p:cNvSpPr/>
          <p:nvPr/>
        </p:nvSpPr>
        <p:spPr>
          <a:xfrm>
            <a:off x="8101965" y="4659930"/>
            <a:ext cx="235585" cy="1039495"/>
          </a:xfrm>
          <a:custGeom>
            <a:avLst/>
            <a:gdLst>
              <a:gd name="TX0" fmla="*/ 0 w 189"/>
              <a:gd name="TY0" fmla="*/ 0 h 956"/>
              <a:gd name="TX1" fmla="*/ 179 w 189"/>
              <a:gd name="TY1" fmla="*/ 0 h 956"/>
              <a:gd name="TX2" fmla="*/ 185 w 189"/>
              <a:gd name="TY2" fmla="*/ 2 h 956"/>
              <a:gd name="TX3" fmla="*/ 186 w 189"/>
              <a:gd name="TY3" fmla="*/ 7 h 956"/>
              <a:gd name="TX4" fmla="*/ 185 w 189"/>
              <a:gd name="TY4" fmla="*/ 13 h 956"/>
              <a:gd name="TX5" fmla="*/ 179 w 189"/>
              <a:gd name="TY5" fmla="*/ 15 h 956"/>
              <a:gd name="TX6" fmla="*/ 114 w 189"/>
              <a:gd name="TY6" fmla="*/ 15 h 956"/>
              <a:gd name="TX7" fmla="*/ 114 w 189"/>
              <a:gd name="TY7" fmla="*/ 935 h 956"/>
              <a:gd name="TX8" fmla="*/ 179 w 189"/>
              <a:gd name="TY8" fmla="*/ 935 h 956"/>
              <a:gd name="TX9" fmla="*/ 183 w 189"/>
              <a:gd name="TY9" fmla="*/ 936 h 956"/>
              <a:gd name="TX10" fmla="*/ 185 w 189"/>
              <a:gd name="TY10" fmla="*/ 943 h 956"/>
              <a:gd name="TX11" fmla="*/ 179 w 189"/>
              <a:gd name="TY11" fmla="*/ 953 h 956"/>
              <a:gd name="TX12" fmla="*/ 0 w 189"/>
              <a:gd name="TY12" fmla="*/ 953 h 956"/>
              <a:gd name="TX13" fmla="*/ 0 w 189"/>
              <a:gd name="TY13" fmla="*/ 0 h 956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</a:cxnLst>
            <a:rect l="l" t="t" r="r" b="b"/>
            <a:pathLst>
              <a:path w="189" h="956">
                <a:moveTo>
                  <a:pt x="0" y="0"/>
                </a:moveTo>
                <a:cubicBezTo>
                  <a:pt x="179" y="0"/>
                  <a:pt x="179" y="0"/>
                  <a:pt x="179" y="0"/>
                </a:cubicBezTo>
                <a:cubicBezTo>
                  <a:pt x="182" y="0"/>
                  <a:pt x="183" y="1"/>
                  <a:pt x="185" y="2"/>
                </a:cubicBezTo>
                <a:cubicBezTo>
                  <a:pt x="186" y="3"/>
                  <a:pt x="186" y="5"/>
                  <a:pt x="186" y="7"/>
                </a:cubicBezTo>
                <a:cubicBezTo>
                  <a:pt x="186" y="10"/>
                  <a:pt x="186" y="12"/>
                  <a:pt x="185" y="13"/>
                </a:cubicBezTo>
                <a:cubicBezTo>
                  <a:pt x="183" y="15"/>
                  <a:pt x="182" y="15"/>
                  <a:pt x="179" y="15"/>
                </a:cubicBezTo>
                <a:cubicBezTo>
                  <a:pt x="114" y="15"/>
                  <a:pt x="114" y="15"/>
                  <a:pt x="114" y="15"/>
                </a:cubicBezTo>
                <a:cubicBezTo>
                  <a:pt x="114" y="935"/>
                  <a:pt x="114" y="935"/>
                  <a:pt x="114" y="935"/>
                </a:cubicBezTo>
                <a:cubicBezTo>
                  <a:pt x="179" y="935"/>
                  <a:pt x="179" y="935"/>
                  <a:pt x="179" y="935"/>
                </a:cubicBezTo>
                <a:cubicBezTo>
                  <a:pt x="183" y="936"/>
                  <a:pt x="183" y="936"/>
                  <a:pt x="183" y="936"/>
                </a:cubicBezTo>
                <a:cubicBezTo>
                  <a:pt x="184" y="938"/>
                  <a:pt x="185" y="940"/>
                  <a:pt x="185" y="943"/>
                </a:cubicBezTo>
                <a:cubicBezTo>
                  <a:pt x="185" y="947"/>
                  <a:pt x="183" y="950"/>
                  <a:pt x="179" y="953"/>
                </a:cubicBezTo>
                <a:cubicBezTo>
                  <a:pt x="0" y="953"/>
                  <a:pt x="0" y="953"/>
                  <a:pt x="0" y="95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200"/>
          </a:solidFill>
          <a:ln w="0"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38" name="形状 10"/>
          <p:cNvSpPr/>
          <p:nvPr/>
        </p:nvSpPr>
        <p:spPr>
          <a:xfrm>
            <a:off x="11257280" y="4659930"/>
            <a:ext cx="240030" cy="1039495"/>
          </a:xfrm>
          <a:custGeom>
            <a:avLst/>
            <a:gdLst>
              <a:gd name="TX0" fmla="*/ 77 w 193"/>
              <a:gd name="TY0" fmla="*/ 15 h 956"/>
              <a:gd name="TX1" fmla="*/ 8 w 193"/>
              <a:gd name="TY1" fmla="*/ 15 h 956"/>
              <a:gd name="TX2" fmla="*/ 4 w 193"/>
              <a:gd name="TY2" fmla="*/ 8 h 956"/>
              <a:gd name="TX3" fmla="*/ 8 w 193"/>
              <a:gd name="TY3" fmla="*/ 0 h 956"/>
              <a:gd name="TX4" fmla="*/ 190 w 193"/>
              <a:gd name="TY4" fmla="*/ 0 h 956"/>
              <a:gd name="TX5" fmla="*/ 190 w 193"/>
              <a:gd name="TY5" fmla="*/ 953 h 956"/>
              <a:gd name="TX6" fmla="*/ 8 w 193"/>
              <a:gd name="TY6" fmla="*/ 953 h 956"/>
              <a:gd name="TX7" fmla="*/ 2 w 193"/>
              <a:gd name="TY7" fmla="*/ 950 h 956"/>
              <a:gd name="TX8" fmla="*/ 0 w 193"/>
              <a:gd name="TY8" fmla="*/ 944 h 956"/>
              <a:gd name="TX9" fmla="*/ 2 w 193"/>
              <a:gd name="TY9" fmla="*/ 937 h 956"/>
              <a:gd name="TX10" fmla="*/ 8 w 193"/>
              <a:gd name="TY10" fmla="*/ 935 h 956"/>
              <a:gd name="TX11" fmla="*/ 77 w 193"/>
              <a:gd name="TY11" fmla="*/ 935 h 956"/>
              <a:gd name="TX12" fmla="*/ 77 w 193"/>
              <a:gd name="TY12" fmla="*/ 15 h 956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</a:cxnLst>
            <a:rect l="l" t="t" r="r" b="b"/>
            <a:pathLst>
              <a:path w="193" h="956">
                <a:moveTo>
                  <a:pt x="77" y="15"/>
                </a:moveTo>
                <a:cubicBezTo>
                  <a:pt x="8" y="15"/>
                  <a:pt x="8" y="15"/>
                  <a:pt x="8" y="15"/>
                </a:cubicBezTo>
                <a:cubicBezTo>
                  <a:pt x="6" y="13"/>
                  <a:pt x="4" y="10"/>
                  <a:pt x="4" y="8"/>
                </a:cubicBezTo>
                <a:cubicBezTo>
                  <a:pt x="4" y="5"/>
                  <a:pt x="6" y="2"/>
                  <a:pt x="8" y="0"/>
                </a:cubicBezTo>
                <a:cubicBezTo>
                  <a:pt x="190" y="0"/>
                  <a:pt x="190" y="0"/>
                  <a:pt x="190" y="0"/>
                </a:cubicBezTo>
                <a:cubicBezTo>
                  <a:pt x="190" y="953"/>
                  <a:pt x="190" y="953"/>
                  <a:pt x="190" y="953"/>
                </a:cubicBezTo>
                <a:cubicBezTo>
                  <a:pt x="8" y="953"/>
                  <a:pt x="8" y="953"/>
                  <a:pt x="8" y="953"/>
                </a:cubicBezTo>
                <a:cubicBezTo>
                  <a:pt x="6" y="953"/>
                  <a:pt x="4" y="952"/>
                  <a:pt x="2" y="950"/>
                </a:cubicBezTo>
                <a:cubicBezTo>
                  <a:pt x="1" y="949"/>
                  <a:pt x="0" y="947"/>
                  <a:pt x="0" y="944"/>
                </a:cubicBezTo>
                <a:cubicBezTo>
                  <a:pt x="0" y="941"/>
                  <a:pt x="1" y="939"/>
                  <a:pt x="2" y="937"/>
                </a:cubicBezTo>
                <a:cubicBezTo>
                  <a:pt x="4" y="935"/>
                  <a:pt x="6" y="935"/>
                  <a:pt x="8" y="935"/>
                </a:cubicBezTo>
                <a:cubicBezTo>
                  <a:pt x="77" y="935"/>
                  <a:pt x="77" y="935"/>
                  <a:pt x="77" y="935"/>
                </a:cubicBezTo>
                <a:lnTo>
                  <a:pt x="77" y="15"/>
                </a:lnTo>
                <a:close/>
              </a:path>
            </a:pathLst>
          </a:custGeom>
          <a:solidFill>
            <a:srgbClr val="FFD200"/>
          </a:solidFill>
          <a:ln w="0"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39" name="形状 11"/>
          <p:cNvSpPr/>
          <p:nvPr/>
        </p:nvSpPr>
        <p:spPr>
          <a:xfrm>
            <a:off x="807720" y="2012950"/>
            <a:ext cx="153670" cy="153670"/>
          </a:xfrm>
          <a:prstGeom prst="ellipse">
            <a:avLst/>
          </a:prstGeom>
          <a:solidFill>
            <a:srgbClr val="FFFF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宋体" panose="02010600030101010101" pitchFamily="2" charset="-122"/>
            </a:endParaRPr>
          </a:p>
        </p:txBody>
      </p:sp>
      <p:sp>
        <p:nvSpPr>
          <p:cNvPr id="40" name="形状 12"/>
          <p:cNvSpPr/>
          <p:nvPr/>
        </p:nvSpPr>
        <p:spPr>
          <a:xfrm>
            <a:off x="3874135" y="2012950"/>
            <a:ext cx="153670" cy="153670"/>
          </a:xfrm>
          <a:prstGeom prst="ellipse">
            <a:avLst/>
          </a:prstGeom>
          <a:solidFill>
            <a:srgbClr val="FFFF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宋体" panose="02010600030101010101" pitchFamily="2" charset="-122"/>
            </a:endParaRPr>
          </a:p>
        </p:txBody>
      </p:sp>
      <p:sp>
        <p:nvSpPr>
          <p:cNvPr id="41" name="形状 13"/>
          <p:cNvSpPr/>
          <p:nvPr/>
        </p:nvSpPr>
        <p:spPr>
          <a:xfrm>
            <a:off x="4385310" y="1800860"/>
            <a:ext cx="3422015" cy="556895"/>
          </a:xfrm>
          <a:prstGeom prst="rect">
            <a:avLst/>
          </a:prstGeom>
          <a:solidFill>
            <a:srgbClr val="FFD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42" name="形状 14"/>
          <p:cNvSpPr/>
          <p:nvPr/>
        </p:nvSpPr>
        <p:spPr>
          <a:xfrm>
            <a:off x="4494530" y="2012950"/>
            <a:ext cx="153670" cy="153670"/>
          </a:xfrm>
          <a:prstGeom prst="ellipse">
            <a:avLst/>
          </a:prstGeom>
          <a:solidFill>
            <a:srgbClr val="FFFF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宋体" panose="02010600030101010101" pitchFamily="2" charset="-122"/>
            </a:endParaRPr>
          </a:p>
        </p:txBody>
      </p:sp>
      <p:sp>
        <p:nvSpPr>
          <p:cNvPr id="43" name="形状 15"/>
          <p:cNvSpPr/>
          <p:nvPr/>
        </p:nvSpPr>
        <p:spPr>
          <a:xfrm>
            <a:off x="7560945" y="2012950"/>
            <a:ext cx="153670" cy="153670"/>
          </a:xfrm>
          <a:prstGeom prst="ellipse">
            <a:avLst/>
          </a:prstGeom>
          <a:solidFill>
            <a:srgbClr val="FFFF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宋体" panose="02010600030101010101" pitchFamily="2" charset="-122"/>
            </a:endParaRPr>
          </a:p>
        </p:txBody>
      </p:sp>
      <p:sp>
        <p:nvSpPr>
          <p:cNvPr id="44" name="形状 16"/>
          <p:cNvSpPr/>
          <p:nvPr/>
        </p:nvSpPr>
        <p:spPr>
          <a:xfrm>
            <a:off x="8048625" y="1800860"/>
            <a:ext cx="3422015" cy="556895"/>
          </a:xfrm>
          <a:prstGeom prst="rect">
            <a:avLst/>
          </a:prstGeom>
          <a:solidFill>
            <a:srgbClr val="FFD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Malgun Gothic" panose="020B0503020000020004" charset="-127"/>
            </a:endParaRPr>
          </a:p>
        </p:txBody>
      </p:sp>
      <p:sp>
        <p:nvSpPr>
          <p:cNvPr id="45" name="形状 17"/>
          <p:cNvSpPr/>
          <p:nvPr/>
        </p:nvSpPr>
        <p:spPr>
          <a:xfrm>
            <a:off x="8157845" y="2012950"/>
            <a:ext cx="153670" cy="153670"/>
          </a:xfrm>
          <a:prstGeom prst="ellipse">
            <a:avLst/>
          </a:prstGeom>
          <a:solidFill>
            <a:srgbClr val="FFFF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宋体" panose="02010600030101010101" pitchFamily="2" charset="-122"/>
            </a:endParaRPr>
          </a:p>
        </p:txBody>
      </p:sp>
      <p:sp>
        <p:nvSpPr>
          <p:cNvPr id="46" name="形状 18"/>
          <p:cNvSpPr/>
          <p:nvPr/>
        </p:nvSpPr>
        <p:spPr>
          <a:xfrm>
            <a:off x="11224260" y="2012950"/>
            <a:ext cx="153670" cy="153670"/>
          </a:xfrm>
          <a:prstGeom prst="ellipse">
            <a:avLst/>
          </a:prstGeom>
          <a:solidFill>
            <a:srgbClr val="FFFF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思源黑体 Normal" panose="020B0400000000000000" pitchFamily="34" charset="-122"/>
              <a:ea typeface="宋体" panose="0201060003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219200" y="1894840"/>
            <a:ext cx="2386330" cy="415290"/>
          </a:xfrm>
          <a:prstGeom prst="rect">
            <a:avLst/>
          </a:prstGeom>
          <a:noFill/>
        </p:spPr>
        <p:txBody>
          <a:bodyPr vert="horz" wrap="none" lIns="0" tIns="0" rIns="0" bIns="0" numCol="1" anchor="ctr">
            <a:noAutofit/>
          </a:bodyPr>
          <a:lstStyle/>
          <a:p>
            <a:pPr marL="0" indent="0" algn="ctr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>
                <a:solidFill>
                  <a:srgbClr val="FFFFFF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编辑标题</a:t>
            </a:r>
            <a:endParaRPr lang="ko-KR" altLang="en-US" sz="2400" cap="none" dirty="0">
              <a:solidFill>
                <a:srgbClr val="FFFFFF"/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918710" y="1894840"/>
            <a:ext cx="2386330" cy="415290"/>
          </a:xfrm>
          <a:prstGeom prst="rect">
            <a:avLst/>
          </a:prstGeom>
          <a:noFill/>
        </p:spPr>
        <p:txBody>
          <a:bodyPr vert="horz" wrap="none" lIns="0" tIns="0" rIns="0" bIns="0" numCol="1" anchor="ctr">
            <a:noAutofit/>
          </a:bodyPr>
          <a:lstStyle/>
          <a:p>
            <a:pPr marL="0" indent="0" algn="ctr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>
                <a:solidFill>
                  <a:srgbClr val="FFFFFF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编辑标题</a:t>
            </a:r>
            <a:endParaRPr lang="ko-KR" altLang="en-US" sz="2400" cap="none" dirty="0">
              <a:solidFill>
                <a:srgbClr val="FFFFFF"/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568690" y="1870075"/>
            <a:ext cx="2386330" cy="415290"/>
          </a:xfrm>
          <a:prstGeom prst="rect">
            <a:avLst/>
          </a:prstGeom>
          <a:noFill/>
        </p:spPr>
        <p:txBody>
          <a:bodyPr vert="horz" wrap="none" lIns="0" tIns="0" rIns="0" bIns="0" numCol="1" anchor="ctr">
            <a:noAutofit/>
          </a:bodyPr>
          <a:lstStyle/>
          <a:p>
            <a:pPr marL="0" indent="0" algn="ctr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>
                <a:solidFill>
                  <a:srgbClr val="FFFFFF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编辑标题</a:t>
            </a:r>
            <a:endParaRPr lang="ko-KR" altLang="en-US" sz="2400" cap="none" dirty="0">
              <a:solidFill>
                <a:srgbClr val="FFFFFF"/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42125" y="465993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842125" y="4972880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554970" y="465993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554970" y="4972880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8242415" y="465993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8242415" y="4972880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7"/>
          <p:cNvSpPr>
            <a:spLocks noChangeAspect="1"/>
          </p:cNvSpPr>
          <p:nvPr/>
        </p:nvSpPr>
        <p:spPr bwMode="auto">
          <a:xfrm>
            <a:off x="6529388" y="2859320"/>
            <a:ext cx="1938337" cy="1908175"/>
          </a:xfrm>
          <a:custGeom>
            <a:avLst/>
            <a:gdLst>
              <a:gd name="T0" fmla="*/ 1938337 w 145"/>
              <a:gd name="T1" fmla="*/ 987447 h 143"/>
              <a:gd name="T2" fmla="*/ 1777923 w 145"/>
              <a:gd name="T3" fmla="*/ 1174262 h 143"/>
              <a:gd name="T4" fmla="*/ 106943 w 145"/>
              <a:gd name="T5" fmla="*/ 1908175 h 143"/>
              <a:gd name="T6" fmla="*/ 26736 w 145"/>
              <a:gd name="T7" fmla="*/ 1881487 h 143"/>
              <a:gd name="T8" fmla="*/ 0 w 145"/>
              <a:gd name="T9" fmla="*/ 1801424 h 143"/>
              <a:gd name="T10" fmla="*/ 80207 w 145"/>
              <a:gd name="T11" fmla="*/ 1441139 h 143"/>
              <a:gd name="T12" fmla="*/ 668392 w 145"/>
              <a:gd name="T13" fmla="*/ 974103 h 143"/>
              <a:gd name="T14" fmla="*/ 280725 w 145"/>
              <a:gd name="T15" fmla="*/ 587131 h 143"/>
              <a:gd name="T16" fmla="*/ 387667 w 145"/>
              <a:gd name="T17" fmla="*/ 106751 h 143"/>
              <a:gd name="T18" fmla="*/ 481242 w 145"/>
              <a:gd name="T19" fmla="*/ 13344 h 143"/>
              <a:gd name="T20" fmla="*/ 588185 w 145"/>
              <a:gd name="T21" fmla="*/ 40032 h 143"/>
              <a:gd name="T22" fmla="*/ 1844762 w 145"/>
              <a:gd name="T23" fmla="*/ 813977 h 143"/>
              <a:gd name="T24" fmla="*/ 1938337 w 145"/>
              <a:gd name="T25" fmla="*/ 987447 h 1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endParaRPr lang="zh-CN" altLang="en-US" dirty="0"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6" name="Freeform 19"/>
          <p:cNvSpPr/>
          <p:nvPr/>
        </p:nvSpPr>
        <p:spPr bwMode="auto">
          <a:xfrm>
            <a:off x="3889375" y="3345095"/>
            <a:ext cx="1028700" cy="1041400"/>
          </a:xfrm>
          <a:custGeom>
            <a:avLst/>
            <a:gdLst>
              <a:gd name="T0" fmla="*/ 152777 w 101"/>
              <a:gd name="T1" fmla="*/ 316504 h 102"/>
              <a:gd name="T2" fmla="*/ 213888 w 101"/>
              <a:gd name="T3" fmla="*/ 51049 h 102"/>
              <a:gd name="T4" fmla="*/ 264814 w 101"/>
              <a:gd name="T5" fmla="*/ 10210 h 102"/>
              <a:gd name="T6" fmla="*/ 325925 w 101"/>
              <a:gd name="T7" fmla="*/ 20420 h 102"/>
              <a:gd name="T8" fmla="*/ 967589 w 101"/>
              <a:gd name="T9" fmla="*/ 418602 h 102"/>
              <a:gd name="T10" fmla="*/ 1028700 w 101"/>
              <a:gd name="T11" fmla="*/ 520700 h 102"/>
              <a:gd name="T12" fmla="*/ 957404 w 101"/>
              <a:gd name="T13" fmla="*/ 643218 h 102"/>
              <a:gd name="T14" fmla="*/ 61111 w 101"/>
              <a:gd name="T15" fmla="*/ 1041400 h 102"/>
              <a:gd name="T16" fmla="*/ 20370 w 101"/>
              <a:gd name="T17" fmla="*/ 1031190 h 102"/>
              <a:gd name="T18" fmla="*/ 0 w 101"/>
              <a:gd name="T19" fmla="*/ 990351 h 102"/>
              <a:gd name="T20" fmla="*/ 50926 w 101"/>
              <a:gd name="T21" fmla="*/ 786155 h 102"/>
              <a:gd name="T22" fmla="*/ 152777 w 101"/>
              <a:gd name="T23" fmla="*/ 316504 h 1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1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endParaRPr lang="zh-CN" altLang="en-US"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7" name="Freeform 17"/>
          <p:cNvSpPr/>
          <p:nvPr/>
        </p:nvSpPr>
        <p:spPr bwMode="auto">
          <a:xfrm>
            <a:off x="5530850" y="3099033"/>
            <a:ext cx="1481138" cy="1458912"/>
          </a:xfrm>
          <a:custGeom>
            <a:avLst/>
            <a:gdLst>
              <a:gd name="T0" fmla="*/ 1481138 w 145"/>
              <a:gd name="T1" fmla="*/ 754961 h 143"/>
              <a:gd name="T2" fmla="*/ 1358561 w 145"/>
              <a:gd name="T3" fmla="*/ 897792 h 143"/>
              <a:gd name="T4" fmla="*/ 81718 w 145"/>
              <a:gd name="T5" fmla="*/ 1458912 h 143"/>
              <a:gd name="T6" fmla="*/ 20429 w 145"/>
              <a:gd name="T7" fmla="*/ 1438508 h 143"/>
              <a:gd name="T8" fmla="*/ 0 w 145"/>
              <a:gd name="T9" fmla="*/ 1377295 h 143"/>
              <a:gd name="T10" fmla="*/ 61288 w 145"/>
              <a:gd name="T11" fmla="*/ 1101836 h 143"/>
              <a:gd name="T12" fmla="*/ 510737 w 145"/>
              <a:gd name="T13" fmla="*/ 744759 h 143"/>
              <a:gd name="T14" fmla="*/ 214510 w 145"/>
              <a:gd name="T15" fmla="*/ 448896 h 143"/>
              <a:gd name="T16" fmla="*/ 296228 w 145"/>
              <a:gd name="T17" fmla="*/ 81617 h 143"/>
              <a:gd name="T18" fmla="*/ 367731 w 145"/>
              <a:gd name="T19" fmla="*/ 10202 h 143"/>
              <a:gd name="T20" fmla="*/ 449449 w 145"/>
              <a:gd name="T21" fmla="*/ 30607 h 143"/>
              <a:gd name="T22" fmla="*/ 1409635 w 145"/>
              <a:gd name="T23" fmla="*/ 622333 h 143"/>
              <a:gd name="T24" fmla="*/ 1481138 w 145"/>
              <a:gd name="T25" fmla="*/ 754961 h 1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endParaRPr lang="zh-CN" altLang="en-US"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8" name="Freeform 18"/>
          <p:cNvSpPr/>
          <p:nvPr/>
        </p:nvSpPr>
        <p:spPr bwMode="auto">
          <a:xfrm>
            <a:off x="4611688" y="3218095"/>
            <a:ext cx="1295400" cy="1265238"/>
          </a:xfrm>
          <a:custGeom>
            <a:avLst/>
            <a:gdLst>
              <a:gd name="T0" fmla="*/ 1295400 w 127"/>
              <a:gd name="T1" fmla="*/ 653026 h 124"/>
              <a:gd name="T2" fmla="*/ 1193400 w 127"/>
              <a:gd name="T3" fmla="*/ 775468 h 124"/>
              <a:gd name="T4" fmla="*/ 81600 w 127"/>
              <a:gd name="T5" fmla="*/ 1265238 h 124"/>
              <a:gd name="T6" fmla="*/ 20400 w 127"/>
              <a:gd name="T7" fmla="*/ 1255034 h 124"/>
              <a:gd name="T8" fmla="*/ 10200 w 127"/>
              <a:gd name="T9" fmla="*/ 1204017 h 124"/>
              <a:gd name="T10" fmla="*/ 61200 w 127"/>
              <a:gd name="T11" fmla="*/ 959132 h 124"/>
              <a:gd name="T12" fmla="*/ 397800 w 127"/>
              <a:gd name="T13" fmla="*/ 632619 h 124"/>
              <a:gd name="T14" fmla="*/ 193800 w 127"/>
              <a:gd name="T15" fmla="*/ 387734 h 124"/>
              <a:gd name="T16" fmla="*/ 265200 w 127"/>
              <a:gd name="T17" fmla="*/ 61221 h 124"/>
              <a:gd name="T18" fmla="*/ 326400 w 127"/>
              <a:gd name="T19" fmla="*/ 10204 h 124"/>
              <a:gd name="T20" fmla="*/ 397800 w 127"/>
              <a:gd name="T21" fmla="*/ 20407 h 124"/>
              <a:gd name="T22" fmla="*/ 1234200 w 127"/>
              <a:gd name="T23" fmla="*/ 530584 h 124"/>
              <a:gd name="T24" fmla="*/ 1295400 w 127"/>
              <a:gd name="T25" fmla="*/ 653026 h 1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endParaRPr lang="zh-CN" altLang="en-US"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9" name="任意多边形 100"/>
          <p:cNvSpPr/>
          <p:nvPr/>
        </p:nvSpPr>
        <p:spPr bwMode="auto">
          <a:xfrm>
            <a:off x="7864475" y="3345095"/>
            <a:ext cx="774822" cy="381692"/>
          </a:xfrm>
          <a:custGeom>
            <a:avLst/>
            <a:gdLst>
              <a:gd name="T0" fmla="*/ 0 w 1600200"/>
              <a:gd name="T1" fmla="*/ 287338 h 552450"/>
              <a:gd name="T2" fmla="*/ 273163 w 1600200"/>
              <a:gd name="T3" fmla="*/ 0 h 552450"/>
              <a:gd name="T4" fmla="*/ 2549525 w 1600200"/>
              <a:gd name="T5" fmla="*/ 0 h 5524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>
            <a:solidFill>
              <a:schemeClr val="bg1">
                <a:lumMod val="50000"/>
              </a:schemeClr>
            </a:solidFill>
            <a:prstDash val="dash"/>
            <a:round/>
            <a:headEnd type="oval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10" name="任意多边形 112"/>
          <p:cNvSpPr/>
          <p:nvPr/>
        </p:nvSpPr>
        <p:spPr bwMode="auto">
          <a:xfrm>
            <a:off x="6272213" y="2098908"/>
            <a:ext cx="673100" cy="1465262"/>
          </a:xfrm>
          <a:custGeom>
            <a:avLst/>
            <a:gdLst>
              <a:gd name="T0" fmla="*/ 0 w 647700"/>
              <a:gd name="T1" fmla="*/ 1001712 h 965200"/>
              <a:gd name="T2" fmla="*/ 105584 w 647700"/>
              <a:gd name="T3" fmla="*/ 540397 h 965200"/>
              <a:gd name="T4" fmla="*/ 673100 w 647700"/>
              <a:gd name="T5" fmla="*/ 0 h 965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>
            <a:solidFill>
              <a:schemeClr val="bg1">
                <a:lumMod val="50000"/>
              </a:schemeClr>
            </a:solidFill>
            <a:prstDash val="dash"/>
            <a:round/>
            <a:headEnd type="oval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11" name="任意多边形 113"/>
          <p:cNvSpPr/>
          <p:nvPr/>
        </p:nvSpPr>
        <p:spPr bwMode="auto">
          <a:xfrm flipH="1">
            <a:off x="4654997" y="2098908"/>
            <a:ext cx="673100" cy="1458912"/>
          </a:xfrm>
          <a:custGeom>
            <a:avLst/>
            <a:gdLst>
              <a:gd name="T0" fmla="*/ 0 w 647700"/>
              <a:gd name="T1" fmla="*/ 1003300 h 965200"/>
              <a:gd name="T2" fmla="*/ 105584 w 647700"/>
              <a:gd name="T3" fmla="*/ 541254 h 965200"/>
              <a:gd name="T4" fmla="*/ 673100 w 647700"/>
              <a:gd name="T5" fmla="*/ 0 h 965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>
            <a:solidFill>
              <a:schemeClr val="bg1">
                <a:lumMod val="50000"/>
              </a:schemeClr>
            </a:solidFill>
            <a:prstDash val="dash"/>
            <a:round/>
            <a:headEnd type="oval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12" name="任意多边形 108"/>
          <p:cNvSpPr/>
          <p:nvPr/>
        </p:nvSpPr>
        <p:spPr bwMode="auto">
          <a:xfrm flipH="1">
            <a:off x="3235937" y="3607020"/>
            <a:ext cx="916169" cy="287043"/>
          </a:xfrm>
          <a:custGeom>
            <a:avLst/>
            <a:gdLst>
              <a:gd name="T0" fmla="*/ 0 w 1600200"/>
              <a:gd name="T1" fmla="*/ 287338 h 552450"/>
              <a:gd name="T2" fmla="*/ 273333 w 1600200"/>
              <a:gd name="T3" fmla="*/ 0 h 552450"/>
              <a:gd name="T4" fmla="*/ 2551112 w 1600200"/>
              <a:gd name="T5" fmla="*/ 0 h 5524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>
            <a:solidFill>
              <a:schemeClr val="bg1">
                <a:lumMod val="50000"/>
              </a:schemeClr>
            </a:solidFill>
            <a:prstDash val="dash"/>
            <a:round/>
            <a:headEnd type="oval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grpSp>
        <p:nvGrpSpPr>
          <p:cNvPr id="13" name="Group 4"/>
          <p:cNvGrpSpPr>
            <a:grpSpLocks noChangeAspect="1"/>
          </p:cNvGrpSpPr>
          <p:nvPr/>
        </p:nvGrpSpPr>
        <p:grpSpPr bwMode="auto">
          <a:xfrm flipH="1" flipV="1">
            <a:off x="7454288" y="3575388"/>
            <a:ext cx="360000" cy="360501"/>
            <a:chOff x="-2098" y="-625"/>
            <a:chExt cx="4314" cy="4320"/>
          </a:xfrm>
          <a:solidFill>
            <a:schemeClr val="bg1"/>
          </a:solidFill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1815" y="-6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5" name="Freeform 6"/>
            <p:cNvSpPr>
              <a:spLocks noEditPoints="1"/>
            </p:cNvSpPr>
            <p:nvPr/>
          </p:nvSpPr>
          <p:spPr bwMode="auto">
            <a:xfrm>
              <a:off x="-1815" y="-6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6" name="Freeform 7"/>
            <p:cNvSpPr>
              <a:spLocks noEditPoints="1"/>
            </p:cNvSpPr>
            <p:nvPr/>
          </p:nvSpPr>
          <p:spPr bwMode="auto">
            <a:xfrm>
              <a:off x="-2098" y="-474"/>
              <a:ext cx="4314" cy="4169"/>
            </a:xfrm>
            <a:custGeom>
              <a:avLst/>
              <a:gdLst>
                <a:gd name="T0" fmla="*/ 1071 w 3072"/>
                <a:gd name="T1" fmla="*/ 692 h 2965"/>
                <a:gd name="T2" fmla="*/ 535 w 3072"/>
                <a:gd name="T3" fmla="*/ 177 h 2965"/>
                <a:gd name="T4" fmla="*/ 0 w 3072"/>
                <a:gd name="T5" fmla="*/ 692 h 2965"/>
                <a:gd name="T6" fmla="*/ 149 w 3072"/>
                <a:gd name="T7" fmla="*/ 1049 h 2965"/>
                <a:gd name="T8" fmla="*/ 111 w 3072"/>
                <a:gd name="T9" fmla="*/ 1366 h 2965"/>
                <a:gd name="T10" fmla="*/ 782 w 3072"/>
                <a:gd name="T11" fmla="*/ 2526 h 2965"/>
                <a:gd name="T12" fmla="*/ 889 w 3072"/>
                <a:gd name="T13" fmla="*/ 2103 h 2965"/>
                <a:gd name="T14" fmla="*/ 531 w 3072"/>
                <a:gd name="T15" fmla="*/ 1366 h 2965"/>
                <a:gd name="T16" fmla="*/ 544 w 3072"/>
                <a:gd name="T17" fmla="*/ 1208 h 2965"/>
                <a:gd name="T18" fmla="*/ 1071 w 3072"/>
                <a:gd name="T19" fmla="*/ 692 h 2965"/>
                <a:gd name="T20" fmla="*/ 1071 w 3072"/>
                <a:gd name="T21" fmla="*/ 692 h 2965"/>
                <a:gd name="T22" fmla="*/ 1071 w 3072"/>
                <a:gd name="T23" fmla="*/ 692 h 2965"/>
                <a:gd name="T24" fmla="*/ 1071 w 3072"/>
                <a:gd name="T25" fmla="*/ 692 h 2965"/>
                <a:gd name="T26" fmla="*/ 1530 w 3072"/>
                <a:gd name="T27" fmla="*/ 405 h 2965"/>
                <a:gd name="T28" fmla="*/ 2037 w 3072"/>
                <a:gd name="T29" fmla="*/ 538 h 2965"/>
                <a:gd name="T30" fmla="*/ 2001 w 3072"/>
                <a:gd name="T31" fmla="*/ 724 h 2965"/>
                <a:gd name="T32" fmla="*/ 2536 w 3072"/>
                <a:gd name="T33" fmla="*/ 1239 h 2965"/>
                <a:gd name="T34" fmla="*/ 3072 w 3072"/>
                <a:gd name="T35" fmla="*/ 724 h 2965"/>
                <a:gd name="T36" fmla="*/ 2536 w 3072"/>
                <a:gd name="T37" fmla="*/ 209 h 2965"/>
                <a:gd name="T38" fmla="*/ 2340 w 3072"/>
                <a:gd name="T39" fmla="*/ 244 h 2965"/>
                <a:gd name="T40" fmla="*/ 1530 w 3072"/>
                <a:gd name="T41" fmla="*/ 0 h 2965"/>
                <a:gd name="T42" fmla="*/ 957 w 3072"/>
                <a:gd name="T43" fmla="*/ 116 h 2965"/>
                <a:gd name="T44" fmla="*/ 1202 w 3072"/>
                <a:gd name="T45" fmla="*/ 458 h 2965"/>
                <a:gd name="T46" fmla="*/ 1530 w 3072"/>
                <a:gd name="T47" fmla="*/ 405 h 2965"/>
                <a:gd name="T48" fmla="*/ 1530 w 3072"/>
                <a:gd name="T49" fmla="*/ 405 h 2965"/>
                <a:gd name="T50" fmla="*/ 1530 w 3072"/>
                <a:gd name="T51" fmla="*/ 405 h 2965"/>
                <a:gd name="T52" fmla="*/ 1530 w 3072"/>
                <a:gd name="T53" fmla="*/ 405 h 2965"/>
                <a:gd name="T54" fmla="*/ 2528 w 3072"/>
                <a:gd name="T55" fmla="*/ 1409 h 2965"/>
                <a:gd name="T56" fmla="*/ 1997 w 3072"/>
                <a:gd name="T57" fmla="*/ 2216 h 2965"/>
                <a:gd name="T58" fmla="*/ 1520 w 3072"/>
                <a:gd name="T59" fmla="*/ 1934 h 2965"/>
                <a:gd name="T60" fmla="*/ 984 w 3072"/>
                <a:gd name="T61" fmla="*/ 2450 h 2965"/>
                <a:gd name="T62" fmla="*/ 1520 w 3072"/>
                <a:gd name="T63" fmla="*/ 2965 h 2965"/>
                <a:gd name="T64" fmla="*/ 2013 w 3072"/>
                <a:gd name="T65" fmla="*/ 2650 h 2965"/>
                <a:gd name="T66" fmla="*/ 2949 w 3072"/>
                <a:gd name="T67" fmla="*/ 1366 h 2965"/>
                <a:gd name="T68" fmla="*/ 2946 w 3072"/>
                <a:gd name="T69" fmla="*/ 1276 h 2965"/>
                <a:gd name="T70" fmla="*/ 2528 w 3072"/>
                <a:gd name="T71" fmla="*/ 1409 h 2965"/>
                <a:gd name="T72" fmla="*/ 2528 w 3072"/>
                <a:gd name="T73" fmla="*/ 1409 h 2965"/>
                <a:gd name="T74" fmla="*/ 2528 w 3072"/>
                <a:gd name="T75" fmla="*/ 1409 h 2965"/>
                <a:gd name="T76" fmla="*/ 2528 w 3072"/>
                <a:gd name="T77" fmla="*/ 1409 h 2965"/>
                <a:gd name="T78" fmla="*/ 2528 w 3072"/>
                <a:gd name="T79" fmla="*/ 1409 h 2965"/>
                <a:gd name="T80" fmla="*/ 2528 w 3072"/>
                <a:gd name="T81" fmla="*/ 1409 h 2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72" h="2965">
                  <a:moveTo>
                    <a:pt x="1071" y="692"/>
                  </a:moveTo>
                  <a:cubicBezTo>
                    <a:pt x="1071" y="408"/>
                    <a:pt x="831" y="177"/>
                    <a:pt x="535" y="177"/>
                  </a:cubicBezTo>
                  <a:cubicBezTo>
                    <a:pt x="240" y="177"/>
                    <a:pt x="0" y="408"/>
                    <a:pt x="0" y="692"/>
                  </a:cubicBezTo>
                  <a:cubicBezTo>
                    <a:pt x="0" y="831"/>
                    <a:pt x="57" y="957"/>
                    <a:pt x="149" y="1049"/>
                  </a:cubicBezTo>
                  <a:cubicBezTo>
                    <a:pt x="124" y="1151"/>
                    <a:pt x="111" y="1257"/>
                    <a:pt x="111" y="1366"/>
                  </a:cubicBezTo>
                  <a:cubicBezTo>
                    <a:pt x="111" y="1855"/>
                    <a:pt x="379" y="2285"/>
                    <a:pt x="782" y="2526"/>
                  </a:cubicBezTo>
                  <a:cubicBezTo>
                    <a:pt x="889" y="2103"/>
                    <a:pt x="889" y="2103"/>
                    <a:pt x="889" y="2103"/>
                  </a:cubicBezTo>
                  <a:cubicBezTo>
                    <a:pt x="670" y="1926"/>
                    <a:pt x="531" y="1662"/>
                    <a:pt x="531" y="1366"/>
                  </a:cubicBezTo>
                  <a:cubicBezTo>
                    <a:pt x="531" y="1312"/>
                    <a:pt x="535" y="1259"/>
                    <a:pt x="544" y="1208"/>
                  </a:cubicBezTo>
                  <a:cubicBezTo>
                    <a:pt x="836" y="1203"/>
                    <a:pt x="1071" y="974"/>
                    <a:pt x="1071" y="692"/>
                  </a:cubicBezTo>
                  <a:cubicBezTo>
                    <a:pt x="1071" y="692"/>
                    <a:pt x="1071" y="692"/>
                    <a:pt x="1071" y="692"/>
                  </a:cubicBezTo>
                  <a:cubicBezTo>
                    <a:pt x="1071" y="692"/>
                    <a:pt x="1071" y="692"/>
                    <a:pt x="1071" y="692"/>
                  </a:cubicBezTo>
                  <a:cubicBezTo>
                    <a:pt x="1071" y="692"/>
                    <a:pt x="1071" y="692"/>
                    <a:pt x="1071" y="692"/>
                  </a:cubicBezTo>
                  <a:moveTo>
                    <a:pt x="1530" y="405"/>
                  </a:moveTo>
                  <a:cubicBezTo>
                    <a:pt x="1715" y="405"/>
                    <a:pt x="1888" y="453"/>
                    <a:pt x="2037" y="538"/>
                  </a:cubicBezTo>
                  <a:cubicBezTo>
                    <a:pt x="2014" y="595"/>
                    <a:pt x="2001" y="658"/>
                    <a:pt x="2001" y="724"/>
                  </a:cubicBezTo>
                  <a:cubicBezTo>
                    <a:pt x="2001" y="1009"/>
                    <a:pt x="2241" y="1239"/>
                    <a:pt x="2536" y="1239"/>
                  </a:cubicBezTo>
                  <a:cubicBezTo>
                    <a:pt x="2832" y="1239"/>
                    <a:pt x="3072" y="1009"/>
                    <a:pt x="3072" y="724"/>
                  </a:cubicBezTo>
                  <a:cubicBezTo>
                    <a:pt x="3072" y="440"/>
                    <a:pt x="2832" y="209"/>
                    <a:pt x="2536" y="209"/>
                  </a:cubicBezTo>
                  <a:cubicBezTo>
                    <a:pt x="2467" y="209"/>
                    <a:pt x="2401" y="221"/>
                    <a:pt x="2340" y="244"/>
                  </a:cubicBezTo>
                  <a:cubicBezTo>
                    <a:pt x="2110" y="90"/>
                    <a:pt x="1832" y="0"/>
                    <a:pt x="1530" y="0"/>
                  </a:cubicBezTo>
                  <a:cubicBezTo>
                    <a:pt x="1326" y="0"/>
                    <a:pt x="1132" y="42"/>
                    <a:pt x="957" y="116"/>
                  </a:cubicBezTo>
                  <a:cubicBezTo>
                    <a:pt x="1202" y="458"/>
                    <a:pt x="1202" y="458"/>
                    <a:pt x="1202" y="458"/>
                  </a:cubicBezTo>
                  <a:cubicBezTo>
                    <a:pt x="1305" y="423"/>
                    <a:pt x="1415" y="405"/>
                    <a:pt x="1530" y="405"/>
                  </a:cubicBezTo>
                  <a:cubicBezTo>
                    <a:pt x="1530" y="405"/>
                    <a:pt x="1530" y="405"/>
                    <a:pt x="1530" y="405"/>
                  </a:cubicBezTo>
                  <a:cubicBezTo>
                    <a:pt x="1530" y="405"/>
                    <a:pt x="1530" y="405"/>
                    <a:pt x="1530" y="405"/>
                  </a:cubicBezTo>
                  <a:cubicBezTo>
                    <a:pt x="1530" y="405"/>
                    <a:pt x="1530" y="405"/>
                    <a:pt x="1530" y="405"/>
                  </a:cubicBezTo>
                  <a:moveTo>
                    <a:pt x="2528" y="1409"/>
                  </a:moveTo>
                  <a:cubicBezTo>
                    <a:pt x="2512" y="1759"/>
                    <a:pt x="2301" y="2061"/>
                    <a:pt x="1997" y="2216"/>
                  </a:cubicBezTo>
                  <a:cubicBezTo>
                    <a:pt x="1908" y="2049"/>
                    <a:pt x="1728" y="1934"/>
                    <a:pt x="1520" y="1934"/>
                  </a:cubicBezTo>
                  <a:cubicBezTo>
                    <a:pt x="1224" y="1934"/>
                    <a:pt x="984" y="2165"/>
                    <a:pt x="984" y="2450"/>
                  </a:cubicBezTo>
                  <a:cubicBezTo>
                    <a:pt x="984" y="2734"/>
                    <a:pt x="1224" y="2965"/>
                    <a:pt x="1520" y="2965"/>
                  </a:cubicBezTo>
                  <a:cubicBezTo>
                    <a:pt x="1742" y="2965"/>
                    <a:pt x="1932" y="2835"/>
                    <a:pt x="2013" y="2650"/>
                  </a:cubicBezTo>
                  <a:cubicBezTo>
                    <a:pt x="2559" y="2460"/>
                    <a:pt x="2949" y="1956"/>
                    <a:pt x="2949" y="1366"/>
                  </a:cubicBezTo>
                  <a:cubicBezTo>
                    <a:pt x="2949" y="1335"/>
                    <a:pt x="2948" y="1306"/>
                    <a:pt x="2946" y="1276"/>
                  </a:cubicBezTo>
                  <a:cubicBezTo>
                    <a:pt x="2528" y="1409"/>
                    <a:pt x="2528" y="1409"/>
                    <a:pt x="2528" y="1409"/>
                  </a:cubicBezTo>
                  <a:cubicBezTo>
                    <a:pt x="2528" y="1409"/>
                    <a:pt x="2528" y="1409"/>
                    <a:pt x="2528" y="1409"/>
                  </a:cubicBezTo>
                  <a:cubicBezTo>
                    <a:pt x="2528" y="1409"/>
                    <a:pt x="2528" y="1409"/>
                    <a:pt x="2528" y="1409"/>
                  </a:cubicBezTo>
                  <a:cubicBezTo>
                    <a:pt x="2528" y="1409"/>
                    <a:pt x="2528" y="1409"/>
                    <a:pt x="2528" y="1409"/>
                  </a:cubicBezTo>
                  <a:moveTo>
                    <a:pt x="2528" y="1409"/>
                  </a:moveTo>
                  <a:cubicBezTo>
                    <a:pt x="2528" y="1409"/>
                    <a:pt x="2528" y="1409"/>
                    <a:pt x="2528" y="140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7" name="Freeform 8"/>
            <p:cNvSpPr>
              <a:spLocks noEditPoints="1"/>
            </p:cNvSpPr>
            <p:nvPr/>
          </p:nvSpPr>
          <p:spPr bwMode="auto">
            <a:xfrm>
              <a:off x="-1815" y="-6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-1815" y="-6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9" name="Freeform 10"/>
            <p:cNvSpPr>
              <a:spLocks noEditPoints="1"/>
            </p:cNvSpPr>
            <p:nvPr/>
          </p:nvSpPr>
          <p:spPr bwMode="auto">
            <a:xfrm>
              <a:off x="-2098" y="-474"/>
              <a:ext cx="4314" cy="4169"/>
            </a:xfrm>
            <a:custGeom>
              <a:avLst/>
              <a:gdLst>
                <a:gd name="T0" fmla="*/ 1071 w 3072"/>
                <a:gd name="T1" fmla="*/ 692 h 2965"/>
                <a:gd name="T2" fmla="*/ 535 w 3072"/>
                <a:gd name="T3" fmla="*/ 177 h 2965"/>
                <a:gd name="T4" fmla="*/ 0 w 3072"/>
                <a:gd name="T5" fmla="*/ 692 h 2965"/>
                <a:gd name="T6" fmla="*/ 149 w 3072"/>
                <a:gd name="T7" fmla="*/ 1049 h 2965"/>
                <a:gd name="T8" fmla="*/ 111 w 3072"/>
                <a:gd name="T9" fmla="*/ 1366 h 2965"/>
                <a:gd name="T10" fmla="*/ 782 w 3072"/>
                <a:gd name="T11" fmla="*/ 2526 h 2965"/>
                <a:gd name="T12" fmla="*/ 889 w 3072"/>
                <a:gd name="T13" fmla="*/ 2103 h 2965"/>
                <a:gd name="T14" fmla="*/ 531 w 3072"/>
                <a:gd name="T15" fmla="*/ 1366 h 2965"/>
                <a:gd name="T16" fmla="*/ 544 w 3072"/>
                <a:gd name="T17" fmla="*/ 1208 h 2965"/>
                <a:gd name="T18" fmla="*/ 1071 w 3072"/>
                <a:gd name="T19" fmla="*/ 692 h 2965"/>
                <a:gd name="T20" fmla="*/ 1071 w 3072"/>
                <a:gd name="T21" fmla="*/ 692 h 2965"/>
                <a:gd name="T22" fmla="*/ 1071 w 3072"/>
                <a:gd name="T23" fmla="*/ 692 h 2965"/>
                <a:gd name="T24" fmla="*/ 1071 w 3072"/>
                <a:gd name="T25" fmla="*/ 692 h 2965"/>
                <a:gd name="T26" fmla="*/ 1530 w 3072"/>
                <a:gd name="T27" fmla="*/ 405 h 2965"/>
                <a:gd name="T28" fmla="*/ 2037 w 3072"/>
                <a:gd name="T29" fmla="*/ 538 h 2965"/>
                <a:gd name="T30" fmla="*/ 2001 w 3072"/>
                <a:gd name="T31" fmla="*/ 724 h 2965"/>
                <a:gd name="T32" fmla="*/ 2536 w 3072"/>
                <a:gd name="T33" fmla="*/ 1239 h 2965"/>
                <a:gd name="T34" fmla="*/ 3072 w 3072"/>
                <a:gd name="T35" fmla="*/ 724 h 2965"/>
                <a:gd name="T36" fmla="*/ 2536 w 3072"/>
                <a:gd name="T37" fmla="*/ 209 h 2965"/>
                <a:gd name="T38" fmla="*/ 2340 w 3072"/>
                <a:gd name="T39" fmla="*/ 244 h 2965"/>
                <a:gd name="T40" fmla="*/ 1530 w 3072"/>
                <a:gd name="T41" fmla="*/ 0 h 2965"/>
                <a:gd name="T42" fmla="*/ 957 w 3072"/>
                <a:gd name="T43" fmla="*/ 116 h 2965"/>
                <a:gd name="T44" fmla="*/ 1202 w 3072"/>
                <a:gd name="T45" fmla="*/ 458 h 2965"/>
                <a:gd name="T46" fmla="*/ 1530 w 3072"/>
                <a:gd name="T47" fmla="*/ 405 h 2965"/>
                <a:gd name="T48" fmla="*/ 1530 w 3072"/>
                <a:gd name="T49" fmla="*/ 405 h 2965"/>
                <a:gd name="T50" fmla="*/ 1530 w 3072"/>
                <a:gd name="T51" fmla="*/ 405 h 2965"/>
                <a:gd name="T52" fmla="*/ 1530 w 3072"/>
                <a:gd name="T53" fmla="*/ 405 h 2965"/>
                <a:gd name="T54" fmla="*/ 2528 w 3072"/>
                <a:gd name="T55" fmla="*/ 1409 h 2965"/>
                <a:gd name="T56" fmla="*/ 1997 w 3072"/>
                <a:gd name="T57" fmla="*/ 2216 h 2965"/>
                <a:gd name="T58" fmla="*/ 1520 w 3072"/>
                <a:gd name="T59" fmla="*/ 1934 h 2965"/>
                <a:gd name="T60" fmla="*/ 984 w 3072"/>
                <a:gd name="T61" fmla="*/ 2450 h 2965"/>
                <a:gd name="T62" fmla="*/ 1520 w 3072"/>
                <a:gd name="T63" fmla="*/ 2965 h 2965"/>
                <a:gd name="T64" fmla="*/ 2013 w 3072"/>
                <a:gd name="T65" fmla="*/ 2650 h 2965"/>
                <a:gd name="T66" fmla="*/ 2949 w 3072"/>
                <a:gd name="T67" fmla="*/ 1366 h 2965"/>
                <a:gd name="T68" fmla="*/ 2946 w 3072"/>
                <a:gd name="T69" fmla="*/ 1276 h 2965"/>
                <a:gd name="T70" fmla="*/ 2528 w 3072"/>
                <a:gd name="T71" fmla="*/ 1409 h 2965"/>
                <a:gd name="T72" fmla="*/ 2528 w 3072"/>
                <a:gd name="T73" fmla="*/ 1409 h 2965"/>
                <a:gd name="T74" fmla="*/ 2528 w 3072"/>
                <a:gd name="T75" fmla="*/ 1409 h 2965"/>
                <a:gd name="T76" fmla="*/ 2528 w 3072"/>
                <a:gd name="T77" fmla="*/ 1409 h 2965"/>
                <a:gd name="T78" fmla="*/ 2528 w 3072"/>
                <a:gd name="T79" fmla="*/ 1409 h 2965"/>
                <a:gd name="T80" fmla="*/ 2528 w 3072"/>
                <a:gd name="T81" fmla="*/ 1409 h 2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72" h="2965">
                  <a:moveTo>
                    <a:pt x="1071" y="692"/>
                  </a:moveTo>
                  <a:cubicBezTo>
                    <a:pt x="1071" y="408"/>
                    <a:pt x="831" y="177"/>
                    <a:pt x="535" y="177"/>
                  </a:cubicBezTo>
                  <a:cubicBezTo>
                    <a:pt x="240" y="177"/>
                    <a:pt x="0" y="408"/>
                    <a:pt x="0" y="692"/>
                  </a:cubicBezTo>
                  <a:cubicBezTo>
                    <a:pt x="0" y="831"/>
                    <a:pt x="57" y="957"/>
                    <a:pt x="149" y="1049"/>
                  </a:cubicBezTo>
                  <a:cubicBezTo>
                    <a:pt x="124" y="1151"/>
                    <a:pt x="111" y="1257"/>
                    <a:pt x="111" y="1366"/>
                  </a:cubicBezTo>
                  <a:cubicBezTo>
                    <a:pt x="111" y="1855"/>
                    <a:pt x="379" y="2285"/>
                    <a:pt x="782" y="2526"/>
                  </a:cubicBezTo>
                  <a:cubicBezTo>
                    <a:pt x="889" y="2103"/>
                    <a:pt x="889" y="2103"/>
                    <a:pt x="889" y="2103"/>
                  </a:cubicBezTo>
                  <a:cubicBezTo>
                    <a:pt x="670" y="1926"/>
                    <a:pt x="531" y="1662"/>
                    <a:pt x="531" y="1366"/>
                  </a:cubicBezTo>
                  <a:cubicBezTo>
                    <a:pt x="531" y="1312"/>
                    <a:pt x="535" y="1259"/>
                    <a:pt x="544" y="1208"/>
                  </a:cubicBezTo>
                  <a:cubicBezTo>
                    <a:pt x="836" y="1203"/>
                    <a:pt x="1071" y="974"/>
                    <a:pt x="1071" y="692"/>
                  </a:cubicBezTo>
                  <a:cubicBezTo>
                    <a:pt x="1071" y="692"/>
                    <a:pt x="1071" y="692"/>
                    <a:pt x="1071" y="692"/>
                  </a:cubicBezTo>
                  <a:cubicBezTo>
                    <a:pt x="1071" y="692"/>
                    <a:pt x="1071" y="692"/>
                    <a:pt x="1071" y="692"/>
                  </a:cubicBezTo>
                  <a:cubicBezTo>
                    <a:pt x="1071" y="692"/>
                    <a:pt x="1071" y="692"/>
                    <a:pt x="1071" y="692"/>
                  </a:cubicBezTo>
                  <a:moveTo>
                    <a:pt x="1530" y="405"/>
                  </a:moveTo>
                  <a:cubicBezTo>
                    <a:pt x="1715" y="405"/>
                    <a:pt x="1888" y="453"/>
                    <a:pt x="2037" y="538"/>
                  </a:cubicBezTo>
                  <a:cubicBezTo>
                    <a:pt x="2014" y="595"/>
                    <a:pt x="2001" y="658"/>
                    <a:pt x="2001" y="724"/>
                  </a:cubicBezTo>
                  <a:cubicBezTo>
                    <a:pt x="2001" y="1009"/>
                    <a:pt x="2241" y="1239"/>
                    <a:pt x="2536" y="1239"/>
                  </a:cubicBezTo>
                  <a:cubicBezTo>
                    <a:pt x="2832" y="1239"/>
                    <a:pt x="3072" y="1009"/>
                    <a:pt x="3072" y="724"/>
                  </a:cubicBezTo>
                  <a:cubicBezTo>
                    <a:pt x="3072" y="440"/>
                    <a:pt x="2832" y="209"/>
                    <a:pt x="2536" y="209"/>
                  </a:cubicBezTo>
                  <a:cubicBezTo>
                    <a:pt x="2467" y="209"/>
                    <a:pt x="2401" y="221"/>
                    <a:pt x="2340" y="244"/>
                  </a:cubicBezTo>
                  <a:cubicBezTo>
                    <a:pt x="2110" y="90"/>
                    <a:pt x="1832" y="0"/>
                    <a:pt x="1530" y="0"/>
                  </a:cubicBezTo>
                  <a:cubicBezTo>
                    <a:pt x="1326" y="0"/>
                    <a:pt x="1132" y="42"/>
                    <a:pt x="957" y="116"/>
                  </a:cubicBezTo>
                  <a:cubicBezTo>
                    <a:pt x="1202" y="458"/>
                    <a:pt x="1202" y="458"/>
                    <a:pt x="1202" y="458"/>
                  </a:cubicBezTo>
                  <a:cubicBezTo>
                    <a:pt x="1305" y="423"/>
                    <a:pt x="1415" y="405"/>
                    <a:pt x="1530" y="405"/>
                  </a:cubicBezTo>
                  <a:cubicBezTo>
                    <a:pt x="1530" y="405"/>
                    <a:pt x="1530" y="405"/>
                    <a:pt x="1530" y="405"/>
                  </a:cubicBezTo>
                  <a:cubicBezTo>
                    <a:pt x="1530" y="405"/>
                    <a:pt x="1530" y="405"/>
                    <a:pt x="1530" y="405"/>
                  </a:cubicBezTo>
                  <a:cubicBezTo>
                    <a:pt x="1530" y="405"/>
                    <a:pt x="1530" y="405"/>
                    <a:pt x="1530" y="405"/>
                  </a:cubicBezTo>
                  <a:moveTo>
                    <a:pt x="2528" y="1409"/>
                  </a:moveTo>
                  <a:cubicBezTo>
                    <a:pt x="2512" y="1759"/>
                    <a:pt x="2301" y="2061"/>
                    <a:pt x="1997" y="2216"/>
                  </a:cubicBezTo>
                  <a:cubicBezTo>
                    <a:pt x="1908" y="2049"/>
                    <a:pt x="1728" y="1934"/>
                    <a:pt x="1520" y="1934"/>
                  </a:cubicBezTo>
                  <a:cubicBezTo>
                    <a:pt x="1224" y="1934"/>
                    <a:pt x="984" y="2165"/>
                    <a:pt x="984" y="2450"/>
                  </a:cubicBezTo>
                  <a:cubicBezTo>
                    <a:pt x="984" y="2734"/>
                    <a:pt x="1224" y="2965"/>
                    <a:pt x="1520" y="2965"/>
                  </a:cubicBezTo>
                  <a:cubicBezTo>
                    <a:pt x="1742" y="2965"/>
                    <a:pt x="1932" y="2835"/>
                    <a:pt x="2013" y="2650"/>
                  </a:cubicBezTo>
                  <a:cubicBezTo>
                    <a:pt x="2559" y="2460"/>
                    <a:pt x="2949" y="1956"/>
                    <a:pt x="2949" y="1366"/>
                  </a:cubicBezTo>
                  <a:cubicBezTo>
                    <a:pt x="2949" y="1335"/>
                    <a:pt x="2948" y="1306"/>
                    <a:pt x="2946" y="1276"/>
                  </a:cubicBezTo>
                  <a:cubicBezTo>
                    <a:pt x="2528" y="1409"/>
                    <a:pt x="2528" y="1409"/>
                    <a:pt x="2528" y="1409"/>
                  </a:cubicBezTo>
                  <a:cubicBezTo>
                    <a:pt x="2528" y="1409"/>
                    <a:pt x="2528" y="1409"/>
                    <a:pt x="2528" y="1409"/>
                  </a:cubicBezTo>
                  <a:cubicBezTo>
                    <a:pt x="2528" y="1409"/>
                    <a:pt x="2528" y="1409"/>
                    <a:pt x="2528" y="1409"/>
                  </a:cubicBezTo>
                  <a:cubicBezTo>
                    <a:pt x="2528" y="1409"/>
                    <a:pt x="2528" y="1409"/>
                    <a:pt x="2528" y="1409"/>
                  </a:cubicBezTo>
                  <a:moveTo>
                    <a:pt x="2528" y="1409"/>
                  </a:moveTo>
                  <a:cubicBezTo>
                    <a:pt x="2528" y="1409"/>
                    <a:pt x="2528" y="1409"/>
                    <a:pt x="2528" y="140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20" name="Freeform 11"/>
            <p:cNvSpPr>
              <a:spLocks noEditPoints="1"/>
            </p:cNvSpPr>
            <p:nvPr/>
          </p:nvSpPr>
          <p:spPr bwMode="auto">
            <a:xfrm>
              <a:off x="-1815" y="-6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21" name="Freeform 12"/>
            <p:cNvSpPr>
              <a:spLocks noEditPoints="1"/>
            </p:cNvSpPr>
            <p:nvPr/>
          </p:nvSpPr>
          <p:spPr bwMode="auto">
            <a:xfrm>
              <a:off x="-1815" y="-6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-2098" y="-474"/>
              <a:ext cx="4314" cy="4169"/>
            </a:xfrm>
            <a:custGeom>
              <a:avLst/>
              <a:gdLst>
                <a:gd name="T0" fmla="*/ 1071 w 3072"/>
                <a:gd name="T1" fmla="*/ 692 h 2965"/>
                <a:gd name="T2" fmla="*/ 535 w 3072"/>
                <a:gd name="T3" fmla="*/ 177 h 2965"/>
                <a:gd name="T4" fmla="*/ 0 w 3072"/>
                <a:gd name="T5" fmla="*/ 692 h 2965"/>
                <a:gd name="T6" fmla="*/ 149 w 3072"/>
                <a:gd name="T7" fmla="*/ 1049 h 2965"/>
                <a:gd name="T8" fmla="*/ 111 w 3072"/>
                <a:gd name="T9" fmla="*/ 1366 h 2965"/>
                <a:gd name="T10" fmla="*/ 782 w 3072"/>
                <a:gd name="T11" fmla="*/ 2526 h 2965"/>
                <a:gd name="T12" fmla="*/ 889 w 3072"/>
                <a:gd name="T13" fmla="*/ 2103 h 2965"/>
                <a:gd name="T14" fmla="*/ 531 w 3072"/>
                <a:gd name="T15" fmla="*/ 1366 h 2965"/>
                <a:gd name="T16" fmla="*/ 544 w 3072"/>
                <a:gd name="T17" fmla="*/ 1208 h 2965"/>
                <a:gd name="T18" fmla="*/ 1071 w 3072"/>
                <a:gd name="T19" fmla="*/ 692 h 2965"/>
                <a:gd name="T20" fmla="*/ 1071 w 3072"/>
                <a:gd name="T21" fmla="*/ 692 h 2965"/>
                <a:gd name="T22" fmla="*/ 1071 w 3072"/>
                <a:gd name="T23" fmla="*/ 692 h 2965"/>
                <a:gd name="T24" fmla="*/ 1071 w 3072"/>
                <a:gd name="T25" fmla="*/ 692 h 2965"/>
                <a:gd name="T26" fmla="*/ 1530 w 3072"/>
                <a:gd name="T27" fmla="*/ 405 h 2965"/>
                <a:gd name="T28" fmla="*/ 2037 w 3072"/>
                <a:gd name="T29" fmla="*/ 538 h 2965"/>
                <a:gd name="T30" fmla="*/ 2001 w 3072"/>
                <a:gd name="T31" fmla="*/ 724 h 2965"/>
                <a:gd name="T32" fmla="*/ 2536 w 3072"/>
                <a:gd name="T33" fmla="*/ 1239 h 2965"/>
                <a:gd name="T34" fmla="*/ 3072 w 3072"/>
                <a:gd name="T35" fmla="*/ 724 h 2965"/>
                <a:gd name="T36" fmla="*/ 2536 w 3072"/>
                <a:gd name="T37" fmla="*/ 209 h 2965"/>
                <a:gd name="T38" fmla="*/ 2340 w 3072"/>
                <a:gd name="T39" fmla="*/ 244 h 2965"/>
                <a:gd name="T40" fmla="*/ 1530 w 3072"/>
                <a:gd name="T41" fmla="*/ 0 h 2965"/>
                <a:gd name="T42" fmla="*/ 957 w 3072"/>
                <a:gd name="T43" fmla="*/ 116 h 2965"/>
                <a:gd name="T44" fmla="*/ 1202 w 3072"/>
                <a:gd name="T45" fmla="*/ 458 h 2965"/>
                <a:gd name="T46" fmla="*/ 1530 w 3072"/>
                <a:gd name="T47" fmla="*/ 405 h 2965"/>
                <a:gd name="T48" fmla="*/ 1530 w 3072"/>
                <a:gd name="T49" fmla="*/ 405 h 2965"/>
                <a:gd name="T50" fmla="*/ 1530 w 3072"/>
                <a:gd name="T51" fmla="*/ 405 h 2965"/>
                <a:gd name="T52" fmla="*/ 1530 w 3072"/>
                <a:gd name="T53" fmla="*/ 405 h 2965"/>
                <a:gd name="T54" fmla="*/ 2528 w 3072"/>
                <a:gd name="T55" fmla="*/ 1409 h 2965"/>
                <a:gd name="T56" fmla="*/ 1997 w 3072"/>
                <a:gd name="T57" fmla="*/ 2216 h 2965"/>
                <a:gd name="T58" fmla="*/ 1520 w 3072"/>
                <a:gd name="T59" fmla="*/ 1934 h 2965"/>
                <a:gd name="T60" fmla="*/ 984 w 3072"/>
                <a:gd name="T61" fmla="*/ 2450 h 2965"/>
                <a:gd name="T62" fmla="*/ 1520 w 3072"/>
                <a:gd name="T63" fmla="*/ 2965 h 2965"/>
                <a:gd name="T64" fmla="*/ 2013 w 3072"/>
                <a:gd name="T65" fmla="*/ 2650 h 2965"/>
                <a:gd name="T66" fmla="*/ 2949 w 3072"/>
                <a:gd name="T67" fmla="*/ 1366 h 2965"/>
                <a:gd name="T68" fmla="*/ 2946 w 3072"/>
                <a:gd name="T69" fmla="*/ 1276 h 2965"/>
                <a:gd name="T70" fmla="*/ 2528 w 3072"/>
                <a:gd name="T71" fmla="*/ 1409 h 2965"/>
                <a:gd name="T72" fmla="*/ 2528 w 3072"/>
                <a:gd name="T73" fmla="*/ 1409 h 2965"/>
                <a:gd name="T74" fmla="*/ 2528 w 3072"/>
                <a:gd name="T75" fmla="*/ 1409 h 2965"/>
                <a:gd name="T76" fmla="*/ 2528 w 3072"/>
                <a:gd name="T77" fmla="*/ 1409 h 2965"/>
                <a:gd name="T78" fmla="*/ 2528 w 3072"/>
                <a:gd name="T79" fmla="*/ 1409 h 2965"/>
                <a:gd name="T80" fmla="*/ 2528 w 3072"/>
                <a:gd name="T81" fmla="*/ 1409 h 2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72" h="2965">
                  <a:moveTo>
                    <a:pt x="1071" y="692"/>
                  </a:moveTo>
                  <a:cubicBezTo>
                    <a:pt x="1071" y="408"/>
                    <a:pt x="831" y="177"/>
                    <a:pt x="535" y="177"/>
                  </a:cubicBezTo>
                  <a:cubicBezTo>
                    <a:pt x="240" y="177"/>
                    <a:pt x="0" y="408"/>
                    <a:pt x="0" y="692"/>
                  </a:cubicBezTo>
                  <a:cubicBezTo>
                    <a:pt x="0" y="831"/>
                    <a:pt x="57" y="957"/>
                    <a:pt x="149" y="1049"/>
                  </a:cubicBezTo>
                  <a:cubicBezTo>
                    <a:pt x="124" y="1151"/>
                    <a:pt x="111" y="1257"/>
                    <a:pt x="111" y="1366"/>
                  </a:cubicBezTo>
                  <a:cubicBezTo>
                    <a:pt x="111" y="1855"/>
                    <a:pt x="379" y="2285"/>
                    <a:pt x="782" y="2526"/>
                  </a:cubicBezTo>
                  <a:cubicBezTo>
                    <a:pt x="889" y="2103"/>
                    <a:pt x="889" y="2103"/>
                    <a:pt x="889" y="2103"/>
                  </a:cubicBezTo>
                  <a:cubicBezTo>
                    <a:pt x="670" y="1926"/>
                    <a:pt x="531" y="1662"/>
                    <a:pt x="531" y="1366"/>
                  </a:cubicBezTo>
                  <a:cubicBezTo>
                    <a:pt x="531" y="1312"/>
                    <a:pt x="535" y="1259"/>
                    <a:pt x="544" y="1208"/>
                  </a:cubicBezTo>
                  <a:cubicBezTo>
                    <a:pt x="836" y="1203"/>
                    <a:pt x="1071" y="974"/>
                    <a:pt x="1071" y="692"/>
                  </a:cubicBezTo>
                  <a:cubicBezTo>
                    <a:pt x="1071" y="692"/>
                    <a:pt x="1071" y="692"/>
                    <a:pt x="1071" y="692"/>
                  </a:cubicBezTo>
                  <a:cubicBezTo>
                    <a:pt x="1071" y="692"/>
                    <a:pt x="1071" y="692"/>
                    <a:pt x="1071" y="692"/>
                  </a:cubicBezTo>
                  <a:cubicBezTo>
                    <a:pt x="1071" y="692"/>
                    <a:pt x="1071" y="692"/>
                    <a:pt x="1071" y="692"/>
                  </a:cubicBezTo>
                  <a:moveTo>
                    <a:pt x="1530" y="405"/>
                  </a:moveTo>
                  <a:cubicBezTo>
                    <a:pt x="1715" y="405"/>
                    <a:pt x="1888" y="453"/>
                    <a:pt x="2037" y="538"/>
                  </a:cubicBezTo>
                  <a:cubicBezTo>
                    <a:pt x="2014" y="595"/>
                    <a:pt x="2001" y="658"/>
                    <a:pt x="2001" y="724"/>
                  </a:cubicBezTo>
                  <a:cubicBezTo>
                    <a:pt x="2001" y="1009"/>
                    <a:pt x="2241" y="1239"/>
                    <a:pt x="2536" y="1239"/>
                  </a:cubicBezTo>
                  <a:cubicBezTo>
                    <a:pt x="2832" y="1239"/>
                    <a:pt x="3072" y="1009"/>
                    <a:pt x="3072" y="724"/>
                  </a:cubicBezTo>
                  <a:cubicBezTo>
                    <a:pt x="3072" y="440"/>
                    <a:pt x="2832" y="209"/>
                    <a:pt x="2536" y="209"/>
                  </a:cubicBezTo>
                  <a:cubicBezTo>
                    <a:pt x="2467" y="209"/>
                    <a:pt x="2401" y="221"/>
                    <a:pt x="2340" y="244"/>
                  </a:cubicBezTo>
                  <a:cubicBezTo>
                    <a:pt x="2110" y="90"/>
                    <a:pt x="1832" y="0"/>
                    <a:pt x="1530" y="0"/>
                  </a:cubicBezTo>
                  <a:cubicBezTo>
                    <a:pt x="1326" y="0"/>
                    <a:pt x="1132" y="42"/>
                    <a:pt x="957" y="116"/>
                  </a:cubicBezTo>
                  <a:cubicBezTo>
                    <a:pt x="1202" y="458"/>
                    <a:pt x="1202" y="458"/>
                    <a:pt x="1202" y="458"/>
                  </a:cubicBezTo>
                  <a:cubicBezTo>
                    <a:pt x="1305" y="423"/>
                    <a:pt x="1415" y="405"/>
                    <a:pt x="1530" y="405"/>
                  </a:cubicBezTo>
                  <a:cubicBezTo>
                    <a:pt x="1530" y="405"/>
                    <a:pt x="1530" y="405"/>
                    <a:pt x="1530" y="405"/>
                  </a:cubicBezTo>
                  <a:cubicBezTo>
                    <a:pt x="1530" y="405"/>
                    <a:pt x="1530" y="405"/>
                    <a:pt x="1530" y="405"/>
                  </a:cubicBezTo>
                  <a:cubicBezTo>
                    <a:pt x="1530" y="405"/>
                    <a:pt x="1530" y="405"/>
                    <a:pt x="1530" y="405"/>
                  </a:cubicBezTo>
                  <a:moveTo>
                    <a:pt x="2528" y="1409"/>
                  </a:moveTo>
                  <a:cubicBezTo>
                    <a:pt x="2512" y="1759"/>
                    <a:pt x="2301" y="2061"/>
                    <a:pt x="1997" y="2216"/>
                  </a:cubicBezTo>
                  <a:cubicBezTo>
                    <a:pt x="1908" y="2049"/>
                    <a:pt x="1728" y="1934"/>
                    <a:pt x="1520" y="1934"/>
                  </a:cubicBezTo>
                  <a:cubicBezTo>
                    <a:pt x="1224" y="1934"/>
                    <a:pt x="984" y="2165"/>
                    <a:pt x="984" y="2450"/>
                  </a:cubicBezTo>
                  <a:cubicBezTo>
                    <a:pt x="984" y="2734"/>
                    <a:pt x="1224" y="2965"/>
                    <a:pt x="1520" y="2965"/>
                  </a:cubicBezTo>
                  <a:cubicBezTo>
                    <a:pt x="1742" y="2965"/>
                    <a:pt x="1932" y="2835"/>
                    <a:pt x="2013" y="2650"/>
                  </a:cubicBezTo>
                  <a:cubicBezTo>
                    <a:pt x="2559" y="2460"/>
                    <a:pt x="2949" y="1956"/>
                    <a:pt x="2949" y="1366"/>
                  </a:cubicBezTo>
                  <a:cubicBezTo>
                    <a:pt x="2949" y="1335"/>
                    <a:pt x="2948" y="1306"/>
                    <a:pt x="2946" y="1276"/>
                  </a:cubicBezTo>
                  <a:cubicBezTo>
                    <a:pt x="2528" y="1409"/>
                    <a:pt x="2528" y="1409"/>
                    <a:pt x="2528" y="1409"/>
                  </a:cubicBezTo>
                  <a:cubicBezTo>
                    <a:pt x="2528" y="1409"/>
                    <a:pt x="2528" y="1409"/>
                    <a:pt x="2528" y="1409"/>
                  </a:cubicBezTo>
                  <a:cubicBezTo>
                    <a:pt x="2528" y="1409"/>
                    <a:pt x="2528" y="1409"/>
                    <a:pt x="2528" y="1409"/>
                  </a:cubicBezTo>
                  <a:cubicBezTo>
                    <a:pt x="2528" y="1409"/>
                    <a:pt x="2528" y="1409"/>
                    <a:pt x="2528" y="1409"/>
                  </a:cubicBezTo>
                  <a:moveTo>
                    <a:pt x="2528" y="1409"/>
                  </a:moveTo>
                  <a:cubicBezTo>
                    <a:pt x="2528" y="1409"/>
                    <a:pt x="2528" y="1409"/>
                    <a:pt x="2528" y="140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</p:grpSp>
      <p:sp>
        <p:nvSpPr>
          <p:cNvPr id="23" name="Freeform 17"/>
          <p:cNvSpPr>
            <a:spLocks noChangeAspect="1" noEditPoints="1"/>
          </p:cNvSpPr>
          <p:nvPr/>
        </p:nvSpPr>
        <p:spPr bwMode="auto">
          <a:xfrm>
            <a:off x="4267631" y="3726787"/>
            <a:ext cx="180000" cy="287043"/>
          </a:xfrm>
          <a:custGeom>
            <a:avLst/>
            <a:gdLst>
              <a:gd name="T0" fmla="*/ 307 w 1542"/>
              <a:gd name="T1" fmla="*/ 2457 h 2457"/>
              <a:gd name="T2" fmla="*/ 263 w 1542"/>
              <a:gd name="T3" fmla="*/ 2447 h 2457"/>
              <a:gd name="T4" fmla="*/ 207 w 1542"/>
              <a:gd name="T5" fmla="*/ 2332 h 2457"/>
              <a:gd name="T6" fmla="*/ 408 w 1542"/>
              <a:gd name="T7" fmla="*/ 1433 h 2457"/>
              <a:gd name="T8" fmla="*/ 107 w 1542"/>
              <a:gd name="T9" fmla="*/ 1433 h 2457"/>
              <a:gd name="T10" fmla="*/ 27 w 1542"/>
              <a:gd name="T11" fmla="*/ 1394 h 2457"/>
              <a:gd name="T12" fmla="*/ 8 w 1542"/>
              <a:gd name="T13" fmla="*/ 1307 h 2457"/>
              <a:gd name="T14" fmla="*/ 302 w 1542"/>
              <a:gd name="T15" fmla="*/ 78 h 2457"/>
              <a:gd name="T16" fmla="*/ 402 w 1542"/>
              <a:gd name="T17" fmla="*/ 0 h 2457"/>
              <a:gd name="T18" fmla="*/ 1231 w 1542"/>
              <a:gd name="T19" fmla="*/ 0 h 2457"/>
              <a:gd name="T20" fmla="*/ 1314 w 1542"/>
              <a:gd name="T21" fmla="*/ 44 h 2457"/>
              <a:gd name="T22" fmla="*/ 1327 w 1542"/>
              <a:gd name="T23" fmla="*/ 137 h 2457"/>
              <a:gd name="T24" fmla="*/ 1084 w 1542"/>
              <a:gd name="T25" fmla="*/ 818 h 2457"/>
              <a:gd name="T26" fmla="*/ 1433 w 1542"/>
              <a:gd name="T27" fmla="*/ 818 h 2457"/>
              <a:gd name="T28" fmla="*/ 1525 w 1542"/>
              <a:gd name="T29" fmla="*/ 875 h 2457"/>
              <a:gd name="T30" fmla="*/ 1513 w 1542"/>
              <a:gd name="T31" fmla="*/ 983 h 2457"/>
              <a:gd name="T32" fmla="*/ 388 w 1542"/>
              <a:gd name="T33" fmla="*/ 2418 h 2457"/>
              <a:gd name="T34" fmla="*/ 307 w 1542"/>
              <a:gd name="T35" fmla="*/ 2457 h 2457"/>
              <a:gd name="T36" fmla="*/ 237 w 1542"/>
              <a:gd name="T37" fmla="*/ 1228 h 2457"/>
              <a:gd name="T38" fmla="*/ 536 w 1542"/>
              <a:gd name="T39" fmla="*/ 1228 h 2457"/>
              <a:gd name="T40" fmla="*/ 616 w 1542"/>
              <a:gd name="T41" fmla="*/ 1267 h 2457"/>
              <a:gd name="T42" fmla="*/ 636 w 1542"/>
              <a:gd name="T43" fmla="*/ 1353 h 2457"/>
              <a:gd name="T44" fmla="*/ 506 w 1542"/>
              <a:gd name="T45" fmla="*/ 1936 h 2457"/>
              <a:gd name="T46" fmla="*/ 1223 w 1542"/>
              <a:gd name="T47" fmla="*/ 1022 h 2457"/>
              <a:gd name="T48" fmla="*/ 938 w 1542"/>
              <a:gd name="T49" fmla="*/ 1022 h 2457"/>
              <a:gd name="T50" fmla="*/ 854 w 1542"/>
              <a:gd name="T51" fmla="*/ 979 h 2457"/>
              <a:gd name="T52" fmla="*/ 841 w 1542"/>
              <a:gd name="T53" fmla="*/ 885 h 2457"/>
              <a:gd name="T54" fmla="*/ 1085 w 1542"/>
              <a:gd name="T55" fmla="*/ 205 h 2457"/>
              <a:gd name="T56" fmla="*/ 482 w 1542"/>
              <a:gd name="T57" fmla="*/ 205 h 2457"/>
              <a:gd name="T58" fmla="*/ 237 w 1542"/>
              <a:gd name="T59" fmla="*/ 1228 h 2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542" h="2457">
                <a:moveTo>
                  <a:pt x="307" y="2457"/>
                </a:moveTo>
                <a:cubicBezTo>
                  <a:pt x="292" y="2457"/>
                  <a:pt x="277" y="2454"/>
                  <a:pt x="263" y="2447"/>
                </a:cubicBezTo>
                <a:cubicBezTo>
                  <a:pt x="220" y="2427"/>
                  <a:pt x="197" y="2379"/>
                  <a:pt x="207" y="2332"/>
                </a:cubicBezTo>
                <a:cubicBezTo>
                  <a:pt x="408" y="1433"/>
                  <a:pt x="408" y="1433"/>
                  <a:pt x="408" y="1433"/>
                </a:cubicBezTo>
                <a:cubicBezTo>
                  <a:pt x="107" y="1433"/>
                  <a:pt x="107" y="1433"/>
                  <a:pt x="107" y="1433"/>
                </a:cubicBezTo>
                <a:cubicBezTo>
                  <a:pt x="76" y="1433"/>
                  <a:pt x="46" y="1419"/>
                  <a:pt x="27" y="1394"/>
                </a:cubicBezTo>
                <a:cubicBezTo>
                  <a:pt x="8" y="1369"/>
                  <a:pt x="0" y="1337"/>
                  <a:pt x="8" y="1307"/>
                </a:cubicBezTo>
                <a:cubicBezTo>
                  <a:pt x="302" y="78"/>
                  <a:pt x="302" y="78"/>
                  <a:pt x="302" y="78"/>
                </a:cubicBezTo>
                <a:cubicBezTo>
                  <a:pt x="313" y="32"/>
                  <a:pt x="354" y="0"/>
                  <a:pt x="402" y="0"/>
                </a:cubicBezTo>
                <a:cubicBezTo>
                  <a:pt x="1231" y="0"/>
                  <a:pt x="1231" y="0"/>
                  <a:pt x="1231" y="0"/>
                </a:cubicBezTo>
                <a:cubicBezTo>
                  <a:pt x="1264" y="0"/>
                  <a:pt x="1295" y="16"/>
                  <a:pt x="1314" y="44"/>
                </a:cubicBezTo>
                <a:cubicBezTo>
                  <a:pt x="1334" y="71"/>
                  <a:pt x="1338" y="106"/>
                  <a:pt x="1327" y="137"/>
                </a:cubicBezTo>
                <a:cubicBezTo>
                  <a:pt x="1084" y="818"/>
                  <a:pt x="1084" y="818"/>
                  <a:pt x="1084" y="818"/>
                </a:cubicBezTo>
                <a:cubicBezTo>
                  <a:pt x="1433" y="818"/>
                  <a:pt x="1433" y="818"/>
                  <a:pt x="1433" y="818"/>
                </a:cubicBezTo>
                <a:cubicBezTo>
                  <a:pt x="1472" y="818"/>
                  <a:pt x="1508" y="840"/>
                  <a:pt x="1525" y="875"/>
                </a:cubicBezTo>
                <a:cubicBezTo>
                  <a:pt x="1542" y="910"/>
                  <a:pt x="1538" y="952"/>
                  <a:pt x="1513" y="983"/>
                </a:cubicBezTo>
                <a:cubicBezTo>
                  <a:pt x="388" y="2418"/>
                  <a:pt x="388" y="2418"/>
                  <a:pt x="388" y="2418"/>
                </a:cubicBezTo>
                <a:cubicBezTo>
                  <a:pt x="368" y="2443"/>
                  <a:pt x="338" y="2457"/>
                  <a:pt x="307" y="2457"/>
                </a:cubicBezTo>
                <a:close/>
                <a:moveTo>
                  <a:pt x="237" y="1228"/>
                </a:moveTo>
                <a:cubicBezTo>
                  <a:pt x="536" y="1228"/>
                  <a:pt x="536" y="1228"/>
                  <a:pt x="536" y="1228"/>
                </a:cubicBezTo>
                <a:cubicBezTo>
                  <a:pt x="567" y="1228"/>
                  <a:pt x="596" y="1242"/>
                  <a:pt x="616" y="1267"/>
                </a:cubicBezTo>
                <a:cubicBezTo>
                  <a:pt x="635" y="1291"/>
                  <a:pt x="643" y="1323"/>
                  <a:pt x="636" y="1353"/>
                </a:cubicBezTo>
                <a:cubicBezTo>
                  <a:pt x="506" y="1936"/>
                  <a:pt x="506" y="1936"/>
                  <a:pt x="506" y="1936"/>
                </a:cubicBezTo>
                <a:cubicBezTo>
                  <a:pt x="1223" y="1022"/>
                  <a:pt x="1223" y="1022"/>
                  <a:pt x="1223" y="1022"/>
                </a:cubicBezTo>
                <a:cubicBezTo>
                  <a:pt x="938" y="1022"/>
                  <a:pt x="938" y="1022"/>
                  <a:pt x="938" y="1022"/>
                </a:cubicBezTo>
                <a:cubicBezTo>
                  <a:pt x="905" y="1022"/>
                  <a:pt x="873" y="1006"/>
                  <a:pt x="854" y="979"/>
                </a:cubicBezTo>
                <a:cubicBezTo>
                  <a:pt x="835" y="952"/>
                  <a:pt x="830" y="917"/>
                  <a:pt x="841" y="885"/>
                </a:cubicBezTo>
                <a:cubicBezTo>
                  <a:pt x="1085" y="205"/>
                  <a:pt x="1085" y="205"/>
                  <a:pt x="1085" y="205"/>
                </a:cubicBezTo>
                <a:cubicBezTo>
                  <a:pt x="482" y="205"/>
                  <a:pt x="482" y="205"/>
                  <a:pt x="482" y="205"/>
                </a:cubicBezTo>
                <a:cubicBezTo>
                  <a:pt x="237" y="1228"/>
                  <a:pt x="237" y="1228"/>
                  <a:pt x="237" y="12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24" name="Freeform 21"/>
          <p:cNvSpPr>
            <a:spLocks noChangeAspect="1" noEditPoints="1"/>
          </p:cNvSpPr>
          <p:nvPr/>
        </p:nvSpPr>
        <p:spPr bwMode="auto">
          <a:xfrm>
            <a:off x="5182318" y="3709916"/>
            <a:ext cx="324000" cy="320783"/>
          </a:xfrm>
          <a:custGeom>
            <a:avLst/>
            <a:gdLst>
              <a:gd name="T0" fmla="*/ 2393 w 2497"/>
              <a:gd name="T1" fmla="*/ 1485 h 2468"/>
              <a:gd name="T2" fmla="*/ 2307 w 2497"/>
              <a:gd name="T3" fmla="*/ 1206 h 2468"/>
              <a:gd name="T4" fmla="*/ 1281 w 2497"/>
              <a:gd name="T5" fmla="*/ 206 h 2468"/>
              <a:gd name="T6" fmla="*/ 535 w 2497"/>
              <a:gd name="T7" fmla="*/ 206 h 2468"/>
              <a:gd name="T8" fmla="*/ 772 w 2497"/>
              <a:gd name="T9" fmla="*/ 444 h 2468"/>
              <a:gd name="T10" fmla="*/ 771 w 2497"/>
              <a:gd name="T11" fmla="*/ 618 h 2468"/>
              <a:gd name="T12" fmla="*/ 628 w 2497"/>
              <a:gd name="T13" fmla="*/ 758 h 2468"/>
              <a:gd name="T14" fmla="*/ 393 w 2497"/>
              <a:gd name="T15" fmla="*/ 711 h 2468"/>
              <a:gd name="T16" fmla="*/ 209 w 2497"/>
              <a:gd name="T17" fmla="*/ 522 h 2468"/>
              <a:gd name="T18" fmla="*/ 209 w 2497"/>
              <a:gd name="T19" fmla="*/ 1213 h 2468"/>
              <a:gd name="T20" fmla="*/ 1321 w 2497"/>
              <a:gd name="T21" fmla="*/ 2325 h 2468"/>
              <a:gd name="T22" fmla="*/ 1608 w 2497"/>
              <a:gd name="T23" fmla="*/ 2325 h 2468"/>
              <a:gd name="T24" fmla="*/ 2393 w 2497"/>
              <a:gd name="T25" fmla="*/ 1485 h 2468"/>
              <a:gd name="T26" fmla="*/ 467 w 2497"/>
              <a:gd name="T27" fmla="*/ 647 h 2468"/>
              <a:gd name="T28" fmla="*/ 657 w 2497"/>
              <a:gd name="T29" fmla="*/ 643 h 2468"/>
              <a:gd name="T30" fmla="*/ 653 w 2497"/>
              <a:gd name="T31" fmla="*/ 453 h 2468"/>
              <a:gd name="T32" fmla="*/ 241 w 2497"/>
              <a:gd name="T33" fmla="*/ 51 h 2468"/>
              <a:gd name="T34" fmla="*/ 51 w 2497"/>
              <a:gd name="T35" fmla="*/ 55 h 2468"/>
              <a:gd name="T36" fmla="*/ 55 w 2497"/>
              <a:gd name="T37" fmla="*/ 245 h 2468"/>
              <a:gd name="T38" fmla="*/ 467 w 2497"/>
              <a:gd name="T39" fmla="*/ 647 h 2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97" h="2468">
                <a:moveTo>
                  <a:pt x="2393" y="1485"/>
                </a:moveTo>
                <a:cubicBezTo>
                  <a:pt x="2393" y="1485"/>
                  <a:pt x="2497" y="1400"/>
                  <a:pt x="2307" y="1206"/>
                </a:cubicBezTo>
                <a:cubicBezTo>
                  <a:pt x="1281" y="206"/>
                  <a:pt x="1281" y="206"/>
                  <a:pt x="1281" y="206"/>
                </a:cubicBezTo>
                <a:cubicBezTo>
                  <a:pt x="535" y="206"/>
                  <a:pt x="535" y="206"/>
                  <a:pt x="535" y="206"/>
                </a:cubicBezTo>
                <a:cubicBezTo>
                  <a:pt x="772" y="444"/>
                  <a:pt x="772" y="444"/>
                  <a:pt x="772" y="444"/>
                </a:cubicBezTo>
                <a:cubicBezTo>
                  <a:pt x="772" y="444"/>
                  <a:pt x="831" y="537"/>
                  <a:pt x="771" y="618"/>
                </a:cubicBezTo>
                <a:cubicBezTo>
                  <a:pt x="628" y="758"/>
                  <a:pt x="628" y="758"/>
                  <a:pt x="628" y="758"/>
                </a:cubicBezTo>
                <a:cubicBezTo>
                  <a:pt x="628" y="758"/>
                  <a:pt x="510" y="830"/>
                  <a:pt x="393" y="711"/>
                </a:cubicBezTo>
                <a:cubicBezTo>
                  <a:pt x="209" y="522"/>
                  <a:pt x="209" y="522"/>
                  <a:pt x="209" y="522"/>
                </a:cubicBezTo>
                <a:cubicBezTo>
                  <a:pt x="209" y="1213"/>
                  <a:pt x="209" y="1213"/>
                  <a:pt x="209" y="1213"/>
                </a:cubicBezTo>
                <a:cubicBezTo>
                  <a:pt x="1321" y="2325"/>
                  <a:pt x="1321" y="2325"/>
                  <a:pt x="1321" y="2325"/>
                </a:cubicBezTo>
                <a:cubicBezTo>
                  <a:pt x="1321" y="2325"/>
                  <a:pt x="1463" y="2468"/>
                  <a:pt x="1608" y="2325"/>
                </a:cubicBezTo>
                <a:cubicBezTo>
                  <a:pt x="2393" y="1485"/>
                  <a:pt x="2393" y="1485"/>
                  <a:pt x="2393" y="1485"/>
                </a:cubicBezTo>
                <a:close/>
                <a:moveTo>
                  <a:pt x="467" y="647"/>
                </a:moveTo>
                <a:cubicBezTo>
                  <a:pt x="521" y="698"/>
                  <a:pt x="606" y="697"/>
                  <a:pt x="657" y="643"/>
                </a:cubicBezTo>
                <a:cubicBezTo>
                  <a:pt x="709" y="589"/>
                  <a:pt x="707" y="504"/>
                  <a:pt x="653" y="453"/>
                </a:cubicBezTo>
                <a:cubicBezTo>
                  <a:pt x="241" y="51"/>
                  <a:pt x="241" y="51"/>
                  <a:pt x="241" y="51"/>
                </a:cubicBezTo>
                <a:cubicBezTo>
                  <a:pt x="188" y="0"/>
                  <a:pt x="103" y="2"/>
                  <a:pt x="51" y="55"/>
                </a:cubicBezTo>
                <a:cubicBezTo>
                  <a:pt x="0" y="109"/>
                  <a:pt x="2" y="194"/>
                  <a:pt x="55" y="245"/>
                </a:cubicBezTo>
                <a:cubicBezTo>
                  <a:pt x="467" y="647"/>
                  <a:pt x="467" y="647"/>
                  <a:pt x="467" y="6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 bwMode="auto">
          <a:xfrm>
            <a:off x="6231366" y="3646869"/>
            <a:ext cx="324000" cy="407689"/>
            <a:chOff x="2124" y="-1"/>
            <a:chExt cx="3434" cy="4321"/>
          </a:xfrm>
          <a:solidFill>
            <a:schemeClr val="bg1"/>
          </a:solidFill>
        </p:grpSpPr>
        <p:sp>
          <p:nvSpPr>
            <p:cNvPr id="26" name="Freeform 25"/>
            <p:cNvSpPr/>
            <p:nvPr/>
          </p:nvSpPr>
          <p:spPr bwMode="auto">
            <a:xfrm>
              <a:off x="2124" y="1577"/>
              <a:ext cx="2833" cy="2743"/>
            </a:xfrm>
            <a:custGeom>
              <a:avLst/>
              <a:gdLst>
                <a:gd name="T0" fmla="*/ 2014 w 2151"/>
                <a:gd name="T1" fmla="*/ 545 h 2080"/>
                <a:gd name="T2" fmla="*/ 1570 w 2151"/>
                <a:gd name="T3" fmla="*/ 101 h 2080"/>
                <a:gd name="T4" fmla="*/ 1340 w 2151"/>
                <a:gd name="T5" fmla="*/ 0 h 2080"/>
                <a:gd name="T6" fmla="*/ 1171 w 2151"/>
                <a:gd name="T7" fmla="*/ 67 h 2080"/>
                <a:gd name="T8" fmla="*/ 888 w 2151"/>
                <a:gd name="T9" fmla="*/ 350 h 2080"/>
                <a:gd name="T10" fmla="*/ 1034 w 2151"/>
                <a:gd name="T11" fmla="*/ 496 h 2080"/>
                <a:gd name="T12" fmla="*/ 1316 w 2151"/>
                <a:gd name="T13" fmla="*/ 213 h 2080"/>
                <a:gd name="T14" fmla="*/ 1340 w 2151"/>
                <a:gd name="T15" fmla="*/ 206 h 2080"/>
                <a:gd name="T16" fmla="*/ 1425 w 2151"/>
                <a:gd name="T17" fmla="*/ 247 h 2080"/>
                <a:gd name="T18" fmla="*/ 1869 w 2151"/>
                <a:gd name="T19" fmla="*/ 691 h 2080"/>
                <a:gd name="T20" fmla="*/ 1903 w 2151"/>
                <a:gd name="T21" fmla="*/ 799 h 2080"/>
                <a:gd name="T22" fmla="*/ 835 w 2151"/>
                <a:gd name="T23" fmla="*/ 1867 h 2080"/>
                <a:gd name="T24" fmla="*/ 812 w 2151"/>
                <a:gd name="T25" fmla="*/ 1874 h 2080"/>
                <a:gd name="T26" fmla="*/ 727 w 2151"/>
                <a:gd name="T27" fmla="*/ 1833 h 2080"/>
                <a:gd name="T28" fmla="*/ 283 w 2151"/>
                <a:gd name="T29" fmla="*/ 1389 h 2080"/>
                <a:gd name="T30" fmla="*/ 249 w 2151"/>
                <a:gd name="T31" fmla="*/ 1280 h 2080"/>
                <a:gd name="T32" fmla="*/ 747 w 2151"/>
                <a:gd name="T33" fmla="*/ 782 h 2080"/>
                <a:gd name="T34" fmla="*/ 602 w 2151"/>
                <a:gd name="T35" fmla="*/ 636 h 2080"/>
                <a:gd name="T36" fmla="*/ 103 w 2151"/>
                <a:gd name="T37" fmla="*/ 1135 h 2080"/>
                <a:gd name="T38" fmla="*/ 137 w 2151"/>
                <a:gd name="T39" fmla="*/ 1534 h 2080"/>
                <a:gd name="T40" fmla="*/ 581 w 2151"/>
                <a:gd name="T41" fmla="*/ 1979 h 2080"/>
                <a:gd name="T42" fmla="*/ 812 w 2151"/>
                <a:gd name="T43" fmla="*/ 2080 h 2080"/>
                <a:gd name="T44" fmla="*/ 981 w 2151"/>
                <a:gd name="T45" fmla="*/ 2012 h 2080"/>
                <a:gd name="T46" fmla="*/ 2048 w 2151"/>
                <a:gd name="T47" fmla="*/ 945 h 2080"/>
                <a:gd name="T48" fmla="*/ 2014 w 2151"/>
                <a:gd name="T49" fmla="*/ 545 h 2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1" h="2080">
                  <a:moveTo>
                    <a:pt x="2014" y="545"/>
                  </a:moveTo>
                  <a:cubicBezTo>
                    <a:pt x="1570" y="101"/>
                    <a:pt x="1570" y="101"/>
                    <a:pt x="1570" y="101"/>
                  </a:cubicBezTo>
                  <a:cubicBezTo>
                    <a:pt x="1506" y="37"/>
                    <a:pt x="1422" y="0"/>
                    <a:pt x="1340" y="0"/>
                  </a:cubicBezTo>
                  <a:cubicBezTo>
                    <a:pt x="1274" y="0"/>
                    <a:pt x="1214" y="24"/>
                    <a:pt x="1171" y="67"/>
                  </a:cubicBezTo>
                  <a:cubicBezTo>
                    <a:pt x="888" y="350"/>
                    <a:pt x="888" y="350"/>
                    <a:pt x="888" y="350"/>
                  </a:cubicBezTo>
                  <a:cubicBezTo>
                    <a:pt x="1034" y="496"/>
                    <a:pt x="1034" y="496"/>
                    <a:pt x="1034" y="496"/>
                  </a:cubicBezTo>
                  <a:cubicBezTo>
                    <a:pt x="1316" y="213"/>
                    <a:pt x="1316" y="213"/>
                    <a:pt x="1316" y="213"/>
                  </a:cubicBezTo>
                  <a:cubicBezTo>
                    <a:pt x="1322" y="207"/>
                    <a:pt x="1332" y="206"/>
                    <a:pt x="1340" y="206"/>
                  </a:cubicBezTo>
                  <a:cubicBezTo>
                    <a:pt x="1361" y="206"/>
                    <a:pt x="1395" y="216"/>
                    <a:pt x="1425" y="247"/>
                  </a:cubicBezTo>
                  <a:cubicBezTo>
                    <a:pt x="1869" y="691"/>
                    <a:pt x="1869" y="691"/>
                    <a:pt x="1869" y="691"/>
                  </a:cubicBezTo>
                  <a:cubicBezTo>
                    <a:pt x="1913" y="735"/>
                    <a:pt x="1916" y="786"/>
                    <a:pt x="1903" y="799"/>
                  </a:cubicBezTo>
                  <a:cubicBezTo>
                    <a:pt x="835" y="1867"/>
                    <a:pt x="835" y="1867"/>
                    <a:pt x="835" y="1867"/>
                  </a:cubicBezTo>
                  <a:cubicBezTo>
                    <a:pt x="829" y="1873"/>
                    <a:pt x="819" y="1874"/>
                    <a:pt x="812" y="1874"/>
                  </a:cubicBezTo>
                  <a:cubicBezTo>
                    <a:pt x="791" y="1874"/>
                    <a:pt x="757" y="1863"/>
                    <a:pt x="727" y="1833"/>
                  </a:cubicBezTo>
                  <a:cubicBezTo>
                    <a:pt x="283" y="1389"/>
                    <a:pt x="283" y="1389"/>
                    <a:pt x="283" y="1389"/>
                  </a:cubicBezTo>
                  <a:cubicBezTo>
                    <a:pt x="239" y="1345"/>
                    <a:pt x="236" y="1293"/>
                    <a:pt x="249" y="1280"/>
                  </a:cubicBezTo>
                  <a:cubicBezTo>
                    <a:pt x="747" y="782"/>
                    <a:pt x="747" y="782"/>
                    <a:pt x="747" y="782"/>
                  </a:cubicBezTo>
                  <a:cubicBezTo>
                    <a:pt x="602" y="636"/>
                    <a:pt x="602" y="636"/>
                    <a:pt x="602" y="636"/>
                  </a:cubicBezTo>
                  <a:cubicBezTo>
                    <a:pt x="103" y="1135"/>
                    <a:pt x="103" y="1135"/>
                    <a:pt x="103" y="1135"/>
                  </a:cubicBezTo>
                  <a:cubicBezTo>
                    <a:pt x="0" y="1237"/>
                    <a:pt x="15" y="1413"/>
                    <a:pt x="137" y="1534"/>
                  </a:cubicBezTo>
                  <a:cubicBezTo>
                    <a:pt x="581" y="1979"/>
                    <a:pt x="581" y="1979"/>
                    <a:pt x="581" y="1979"/>
                  </a:cubicBezTo>
                  <a:cubicBezTo>
                    <a:pt x="646" y="2043"/>
                    <a:pt x="730" y="2080"/>
                    <a:pt x="812" y="2080"/>
                  </a:cubicBezTo>
                  <a:cubicBezTo>
                    <a:pt x="877" y="2080"/>
                    <a:pt x="937" y="2056"/>
                    <a:pt x="981" y="2012"/>
                  </a:cubicBezTo>
                  <a:cubicBezTo>
                    <a:pt x="2048" y="945"/>
                    <a:pt x="2048" y="945"/>
                    <a:pt x="2048" y="945"/>
                  </a:cubicBezTo>
                  <a:cubicBezTo>
                    <a:pt x="2151" y="842"/>
                    <a:pt x="2136" y="667"/>
                    <a:pt x="2014" y="5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583" y="-1"/>
              <a:ext cx="2975" cy="2882"/>
            </a:xfrm>
            <a:custGeom>
              <a:avLst/>
              <a:gdLst>
                <a:gd name="T0" fmla="*/ 143 w 2260"/>
                <a:gd name="T1" fmla="*/ 1613 h 2186"/>
                <a:gd name="T2" fmla="*/ 610 w 2260"/>
                <a:gd name="T3" fmla="*/ 2080 h 2186"/>
                <a:gd name="T4" fmla="*/ 852 w 2260"/>
                <a:gd name="T5" fmla="*/ 2186 h 2186"/>
                <a:gd name="T6" fmla="*/ 1030 w 2260"/>
                <a:gd name="T7" fmla="*/ 2115 h 2186"/>
                <a:gd name="T8" fmla="*/ 1327 w 2260"/>
                <a:gd name="T9" fmla="*/ 1818 h 2186"/>
                <a:gd name="T10" fmla="*/ 1174 w 2260"/>
                <a:gd name="T11" fmla="*/ 1665 h 2186"/>
                <a:gd name="T12" fmla="*/ 877 w 2260"/>
                <a:gd name="T13" fmla="*/ 1962 h 2186"/>
                <a:gd name="T14" fmla="*/ 852 w 2260"/>
                <a:gd name="T15" fmla="*/ 1970 h 2186"/>
                <a:gd name="T16" fmla="*/ 763 w 2260"/>
                <a:gd name="T17" fmla="*/ 1927 h 2186"/>
                <a:gd name="T18" fmla="*/ 296 w 2260"/>
                <a:gd name="T19" fmla="*/ 1460 h 2186"/>
                <a:gd name="T20" fmla="*/ 261 w 2260"/>
                <a:gd name="T21" fmla="*/ 1346 h 2186"/>
                <a:gd name="T22" fmla="*/ 1383 w 2260"/>
                <a:gd name="T23" fmla="*/ 224 h 2186"/>
                <a:gd name="T24" fmla="*/ 1407 w 2260"/>
                <a:gd name="T25" fmla="*/ 217 h 2186"/>
                <a:gd name="T26" fmla="*/ 1497 w 2260"/>
                <a:gd name="T27" fmla="*/ 260 h 2186"/>
                <a:gd name="T28" fmla="*/ 1963 w 2260"/>
                <a:gd name="T29" fmla="*/ 726 h 2186"/>
                <a:gd name="T30" fmla="*/ 1999 w 2260"/>
                <a:gd name="T31" fmla="*/ 840 h 2186"/>
                <a:gd name="T32" fmla="*/ 1475 w 2260"/>
                <a:gd name="T33" fmla="*/ 1364 h 2186"/>
                <a:gd name="T34" fmla="*/ 1628 w 2260"/>
                <a:gd name="T35" fmla="*/ 1518 h 2186"/>
                <a:gd name="T36" fmla="*/ 2152 w 2260"/>
                <a:gd name="T37" fmla="*/ 994 h 2186"/>
                <a:gd name="T38" fmla="*/ 2116 w 2260"/>
                <a:gd name="T39" fmla="*/ 573 h 2186"/>
                <a:gd name="T40" fmla="*/ 1650 w 2260"/>
                <a:gd name="T41" fmla="*/ 107 h 2186"/>
                <a:gd name="T42" fmla="*/ 1407 w 2260"/>
                <a:gd name="T43" fmla="*/ 0 h 2186"/>
                <a:gd name="T44" fmla="*/ 1230 w 2260"/>
                <a:gd name="T45" fmla="*/ 71 h 2186"/>
                <a:gd name="T46" fmla="*/ 107 w 2260"/>
                <a:gd name="T47" fmla="*/ 1193 h 2186"/>
                <a:gd name="T48" fmla="*/ 143 w 2260"/>
                <a:gd name="T49" fmla="*/ 1613 h 2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0" h="2186">
                  <a:moveTo>
                    <a:pt x="143" y="1613"/>
                  </a:moveTo>
                  <a:cubicBezTo>
                    <a:pt x="610" y="2080"/>
                    <a:pt x="610" y="2080"/>
                    <a:pt x="610" y="2080"/>
                  </a:cubicBezTo>
                  <a:cubicBezTo>
                    <a:pt x="678" y="2147"/>
                    <a:pt x="766" y="2186"/>
                    <a:pt x="852" y="2186"/>
                  </a:cubicBezTo>
                  <a:cubicBezTo>
                    <a:pt x="921" y="2186"/>
                    <a:pt x="985" y="2161"/>
                    <a:pt x="1030" y="2115"/>
                  </a:cubicBezTo>
                  <a:cubicBezTo>
                    <a:pt x="1327" y="1818"/>
                    <a:pt x="1327" y="1818"/>
                    <a:pt x="1327" y="1818"/>
                  </a:cubicBezTo>
                  <a:cubicBezTo>
                    <a:pt x="1174" y="1665"/>
                    <a:pt x="1174" y="1665"/>
                    <a:pt x="1174" y="1665"/>
                  </a:cubicBezTo>
                  <a:cubicBezTo>
                    <a:pt x="877" y="1962"/>
                    <a:pt x="877" y="1962"/>
                    <a:pt x="877" y="1962"/>
                  </a:cubicBezTo>
                  <a:cubicBezTo>
                    <a:pt x="871" y="1968"/>
                    <a:pt x="860" y="1970"/>
                    <a:pt x="852" y="1970"/>
                  </a:cubicBezTo>
                  <a:cubicBezTo>
                    <a:pt x="830" y="1970"/>
                    <a:pt x="795" y="1958"/>
                    <a:pt x="763" y="1927"/>
                  </a:cubicBezTo>
                  <a:cubicBezTo>
                    <a:pt x="296" y="1460"/>
                    <a:pt x="296" y="1460"/>
                    <a:pt x="296" y="1460"/>
                  </a:cubicBezTo>
                  <a:cubicBezTo>
                    <a:pt x="250" y="1413"/>
                    <a:pt x="247" y="1360"/>
                    <a:pt x="261" y="1346"/>
                  </a:cubicBezTo>
                  <a:cubicBezTo>
                    <a:pt x="1383" y="224"/>
                    <a:pt x="1383" y="224"/>
                    <a:pt x="1383" y="224"/>
                  </a:cubicBezTo>
                  <a:cubicBezTo>
                    <a:pt x="1389" y="218"/>
                    <a:pt x="1399" y="217"/>
                    <a:pt x="1407" y="217"/>
                  </a:cubicBezTo>
                  <a:cubicBezTo>
                    <a:pt x="1430" y="217"/>
                    <a:pt x="1465" y="228"/>
                    <a:pt x="1497" y="260"/>
                  </a:cubicBezTo>
                  <a:cubicBezTo>
                    <a:pt x="1963" y="726"/>
                    <a:pt x="1963" y="726"/>
                    <a:pt x="1963" y="726"/>
                  </a:cubicBezTo>
                  <a:cubicBezTo>
                    <a:pt x="2010" y="773"/>
                    <a:pt x="2013" y="827"/>
                    <a:pt x="1999" y="840"/>
                  </a:cubicBezTo>
                  <a:cubicBezTo>
                    <a:pt x="1475" y="1364"/>
                    <a:pt x="1475" y="1364"/>
                    <a:pt x="1475" y="1364"/>
                  </a:cubicBezTo>
                  <a:cubicBezTo>
                    <a:pt x="1628" y="1518"/>
                    <a:pt x="1628" y="1518"/>
                    <a:pt x="1628" y="1518"/>
                  </a:cubicBezTo>
                  <a:cubicBezTo>
                    <a:pt x="2152" y="994"/>
                    <a:pt x="2152" y="994"/>
                    <a:pt x="2152" y="994"/>
                  </a:cubicBezTo>
                  <a:cubicBezTo>
                    <a:pt x="2260" y="886"/>
                    <a:pt x="2244" y="701"/>
                    <a:pt x="2116" y="573"/>
                  </a:cubicBezTo>
                  <a:cubicBezTo>
                    <a:pt x="1650" y="107"/>
                    <a:pt x="1650" y="107"/>
                    <a:pt x="1650" y="107"/>
                  </a:cubicBezTo>
                  <a:cubicBezTo>
                    <a:pt x="1582" y="39"/>
                    <a:pt x="1493" y="0"/>
                    <a:pt x="1407" y="0"/>
                  </a:cubicBezTo>
                  <a:cubicBezTo>
                    <a:pt x="1338" y="0"/>
                    <a:pt x="1275" y="25"/>
                    <a:pt x="1230" y="71"/>
                  </a:cubicBezTo>
                  <a:cubicBezTo>
                    <a:pt x="107" y="1193"/>
                    <a:pt x="107" y="1193"/>
                    <a:pt x="107" y="1193"/>
                  </a:cubicBezTo>
                  <a:cubicBezTo>
                    <a:pt x="0" y="1301"/>
                    <a:pt x="16" y="1485"/>
                    <a:pt x="143" y="16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-54085" y="332254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-54085" y="3646869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739038" y="3120519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739038" y="3444848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078981" y="177670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078981" y="210103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428461" y="177670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428461" y="210103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4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形状 6"/>
          <p:cNvSpPr/>
          <p:nvPr/>
        </p:nvSpPr>
        <p:spPr>
          <a:xfrm>
            <a:off x="2019300" y="1811355"/>
            <a:ext cx="3938270" cy="1792570"/>
          </a:xfrm>
          <a:prstGeom prst="roundRect">
            <a:avLst/>
          </a:prstGeom>
          <a:solidFill>
            <a:srgbClr val="FFD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形状 7"/>
          <p:cNvSpPr/>
          <p:nvPr/>
        </p:nvSpPr>
        <p:spPr>
          <a:xfrm>
            <a:off x="6232525" y="1811355"/>
            <a:ext cx="3938270" cy="1792570"/>
          </a:xfrm>
          <a:prstGeom prst="roundRect">
            <a:avLst/>
          </a:prstGeom>
          <a:solidFill>
            <a:srgbClr val="FFD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形状 8"/>
          <p:cNvSpPr/>
          <p:nvPr/>
        </p:nvSpPr>
        <p:spPr>
          <a:xfrm>
            <a:off x="2019300" y="3879197"/>
            <a:ext cx="3938270" cy="1792570"/>
          </a:xfrm>
          <a:prstGeom prst="roundRect">
            <a:avLst/>
          </a:prstGeom>
          <a:solidFill>
            <a:srgbClr val="FFD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形状 9"/>
          <p:cNvSpPr/>
          <p:nvPr/>
        </p:nvSpPr>
        <p:spPr>
          <a:xfrm>
            <a:off x="6232525" y="3879197"/>
            <a:ext cx="3938270" cy="1792570"/>
          </a:xfrm>
          <a:prstGeom prst="roundRect">
            <a:avLst/>
          </a:prstGeom>
          <a:solidFill>
            <a:srgbClr val="FFD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形状 18"/>
          <p:cNvSpPr/>
          <p:nvPr/>
        </p:nvSpPr>
        <p:spPr>
          <a:xfrm>
            <a:off x="6409082" y="3916938"/>
            <a:ext cx="1076325" cy="1449705"/>
          </a:xfrm>
          <a:custGeom>
            <a:avLst/>
            <a:gdLst>
              <a:gd name="TX0" fmla="*/ 105 w 246"/>
              <a:gd name="TY0" fmla="*/ 149 h 330"/>
              <a:gd name="TX1" fmla="*/ 109 w 246"/>
              <a:gd name="TY1" fmla="*/ 150 h 330"/>
              <a:gd name="TX2" fmla="*/ 110 w 246"/>
              <a:gd name="TY2" fmla="*/ 151 h 330"/>
              <a:gd name="TX3" fmla="*/ 112 w 246"/>
              <a:gd name="TY3" fmla="*/ 151 h 330"/>
              <a:gd name="TX4" fmla="*/ 112 w 246"/>
              <a:gd name="TY4" fmla="*/ 150 h 330"/>
              <a:gd name="TX5" fmla="*/ 110 w 246"/>
              <a:gd name="TY5" fmla="*/ 146 h 330"/>
              <a:gd name="TX6" fmla="*/ 111 w 246"/>
              <a:gd name="TY6" fmla="*/ 145 h 330"/>
              <a:gd name="TX7" fmla="*/ 109 w 246"/>
              <a:gd name="TY7" fmla="*/ 145 h 330"/>
              <a:gd name="TX8" fmla="*/ 109 w 246"/>
              <a:gd name="TY8" fmla="*/ 146 h 330"/>
              <a:gd name="TX9" fmla="*/ 107 w 246"/>
              <a:gd name="TY9" fmla="*/ 147 h 330"/>
              <a:gd name="TX10" fmla="*/ 107 w 246"/>
              <a:gd name="TY10" fmla="*/ 145 h 330"/>
              <a:gd name="TX11" fmla="*/ 106 w 246"/>
              <a:gd name="TY11" fmla="*/ 144 h 330"/>
              <a:gd name="TX12" fmla="*/ 104 w 246"/>
              <a:gd name="TY12" fmla="*/ 147 h 330"/>
              <a:gd name="TX13" fmla="*/ 104 w 246"/>
              <a:gd name="TY13" fmla="*/ 148 h 330"/>
              <a:gd name="TX14" fmla="*/ 104 w 246"/>
              <a:gd name="TY14" fmla="*/ 150 h 330"/>
              <a:gd name="TX15" fmla="*/ 105 w 246"/>
              <a:gd name="TY15" fmla="*/ 149 h 330"/>
              <a:gd name="TX17" fmla="*/ 139 w 246"/>
              <a:gd name="TY17" fmla="*/ 22 h 330"/>
              <a:gd name="TX18" fmla="*/ 140 w 246"/>
              <a:gd name="TY18" fmla="*/ 15 h 330"/>
              <a:gd name="TX19" fmla="*/ 149 w 246"/>
              <a:gd name="TY19" fmla="*/ 17 h 330"/>
              <a:gd name="TX20" fmla="*/ 152 w 246"/>
              <a:gd name="TY20" fmla="*/ 6 h 330"/>
              <a:gd name="TX21" fmla="*/ 120 w 246"/>
              <a:gd name="TY21" fmla="*/ 0 h 330"/>
              <a:gd name="TX22" fmla="*/ 118 w 246"/>
              <a:gd name="TY22" fmla="*/ 11 h 330"/>
              <a:gd name="TX23" fmla="*/ 125 w 246"/>
              <a:gd name="TY23" fmla="*/ 12 h 330"/>
              <a:gd name="TX24" fmla="*/ 122 w 246"/>
              <a:gd name="TY24" fmla="*/ 28 h 330"/>
              <a:gd name="TX25" fmla="*/ 119 w 246"/>
              <a:gd name="TY25" fmla="*/ 44 h 330"/>
              <a:gd name="TX26" fmla="*/ 203 w 246"/>
              <a:gd name="TY26" fmla="*/ 173 h 330"/>
              <a:gd name="TX27" fmla="*/ 74 w 246"/>
              <a:gd name="TY27" fmla="*/ 257 h 330"/>
              <a:gd name="TX28" fmla="*/ 68 w 246"/>
              <a:gd name="TY28" fmla="*/ 283 h 330"/>
              <a:gd name="TX29" fmla="*/ 84 w 246"/>
              <a:gd name="TY29" fmla="*/ 286 h 330"/>
              <a:gd name="TX30" fmla="*/ 84 w 246"/>
              <a:gd name="TY30" fmla="*/ 300 h 330"/>
              <a:gd name="TX31" fmla="*/ 10 w 246"/>
              <a:gd name="TY31" fmla="*/ 300 h 330"/>
              <a:gd name="TX32" fmla="*/ 10 w 246"/>
              <a:gd name="TY32" fmla="*/ 327 h 330"/>
              <a:gd name="TX33" fmla="*/ 174 w 246"/>
              <a:gd name="TY33" fmla="*/ 327 h 330"/>
              <a:gd name="TX34" fmla="*/ 174 w 246"/>
              <a:gd name="TY34" fmla="*/ 300 h 330"/>
              <a:gd name="TX35" fmla="*/ 101 w 246"/>
              <a:gd name="TY35" fmla="*/ 300 h 330"/>
              <a:gd name="TX36" fmla="*/ 101 w 246"/>
              <a:gd name="TY36" fmla="*/ 286 h 330"/>
              <a:gd name="TX37" fmla="*/ 229 w 246"/>
              <a:gd name="TY37" fmla="*/ 179 h 330"/>
              <a:gd name="TX38" fmla="*/ 139 w 246"/>
              <a:gd name="TY38" fmla="*/ 22 h 330"/>
              <a:gd name="TX40" fmla="*/ 117 w 246"/>
              <a:gd name="TY40" fmla="*/ 154 h 330"/>
              <a:gd name="TX41" fmla="*/ 120 w 246"/>
              <a:gd name="TY41" fmla="*/ 154 h 330"/>
              <a:gd name="TX42" fmla="*/ 120 w 246"/>
              <a:gd name="TY42" fmla="*/ 154 h 330"/>
              <a:gd name="TX43" fmla="*/ 120 w 246"/>
              <a:gd name="TY43" fmla="*/ 153 h 330"/>
              <a:gd name="TX44" fmla="*/ 119 w 246"/>
              <a:gd name="TY44" fmla="*/ 149 h 330"/>
              <a:gd name="TX45" fmla="*/ 121 w 246"/>
              <a:gd name="TY45" fmla="*/ 147 h 330"/>
              <a:gd name="TX46" fmla="*/ 117 w 246"/>
              <a:gd name="TY46" fmla="*/ 148 h 330"/>
              <a:gd name="TX47" fmla="*/ 118 w 246"/>
              <a:gd name="TY47" fmla="*/ 153 h 330"/>
              <a:gd name="TX48" fmla="*/ 117 w 246"/>
              <a:gd name="TY48" fmla="*/ 154 h 330"/>
              <a:gd name="TX50" fmla="*/ 77 w 246"/>
              <a:gd name="TY50" fmla="*/ 242 h 330"/>
              <a:gd name="TX51" fmla="*/ 96 w 246"/>
              <a:gd name="TY51" fmla="*/ 244 h 330"/>
              <a:gd name="TX52" fmla="*/ 187 w 246"/>
              <a:gd name="TY52" fmla="*/ 170 h 330"/>
              <a:gd name="TX53" fmla="*/ 115 w 246"/>
              <a:gd name="TY53" fmla="*/ 60 h 330"/>
              <a:gd name="TX54" fmla="*/ 96 w 246"/>
              <a:gd name="TY54" fmla="*/ 58 h 330"/>
              <a:gd name="TX55" fmla="*/ 5 w 246"/>
              <a:gd name="TY55" fmla="*/ 132 h 330"/>
              <a:gd name="TX56" fmla="*/ 19 w 246"/>
              <a:gd name="TY56" fmla="*/ 202 h 330"/>
              <a:gd name="TX57" fmla="*/ 77 w 246"/>
              <a:gd name="TY57" fmla="*/ 242 h 330"/>
              <a:gd name="TX59" fmla="*/ 111 w 246"/>
              <a:gd name="TY59" fmla="*/ 207 h 330"/>
              <a:gd name="TX60" fmla="*/ 109 w 246"/>
              <a:gd name="TY60" fmla="*/ 212 h 330"/>
              <a:gd name="TX61" fmla="*/ 107 w 246"/>
              <a:gd name="TY61" fmla="*/ 214 h 330"/>
              <a:gd name="TX62" fmla="*/ 106 w 246"/>
              <a:gd name="TY62" fmla="*/ 212 h 330"/>
              <a:gd name="TX63" fmla="*/ 107 w 246"/>
              <a:gd name="TY63" fmla="*/ 206 h 330"/>
              <a:gd name="TX64" fmla="*/ 109 w 246"/>
              <a:gd name="TY64" fmla="*/ 204 h 330"/>
              <a:gd name="TX65" fmla="*/ 109 w 246"/>
              <a:gd name="TY65" fmla="*/ 204 h 330"/>
              <a:gd name="TX66" fmla="*/ 110 w 246"/>
              <a:gd name="TY66" fmla="*/ 203 h 330"/>
              <a:gd name="TX67" fmla="*/ 111 w 246"/>
              <a:gd name="TY67" fmla="*/ 201 h 330"/>
              <a:gd name="TX68" fmla="*/ 112 w 246"/>
              <a:gd name="TY68" fmla="*/ 204 h 330"/>
              <a:gd name="TX69" fmla="*/ 111 w 246"/>
              <a:gd name="TY69" fmla="*/ 207 h 330"/>
              <a:gd name="TX71" fmla="*/ 135 w 246"/>
              <a:gd name="TY71" fmla="*/ 189 h 330"/>
              <a:gd name="TX72" fmla="*/ 134 w 246"/>
              <a:gd name="TY72" fmla="*/ 189 h 330"/>
              <a:gd name="TX73" fmla="*/ 134 w 246"/>
              <a:gd name="TY73" fmla="*/ 187 h 330"/>
              <a:gd name="TX74" fmla="*/ 134 w 246"/>
              <a:gd name="TY74" fmla="*/ 186 h 330"/>
              <a:gd name="TX75" fmla="*/ 135 w 246"/>
              <a:gd name="TY75" fmla="*/ 189 h 330"/>
              <a:gd name="TX77" fmla="*/ 152 w 246"/>
              <a:gd name="TY77" fmla="*/ 199 h 330"/>
              <a:gd name="TX78" fmla="*/ 153 w 246"/>
              <a:gd name="TY78" fmla="*/ 196 h 330"/>
              <a:gd name="TX79" fmla="*/ 154 w 246"/>
              <a:gd name="TY79" fmla="*/ 196 h 330"/>
              <a:gd name="TX80" fmla="*/ 156 w 246"/>
              <a:gd name="TY80" fmla="*/ 195 h 330"/>
              <a:gd name="TX81" fmla="*/ 152 w 246"/>
              <a:gd name="TY81" fmla="*/ 199 h 330"/>
              <a:gd name="TX83" fmla="*/ 154 w 246"/>
              <a:gd name="TY83" fmla="*/ 181 h 330"/>
              <a:gd name="TX84" fmla="*/ 156 w 246"/>
              <a:gd name="TY84" fmla="*/ 180 h 330"/>
              <a:gd name="TX85" fmla="*/ 154 w 246"/>
              <a:gd name="TY85" fmla="*/ 181 h 330"/>
              <a:gd name="TX87" fmla="*/ 161 w 246"/>
              <a:gd name="TY87" fmla="*/ 186 h 330"/>
              <a:gd name="TX88" fmla="*/ 161 w 246"/>
              <a:gd name="TY88" fmla="*/ 185 h 330"/>
              <a:gd name="TX89" fmla="*/ 162 w 246"/>
              <a:gd name="TY89" fmla="*/ 183 h 330"/>
              <a:gd name="TX90" fmla="*/ 163 w 246"/>
              <a:gd name="TY90" fmla="*/ 182 h 330"/>
              <a:gd name="TX91" fmla="*/ 163 w 246"/>
              <a:gd name="TY91" fmla="*/ 182 h 330"/>
              <a:gd name="TX92" fmla="*/ 161 w 246"/>
              <a:gd name="TY92" fmla="*/ 186 h 330"/>
              <a:gd name="TX94" fmla="*/ 163 w 246"/>
              <a:gd name="TY94" fmla="*/ 179 h 330"/>
              <a:gd name="TX95" fmla="*/ 162 w 246"/>
              <a:gd name="TY95" fmla="*/ 178 h 330"/>
              <a:gd name="TX96" fmla="*/ 164 w 246"/>
              <a:gd name="TY96" fmla="*/ 176 h 330"/>
              <a:gd name="TX97" fmla="*/ 163 w 246"/>
              <a:gd name="TY97" fmla="*/ 179 h 330"/>
              <a:gd name="TX99" fmla="*/ 156 w 246"/>
              <a:gd name="TY99" fmla="*/ 106 h 330"/>
              <a:gd name="TX100" fmla="*/ 155 w 246"/>
              <a:gd name="TY100" fmla="*/ 106 h 330"/>
              <a:gd name="TX101" fmla="*/ 153 w 246"/>
              <a:gd name="TY101" fmla="*/ 103 h 330"/>
              <a:gd name="TX102" fmla="*/ 154 w 246"/>
              <a:gd name="TY102" fmla="*/ 103 h 330"/>
              <a:gd name="TX103" fmla="*/ 156 w 246"/>
              <a:gd name="TY103" fmla="*/ 106 h 330"/>
              <a:gd name="TX105" fmla="*/ 152 w 246"/>
              <a:gd name="TY105" fmla="*/ 102 h 330"/>
              <a:gd name="TX106" fmla="*/ 153 w 246"/>
              <a:gd name="TY106" fmla="*/ 103 h 330"/>
              <a:gd name="TX107" fmla="*/ 152 w 246"/>
              <a:gd name="TY107" fmla="*/ 103 h 330"/>
              <a:gd name="TX108" fmla="*/ 152 w 246"/>
              <a:gd name="TY108" fmla="*/ 102 h 330"/>
              <a:gd name="TX110" fmla="*/ 125 w 246"/>
              <a:gd name="TY110" fmla="*/ 111 h 330"/>
              <a:gd name="TX111" fmla="*/ 125 w 246"/>
              <a:gd name="TY111" fmla="*/ 110 h 330"/>
              <a:gd name="TX112" fmla="*/ 126 w 246"/>
              <a:gd name="TY112" fmla="*/ 109 h 330"/>
              <a:gd name="TX113" fmla="*/ 126 w 246"/>
              <a:gd name="TY113" fmla="*/ 108 h 330"/>
              <a:gd name="TX114" fmla="*/ 127 w 246"/>
              <a:gd name="TY114" fmla="*/ 108 h 330"/>
              <a:gd name="TX115" fmla="*/ 128 w 246"/>
              <a:gd name="TY115" fmla="*/ 106 h 330"/>
              <a:gd name="TX116" fmla="*/ 130 w 246"/>
              <a:gd name="TY116" fmla="*/ 106 h 330"/>
              <a:gd name="TX117" fmla="*/ 133 w 246"/>
              <a:gd name="TY117" fmla="*/ 106 h 330"/>
              <a:gd name="TX118" fmla="*/ 134 w 246"/>
              <a:gd name="TY118" fmla="*/ 106 h 330"/>
              <a:gd name="TX119" fmla="*/ 137 w 246"/>
              <a:gd name="TY119" fmla="*/ 105 h 330"/>
              <a:gd name="TX120" fmla="*/ 137 w 246"/>
              <a:gd name="TY120" fmla="*/ 107 h 330"/>
              <a:gd name="TX121" fmla="*/ 132 w 246"/>
              <a:gd name="TY121" fmla="*/ 108 h 330"/>
              <a:gd name="TX122" fmla="*/ 132 w 246"/>
              <a:gd name="TY122" fmla="*/ 108 h 330"/>
              <a:gd name="TX123" fmla="*/ 129 w 246"/>
              <a:gd name="TY123" fmla="*/ 110 h 330"/>
              <a:gd name="TX124" fmla="*/ 127 w 246"/>
              <a:gd name="TY124" fmla="*/ 114 h 330"/>
              <a:gd name="TX125" fmla="*/ 127 w 246"/>
              <a:gd name="TY125" fmla="*/ 114 h 330"/>
              <a:gd name="TX126" fmla="*/ 125 w 246"/>
              <a:gd name="TY126" fmla="*/ 115 h 330"/>
              <a:gd name="TX127" fmla="*/ 125 w 246"/>
              <a:gd name="TY127" fmla="*/ 114 h 330"/>
              <a:gd name="TX128" fmla="*/ 124 w 246"/>
              <a:gd name="TY128" fmla="*/ 112 h 330"/>
              <a:gd name="TX129" fmla="*/ 125 w 246"/>
              <a:gd name="TY129" fmla="*/ 111 h 330"/>
              <a:gd name="TX131" fmla="*/ 92 w 246"/>
              <a:gd name="TY131" fmla="*/ 133 h 330"/>
              <a:gd name="TX132" fmla="*/ 93 w 246"/>
              <a:gd name="TY132" fmla="*/ 129 h 330"/>
              <a:gd name="TX133" fmla="*/ 95 w 246"/>
              <a:gd name="TY133" fmla="*/ 128 h 330"/>
              <a:gd name="TX134" fmla="*/ 97 w 246"/>
              <a:gd name="TY134" fmla="*/ 132 h 330"/>
              <a:gd name="TX135" fmla="*/ 101 w 246"/>
              <a:gd name="TY135" fmla="*/ 132 h 330"/>
              <a:gd name="TX136" fmla="*/ 102 w 246"/>
              <a:gd name="TY136" fmla="*/ 130 h 330"/>
              <a:gd name="TX137" fmla="*/ 103 w 246"/>
              <a:gd name="TY137" fmla="*/ 129 h 330"/>
              <a:gd name="TX138" fmla="*/ 103 w 246"/>
              <a:gd name="TY138" fmla="*/ 128 h 330"/>
              <a:gd name="TX139" fmla="*/ 106 w 246"/>
              <a:gd name="TY139" fmla="*/ 127 h 330"/>
              <a:gd name="TX140" fmla="*/ 106 w 246"/>
              <a:gd name="TY140" fmla="*/ 127 h 330"/>
              <a:gd name="TX141" fmla="*/ 105 w 246"/>
              <a:gd name="TY141" fmla="*/ 127 h 330"/>
              <a:gd name="TX142" fmla="*/ 105 w 246"/>
              <a:gd name="TY142" fmla="*/ 126 h 330"/>
              <a:gd name="TX143" fmla="*/ 103 w 246"/>
              <a:gd name="TY143" fmla="*/ 126 h 330"/>
              <a:gd name="TX144" fmla="*/ 102 w 246"/>
              <a:gd name="TY144" fmla="*/ 125 h 330"/>
              <a:gd name="TX145" fmla="*/ 105 w 246"/>
              <a:gd name="TY145" fmla="*/ 119 h 330"/>
              <a:gd name="TX146" fmla="*/ 105 w 246"/>
              <a:gd name="TY146" fmla="*/ 119 h 330"/>
              <a:gd name="TX147" fmla="*/ 103 w 246"/>
              <a:gd name="TY147" fmla="*/ 119 h 330"/>
              <a:gd name="TX148" fmla="*/ 99 w 246"/>
              <a:gd name="TY148" fmla="*/ 124 h 330"/>
              <a:gd name="TX149" fmla="*/ 100 w 246"/>
              <a:gd name="TY149" fmla="*/ 126 h 330"/>
              <a:gd name="TX150" fmla="*/ 98 w 246"/>
              <a:gd name="TY150" fmla="*/ 129 h 330"/>
              <a:gd name="TX151" fmla="*/ 97 w 246"/>
              <a:gd name="TY151" fmla="*/ 127 h 330"/>
              <a:gd name="TX152" fmla="*/ 95 w 246"/>
              <a:gd name="TY152" fmla="*/ 127 h 330"/>
              <a:gd name="TX153" fmla="*/ 93 w 246"/>
              <a:gd name="TY153" fmla="*/ 128 h 330"/>
              <a:gd name="TX154" fmla="*/ 93 w 246"/>
              <a:gd name="TY154" fmla="*/ 127 h 330"/>
              <a:gd name="TX155" fmla="*/ 92 w 246"/>
              <a:gd name="TY155" fmla="*/ 126 h 330"/>
              <a:gd name="TX156" fmla="*/ 92 w 246"/>
              <a:gd name="TY156" fmla="*/ 122 h 330"/>
              <a:gd name="TX157" fmla="*/ 96 w 246"/>
              <a:gd name="TY157" fmla="*/ 118 h 330"/>
              <a:gd name="TX158" fmla="*/ 99 w 246"/>
              <a:gd name="TY158" fmla="*/ 114 h 330"/>
              <a:gd name="TX159" fmla="*/ 103 w 246"/>
              <a:gd name="TY159" fmla="*/ 111 h 330"/>
              <a:gd name="TX160" fmla="*/ 104 w 246"/>
              <a:gd name="TY160" fmla="*/ 112 h 330"/>
              <a:gd name="TX161" fmla="*/ 108 w 246"/>
              <a:gd name="TY161" fmla="*/ 111 h 330"/>
              <a:gd name="TX162" fmla="*/ 110 w 246"/>
              <a:gd name="TY162" fmla="*/ 112 h 330"/>
              <a:gd name="TX163" fmla="*/ 110 w 246"/>
              <a:gd name="TY163" fmla="*/ 113 h 330"/>
              <a:gd name="TX164" fmla="*/ 111 w 246"/>
              <a:gd name="TY164" fmla="*/ 113 h 330"/>
              <a:gd name="TX165" fmla="*/ 115 w 246"/>
              <a:gd name="TY165" fmla="*/ 117 h 330"/>
              <a:gd name="TX166" fmla="*/ 116 w 246"/>
              <a:gd name="TY166" fmla="*/ 118 h 330"/>
              <a:gd name="TX167" fmla="*/ 111 w 246"/>
              <a:gd name="TY167" fmla="*/ 119 h 330"/>
              <a:gd name="TX168" fmla="*/ 112 w 246"/>
              <a:gd name="TY168" fmla="*/ 121 h 330"/>
              <a:gd name="TX169" fmla="*/ 113 w 246"/>
              <a:gd name="TY169" fmla="*/ 123 h 330"/>
              <a:gd name="TX170" fmla="*/ 113 w 246"/>
              <a:gd name="TY170" fmla="*/ 122 h 330"/>
              <a:gd name="TX171" fmla="*/ 114 w 246"/>
              <a:gd name="TY171" fmla="*/ 122 h 330"/>
              <a:gd name="TX172" fmla="*/ 117 w 246"/>
              <a:gd name="TY172" fmla="*/ 120 h 330"/>
              <a:gd name="TX173" fmla="*/ 118 w 246"/>
              <a:gd name="TY173" fmla="*/ 117 h 330"/>
              <a:gd name="TX174" fmla="*/ 120 w 246"/>
              <a:gd name="TY174" fmla="*/ 118 h 330"/>
              <a:gd name="TX175" fmla="*/ 119 w 246"/>
              <a:gd name="TY175" fmla="*/ 119 h 330"/>
              <a:gd name="TX176" fmla="*/ 121 w 246"/>
              <a:gd name="TY176" fmla="*/ 119 h 330"/>
              <a:gd name="TX177" fmla="*/ 122 w 246"/>
              <a:gd name="TY177" fmla="*/ 118 h 330"/>
              <a:gd name="TX178" fmla="*/ 124 w 246"/>
              <a:gd name="TY178" fmla="*/ 118 h 330"/>
              <a:gd name="TX179" fmla="*/ 126 w 246"/>
              <a:gd name="TY179" fmla="*/ 118 h 330"/>
              <a:gd name="TX180" fmla="*/ 128 w 246"/>
              <a:gd name="TY180" fmla="*/ 118 h 330"/>
              <a:gd name="TX181" fmla="*/ 129 w 246"/>
              <a:gd name="TY181" fmla="*/ 118 h 330"/>
              <a:gd name="TX182" fmla="*/ 129 w 246"/>
              <a:gd name="TY182" fmla="*/ 116 h 330"/>
              <a:gd name="TX183" fmla="*/ 131 w 246"/>
              <a:gd name="TY183" fmla="*/ 118 h 330"/>
              <a:gd name="TX184" fmla="*/ 133 w 246"/>
              <a:gd name="TY184" fmla="*/ 118 h 330"/>
              <a:gd name="TX185" fmla="*/ 134 w 246"/>
              <a:gd name="TY185" fmla="*/ 120 h 330"/>
              <a:gd name="TX186" fmla="*/ 134 w 246"/>
              <a:gd name="TY186" fmla="*/ 115 h 330"/>
              <a:gd name="TX187" fmla="*/ 135 w 246"/>
              <a:gd name="TY187" fmla="*/ 114 h 330"/>
              <a:gd name="TX188" fmla="*/ 137 w 246"/>
              <a:gd name="TY188" fmla="*/ 113 h 330"/>
              <a:gd name="TX189" fmla="*/ 138 w 246"/>
              <a:gd name="TY189" fmla="*/ 114 h 330"/>
              <a:gd name="TX190" fmla="*/ 137 w 246"/>
              <a:gd name="TY190" fmla="*/ 117 h 330"/>
              <a:gd name="TX191" fmla="*/ 138 w 246"/>
              <a:gd name="TY191" fmla="*/ 120 h 330"/>
              <a:gd name="TX192" fmla="*/ 136 w 246"/>
              <a:gd name="TY192" fmla="*/ 123 h 330"/>
              <a:gd name="TX193" fmla="*/ 138 w 246"/>
              <a:gd name="TY193" fmla="*/ 122 h 330"/>
              <a:gd name="TX194" fmla="*/ 138 w 246"/>
              <a:gd name="TY194" fmla="*/ 121 h 330"/>
              <a:gd name="TX195" fmla="*/ 140 w 246"/>
              <a:gd name="TY195" fmla="*/ 120 h 330"/>
              <a:gd name="TX196" fmla="*/ 139 w 246"/>
              <a:gd name="TY196" fmla="*/ 120 h 330"/>
              <a:gd name="TX197" fmla="*/ 138 w 246"/>
              <a:gd name="TY197" fmla="*/ 117 h 330"/>
              <a:gd name="TX198" fmla="*/ 139 w 246"/>
              <a:gd name="TY198" fmla="*/ 115 h 330"/>
              <a:gd name="TX199" fmla="*/ 140 w 246"/>
              <a:gd name="TY199" fmla="*/ 115 h 330"/>
              <a:gd name="TX200" fmla="*/ 140 w 246"/>
              <a:gd name="TY200" fmla="*/ 116 h 330"/>
              <a:gd name="TX201" fmla="*/ 141 w 246"/>
              <a:gd name="TY201" fmla="*/ 117 h 330"/>
              <a:gd name="TX202" fmla="*/ 140 w 246"/>
              <a:gd name="TY202" fmla="*/ 115 h 330"/>
              <a:gd name="TX203" fmla="*/ 144 w 246"/>
              <a:gd name="TY203" fmla="*/ 116 h 330"/>
              <a:gd name="TX204" fmla="*/ 144 w 246"/>
              <a:gd name="TY204" fmla="*/ 118 h 330"/>
              <a:gd name="TX205" fmla="*/ 143 w 246"/>
              <a:gd name="TY205" fmla="*/ 115 h 330"/>
              <a:gd name="TX206" fmla="*/ 143 w 246"/>
              <a:gd name="TY206" fmla="*/ 114 h 330"/>
              <a:gd name="TX207" fmla="*/ 148 w 246"/>
              <a:gd name="TY207" fmla="*/ 113 h 330"/>
              <a:gd name="TX208" fmla="*/ 148 w 246"/>
              <a:gd name="TY208" fmla="*/ 112 h 330"/>
              <a:gd name="TX209" fmla="*/ 152 w 246"/>
              <a:gd name="TY209" fmla="*/ 111 h 330"/>
              <a:gd name="TX210" fmla="*/ 153 w 246"/>
              <a:gd name="TY210" fmla="*/ 110 h 330"/>
              <a:gd name="TX211" fmla="*/ 157 w 246"/>
              <a:gd name="TY211" fmla="*/ 110 h 330"/>
              <a:gd name="TX212" fmla="*/ 158 w 246"/>
              <a:gd name="TY212" fmla="*/ 110 h 330"/>
              <a:gd name="TX213" fmla="*/ 158 w 246"/>
              <a:gd name="TY213" fmla="*/ 109 h 330"/>
              <a:gd name="TX214" fmla="*/ 169 w 246"/>
              <a:gd name="TY214" fmla="*/ 163 h 330"/>
              <a:gd name="TX215" fmla="*/ 169 w 246"/>
              <a:gd name="TY215" fmla="*/ 164 h 330"/>
              <a:gd name="TX216" fmla="*/ 169 w 246"/>
              <a:gd name="TY216" fmla="*/ 164 h 330"/>
              <a:gd name="TX217" fmla="*/ 169 w 246"/>
              <a:gd name="TY217" fmla="*/ 165 h 330"/>
              <a:gd name="TX218" fmla="*/ 169 w 246"/>
              <a:gd name="TY218" fmla="*/ 165 h 330"/>
              <a:gd name="TX219" fmla="*/ 168 w 246"/>
              <a:gd name="TY219" fmla="*/ 169 h 330"/>
              <a:gd name="TX220" fmla="*/ 167 w 246"/>
              <a:gd name="TY220" fmla="*/ 166 h 330"/>
              <a:gd name="TX221" fmla="*/ 167 w 246"/>
              <a:gd name="TY221" fmla="*/ 164 h 330"/>
              <a:gd name="TX222" fmla="*/ 167 w 246"/>
              <a:gd name="TY222" fmla="*/ 163 h 330"/>
              <a:gd name="TX223" fmla="*/ 165 w 246"/>
              <a:gd name="TY223" fmla="*/ 163 h 330"/>
              <a:gd name="TX224" fmla="*/ 165 w 246"/>
              <a:gd name="TY224" fmla="*/ 162 h 330"/>
              <a:gd name="TX225" fmla="*/ 163 w 246"/>
              <a:gd name="TY225" fmla="*/ 163 h 330"/>
              <a:gd name="TX226" fmla="*/ 163 w 246"/>
              <a:gd name="TY226" fmla="*/ 164 h 330"/>
              <a:gd name="TX227" fmla="*/ 165 w 246"/>
              <a:gd name="TY227" fmla="*/ 165 h 330"/>
              <a:gd name="TX228" fmla="*/ 163 w 246"/>
              <a:gd name="TY228" fmla="*/ 167 h 330"/>
              <a:gd name="TX229" fmla="*/ 164 w 246"/>
              <a:gd name="TY229" fmla="*/ 171 h 330"/>
              <a:gd name="TX230" fmla="*/ 164 w 246"/>
              <a:gd name="TY230" fmla="*/ 172 h 330"/>
              <a:gd name="TX231" fmla="*/ 162 w 246"/>
              <a:gd name="TY231" fmla="*/ 176 h 330"/>
              <a:gd name="TX232" fmla="*/ 158 w 246"/>
              <a:gd name="TY232" fmla="*/ 178 h 330"/>
              <a:gd name="TX233" fmla="*/ 157 w 246"/>
              <a:gd name="TY233" fmla="*/ 178 h 330"/>
              <a:gd name="TX234" fmla="*/ 155 w 246"/>
              <a:gd name="TY234" fmla="*/ 179 h 330"/>
              <a:gd name="TX235" fmla="*/ 155 w 246"/>
              <a:gd name="TY235" fmla="*/ 179 h 330"/>
              <a:gd name="TX236" fmla="*/ 153 w 246"/>
              <a:gd name="TY236" fmla="*/ 179 h 330"/>
              <a:gd name="TX237" fmla="*/ 153 w 246"/>
              <a:gd name="TY237" fmla="*/ 182 h 330"/>
              <a:gd name="TX238" fmla="*/ 154 w 246"/>
              <a:gd name="TY238" fmla="*/ 183 h 330"/>
              <a:gd name="TX239" fmla="*/ 154 w 246"/>
              <a:gd name="TY239" fmla="*/ 187 h 330"/>
              <a:gd name="TX240" fmla="*/ 152 w 246"/>
              <a:gd name="TY240" fmla="*/ 189 h 330"/>
              <a:gd name="TX241" fmla="*/ 151 w 246"/>
              <a:gd name="TY241" fmla="*/ 190 h 330"/>
              <a:gd name="TX242" fmla="*/ 150 w 246"/>
              <a:gd name="TY242" fmla="*/ 188 h 330"/>
              <a:gd name="TX243" fmla="*/ 148 w 246"/>
              <a:gd name="TY243" fmla="*/ 186 h 330"/>
              <a:gd name="TX244" fmla="*/ 148 w 246"/>
              <a:gd name="TY244" fmla="*/ 190 h 330"/>
              <a:gd name="TX245" fmla="*/ 149 w 246"/>
              <a:gd name="TY245" fmla="*/ 191 h 330"/>
              <a:gd name="TX246" fmla="*/ 150 w 246"/>
              <a:gd name="TY246" fmla="*/ 196 h 330"/>
              <a:gd name="TX247" fmla="*/ 148 w 246"/>
              <a:gd name="TY247" fmla="*/ 195 h 330"/>
              <a:gd name="TX248" fmla="*/ 149 w 246"/>
              <a:gd name="TY248" fmla="*/ 199 h 330"/>
              <a:gd name="TX249" fmla="*/ 150 w 246"/>
              <a:gd name="TY249" fmla="*/ 199 h 330"/>
              <a:gd name="TX250" fmla="*/ 150 w 246"/>
              <a:gd name="TY250" fmla="*/ 201 h 330"/>
              <a:gd name="TX251" fmla="*/ 149 w 246"/>
              <a:gd name="TY251" fmla="*/ 202 h 330"/>
              <a:gd name="TX252" fmla="*/ 148 w 246"/>
              <a:gd name="TY252" fmla="*/ 201 h 330"/>
              <a:gd name="TX253" fmla="*/ 146 w 246"/>
              <a:gd name="TY253" fmla="*/ 198 h 330"/>
              <a:gd name="TX254" fmla="*/ 145 w 246"/>
              <a:gd name="TY254" fmla="*/ 196 h 330"/>
              <a:gd name="TX255" fmla="*/ 145 w 246"/>
              <a:gd name="TY255" fmla="*/ 195 h 330"/>
              <a:gd name="TX256" fmla="*/ 144 w 246"/>
              <a:gd name="TY256" fmla="*/ 192 h 330"/>
              <a:gd name="TX257" fmla="*/ 145 w 246"/>
              <a:gd name="TY257" fmla="*/ 193 h 330"/>
              <a:gd name="TX258" fmla="*/ 147 w 246"/>
              <a:gd name="TY258" fmla="*/ 194 h 330"/>
              <a:gd name="TX259" fmla="*/ 146 w 246"/>
              <a:gd name="TY259" fmla="*/ 188 h 330"/>
              <a:gd name="TX260" fmla="*/ 146 w 246"/>
              <a:gd name="TY260" fmla="*/ 182 h 330"/>
              <a:gd name="TX261" fmla="*/ 144 w 246"/>
              <a:gd name="TY261" fmla="*/ 181 h 330"/>
              <a:gd name="TX262" fmla="*/ 143 w 246"/>
              <a:gd name="TY262" fmla="*/ 175 h 330"/>
              <a:gd name="TX263" fmla="*/ 140 w 246"/>
              <a:gd name="TY263" fmla="*/ 176 h 330"/>
              <a:gd name="TX264" fmla="*/ 135 w 246"/>
              <a:gd name="TY264" fmla="*/ 181 h 330"/>
              <a:gd name="TX265" fmla="*/ 134 w 246"/>
              <a:gd name="TY265" fmla="*/ 186 h 330"/>
              <a:gd name="TX266" fmla="*/ 132 w 246"/>
              <a:gd name="TY266" fmla="*/ 187 h 330"/>
              <a:gd name="TX267" fmla="*/ 132 w 246"/>
              <a:gd name="TY267" fmla="*/ 186 h 330"/>
              <a:gd name="TX268" fmla="*/ 130 w 246"/>
              <a:gd name="TY268" fmla="*/ 180 h 330"/>
              <a:gd name="TX269" fmla="*/ 130 w 246"/>
              <a:gd name="TY269" fmla="*/ 178 h 330"/>
              <a:gd name="TX270" fmla="*/ 131 w 246"/>
              <a:gd name="TY270" fmla="*/ 175 h 330"/>
              <a:gd name="TX271" fmla="*/ 131 w 246"/>
              <a:gd name="TY271" fmla="*/ 175 h 330"/>
              <a:gd name="TX272" fmla="*/ 130 w 246"/>
              <a:gd name="TY272" fmla="*/ 174 h 330"/>
              <a:gd name="TX273" fmla="*/ 130 w 246"/>
              <a:gd name="TY273" fmla="*/ 175 h 330"/>
              <a:gd name="TX274" fmla="*/ 129 w 246"/>
              <a:gd name="TY274" fmla="*/ 173 h 330"/>
              <a:gd name="TX275" fmla="*/ 127 w 246"/>
              <a:gd name="TY275" fmla="*/ 170 h 330"/>
              <a:gd name="TX276" fmla="*/ 121 w 246"/>
              <a:gd name="TY276" fmla="*/ 168 h 330"/>
              <a:gd name="TX277" fmla="*/ 120 w 246"/>
              <a:gd name="TY277" fmla="*/ 167 h 330"/>
              <a:gd name="TX278" fmla="*/ 118 w 246"/>
              <a:gd name="TY278" fmla="*/ 167 h 330"/>
              <a:gd name="TX279" fmla="*/ 115 w 246"/>
              <a:gd name="TY279" fmla="*/ 164 h 330"/>
              <a:gd name="TX280" fmla="*/ 116 w 246"/>
              <a:gd name="TY280" fmla="*/ 166 h 330"/>
              <a:gd name="TX281" fmla="*/ 116 w 246"/>
              <a:gd name="TY281" fmla="*/ 167 h 330"/>
              <a:gd name="TX282" fmla="*/ 117 w 246"/>
              <a:gd name="TY282" fmla="*/ 168 h 330"/>
              <a:gd name="TX283" fmla="*/ 118 w 246"/>
              <a:gd name="TY283" fmla="*/ 169 h 330"/>
              <a:gd name="TX284" fmla="*/ 120 w 246"/>
              <a:gd name="TY284" fmla="*/ 168 h 330"/>
              <a:gd name="TX285" fmla="*/ 121 w 246"/>
              <a:gd name="TY285" fmla="*/ 170 h 330"/>
              <a:gd name="TX286" fmla="*/ 122 w 246"/>
              <a:gd name="TY286" fmla="*/ 171 h 330"/>
              <a:gd name="TX287" fmla="*/ 120 w 246"/>
              <a:gd name="TY287" fmla="*/ 176 h 330"/>
              <a:gd name="TX288" fmla="*/ 115 w 246"/>
              <a:gd name="TY288" fmla="*/ 178 h 330"/>
              <a:gd name="TX289" fmla="*/ 110 w 246"/>
              <a:gd name="TY289" fmla="*/ 178 h 330"/>
              <a:gd name="TX290" fmla="*/ 110 w 246"/>
              <a:gd name="TY290" fmla="*/ 173 h 330"/>
              <a:gd name="TX291" fmla="*/ 108 w 246"/>
              <a:gd name="TY291" fmla="*/ 170 h 330"/>
              <a:gd name="TX292" fmla="*/ 107 w 246"/>
              <a:gd name="TY292" fmla="*/ 166 h 330"/>
              <a:gd name="TX293" fmla="*/ 106 w 246"/>
              <a:gd name="TY293" fmla="*/ 164 h 330"/>
              <a:gd name="TX294" fmla="*/ 106 w 246"/>
              <a:gd name="TY294" fmla="*/ 164 h 330"/>
              <a:gd name="TX295" fmla="*/ 107 w 246"/>
              <a:gd name="TY295" fmla="*/ 171 h 330"/>
              <a:gd name="TX296" fmla="*/ 108 w 246"/>
              <a:gd name="TY296" fmla="*/ 175 h 330"/>
              <a:gd name="TX297" fmla="*/ 109 w 246"/>
              <a:gd name="TY297" fmla="*/ 177 h 330"/>
              <a:gd name="TX298" fmla="*/ 110 w 246"/>
              <a:gd name="TY298" fmla="*/ 179 h 330"/>
              <a:gd name="TX299" fmla="*/ 112 w 246"/>
              <a:gd name="TY299" fmla="*/ 181 h 330"/>
              <a:gd name="TX300" fmla="*/ 116 w 246"/>
              <a:gd name="TY300" fmla="*/ 181 h 330"/>
              <a:gd name="TX301" fmla="*/ 114 w 246"/>
              <a:gd name="TY301" fmla="*/ 183 h 330"/>
              <a:gd name="TX302" fmla="*/ 112 w 246"/>
              <a:gd name="TY302" fmla="*/ 187 h 330"/>
              <a:gd name="TX303" fmla="*/ 110 w 246"/>
              <a:gd name="TY303" fmla="*/ 189 h 330"/>
              <a:gd name="TX304" fmla="*/ 107 w 246"/>
              <a:gd name="TY304" fmla="*/ 192 h 330"/>
              <a:gd name="TX305" fmla="*/ 105 w 246"/>
              <a:gd name="TY305" fmla="*/ 196 h 330"/>
              <a:gd name="TX306" fmla="*/ 105 w 246"/>
              <a:gd name="TY306" fmla="*/ 199 h 330"/>
              <a:gd name="TX307" fmla="*/ 106 w 246"/>
              <a:gd name="TY307" fmla="*/ 200 h 330"/>
              <a:gd name="TX308" fmla="*/ 104 w 246"/>
              <a:gd name="TY308" fmla="*/ 205 h 330"/>
              <a:gd name="TX309" fmla="*/ 103 w 246"/>
              <a:gd name="TY309" fmla="*/ 206 h 330"/>
              <a:gd name="TX310" fmla="*/ 101 w 246"/>
              <a:gd name="TY310" fmla="*/ 208 h 330"/>
              <a:gd name="TX311" fmla="*/ 100 w 246"/>
              <a:gd name="TY311" fmla="*/ 211 h 330"/>
              <a:gd name="TX312" fmla="*/ 99 w 246"/>
              <a:gd name="TY312" fmla="*/ 212 h 330"/>
              <a:gd name="TX313" fmla="*/ 99 w 246"/>
              <a:gd name="TY313" fmla="*/ 214 h 330"/>
              <a:gd name="TX314" fmla="*/ 95 w 246"/>
              <a:gd name="TY314" fmla="*/ 218 h 330"/>
              <a:gd name="TX315" fmla="*/ 94 w 246"/>
              <a:gd name="TY315" fmla="*/ 219 h 330"/>
              <a:gd name="TX316" fmla="*/ 87 w 246"/>
              <a:gd name="TY316" fmla="*/ 217 h 330"/>
              <a:gd name="TX317" fmla="*/ 87 w 246"/>
              <a:gd name="TY317" fmla="*/ 215 h 330"/>
              <a:gd name="TX318" fmla="*/ 86 w 246"/>
              <a:gd name="TY318" fmla="*/ 208 h 330"/>
              <a:gd name="TX319" fmla="*/ 86 w 246"/>
              <a:gd name="TY319" fmla="*/ 205 h 330"/>
              <a:gd name="TX320" fmla="*/ 86 w 246"/>
              <a:gd name="TY320" fmla="*/ 202 h 330"/>
              <a:gd name="TX321" fmla="*/ 88 w 246"/>
              <a:gd name="TY321" fmla="*/ 194 h 330"/>
              <a:gd name="TX322" fmla="*/ 88 w 246"/>
              <a:gd name="TY322" fmla="*/ 192 h 330"/>
              <a:gd name="TX323" fmla="*/ 86 w 246"/>
              <a:gd name="TY323" fmla="*/ 186 h 330"/>
              <a:gd name="TX324" fmla="*/ 87 w 246"/>
              <a:gd name="TY324" fmla="*/ 183 h 330"/>
              <a:gd name="TX325" fmla="*/ 87 w 246"/>
              <a:gd name="TY325" fmla="*/ 181 h 330"/>
              <a:gd name="TX326" fmla="*/ 84 w 246"/>
              <a:gd name="TY326" fmla="*/ 180 h 330"/>
              <a:gd name="TX327" fmla="*/ 83 w 246"/>
              <a:gd name="TY327" fmla="*/ 179 h 330"/>
              <a:gd name="TX328" fmla="*/ 79 w 246"/>
              <a:gd name="TY328" fmla="*/ 180 h 330"/>
              <a:gd name="TX329" fmla="*/ 77 w 246"/>
              <a:gd name="TY329" fmla="*/ 180 h 330"/>
              <a:gd name="TX330" fmla="*/ 75 w 246"/>
              <a:gd name="TY330" fmla="*/ 178 h 330"/>
              <a:gd name="TX331" fmla="*/ 74 w 246"/>
              <a:gd name="TY331" fmla="*/ 177 h 330"/>
              <a:gd name="TX332" fmla="*/ 72 w 246"/>
              <a:gd name="TY332" fmla="*/ 172 h 330"/>
              <a:gd name="TX333" fmla="*/ 71 w 246"/>
              <a:gd name="TY333" fmla="*/ 169 h 330"/>
              <a:gd name="TX334" fmla="*/ 72 w 246"/>
              <a:gd name="TY334" fmla="*/ 165 h 330"/>
              <a:gd name="TX335" fmla="*/ 72 w 246"/>
              <a:gd name="TY335" fmla="*/ 163 h 330"/>
              <a:gd name="TX336" fmla="*/ 72 w 246"/>
              <a:gd name="TY336" fmla="*/ 162 h 330"/>
              <a:gd name="TX337" fmla="*/ 74 w 246"/>
              <a:gd name="TY337" fmla="*/ 159 h 330"/>
              <a:gd name="TX338" fmla="*/ 77 w 246"/>
              <a:gd name="TY338" fmla="*/ 157 h 330"/>
              <a:gd name="TX339" fmla="*/ 78 w 246"/>
              <a:gd name="TY339" fmla="*/ 156 h 330"/>
              <a:gd name="TX340" fmla="*/ 78 w 246"/>
              <a:gd name="TY340" fmla="*/ 154 h 330"/>
              <a:gd name="TX341" fmla="*/ 81 w 246"/>
              <a:gd name="TY341" fmla="*/ 151 h 330"/>
              <a:gd name="TX342" fmla="*/ 83 w 246"/>
              <a:gd name="TY342" fmla="*/ 152 h 330"/>
              <a:gd name="TX343" fmla="*/ 89 w 246"/>
              <a:gd name="TY343" fmla="*/ 151 h 330"/>
              <a:gd name="TX344" fmla="*/ 91 w 246"/>
              <a:gd name="TY344" fmla="*/ 151 h 330"/>
              <a:gd name="TX345" fmla="*/ 93 w 246"/>
              <a:gd name="TY345" fmla="*/ 152 h 330"/>
              <a:gd name="TX346" fmla="*/ 92 w 246"/>
              <a:gd name="TY346" fmla="*/ 155 h 330"/>
              <a:gd name="TX347" fmla="*/ 95 w 246"/>
              <a:gd name="TY347" fmla="*/ 157 h 330"/>
              <a:gd name="TX348" fmla="*/ 96 w 246"/>
              <a:gd name="TY348" fmla="*/ 159 h 330"/>
              <a:gd name="TX349" fmla="*/ 96 w 246"/>
              <a:gd name="TY349" fmla="*/ 158 h 330"/>
              <a:gd name="TX350" fmla="*/ 103 w 246"/>
              <a:gd name="TY350" fmla="*/ 160 h 330"/>
              <a:gd name="TX351" fmla="*/ 104 w 246"/>
              <a:gd name="TY351" fmla="*/ 159 h 330"/>
              <a:gd name="TX352" fmla="*/ 106 w 246"/>
              <a:gd name="TY352" fmla="*/ 160 h 330"/>
              <a:gd name="TX353" fmla="*/ 108 w 246"/>
              <a:gd name="TY353" fmla="*/ 155 h 330"/>
              <a:gd name="TX354" fmla="*/ 106 w 246"/>
              <a:gd name="TY354" fmla="*/ 156 h 330"/>
              <a:gd name="TX355" fmla="*/ 103 w 246"/>
              <a:gd name="TY355" fmla="*/ 155 h 330"/>
              <a:gd name="TX356" fmla="*/ 102 w 246"/>
              <a:gd name="TY356" fmla="*/ 153 h 330"/>
              <a:gd name="TX357" fmla="*/ 102 w 246"/>
              <a:gd name="TY357" fmla="*/ 151 h 330"/>
              <a:gd name="TX358" fmla="*/ 102 w 246"/>
              <a:gd name="TY358" fmla="*/ 150 h 330"/>
              <a:gd name="TX359" fmla="*/ 101 w 246"/>
              <a:gd name="TY359" fmla="*/ 150 h 330"/>
              <a:gd name="TX360" fmla="*/ 100 w 246"/>
              <a:gd name="TY360" fmla="*/ 150 h 330"/>
              <a:gd name="TX361" fmla="*/ 99 w 246"/>
              <a:gd name="TY361" fmla="*/ 154 h 330"/>
              <a:gd name="TX362" fmla="*/ 98 w 246"/>
              <a:gd name="TY362" fmla="*/ 150 h 330"/>
              <a:gd name="TX363" fmla="*/ 98 w 246"/>
              <a:gd name="TY363" fmla="*/ 149 h 330"/>
              <a:gd name="TX364" fmla="*/ 96 w 246"/>
              <a:gd name="TY364" fmla="*/ 146 h 330"/>
              <a:gd name="TX365" fmla="*/ 97 w 246"/>
              <a:gd name="TY365" fmla="*/ 149 h 330"/>
              <a:gd name="TX366" fmla="*/ 96 w 246"/>
              <a:gd name="TY366" fmla="*/ 149 h 330"/>
              <a:gd name="TX367" fmla="*/ 96 w 246"/>
              <a:gd name="TY367" fmla="*/ 149 h 330"/>
              <a:gd name="TX368" fmla="*/ 96 w 246"/>
              <a:gd name="TY368" fmla="*/ 151 h 330"/>
              <a:gd name="TX369" fmla="*/ 94 w 246"/>
              <a:gd name="TY369" fmla="*/ 149 h 330"/>
              <a:gd name="TX370" fmla="*/ 94 w 246"/>
              <a:gd name="TY370" fmla="*/ 148 h 330"/>
              <a:gd name="TX371" fmla="*/ 93 w 246"/>
              <a:gd name="TY371" fmla="*/ 144 h 330"/>
              <a:gd name="TX372" fmla="*/ 90 w 246"/>
              <a:gd name="TY372" fmla="*/ 145 h 330"/>
              <a:gd name="TX373" fmla="*/ 88 w 246"/>
              <a:gd name="TY373" fmla="*/ 145 h 330"/>
              <a:gd name="TX374" fmla="*/ 86 w 246"/>
              <a:gd name="TY374" fmla="*/ 147 h 330"/>
              <a:gd name="TX375" fmla="*/ 85 w 246"/>
              <a:gd name="TY375" fmla="*/ 147 h 330"/>
              <a:gd name="TX376" fmla="*/ 82 w 246"/>
              <a:gd name="TY376" fmla="*/ 151 h 330"/>
              <a:gd name="TX377" fmla="*/ 81 w 246"/>
              <a:gd name="TY377" fmla="*/ 151 h 330"/>
              <a:gd name="TX378" fmla="*/ 79 w 246"/>
              <a:gd name="TY378" fmla="*/ 149 h 330"/>
              <a:gd name="TX379" fmla="*/ 79 w 246"/>
              <a:gd name="TY379" fmla="*/ 146 h 330"/>
              <a:gd name="TX380" fmla="*/ 80 w 246"/>
              <a:gd name="TY380" fmla="*/ 143 h 330"/>
              <a:gd name="TX381" fmla="*/ 85 w 246"/>
              <a:gd name="TY381" fmla="*/ 143 h 330"/>
              <a:gd name="TX382" fmla="*/ 85 w 246"/>
              <a:gd name="TY382" fmla="*/ 141 h 330"/>
              <a:gd name="TX383" fmla="*/ 84 w 246"/>
              <a:gd name="TY383" fmla="*/ 138 h 330"/>
              <a:gd name="TX384" fmla="*/ 86 w 246"/>
              <a:gd name="TY384" fmla="*/ 137 h 330"/>
              <a:gd name="TX385" fmla="*/ 86 w 246"/>
              <a:gd name="TY385" fmla="*/ 137 h 330"/>
              <a:gd name="TX386" fmla="*/ 89 w 246"/>
              <a:gd name="TY386" fmla="*/ 135 h 330"/>
              <a:gd name="TX387" fmla="*/ 92 w 246"/>
              <a:gd name="TY387" fmla="*/ 133 h 330"/>
              <a:gd name="TX389" fmla="*/ 82 w 246"/>
              <a:gd name="TY389" fmla="*/ 114 h 330"/>
              <a:gd name="TX390" fmla="*/ 80 w 246"/>
              <a:gd name="TY390" fmla="*/ 116 h 330"/>
              <a:gd name="TX391" fmla="*/ 76 w 246"/>
              <a:gd name="TY391" fmla="*/ 114 h 330"/>
              <a:gd name="TX392" fmla="*/ 77 w 246"/>
              <a:gd name="TY392" fmla="*/ 112 h 330"/>
              <a:gd name="TX393" fmla="*/ 82 w 246"/>
              <a:gd name="TY393" fmla="*/ 112 h 330"/>
              <a:gd name="TX394" fmla="*/ 82 w 246"/>
              <a:gd name="TY394" fmla="*/ 114 h 330"/>
              <a:gd name="TX396" fmla="*/ 84 w 246"/>
              <a:gd name="TY396" fmla="*/ 130 h 330"/>
              <a:gd name="TX397" fmla="*/ 83 w 246"/>
              <a:gd name="TY397" fmla="*/ 133 h 330"/>
              <a:gd name="TX398" fmla="*/ 81 w 246"/>
              <a:gd name="TY398" fmla="*/ 133 h 330"/>
              <a:gd name="TX399" fmla="*/ 80 w 246"/>
              <a:gd name="TY399" fmla="*/ 132 h 330"/>
              <a:gd name="TX400" fmla="*/ 81 w 246"/>
              <a:gd name="TY400" fmla="*/ 130 h 330"/>
              <a:gd name="TX401" fmla="*/ 84 w 246"/>
              <a:gd name="TY401" fmla="*/ 130 h 330"/>
              <a:gd name="TX403" fmla="*/ 87 w 246"/>
              <a:gd name="TY403" fmla="*/ 135 h 330"/>
              <a:gd name="TX404" fmla="*/ 84 w 246"/>
              <a:gd name="TY404" fmla="*/ 136 h 330"/>
              <a:gd name="TX405" fmla="*/ 83 w 246"/>
              <a:gd name="TY405" fmla="*/ 135 h 330"/>
              <a:gd name="TX406" fmla="*/ 84 w 246"/>
              <a:gd name="TY406" fmla="*/ 134 h 330"/>
              <a:gd name="TX407" fmla="*/ 84 w 246"/>
              <a:gd name="TY407" fmla="*/ 134 h 330"/>
              <a:gd name="TX408" fmla="*/ 84 w 246"/>
              <a:gd name="TY408" fmla="*/ 132 h 330"/>
              <a:gd name="TX409" fmla="*/ 85 w 246"/>
              <a:gd name="TY409" fmla="*/ 132 h 330"/>
              <a:gd name="TX410" fmla="*/ 85 w 246"/>
              <a:gd name="TY410" fmla="*/ 131 h 330"/>
              <a:gd name="TX411" fmla="*/ 84 w 246"/>
              <a:gd name="TY411" fmla="*/ 130 h 330"/>
              <a:gd name="TX412" fmla="*/ 84 w 246"/>
              <a:gd name="TY412" fmla="*/ 129 h 330"/>
              <a:gd name="TX413" fmla="*/ 84 w 246"/>
              <a:gd name="TY413" fmla="*/ 128 h 330"/>
              <a:gd name="TX414" fmla="*/ 84 w 246"/>
              <a:gd name="TY414" fmla="*/ 126 h 330"/>
              <a:gd name="TX415" fmla="*/ 86 w 246"/>
              <a:gd name="TY415" fmla="*/ 125 h 330"/>
              <a:gd name="TX416" fmla="*/ 86 w 246"/>
              <a:gd name="TY416" fmla="*/ 126 h 330"/>
              <a:gd name="TX417" fmla="*/ 87 w 246"/>
              <a:gd name="TY417" fmla="*/ 126 h 330"/>
              <a:gd name="TX418" fmla="*/ 86 w 246"/>
              <a:gd name="TY418" fmla="*/ 128 h 330"/>
              <a:gd name="TX419" fmla="*/ 88 w 246"/>
              <a:gd name="TY419" fmla="*/ 132 h 330"/>
              <a:gd name="TX420" fmla="*/ 87 w 246"/>
              <a:gd name="TY420" fmla="*/ 135 h 330"/>
              <a:gd name="TX422" fmla="*/ 76 w 246"/>
              <a:gd name="TY422" fmla="*/ 79 h 330"/>
              <a:gd name="TX423" fmla="*/ 78 w 246"/>
              <a:gd name="TY423" fmla="*/ 80 h 330"/>
              <a:gd name="TX424" fmla="*/ 79 w 246"/>
              <a:gd name="TY424" fmla="*/ 80 h 330"/>
              <a:gd name="TX425" fmla="*/ 82 w 246"/>
              <a:gd name="TY425" fmla="*/ 83 h 330"/>
              <a:gd name="TX426" fmla="*/ 80 w 246"/>
              <a:gd name="TY426" fmla="*/ 83 h 330"/>
              <a:gd name="TX427" fmla="*/ 81 w 246"/>
              <a:gd name="TY427" fmla="*/ 84 h 330"/>
              <a:gd name="TX428" fmla="*/ 81 w 246"/>
              <a:gd name="TY428" fmla="*/ 85 h 330"/>
              <a:gd name="TX429" fmla="*/ 86 w 246"/>
              <a:gd name="TY429" fmla="*/ 86 h 330"/>
              <a:gd name="TX430" fmla="*/ 87 w 246"/>
              <a:gd name="TY430" fmla="*/ 86 h 330"/>
              <a:gd name="TX431" fmla="*/ 83 w 246"/>
              <a:gd name="TY431" fmla="*/ 89 h 330"/>
              <a:gd name="TX432" fmla="*/ 81 w 246"/>
              <a:gd name="TY432" fmla="*/ 92 h 330"/>
              <a:gd name="TX433" fmla="*/ 82 w 246"/>
              <a:gd name="TY433" fmla="*/ 95 h 330"/>
              <a:gd name="TX434" fmla="*/ 81 w 246"/>
              <a:gd name="TY434" fmla="*/ 95 h 330"/>
              <a:gd name="TX435" fmla="*/ 80 w 246"/>
              <a:gd name="TY435" fmla="*/ 97 h 330"/>
              <a:gd name="TX436" fmla="*/ 80 w 246"/>
              <a:gd name="TY436" fmla="*/ 98 h 330"/>
              <a:gd name="TX437" fmla="*/ 80 w 246"/>
              <a:gd name="TY437" fmla="*/ 99 h 330"/>
              <a:gd name="TX438" fmla="*/ 79 w 246"/>
              <a:gd name="TY438" fmla="*/ 101 h 330"/>
              <a:gd name="TX439" fmla="*/ 77 w 246"/>
              <a:gd name="TY439" fmla="*/ 100 h 330"/>
              <a:gd name="TX440" fmla="*/ 78 w 246"/>
              <a:gd name="TY440" fmla="*/ 101 h 330"/>
              <a:gd name="TX441" fmla="*/ 78 w 246"/>
              <a:gd name="TY441" fmla="*/ 105 h 330"/>
              <a:gd name="TX442" fmla="*/ 75 w 246"/>
              <a:gd name="TY442" fmla="*/ 104 h 330"/>
              <a:gd name="TX443" fmla="*/ 77 w 246"/>
              <a:gd name="TY443" fmla="*/ 105 h 330"/>
              <a:gd name="TX444" fmla="*/ 77 w 246"/>
              <a:gd name="TY444" fmla="*/ 106 h 330"/>
              <a:gd name="TX445" fmla="*/ 70 w 246"/>
              <a:gd name="TY445" fmla="*/ 107 h 330"/>
              <a:gd name="TX446" fmla="*/ 70 w 246"/>
              <a:gd name="TY446" fmla="*/ 108 h 330"/>
              <a:gd name="TX447" fmla="*/ 68 w 246"/>
              <a:gd name="TY447" fmla="*/ 109 h 330"/>
              <a:gd name="TX448" fmla="*/ 66 w 246"/>
              <a:gd name="TY448" fmla="*/ 110 h 330"/>
              <a:gd name="TX449" fmla="*/ 66 w 246"/>
              <a:gd name="TY449" fmla="*/ 110 h 330"/>
              <a:gd name="TX450" fmla="*/ 63 w 246"/>
              <a:gd name="TY450" fmla="*/ 112 h 330"/>
              <a:gd name="TX451" fmla="*/ 61 w 246"/>
              <a:gd name="TY451" fmla="*/ 116 h 330"/>
              <a:gd name="TX452" fmla="*/ 61 w 246"/>
              <a:gd name="TY452" fmla="*/ 116 h 330"/>
              <a:gd name="TX453" fmla="*/ 60 w 246"/>
              <a:gd name="TY453" fmla="*/ 116 h 330"/>
              <a:gd name="TX454" fmla="*/ 56 w 246"/>
              <a:gd name="TY454" fmla="*/ 113 h 330"/>
              <a:gd name="TX455" fmla="*/ 56 w 246"/>
              <a:gd name="TY455" fmla="*/ 108 h 330"/>
              <a:gd name="TX456" fmla="*/ 55 w 246"/>
              <a:gd name="TY456" fmla="*/ 105 h 330"/>
              <a:gd name="TX457" fmla="*/ 57 w 246"/>
              <a:gd name="TY457" fmla="*/ 103 h 330"/>
              <a:gd name="TX458" fmla="*/ 58 w 246"/>
              <a:gd name="TY458" fmla="*/ 102 h 330"/>
              <a:gd name="TX459" fmla="*/ 56 w 246"/>
              <a:gd name="TY459" fmla="*/ 98 h 330"/>
              <a:gd name="TX460" fmla="*/ 55 w 246"/>
              <a:gd name="TY460" fmla="*/ 95 h 330"/>
              <a:gd name="TX461" fmla="*/ 53 w 246"/>
              <a:gd name="TY461" fmla="*/ 90 h 330"/>
              <a:gd name="TX462" fmla="*/ 76 w 246"/>
              <a:gd name="TY462" fmla="*/ 79 h 330"/>
              <a:gd name="TX464" fmla="*/ 51 w 246"/>
              <a:gd name="TY464" fmla="*/ 128 h 330"/>
              <a:gd name="TX465" fmla="*/ 52 w 246"/>
              <a:gd name="TY465" fmla="*/ 131 h 330"/>
              <a:gd name="TX466" fmla="*/ 50 w 246"/>
              <a:gd name="TY466" fmla="*/ 131 h 330"/>
              <a:gd name="TX467" fmla="*/ 48 w 246"/>
              <a:gd name="TY467" fmla="*/ 130 h 330"/>
              <a:gd name="TX468" fmla="*/ 51 w 246"/>
              <a:gd name="TY468" fmla="*/ 126 h 330"/>
              <a:gd name="TX469" fmla="*/ 51 w 246"/>
              <a:gd name="TY469" fmla="*/ 128 h 330"/>
              <a:gd name="TX471" fmla="*/ 39 w 246"/>
              <a:gd name="TY471" fmla="*/ 104 h 330"/>
              <a:gd name="TX472" fmla="*/ 41 w 246"/>
              <a:gd name="TY472" fmla="*/ 104 h 330"/>
              <a:gd name="TX473" fmla="*/ 41 w 246"/>
              <a:gd name="TY473" fmla="*/ 104 h 330"/>
              <a:gd name="TX474" fmla="*/ 41 w 246"/>
              <a:gd name="TY474" fmla="*/ 103 h 330"/>
              <a:gd name="TX475" fmla="*/ 42 w 246"/>
              <a:gd name="TY475" fmla="*/ 103 h 330"/>
              <a:gd name="TX476" fmla="*/ 42 w 246"/>
              <a:gd name="TY476" fmla="*/ 101 h 330"/>
              <a:gd name="TX477" fmla="*/ 42 w 246"/>
              <a:gd name="TY477" fmla="*/ 100 h 330"/>
              <a:gd name="TX478" fmla="*/ 45 w 246"/>
              <a:gd name="TY478" fmla="*/ 96 h 330"/>
              <a:gd name="TX479" fmla="*/ 46 w 246"/>
              <a:gd name="TY479" fmla="*/ 97 h 330"/>
              <a:gd name="TX480" fmla="*/ 47 w 246"/>
              <a:gd name="TY480" fmla="*/ 100 h 330"/>
              <a:gd name="TX481" fmla="*/ 47 w 246"/>
              <a:gd name="TY481" fmla="*/ 100 h 330"/>
              <a:gd name="TX482" fmla="*/ 49 w 246"/>
              <a:gd name="TY482" fmla="*/ 103 h 330"/>
              <a:gd name="TX483" fmla="*/ 50 w 246"/>
              <a:gd name="TY483" fmla="*/ 104 h 330"/>
              <a:gd name="TX484" fmla="*/ 49 w 246"/>
              <a:gd name="TY484" fmla="*/ 106 h 330"/>
              <a:gd name="TX485" fmla="*/ 46 w 246"/>
              <a:gd name="TY485" fmla="*/ 105 h 330"/>
              <a:gd name="TX486" fmla="*/ 46 w 246"/>
              <a:gd name="TY486" fmla="*/ 106 h 330"/>
              <a:gd name="TX487" fmla="*/ 47 w 246"/>
              <a:gd name="TY487" fmla="*/ 109 h 330"/>
              <a:gd name="TX488" fmla="*/ 45 w 246"/>
              <a:gd name="TY488" fmla="*/ 108 h 330"/>
              <a:gd name="TX489" fmla="*/ 46 w 246"/>
              <a:gd name="TY489" fmla="*/ 111 h 330"/>
              <a:gd name="TX490" fmla="*/ 42 w 246"/>
              <a:gd name="TY490" fmla="*/ 108 h 330"/>
              <a:gd name="TX491" fmla="*/ 41 w 246"/>
              <a:gd name="TY491" fmla="*/ 106 h 330"/>
              <a:gd name="TX492" fmla="*/ 39 w 246"/>
              <a:gd name="TY492" fmla="*/ 104 h 330"/>
              <a:gd name="TX494" fmla="*/ 37 w 246"/>
              <a:gd name="TY494" fmla="*/ 108 h 330"/>
              <a:gd name="TX495" fmla="*/ 37 w 246"/>
              <a:gd name="TY495" fmla="*/ 108 h 330"/>
              <a:gd name="TX496" fmla="*/ 37 w 246"/>
              <a:gd name="TY496" fmla="*/ 110 h 330"/>
              <a:gd name="TX497" fmla="*/ 37 w 246"/>
              <a:gd name="TY497" fmla="*/ 108 h 330"/>
              <a:gd name="TX499" fmla="*/ 24 w 246"/>
              <a:gd name="TY499" fmla="*/ 135 h 330"/>
              <a:gd name="TX500" fmla="*/ 31 w 246"/>
              <a:gd name="TY500" fmla="*/ 114 h 330"/>
              <a:gd name="TX501" fmla="*/ 33 w 246"/>
              <a:gd name="TY501" fmla="*/ 117 h 330"/>
              <a:gd name="TX502" fmla="*/ 34 w 246"/>
              <a:gd name="TY502" fmla="*/ 121 h 330"/>
              <a:gd name="TX503" fmla="*/ 35 w 246"/>
              <a:gd name="TY503" fmla="*/ 120 h 330"/>
              <a:gd name="TX504" fmla="*/ 37 w 246"/>
              <a:gd name="TY504" fmla="*/ 116 h 330"/>
              <a:gd name="TX505" fmla="*/ 38 w 246"/>
              <a:gd name="TY505" fmla="*/ 110 h 330"/>
              <a:gd name="TX506" fmla="*/ 38 w 246"/>
              <a:gd name="TY506" fmla="*/ 108 h 330"/>
              <a:gd name="TX507" fmla="*/ 41 w 246"/>
              <a:gd name="TY507" fmla="*/ 109 h 330"/>
              <a:gd name="TX508" fmla="*/ 41 w 246"/>
              <a:gd name="TY508" fmla="*/ 109 h 330"/>
              <a:gd name="TX509" fmla="*/ 43 w 246"/>
              <a:gd name="TY509" fmla="*/ 111 h 330"/>
              <a:gd name="TX510" fmla="*/ 44 w 246"/>
              <a:gd name="TY510" fmla="*/ 115 h 330"/>
              <a:gd name="TX511" fmla="*/ 46 w 246"/>
              <a:gd name="TY511" fmla="*/ 113 h 330"/>
              <a:gd name="TX512" fmla="*/ 48 w 246"/>
              <a:gd name="TY512" fmla="*/ 118 h 330"/>
              <a:gd name="TX513" fmla="*/ 49 w 246"/>
              <a:gd name="TY513" fmla="*/ 121 h 330"/>
              <a:gd name="TX514" fmla="*/ 50 w 246"/>
              <a:gd name="TY514" fmla="*/ 121 h 330"/>
              <a:gd name="TX515" fmla="*/ 49 w 246"/>
              <a:gd name="TY515" fmla="*/ 122 h 330"/>
              <a:gd name="TX516" fmla="*/ 51 w 246"/>
              <a:gd name="TY516" fmla="*/ 122 h 330"/>
              <a:gd name="TX517" fmla="*/ 51 w 246"/>
              <a:gd name="TY517" fmla="*/ 124 h 330"/>
              <a:gd name="TX518" fmla="*/ 49 w 246"/>
              <a:gd name="TY518" fmla="*/ 125 h 330"/>
              <a:gd name="TX519" fmla="*/ 47 w 246"/>
              <a:gd name="TY519" fmla="*/ 126 h 330"/>
              <a:gd name="TX520" fmla="*/ 43 w 246"/>
              <a:gd name="TY520" fmla="*/ 126 h 330"/>
              <a:gd name="TX521" fmla="*/ 41 w 246"/>
              <a:gd name="TY521" fmla="*/ 127 h 330"/>
              <a:gd name="TX522" fmla="*/ 45 w 246"/>
              <a:gd name="TY522" fmla="*/ 127 h 330"/>
              <a:gd name="TX523" fmla="*/ 44 w 246"/>
              <a:gd name="TY523" fmla="*/ 129 h 330"/>
              <a:gd name="TX524" fmla="*/ 43 w 246"/>
              <a:gd name="TY524" fmla="*/ 131 h 330"/>
              <a:gd name="TX525" fmla="*/ 39 w 246"/>
              <a:gd name="TY525" fmla="*/ 133 h 330"/>
              <a:gd name="TX526" fmla="*/ 39 w 246"/>
              <a:gd name="TY526" fmla="*/ 134 h 330"/>
              <a:gd name="TX527" fmla="*/ 36 w 246"/>
              <a:gd name="TY527" fmla="*/ 137 h 330"/>
              <a:gd name="TX528" fmla="*/ 35 w 246"/>
              <a:gd name="TY528" fmla="*/ 138 h 330"/>
              <a:gd name="TX529" fmla="*/ 35 w 246"/>
              <a:gd name="TY529" fmla="*/ 137 h 330"/>
              <a:gd name="TX530" fmla="*/ 31 w 246"/>
              <a:gd name="TY530" fmla="*/ 142 h 330"/>
              <a:gd name="TX531" fmla="*/ 30 w 246"/>
              <a:gd name="TY531" fmla="*/ 144 h 330"/>
              <a:gd name="TX532" fmla="*/ 30 w 246"/>
              <a:gd name="TY532" fmla="*/ 149 h 330"/>
              <a:gd name="TX533" fmla="*/ 28 w 246"/>
              <a:gd name="TY533" fmla="*/ 145 h 330"/>
              <a:gd name="TX534" fmla="*/ 28 w 246"/>
              <a:gd name="TY534" fmla="*/ 144 h 330"/>
              <a:gd name="TX535" fmla="*/ 25 w 246"/>
              <a:gd name="TY535" fmla="*/ 144 h 330"/>
              <a:gd name="TX536" fmla="*/ 24 w 246"/>
              <a:gd name="TY536" fmla="*/ 144 h 330"/>
              <a:gd name="TX537" fmla="*/ 22 w 246"/>
              <a:gd name="TY537" fmla="*/ 144 h 330"/>
              <a:gd name="TX538" fmla="*/ 24 w 246"/>
              <a:gd name="TY538" fmla="*/ 135 h 330"/>
              <a:gd name="TX540" fmla="*/ 47 w 246"/>
              <a:gd name="TY540" fmla="*/ 130 h 330"/>
              <a:gd name="TX541" fmla="*/ 47 w 246"/>
              <a:gd name="TY541" fmla="*/ 132 h 330"/>
              <a:gd name="TX542" fmla="*/ 44 w 246"/>
              <a:gd name="TY542" fmla="*/ 131 h 330"/>
              <a:gd name="TX543" fmla="*/ 47 w 246"/>
              <a:gd name="TY543" fmla="*/ 130 h 330"/>
              <a:gd name="TX544" fmla="*/ 47 w 246"/>
              <a:gd name="TY544" fmla="*/ 130 h 330"/>
              <a:gd name="TX546" fmla="*/ 37 w 246"/>
              <a:gd name="TY546" fmla="*/ 156 h 330"/>
              <a:gd name="TX547" fmla="*/ 36 w 246"/>
              <a:gd name="TY547" fmla="*/ 156 h 330"/>
              <a:gd name="TX548" fmla="*/ 36 w 246"/>
              <a:gd name="TY548" fmla="*/ 157 h 330"/>
              <a:gd name="TX549" fmla="*/ 34 w 246"/>
              <a:gd name="TY549" fmla="*/ 156 h 330"/>
              <a:gd name="TX550" fmla="*/ 37 w 246"/>
              <a:gd name="TY550" fmla="*/ 156 h 330"/>
              <a:gd name="TX552" fmla="*/ 34 w 246"/>
              <a:gd name="TY552" fmla="*/ 154 h 330"/>
              <a:gd name="TX553" fmla="*/ 31 w 246"/>
              <a:gd name="TY553" fmla="*/ 155 h 330"/>
              <a:gd name="TX554" fmla="*/ 27 w 246"/>
              <a:gd name="TY554" fmla="*/ 151 h 330"/>
              <a:gd name="TX555" fmla="*/ 30 w 246"/>
              <a:gd name="TY555" fmla="*/ 151 h 330"/>
              <a:gd name="TX556" fmla="*/ 34 w 246"/>
              <a:gd name="TY556" fmla="*/ 154 h 330"/>
              <a:gd name="TX558" fmla="*/ 25 w 246"/>
              <a:gd name="TY558" fmla="*/ 152 h 330"/>
              <a:gd name="TX559" fmla="*/ 24 w 246"/>
              <a:gd name="TY559" fmla="*/ 155 h 330"/>
              <a:gd name="TX560" fmla="*/ 26 w 246"/>
              <a:gd name="TY560" fmla="*/ 157 h 330"/>
              <a:gd name="TX561" fmla="*/ 27 w 246"/>
              <a:gd name="TY561" fmla="*/ 158 h 330"/>
              <a:gd name="TX562" fmla="*/ 26 w 246"/>
              <a:gd name="TY562" fmla="*/ 161 h 330"/>
              <a:gd name="TX563" fmla="*/ 29 w 246"/>
              <a:gd name="TY563" fmla="*/ 163 h 330"/>
              <a:gd name="TX564" fmla="*/ 30 w 246"/>
              <a:gd name="TY564" fmla="*/ 164 h 330"/>
              <a:gd name="TX565" fmla="*/ 32 w 246"/>
              <a:gd name="TY565" fmla="*/ 164 h 330"/>
              <a:gd name="TX566" fmla="*/ 34 w 246"/>
              <a:gd name="TY566" fmla="*/ 162 h 330"/>
              <a:gd name="TX567" fmla="*/ 34 w 246"/>
              <a:gd name="TY567" fmla="*/ 164 h 330"/>
              <a:gd name="TX568" fmla="*/ 35 w 246"/>
              <a:gd name="TY568" fmla="*/ 163 h 330"/>
              <a:gd name="TX569" fmla="*/ 36 w 246"/>
              <a:gd name="TY569" fmla="*/ 164 h 330"/>
              <a:gd name="TX570" fmla="*/ 37 w 246"/>
              <a:gd name="TY570" fmla="*/ 164 h 330"/>
              <a:gd name="TX571" fmla="*/ 39 w 246"/>
              <a:gd name="TY571" fmla="*/ 165 h 330"/>
              <a:gd name="TX572" fmla="*/ 41 w 246"/>
              <a:gd name="TY572" fmla="*/ 167 h 330"/>
              <a:gd name="TX573" fmla="*/ 42 w 246"/>
              <a:gd name="TY573" fmla="*/ 168 h 330"/>
              <a:gd name="TX574" fmla="*/ 43 w 246"/>
              <a:gd name="TY574" fmla="*/ 169 h 330"/>
              <a:gd name="TX575" fmla="*/ 47 w 246"/>
              <a:gd name="TY575" fmla="*/ 173 h 330"/>
              <a:gd name="TX576" fmla="*/ 48 w 246"/>
              <a:gd name="TY576" fmla="*/ 175 h 330"/>
              <a:gd name="TX577" fmla="*/ 46 w 246"/>
              <a:gd name="TY577" fmla="*/ 177 h 330"/>
              <a:gd name="TX578" fmla="*/ 48 w 246"/>
              <a:gd name="TY578" fmla="*/ 177 h 330"/>
              <a:gd name="TX579" fmla="*/ 51 w 246"/>
              <a:gd name="TY579" fmla="*/ 180 h 330"/>
              <a:gd name="TX580" fmla="*/ 54 w 246"/>
              <a:gd name="TY580" fmla="*/ 182 h 330"/>
              <a:gd name="TX581" fmla="*/ 56 w 246"/>
              <a:gd name="TY581" fmla="*/ 184 h 330"/>
              <a:gd name="TX582" fmla="*/ 57 w 246"/>
              <a:gd name="TY582" fmla="*/ 185 h 330"/>
              <a:gd name="TX583" fmla="*/ 55 w 246"/>
              <a:gd name="TY583" fmla="*/ 188 h 330"/>
              <a:gd name="TX584" fmla="*/ 54 w 246"/>
              <a:gd name="TY584" fmla="*/ 190 h 330"/>
              <a:gd name="TX585" fmla="*/ 53 w 246"/>
              <a:gd name="TY585" fmla="*/ 190 h 330"/>
              <a:gd name="TX586" fmla="*/ 53 w 246"/>
              <a:gd name="TY586" fmla="*/ 193 h 330"/>
              <a:gd name="TX587" fmla="*/ 50 w 246"/>
              <a:gd name="TY587" fmla="*/ 198 h 330"/>
              <a:gd name="TX588" fmla="*/ 46 w 246"/>
              <a:gd name="TY588" fmla="*/ 199 h 330"/>
              <a:gd name="TX589" fmla="*/ 44 w 246"/>
              <a:gd name="TY589" fmla="*/ 201 h 330"/>
              <a:gd name="TX590" fmla="*/ 44 w 246"/>
              <a:gd name="TY590" fmla="*/ 203 h 330"/>
              <a:gd name="TX591" fmla="*/ 26 w 246"/>
              <a:gd name="TY591" fmla="*/ 174 h 330"/>
              <a:gd name="TX592" fmla="*/ 26 w 246"/>
              <a:gd name="TY592" fmla="*/ 174 h 330"/>
              <a:gd name="TX593" fmla="*/ 27 w 246"/>
              <a:gd name="TY593" fmla="*/ 172 h 330"/>
              <a:gd name="TX594" fmla="*/ 27 w 246"/>
              <a:gd name="TY594" fmla="*/ 171 h 330"/>
              <a:gd name="TX595" fmla="*/ 29 w 246"/>
              <a:gd name="TY595" fmla="*/ 169 h 330"/>
              <a:gd name="TX596" fmla="*/ 28 w 246"/>
              <a:gd name="TY596" fmla="*/ 165 h 330"/>
              <a:gd name="TX597" fmla="*/ 25 w 246"/>
              <a:gd name="TY597" fmla="*/ 163 h 330"/>
              <a:gd name="TX598" fmla="*/ 24 w 246"/>
              <a:gd name="TY598" fmla="*/ 162 h 330"/>
              <a:gd name="TX599" fmla="*/ 23 w 246"/>
              <a:gd name="TY599" fmla="*/ 159 h 330"/>
              <a:gd name="TX600" fmla="*/ 23 w 246"/>
              <a:gd name="TY600" fmla="*/ 159 h 330"/>
              <a:gd name="TX601" fmla="*/ 22 w 246"/>
              <a:gd name="TY601" fmla="*/ 152 h 330"/>
              <a:gd name="TX602" fmla="*/ 25 w 246"/>
              <a:gd name="TY602" fmla="*/ 152 h 33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  <a:cxn ang="0">
                <a:pos x="TX14" y="TY14"/>
              </a:cxn>
              <a:cxn ang="0">
                <a:pos x="TX15" y="TY15"/>
              </a:cxn>
              <a:cxn ang="0">
                <a:pos x="TX17" y="TY17"/>
              </a:cxn>
              <a:cxn ang="0">
                <a:pos x="TX18" y="TY18"/>
              </a:cxn>
              <a:cxn ang="0">
                <a:pos x="TX19" y="TY19"/>
              </a:cxn>
              <a:cxn ang="0">
                <a:pos x="TX20" y="TY20"/>
              </a:cxn>
              <a:cxn ang="0">
                <a:pos x="TX21" y="TY21"/>
              </a:cxn>
              <a:cxn ang="0">
                <a:pos x="TX22" y="TY22"/>
              </a:cxn>
              <a:cxn ang="0">
                <a:pos x="TX23" y="TY23"/>
              </a:cxn>
              <a:cxn ang="0">
                <a:pos x="TX24" y="TY24"/>
              </a:cxn>
              <a:cxn ang="0">
                <a:pos x="TX25" y="TY25"/>
              </a:cxn>
              <a:cxn ang="0">
                <a:pos x="TX26" y="TY26"/>
              </a:cxn>
              <a:cxn ang="0">
                <a:pos x="TX27" y="TY27"/>
              </a:cxn>
              <a:cxn ang="0">
                <a:pos x="TX28" y="TY28"/>
              </a:cxn>
              <a:cxn ang="0">
                <a:pos x="TX29" y="TY29"/>
              </a:cxn>
              <a:cxn ang="0">
                <a:pos x="TX30" y="TY30"/>
              </a:cxn>
              <a:cxn ang="0">
                <a:pos x="TX31" y="TY31"/>
              </a:cxn>
              <a:cxn ang="0">
                <a:pos x="TX32" y="TY32"/>
              </a:cxn>
              <a:cxn ang="0">
                <a:pos x="TX33" y="TY33"/>
              </a:cxn>
              <a:cxn ang="0">
                <a:pos x="TX34" y="TY34"/>
              </a:cxn>
              <a:cxn ang="0">
                <a:pos x="TX35" y="TY35"/>
              </a:cxn>
              <a:cxn ang="0">
                <a:pos x="TX36" y="TY36"/>
              </a:cxn>
              <a:cxn ang="0">
                <a:pos x="TX37" y="TY37"/>
              </a:cxn>
              <a:cxn ang="0">
                <a:pos x="TX38" y="TY38"/>
              </a:cxn>
              <a:cxn ang="0">
                <a:pos x="TX40" y="TY40"/>
              </a:cxn>
              <a:cxn ang="0">
                <a:pos x="TX41" y="TY41"/>
              </a:cxn>
              <a:cxn ang="0">
                <a:pos x="TX42" y="TY42"/>
              </a:cxn>
              <a:cxn ang="0">
                <a:pos x="TX43" y="TY43"/>
              </a:cxn>
              <a:cxn ang="0">
                <a:pos x="TX44" y="TY44"/>
              </a:cxn>
              <a:cxn ang="0">
                <a:pos x="TX45" y="TY45"/>
              </a:cxn>
              <a:cxn ang="0">
                <a:pos x="TX46" y="TY46"/>
              </a:cxn>
              <a:cxn ang="0">
                <a:pos x="TX47" y="TY47"/>
              </a:cxn>
              <a:cxn ang="0">
                <a:pos x="TX48" y="TY48"/>
              </a:cxn>
              <a:cxn ang="0">
                <a:pos x="TX50" y="TY50"/>
              </a:cxn>
              <a:cxn ang="0">
                <a:pos x="TX51" y="TY51"/>
              </a:cxn>
              <a:cxn ang="0">
                <a:pos x="TX52" y="TY52"/>
              </a:cxn>
              <a:cxn ang="0">
                <a:pos x="TX53" y="TY53"/>
              </a:cxn>
              <a:cxn ang="0">
                <a:pos x="TX54" y="TY54"/>
              </a:cxn>
              <a:cxn ang="0">
                <a:pos x="TX55" y="TY55"/>
              </a:cxn>
              <a:cxn ang="0">
                <a:pos x="TX56" y="TY56"/>
              </a:cxn>
              <a:cxn ang="0">
                <a:pos x="TX57" y="TY57"/>
              </a:cxn>
              <a:cxn ang="0">
                <a:pos x="TX59" y="TY59"/>
              </a:cxn>
              <a:cxn ang="0">
                <a:pos x="TX60" y="TY60"/>
              </a:cxn>
              <a:cxn ang="0">
                <a:pos x="TX61" y="TY61"/>
              </a:cxn>
              <a:cxn ang="0">
                <a:pos x="TX62" y="TY62"/>
              </a:cxn>
              <a:cxn ang="0">
                <a:pos x="TX63" y="TY63"/>
              </a:cxn>
              <a:cxn ang="0">
                <a:pos x="TX64" y="TY64"/>
              </a:cxn>
              <a:cxn ang="0">
                <a:pos x="TX65" y="TY65"/>
              </a:cxn>
              <a:cxn ang="0">
                <a:pos x="TX66" y="TY66"/>
              </a:cxn>
              <a:cxn ang="0">
                <a:pos x="TX67" y="TY67"/>
              </a:cxn>
              <a:cxn ang="0">
                <a:pos x="TX68" y="TY68"/>
              </a:cxn>
              <a:cxn ang="0">
                <a:pos x="TX69" y="TY69"/>
              </a:cxn>
              <a:cxn ang="0">
                <a:pos x="TX71" y="TY71"/>
              </a:cxn>
              <a:cxn ang="0">
                <a:pos x="TX72" y="TY72"/>
              </a:cxn>
              <a:cxn ang="0">
                <a:pos x="TX73" y="TY73"/>
              </a:cxn>
              <a:cxn ang="0">
                <a:pos x="TX74" y="TY74"/>
              </a:cxn>
              <a:cxn ang="0">
                <a:pos x="TX75" y="TY75"/>
              </a:cxn>
              <a:cxn ang="0">
                <a:pos x="TX77" y="TY77"/>
              </a:cxn>
              <a:cxn ang="0">
                <a:pos x="TX78" y="TY78"/>
              </a:cxn>
              <a:cxn ang="0">
                <a:pos x="TX79" y="TY79"/>
              </a:cxn>
              <a:cxn ang="0">
                <a:pos x="TX80" y="TY80"/>
              </a:cxn>
              <a:cxn ang="0">
                <a:pos x="TX81" y="TY81"/>
              </a:cxn>
              <a:cxn ang="0">
                <a:pos x="TX83" y="TY83"/>
              </a:cxn>
              <a:cxn ang="0">
                <a:pos x="TX84" y="TY84"/>
              </a:cxn>
              <a:cxn ang="0">
                <a:pos x="TX85" y="TY85"/>
              </a:cxn>
              <a:cxn ang="0">
                <a:pos x="TX87" y="TY87"/>
              </a:cxn>
              <a:cxn ang="0">
                <a:pos x="TX88" y="TY88"/>
              </a:cxn>
              <a:cxn ang="0">
                <a:pos x="TX89" y="TY89"/>
              </a:cxn>
              <a:cxn ang="0">
                <a:pos x="TX90" y="TY90"/>
              </a:cxn>
              <a:cxn ang="0">
                <a:pos x="TX91" y="TY91"/>
              </a:cxn>
              <a:cxn ang="0">
                <a:pos x="TX92" y="TY92"/>
              </a:cxn>
              <a:cxn ang="0">
                <a:pos x="TX94" y="TY94"/>
              </a:cxn>
              <a:cxn ang="0">
                <a:pos x="TX95" y="TY95"/>
              </a:cxn>
              <a:cxn ang="0">
                <a:pos x="TX96" y="TY96"/>
              </a:cxn>
              <a:cxn ang="0">
                <a:pos x="TX97" y="TY97"/>
              </a:cxn>
              <a:cxn ang="0">
                <a:pos x="TX99" y="TY99"/>
              </a:cxn>
              <a:cxn ang="0">
                <a:pos x="TX100" y="TY100"/>
              </a:cxn>
              <a:cxn ang="0">
                <a:pos x="TX101" y="TY101"/>
              </a:cxn>
              <a:cxn ang="0">
                <a:pos x="TX102" y="TY102"/>
              </a:cxn>
              <a:cxn ang="0">
                <a:pos x="TX103" y="TY103"/>
              </a:cxn>
              <a:cxn ang="0">
                <a:pos x="TX105" y="TY105"/>
              </a:cxn>
              <a:cxn ang="0">
                <a:pos x="TX106" y="TY106"/>
              </a:cxn>
              <a:cxn ang="0">
                <a:pos x="TX107" y="TY107"/>
              </a:cxn>
              <a:cxn ang="0">
                <a:pos x="TX108" y="TY108"/>
              </a:cxn>
              <a:cxn ang="0">
                <a:pos x="TX110" y="TY110"/>
              </a:cxn>
              <a:cxn ang="0">
                <a:pos x="TX111" y="TY111"/>
              </a:cxn>
              <a:cxn ang="0">
                <a:pos x="TX112" y="TY112"/>
              </a:cxn>
              <a:cxn ang="0">
                <a:pos x="TX113" y="TY113"/>
              </a:cxn>
              <a:cxn ang="0">
                <a:pos x="TX114" y="TY114"/>
              </a:cxn>
              <a:cxn ang="0">
                <a:pos x="TX115" y="TY115"/>
              </a:cxn>
              <a:cxn ang="0">
                <a:pos x="TX116" y="TY116"/>
              </a:cxn>
              <a:cxn ang="0">
                <a:pos x="TX117" y="TY117"/>
              </a:cxn>
              <a:cxn ang="0">
                <a:pos x="TX118" y="TY118"/>
              </a:cxn>
              <a:cxn ang="0">
                <a:pos x="TX119" y="TY119"/>
              </a:cxn>
              <a:cxn ang="0">
                <a:pos x="TX120" y="TY120"/>
              </a:cxn>
              <a:cxn ang="0">
                <a:pos x="TX121" y="TY121"/>
              </a:cxn>
              <a:cxn ang="0">
                <a:pos x="TX122" y="TY122"/>
              </a:cxn>
              <a:cxn ang="0">
                <a:pos x="TX123" y="TY123"/>
              </a:cxn>
              <a:cxn ang="0">
                <a:pos x="TX124" y="TY124"/>
              </a:cxn>
              <a:cxn ang="0">
                <a:pos x="TX125" y="TY125"/>
              </a:cxn>
              <a:cxn ang="0">
                <a:pos x="TX126" y="TY126"/>
              </a:cxn>
              <a:cxn ang="0">
                <a:pos x="TX127" y="TY127"/>
              </a:cxn>
              <a:cxn ang="0">
                <a:pos x="TX128" y="TY128"/>
              </a:cxn>
              <a:cxn ang="0">
                <a:pos x="TX129" y="TY129"/>
              </a:cxn>
              <a:cxn ang="0">
                <a:pos x="TX131" y="TY131"/>
              </a:cxn>
              <a:cxn ang="0">
                <a:pos x="TX132" y="TY132"/>
              </a:cxn>
              <a:cxn ang="0">
                <a:pos x="TX133" y="TY133"/>
              </a:cxn>
              <a:cxn ang="0">
                <a:pos x="TX134" y="TY134"/>
              </a:cxn>
              <a:cxn ang="0">
                <a:pos x="TX135" y="TY135"/>
              </a:cxn>
              <a:cxn ang="0">
                <a:pos x="TX136" y="TY136"/>
              </a:cxn>
              <a:cxn ang="0">
                <a:pos x="TX137" y="TY137"/>
              </a:cxn>
              <a:cxn ang="0">
                <a:pos x="TX138" y="TY138"/>
              </a:cxn>
              <a:cxn ang="0">
                <a:pos x="TX139" y="TY139"/>
              </a:cxn>
              <a:cxn ang="0">
                <a:pos x="TX140" y="TY140"/>
              </a:cxn>
              <a:cxn ang="0">
                <a:pos x="TX141" y="TY141"/>
              </a:cxn>
              <a:cxn ang="0">
                <a:pos x="TX142" y="TY142"/>
              </a:cxn>
              <a:cxn ang="0">
                <a:pos x="TX143" y="TY143"/>
              </a:cxn>
              <a:cxn ang="0">
                <a:pos x="TX144" y="TY144"/>
              </a:cxn>
              <a:cxn ang="0">
                <a:pos x="TX145" y="TY145"/>
              </a:cxn>
              <a:cxn ang="0">
                <a:pos x="TX146" y="TY146"/>
              </a:cxn>
              <a:cxn ang="0">
                <a:pos x="TX147" y="TY147"/>
              </a:cxn>
              <a:cxn ang="0">
                <a:pos x="TX148" y="TY148"/>
              </a:cxn>
              <a:cxn ang="0">
                <a:pos x="TX149" y="TY149"/>
              </a:cxn>
              <a:cxn ang="0">
                <a:pos x="TX150" y="TY150"/>
              </a:cxn>
              <a:cxn ang="0">
                <a:pos x="TX151" y="TY151"/>
              </a:cxn>
              <a:cxn ang="0">
                <a:pos x="TX152" y="TY152"/>
              </a:cxn>
              <a:cxn ang="0">
                <a:pos x="TX153" y="TY153"/>
              </a:cxn>
              <a:cxn ang="0">
                <a:pos x="TX154" y="TY154"/>
              </a:cxn>
              <a:cxn ang="0">
                <a:pos x="TX155" y="TY155"/>
              </a:cxn>
              <a:cxn ang="0">
                <a:pos x="TX156" y="TY156"/>
              </a:cxn>
              <a:cxn ang="0">
                <a:pos x="TX157" y="TY157"/>
              </a:cxn>
              <a:cxn ang="0">
                <a:pos x="TX158" y="TY158"/>
              </a:cxn>
              <a:cxn ang="0">
                <a:pos x="TX159" y="TY159"/>
              </a:cxn>
              <a:cxn ang="0">
                <a:pos x="TX160" y="TY160"/>
              </a:cxn>
              <a:cxn ang="0">
                <a:pos x="TX161" y="TY161"/>
              </a:cxn>
              <a:cxn ang="0">
                <a:pos x="TX162" y="TY162"/>
              </a:cxn>
              <a:cxn ang="0">
                <a:pos x="TX163" y="TY163"/>
              </a:cxn>
              <a:cxn ang="0">
                <a:pos x="TX164" y="TY164"/>
              </a:cxn>
              <a:cxn ang="0">
                <a:pos x="TX165" y="TY165"/>
              </a:cxn>
              <a:cxn ang="0">
                <a:pos x="TX166" y="TY166"/>
              </a:cxn>
              <a:cxn ang="0">
                <a:pos x="TX167" y="TY167"/>
              </a:cxn>
              <a:cxn ang="0">
                <a:pos x="TX168" y="TY168"/>
              </a:cxn>
              <a:cxn ang="0">
                <a:pos x="TX169" y="TY169"/>
              </a:cxn>
              <a:cxn ang="0">
                <a:pos x="TX170" y="TY170"/>
              </a:cxn>
              <a:cxn ang="0">
                <a:pos x="TX171" y="TY171"/>
              </a:cxn>
              <a:cxn ang="0">
                <a:pos x="TX172" y="TY172"/>
              </a:cxn>
              <a:cxn ang="0">
                <a:pos x="TX173" y="TY173"/>
              </a:cxn>
              <a:cxn ang="0">
                <a:pos x="TX174" y="TY174"/>
              </a:cxn>
              <a:cxn ang="0">
                <a:pos x="TX175" y="TY175"/>
              </a:cxn>
              <a:cxn ang="0">
                <a:pos x="TX176" y="TY176"/>
              </a:cxn>
              <a:cxn ang="0">
                <a:pos x="TX177" y="TY177"/>
              </a:cxn>
              <a:cxn ang="0">
                <a:pos x="TX178" y="TY178"/>
              </a:cxn>
              <a:cxn ang="0">
                <a:pos x="TX179" y="TY179"/>
              </a:cxn>
              <a:cxn ang="0">
                <a:pos x="TX180" y="TY180"/>
              </a:cxn>
              <a:cxn ang="0">
                <a:pos x="TX181" y="TY181"/>
              </a:cxn>
              <a:cxn ang="0">
                <a:pos x="TX182" y="TY182"/>
              </a:cxn>
              <a:cxn ang="0">
                <a:pos x="TX183" y="TY183"/>
              </a:cxn>
              <a:cxn ang="0">
                <a:pos x="TX184" y="TY184"/>
              </a:cxn>
              <a:cxn ang="0">
                <a:pos x="TX185" y="TY185"/>
              </a:cxn>
              <a:cxn ang="0">
                <a:pos x="TX186" y="TY186"/>
              </a:cxn>
              <a:cxn ang="0">
                <a:pos x="TX187" y="TY187"/>
              </a:cxn>
              <a:cxn ang="0">
                <a:pos x="TX188" y="TY188"/>
              </a:cxn>
              <a:cxn ang="0">
                <a:pos x="TX189" y="TY189"/>
              </a:cxn>
              <a:cxn ang="0">
                <a:pos x="TX190" y="TY190"/>
              </a:cxn>
              <a:cxn ang="0">
                <a:pos x="TX191" y="TY191"/>
              </a:cxn>
              <a:cxn ang="0">
                <a:pos x="TX192" y="TY192"/>
              </a:cxn>
              <a:cxn ang="0">
                <a:pos x="TX193" y="TY193"/>
              </a:cxn>
              <a:cxn ang="0">
                <a:pos x="TX194" y="TY194"/>
              </a:cxn>
              <a:cxn ang="0">
                <a:pos x="TX195" y="TY195"/>
              </a:cxn>
              <a:cxn ang="0">
                <a:pos x="TX196" y="TY196"/>
              </a:cxn>
              <a:cxn ang="0">
                <a:pos x="TX197" y="TY197"/>
              </a:cxn>
              <a:cxn ang="0">
                <a:pos x="TX198" y="TY198"/>
              </a:cxn>
              <a:cxn ang="0">
                <a:pos x="TX199" y="TY199"/>
              </a:cxn>
              <a:cxn ang="0">
                <a:pos x="TX200" y="TY200"/>
              </a:cxn>
              <a:cxn ang="0">
                <a:pos x="TX201" y="TY201"/>
              </a:cxn>
              <a:cxn ang="0">
                <a:pos x="TX202" y="TY202"/>
              </a:cxn>
              <a:cxn ang="0">
                <a:pos x="TX203" y="TY203"/>
              </a:cxn>
              <a:cxn ang="0">
                <a:pos x="TX204" y="TY204"/>
              </a:cxn>
              <a:cxn ang="0">
                <a:pos x="TX205" y="TY205"/>
              </a:cxn>
              <a:cxn ang="0">
                <a:pos x="TX206" y="TY206"/>
              </a:cxn>
              <a:cxn ang="0">
                <a:pos x="TX207" y="TY207"/>
              </a:cxn>
              <a:cxn ang="0">
                <a:pos x="TX208" y="TY208"/>
              </a:cxn>
              <a:cxn ang="0">
                <a:pos x="TX209" y="TY209"/>
              </a:cxn>
              <a:cxn ang="0">
                <a:pos x="TX210" y="TY210"/>
              </a:cxn>
              <a:cxn ang="0">
                <a:pos x="TX211" y="TY211"/>
              </a:cxn>
              <a:cxn ang="0">
                <a:pos x="TX212" y="TY212"/>
              </a:cxn>
              <a:cxn ang="0">
                <a:pos x="TX213" y="TY213"/>
              </a:cxn>
              <a:cxn ang="0">
                <a:pos x="TX214" y="TY214"/>
              </a:cxn>
              <a:cxn ang="0">
                <a:pos x="TX215" y="TY215"/>
              </a:cxn>
              <a:cxn ang="0">
                <a:pos x="TX216" y="TY216"/>
              </a:cxn>
              <a:cxn ang="0">
                <a:pos x="TX217" y="TY217"/>
              </a:cxn>
              <a:cxn ang="0">
                <a:pos x="TX218" y="TY218"/>
              </a:cxn>
              <a:cxn ang="0">
                <a:pos x="TX219" y="TY219"/>
              </a:cxn>
              <a:cxn ang="0">
                <a:pos x="TX220" y="TY220"/>
              </a:cxn>
              <a:cxn ang="0">
                <a:pos x="TX221" y="TY221"/>
              </a:cxn>
              <a:cxn ang="0">
                <a:pos x="TX222" y="TY222"/>
              </a:cxn>
              <a:cxn ang="0">
                <a:pos x="TX223" y="TY223"/>
              </a:cxn>
              <a:cxn ang="0">
                <a:pos x="TX224" y="TY224"/>
              </a:cxn>
              <a:cxn ang="0">
                <a:pos x="TX225" y="TY225"/>
              </a:cxn>
              <a:cxn ang="0">
                <a:pos x="TX226" y="TY226"/>
              </a:cxn>
              <a:cxn ang="0">
                <a:pos x="TX227" y="TY227"/>
              </a:cxn>
              <a:cxn ang="0">
                <a:pos x="TX228" y="TY228"/>
              </a:cxn>
              <a:cxn ang="0">
                <a:pos x="TX229" y="TY229"/>
              </a:cxn>
              <a:cxn ang="0">
                <a:pos x="TX230" y="TY230"/>
              </a:cxn>
              <a:cxn ang="0">
                <a:pos x="TX231" y="TY231"/>
              </a:cxn>
              <a:cxn ang="0">
                <a:pos x="TX232" y="TY232"/>
              </a:cxn>
              <a:cxn ang="0">
                <a:pos x="TX233" y="TY233"/>
              </a:cxn>
              <a:cxn ang="0">
                <a:pos x="TX234" y="TY234"/>
              </a:cxn>
              <a:cxn ang="0">
                <a:pos x="TX235" y="TY235"/>
              </a:cxn>
              <a:cxn ang="0">
                <a:pos x="TX236" y="TY236"/>
              </a:cxn>
              <a:cxn ang="0">
                <a:pos x="TX237" y="TY237"/>
              </a:cxn>
              <a:cxn ang="0">
                <a:pos x="TX238" y="TY238"/>
              </a:cxn>
              <a:cxn ang="0">
                <a:pos x="TX239" y="TY239"/>
              </a:cxn>
              <a:cxn ang="0">
                <a:pos x="TX240" y="TY240"/>
              </a:cxn>
              <a:cxn ang="0">
                <a:pos x="TX241" y="TY241"/>
              </a:cxn>
              <a:cxn ang="0">
                <a:pos x="TX242" y="TY242"/>
              </a:cxn>
              <a:cxn ang="0">
                <a:pos x="TX243" y="TY243"/>
              </a:cxn>
              <a:cxn ang="0">
                <a:pos x="TX244" y="TY244"/>
              </a:cxn>
              <a:cxn ang="0">
                <a:pos x="TX245" y="TY245"/>
              </a:cxn>
              <a:cxn ang="0">
                <a:pos x="TX246" y="TY246"/>
              </a:cxn>
              <a:cxn ang="0">
                <a:pos x="TX247" y="TY247"/>
              </a:cxn>
              <a:cxn ang="0">
                <a:pos x="TX248" y="TY248"/>
              </a:cxn>
              <a:cxn ang="0">
                <a:pos x="TX249" y="TY249"/>
              </a:cxn>
              <a:cxn ang="0">
                <a:pos x="TX250" y="TY250"/>
              </a:cxn>
              <a:cxn ang="0">
                <a:pos x="TX251" y="TY251"/>
              </a:cxn>
              <a:cxn ang="0">
                <a:pos x="TX252" y="TY252"/>
              </a:cxn>
              <a:cxn ang="0">
                <a:pos x="TX253" y="TY253"/>
              </a:cxn>
              <a:cxn ang="0">
                <a:pos x="TX254" y="TY254"/>
              </a:cxn>
              <a:cxn ang="0">
                <a:pos x="TX255" y="TY255"/>
              </a:cxn>
              <a:cxn ang="0">
                <a:pos x="TX256" y="TY256"/>
              </a:cxn>
              <a:cxn ang="0">
                <a:pos x="TX257" y="TY257"/>
              </a:cxn>
              <a:cxn ang="0">
                <a:pos x="TX258" y="TY258"/>
              </a:cxn>
              <a:cxn ang="0">
                <a:pos x="TX259" y="TY259"/>
              </a:cxn>
              <a:cxn ang="0">
                <a:pos x="TX260" y="TY260"/>
              </a:cxn>
              <a:cxn ang="0">
                <a:pos x="TX261" y="TY261"/>
              </a:cxn>
              <a:cxn ang="0">
                <a:pos x="TX262" y="TY262"/>
              </a:cxn>
              <a:cxn ang="0">
                <a:pos x="TX263" y="TY263"/>
              </a:cxn>
              <a:cxn ang="0">
                <a:pos x="TX264" y="TY264"/>
              </a:cxn>
              <a:cxn ang="0">
                <a:pos x="TX265" y="TY265"/>
              </a:cxn>
              <a:cxn ang="0">
                <a:pos x="TX266" y="TY266"/>
              </a:cxn>
              <a:cxn ang="0">
                <a:pos x="TX267" y="TY267"/>
              </a:cxn>
              <a:cxn ang="0">
                <a:pos x="TX268" y="TY268"/>
              </a:cxn>
              <a:cxn ang="0">
                <a:pos x="TX269" y="TY269"/>
              </a:cxn>
              <a:cxn ang="0">
                <a:pos x="TX270" y="TY270"/>
              </a:cxn>
              <a:cxn ang="0">
                <a:pos x="TX271" y="TY271"/>
              </a:cxn>
              <a:cxn ang="0">
                <a:pos x="TX272" y="TY272"/>
              </a:cxn>
              <a:cxn ang="0">
                <a:pos x="TX273" y="TY273"/>
              </a:cxn>
              <a:cxn ang="0">
                <a:pos x="TX274" y="TY274"/>
              </a:cxn>
              <a:cxn ang="0">
                <a:pos x="TX275" y="TY275"/>
              </a:cxn>
              <a:cxn ang="0">
                <a:pos x="TX276" y="TY276"/>
              </a:cxn>
              <a:cxn ang="0">
                <a:pos x="TX277" y="TY277"/>
              </a:cxn>
              <a:cxn ang="0">
                <a:pos x="TX278" y="TY278"/>
              </a:cxn>
              <a:cxn ang="0">
                <a:pos x="TX279" y="TY279"/>
              </a:cxn>
              <a:cxn ang="0">
                <a:pos x="TX280" y="TY280"/>
              </a:cxn>
              <a:cxn ang="0">
                <a:pos x="TX281" y="TY281"/>
              </a:cxn>
              <a:cxn ang="0">
                <a:pos x="TX282" y="TY282"/>
              </a:cxn>
              <a:cxn ang="0">
                <a:pos x="TX283" y="TY283"/>
              </a:cxn>
              <a:cxn ang="0">
                <a:pos x="TX284" y="TY284"/>
              </a:cxn>
              <a:cxn ang="0">
                <a:pos x="TX285" y="TY285"/>
              </a:cxn>
              <a:cxn ang="0">
                <a:pos x="TX286" y="TY286"/>
              </a:cxn>
              <a:cxn ang="0">
                <a:pos x="TX287" y="TY287"/>
              </a:cxn>
              <a:cxn ang="0">
                <a:pos x="TX288" y="TY288"/>
              </a:cxn>
              <a:cxn ang="0">
                <a:pos x="TX289" y="TY289"/>
              </a:cxn>
              <a:cxn ang="0">
                <a:pos x="TX290" y="TY290"/>
              </a:cxn>
              <a:cxn ang="0">
                <a:pos x="TX291" y="TY291"/>
              </a:cxn>
              <a:cxn ang="0">
                <a:pos x="TX292" y="TY292"/>
              </a:cxn>
              <a:cxn ang="0">
                <a:pos x="TX293" y="TY293"/>
              </a:cxn>
              <a:cxn ang="0">
                <a:pos x="TX294" y="TY294"/>
              </a:cxn>
              <a:cxn ang="0">
                <a:pos x="TX295" y="TY295"/>
              </a:cxn>
              <a:cxn ang="0">
                <a:pos x="TX296" y="TY296"/>
              </a:cxn>
              <a:cxn ang="0">
                <a:pos x="TX297" y="TY297"/>
              </a:cxn>
              <a:cxn ang="0">
                <a:pos x="TX298" y="TY298"/>
              </a:cxn>
              <a:cxn ang="0">
                <a:pos x="TX299" y="TY299"/>
              </a:cxn>
              <a:cxn ang="0">
                <a:pos x="TX300" y="TY300"/>
              </a:cxn>
              <a:cxn ang="0">
                <a:pos x="TX301" y="TY301"/>
              </a:cxn>
              <a:cxn ang="0">
                <a:pos x="TX302" y="TY302"/>
              </a:cxn>
              <a:cxn ang="0">
                <a:pos x="TX303" y="TY303"/>
              </a:cxn>
              <a:cxn ang="0">
                <a:pos x="TX304" y="TY304"/>
              </a:cxn>
              <a:cxn ang="0">
                <a:pos x="TX305" y="TY305"/>
              </a:cxn>
              <a:cxn ang="0">
                <a:pos x="TX306" y="TY306"/>
              </a:cxn>
              <a:cxn ang="0">
                <a:pos x="TX307" y="TY307"/>
              </a:cxn>
              <a:cxn ang="0">
                <a:pos x="TX308" y="TY308"/>
              </a:cxn>
              <a:cxn ang="0">
                <a:pos x="TX309" y="TY309"/>
              </a:cxn>
              <a:cxn ang="0">
                <a:pos x="TX310" y="TY310"/>
              </a:cxn>
              <a:cxn ang="0">
                <a:pos x="TX311" y="TY311"/>
              </a:cxn>
              <a:cxn ang="0">
                <a:pos x="TX312" y="TY312"/>
              </a:cxn>
              <a:cxn ang="0">
                <a:pos x="TX313" y="TY313"/>
              </a:cxn>
              <a:cxn ang="0">
                <a:pos x="TX314" y="TY314"/>
              </a:cxn>
              <a:cxn ang="0">
                <a:pos x="TX315" y="TY315"/>
              </a:cxn>
              <a:cxn ang="0">
                <a:pos x="TX316" y="TY316"/>
              </a:cxn>
              <a:cxn ang="0">
                <a:pos x="TX317" y="TY317"/>
              </a:cxn>
              <a:cxn ang="0">
                <a:pos x="TX318" y="TY318"/>
              </a:cxn>
              <a:cxn ang="0">
                <a:pos x="TX319" y="TY319"/>
              </a:cxn>
              <a:cxn ang="0">
                <a:pos x="TX320" y="TY320"/>
              </a:cxn>
              <a:cxn ang="0">
                <a:pos x="TX321" y="TY321"/>
              </a:cxn>
              <a:cxn ang="0">
                <a:pos x="TX322" y="TY322"/>
              </a:cxn>
              <a:cxn ang="0">
                <a:pos x="TX323" y="TY323"/>
              </a:cxn>
              <a:cxn ang="0">
                <a:pos x="TX324" y="TY324"/>
              </a:cxn>
              <a:cxn ang="0">
                <a:pos x="TX325" y="TY325"/>
              </a:cxn>
              <a:cxn ang="0">
                <a:pos x="TX326" y="TY326"/>
              </a:cxn>
              <a:cxn ang="0">
                <a:pos x="TX327" y="TY327"/>
              </a:cxn>
              <a:cxn ang="0">
                <a:pos x="TX328" y="TY328"/>
              </a:cxn>
              <a:cxn ang="0">
                <a:pos x="TX329" y="TY329"/>
              </a:cxn>
              <a:cxn ang="0">
                <a:pos x="TX330" y="TY330"/>
              </a:cxn>
              <a:cxn ang="0">
                <a:pos x="TX331" y="TY331"/>
              </a:cxn>
              <a:cxn ang="0">
                <a:pos x="TX332" y="TY332"/>
              </a:cxn>
              <a:cxn ang="0">
                <a:pos x="TX333" y="TY333"/>
              </a:cxn>
              <a:cxn ang="0">
                <a:pos x="TX334" y="TY334"/>
              </a:cxn>
              <a:cxn ang="0">
                <a:pos x="TX335" y="TY335"/>
              </a:cxn>
              <a:cxn ang="0">
                <a:pos x="TX336" y="TY336"/>
              </a:cxn>
              <a:cxn ang="0">
                <a:pos x="TX337" y="TY337"/>
              </a:cxn>
              <a:cxn ang="0">
                <a:pos x="TX338" y="TY338"/>
              </a:cxn>
              <a:cxn ang="0">
                <a:pos x="TX339" y="TY339"/>
              </a:cxn>
              <a:cxn ang="0">
                <a:pos x="TX340" y="TY340"/>
              </a:cxn>
              <a:cxn ang="0">
                <a:pos x="TX341" y="TY341"/>
              </a:cxn>
              <a:cxn ang="0">
                <a:pos x="TX342" y="TY342"/>
              </a:cxn>
              <a:cxn ang="0">
                <a:pos x="TX343" y="TY343"/>
              </a:cxn>
              <a:cxn ang="0">
                <a:pos x="TX344" y="TY344"/>
              </a:cxn>
              <a:cxn ang="0">
                <a:pos x="TX345" y="TY345"/>
              </a:cxn>
              <a:cxn ang="0">
                <a:pos x="TX346" y="TY346"/>
              </a:cxn>
              <a:cxn ang="0">
                <a:pos x="TX347" y="TY347"/>
              </a:cxn>
              <a:cxn ang="0">
                <a:pos x="TX348" y="TY348"/>
              </a:cxn>
              <a:cxn ang="0">
                <a:pos x="TX349" y="TY349"/>
              </a:cxn>
              <a:cxn ang="0">
                <a:pos x="TX350" y="TY350"/>
              </a:cxn>
              <a:cxn ang="0">
                <a:pos x="TX351" y="TY351"/>
              </a:cxn>
              <a:cxn ang="0">
                <a:pos x="TX352" y="TY352"/>
              </a:cxn>
              <a:cxn ang="0">
                <a:pos x="TX353" y="TY353"/>
              </a:cxn>
              <a:cxn ang="0">
                <a:pos x="TX354" y="TY354"/>
              </a:cxn>
              <a:cxn ang="0">
                <a:pos x="TX355" y="TY355"/>
              </a:cxn>
              <a:cxn ang="0">
                <a:pos x="TX356" y="TY356"/>
              </a:cxn>
              <a:cxn ang="0">
                <a:pos x="TX357" y="TY357"/>
              </a:cxn>
              <a:cxn ang="0">
                <a:pos x="TX358" y="TY358"/>
              </a:cxn>
              <a:cxn ang="0">
                <a:pos x="TX359" y="TY359"/>
              </a:cxn>
              <a:cxn ang="0">
                <a:pos x="TX360" y="TY360"/>
              </a:cxn>
              <a:cxn ang="0">
                <a:pos x="TX361" y="TY361"/>
              </a:cxn>
              <a:cxn ang="0">
                <a:pos x="TX362" y="TY362"/>
              </a:cxn>
              <a:cxn ang="0">
                <a:pos x="TX363" y="TY363"/>
              </a:cxn>
              <a:cxn ang="0">
                <a:pos x="TX364" y="TY364"/>
              </a:cxn>
              <a:cxn ang="0">
                <a:pos x="TX365" y="TY365"/>
              </a:cxn>
              <a:cxn ang="0">
                <a:pos x="TX366" y="TY366"/>
              </a:cxn>
              <a:cxn ang="0">
                <a:pos x="TX367" y="TY367"/>
              </a:cxn>
              <a:cxn ang="0">
                <a:pos x="TX368" y="TY368"/>
              </a:cxn>
              <a:cxn ang="0">
                <a:pos x="TX369" y="TY369"/>
              </a:cxn>
              <a:cxn ang="0">
                <a:pos x="TX370" y="TY370"/>
              </a:cxn>
              <a:cxn ang="0">
                <a:pos x="TX371" y="TY371"/>
              </a:cxn>
              <a:cxn ang="0">
                <a:pos x="TX372" y="TY372"/>
              </a:cxn>
              <a:cxn ang="0">
                <a:pos x="TX373" y="TY373"/>
              </a:cxn>
              <a:cxn ang="0">
                <a:pos x="TX374" y="TY374"/>
              </a:cxn>
              <a:cxn ang="0">
                <a:pos x="TX375" y="TY375"/>
              </a:cxn>
              <a:cxn ang="0">
                <a:pos x="TX376" y="TY376"/>
              </a:cxn>
              <a:cxn ang="0">
                <a:pos x="TX377" y="TY377"/>
              </a:cxn>
              <a:cxn ang="0">
                <a:pos x="TX378" y="TY378"/>
              </a:cxn>
              <a:cxn ang="0">
                <a:pos x="TX379" y="TY379"/>
              </a:cxn>
              <a:cxn ang="0">
                <a:pos x="TX380" y="TY380"/>
              </a:cxn>
              <a:cxn ang="0">
                <a:pos x="TX381" y="TY381"/>
              </a:cxn>
              <a:cxn ang="0">
                <a:pos x="TX382" y="TY382"/>
              </a:cxn>
              <a:cxn ang="0">
                <a:pos x="TX383" y="TY383"/>
              </a:cxn>
              <a:cxn ang="0">
                <a:pos x="TX384" y="TY384"/>
              </a:cxn>
              <a:cxn ang="0">
                <a:pos x="TX385" y="TY385"/>
              </a:cxn>
              <a:cxn ang="0">
                <a:pos x="TX386" y="TY386"/>
              </a:cxn>
              <a:cxn ang="0">
                <a:pos x="TX387" y="TY387"/>
              </a:cxn>
              <a:cxn ang="0">
                <a:pos x="TX389" y="TY389"/>
              </a:cxn>
              <a:cxn ang="0">
                <a:pos x="TX390" y="TY390"/>
              </a:cxn>
              <a:cxn ang="0">
                <a:pos x="TX391" y="TY391"/>
              </a:cxn>
              <a:cxn ang="0">
                <a:pos x="TX392" y="TY392"/>
              </a:cxn>
              <a:cxn ang="0">
                <a:pos x="TX393" y="TY393"/>
              </a:cxn>
              <a:cxn ang="0">
                <a:pos x="TX394" y="TY394"/>
              </a:cxn>
              <a:cxn ang="0">
                <a:pos x="TX396" y="TY396"/>
              </a:cxn>
              <a:cxn ang="0">
                <a:pos x="TX397" y="TY397"/>
              </a:cxn>
              <a:cxn ang="0">
                <a:pos x="TX398" y="TY398"/>
              </a:cxn>
              <a:cxn ang="0">
                <a:pos x="TX399" y="TY399"/>
              </a:cxn>
              <a:cxn ang="0">
                <a:pos x="TX400" y="TY400"/>
              </a:cxn>
              <a:cxn ang="0">
                <a:pos x="TX401" y="TY401"/>
              </a:cxn>
              <a:cxn ang="0">
                <a:pos x="TX403" y="TY403"/>
              </a:cxn>
              <a:cxn ang="0">
                <a:pos x="TX404" y="TY404"/>
              </a:cxn>
              <a:cxn ang="0">
                <a:pos x="TX405" y="TY405"/>
              </a:cxn>
              <a:cxn ang="0">
                <a:pos x="TX406" y="TY406"/>
              </a:cxn>
              <a:cxn ang="0">
                <a:pos x="TX407" y="TY407"/>
              </a:cxn>
              <a:cxn ang="0">
                <a:pos x="TX408" y="TY408"/>
              </a:cxn>
              <a:cxn ang="0">
                <a:pos x="TX409" y="TY409"/>
              </a:cxn>
              <a:cxn ang="0">
                <a:pos x="TX410" y="TY410"/>
              </a:cxn>
              <a:cxn ang="0">
                <a:pos x="TX411" y="TY411"/>
              </a:cxn>
              <a:cxn ang="0">
                <a:pos x="TX412" y="TY412"/>
              </a:cxn>
              <a:cxn ang="0">
                <a:pos x="TX413" y="TY413"/>
              </a:cxn>
              <a:cxn ang="0">
                <a:pos x="TX414" y="TY414"/>
              </a:cxn>
              <a:cxn ang="0">
                <a:pos x="TX415" y="TY415"/>
              </a:cxn>
              <a:cxn ang="0">
                <a:pos x="TX416" y="TY416"/>
              </a:cxn>
              <a:cxn ang="0">
                <a:pos x="TX417" y="TY417"/>
              </a:cxn>
              <a:cxn ang="0">
                <a:pos x="TX418" y="TY418"/>
              </a:cxn>
              <a:cxn ang="0">
                <a:pos x="TX419" y="TY419"/>
              </a:cxn>
              <a:cxn ang="0">
                <a:pos x="TX420" y="TY420"/>
              </a:cxn>
              <a:cxn ang="0">
                <a:pos x="TX422" y="TY422"/>
              </a:cxn>
              <a:cxn ang="0">
                <a:pos x="TX423" y="TY423"/>
              </a:cxn>
              <a:cxn ang="0">
                <a:pos x="TX424" y="TY424"/>
              </a:cxn>
              <a:cxn ang="0">
                <a:pos x="TX425" y="TY425"/>
              </a:cxn>
              <a:cxn ang="0">
                <a:pos x="TX426" y="TY426"/>
              </a:cxn>
              <a:cxn ang="0">
                <a:pos x="TX427" y="TY427"/>
              </a:cxn>
              <a:cxn ang="0">
                <a:pos x="TX428" y="TY428"/>
              </a:cxn>
              <a:cxn ang="0">
                <a:pos x="TX429" y="TY429"/>
              </a:cxn>
              <a:cxn ang="0">
                <a:pos x="TX430" y="TY430"/>
              </a:cxn>
              <a:cxn ang="0">
                <a:pos x="TX431" y="TY431"/>
              </a:cxn>
              <a:cxn ang="0">
                <a:pos x="TX432" y="TY432"/>
              </a:cxn>
              <a:cxn ang="0">
                <a:pos x="TX433" y="TY433"/>
              </a:cxn>
              <a:cxn ang="0">
                <a:pos x="TX434" y="TY434"/>
              </a:cxn>
              <a:cxn ang="0">
                <a:pos x="TX435" y="TY435"/>
              </a:cxn>
              <a:cxn ang="0">
                <a:pos x="TX436" y="TY436"/>
              </a:cxn>
              <a:cxn ang="0">
                <a:pos x="TX437" y="TY437"/>
              </a:cxn>
              <a:cxn ang="0">
                <a:pos x="TX438" y="TY438"/>
              </a:cxn>
              <a:cxn ang="0">
                <a:pos x="TX439" y="TY439"/>
              </a:cxn>
              <a:cxn ang="0">
                <a:pos x="TX440" y="TY440"/>
              </a:cxn>
              <a:cxn ang="0">
                <a:pos x="TX441" y="TY441"/>
              </a:cxn>
              <a:cxn ang="0">
                <a:pos x="TX442" y="TY442"/>
              </a:cxn>
              <a:cxn ang="0">
                <a:pos x="TX443" y="TY443"/>
              </a:cxn>
              <a:cxn ang="0">
                <a:pos x="TX444" y="TY444"/>
              </a:cxn>
              <a:cxn ang="0">
                <a:pos x="TX445" y="TY445"/>
              </a:cxn>
              <a:cxn ang="0">
                <a:pos x="TX446" y="TY446"/>
              </a:cxn>
              <a:cxn ang="0">
                <a:pos x="TX447" y="TY447"/>
              </a:cxn>
              <a:cxn ang="0">
                <a:pos x="TX448" y="TY448"/>
              </a:cxn>
              <a:cxn ang="0">
                <a:pos x="TX449" y="TY449"/>
              </a:cxn>
              <a:cxn ang="0">
                <a:pos x="TX450" y="TY450"/>
              </a:cxn>
              <a:cxn ang="0">
                <a:pos x="TX451" y="TY451"/>
              </a:cxn>
              <a:cxn ang="0">
                <a:pos x="TX452" y="TY452"/>
              </a:cxn>
              <a:cxn ang="0">
                <a:pos x="TX453" y="TY453"/>
              </a:cxn>
              <a:cxn ang="0">
                <a:pos x="TX454" y="TY454"/>
              </a:cxn>
              <a:cxn ang="0">
                <a:pos x="TX455" y="TY455"/>
              </a:cxn>
              <a:cxn ang="0">
                <a:pos x="TX456" y="TY456"/>
              </a:cxn>
              <a:cxn ang="0">
                <a:pos x="TX457" y="TY457"/>
              </a:cxn>
              <a:cxn ang="0">
                <a:pos x="TX458" y="TY458"/>
              </a:cxn>
              <a:cxn ang="0">
                <a:pos x="TX459" y="TY459"/>
              </a:cxn>
              <a:cxn ang="0">
                <a:pos x="TX460" y="TY460"/>
              </a:cxn>
              <a:cxn ang="0">
                <a:pos x="TX461" y="TY461"/>
              </a:cxn>
              <a:cxn ang="0">
                <a:pos x="TX462" y="TY462"/>
              </a:cxn>
              <a:cxn ang="0">
                <a:pos x="TX464" y="TY464"/>
              </a:cxn>
              <a:cxn ang="0">
                <a:pos x="TX465" y="TY465"/>
              </a:cxn>
              <a:cxn ang="0">
                <a:pos x="TX466" y="TY466"/>
              </a:cxn>
              <a:cxn ang="0">
                <a:pos x="TX467" y="TY467"/>
              </a:cxn>
              <a:cxn ang="0">
                <a:pos x="TX468" y="TY468"/>
              </a:cxn>
              <a:cxn ang="0">
                <a:pos x="TX469" y="TY469"/>
              </a:cxn>
              <a:cxn ang="0">
                <a:pos x="TX471" y="TY471"/>
              </a:cxn>
              <a:cxn ang="0">
                <a:pos x="TX472" y="TY472"/>
              </a:cxn>
              <a:cxn ang="0">
                <a:pos x="TX473" y="TY473"/>
              </a:cxn>
              <a:cxn ang="0">
                <a:pos x="TX474" y="TY474"/>
              </a:cxn>
              <a:cxn ang="0">
                <a:pos x="TX475" y="TY475"/>
              </a:cxn>
              <a:cxn ang="0">
                <a:pos x="TX476" y="TY476"/>
              </a:cxn>
              <a:cxn ang="0">
                <a:pos x="TX477" y="TY477"/>
              </a:cxn>
              <a:cxn ang="0">
                <a:pos x="TX478" y="TY478"/>
              </a:cxn>
              <a:cxn ang="0">
                <a:pos x="TX479" y="TY479"/>
              </a:cxn>
              <a:cxn ang="0">
                <a:pos x="TX480" y="TY480"/>
              </a:cxn>
              <a:cxn ang="0">
                <a:pos x="TX481" y="TY481"/>
              </a:cxn>
              <a:cxn ang="0">
                <a:pos x="TX482" y="TY482"/>
              </a:cxn>
              <a:cxn ang="0">
                <a:pos x="TX483" y="TY483"/>
              </a:cxn>
              <a:cxn ang="0">
                <a:pos x="TX484" y="TY484"/>
              </a:cxn>
              <a:cxn ang="0">
                <a:pos x="TX485" y="TY485"/>
              </a:cxn>
              <a:cxn ang="0">
                <a:pos x="TX486" y="TY486"/>
              </a:cxn>
              <a:cxn ang="0">
                <a:pos x="TX487" y="TY487"/>
              </a:cxn>
              <a:cxn ang="0">
                <a:pos x="TX488" y="TY488"/>
              </a:cxn>
              <a:cxn ang="0">
                <a:pos x="TX489" y="TY489"/>
              </a:cxn>
              <a:cxn ang="0">
                <a:pos x="TX490" y="TY490"/>
              </a:cxn>
              <a:cxn ang="0">
                <a:pos x="TX491" y="TY491"/>
              </a:cxn>
              <a:cxn ang="0">
                <a:pos x="TX492" y="TY492"/>
              </a:cxn>
              <a:cxn ang="0">
                <a:pos x="TX494" y="TY494"/>
              </a:cxn>
              <a:cxn ang="0">
                <a:pos x="TX495" y="TY495"/>
              </a:cxn>
              <a:cxn ang="0">
                <a:pos x="TX496" y="TY496"/>
              </a:cxn>
              <a:cxn ang="0">
                <a:pos x="TX497" y="TY497"/>
              </a:cxn>
              <a:cxn ang="0">
                <a:pos x="TX499" y="TY499"/>
              </a:cxn>
              <a:cxn ang="0">
                <a:pos x="TX500" y="TY500"/>
              </a:cxn>
              <a:cxn ang="0">
                <a:pos x="TX501" y="TY501"/>
              </a:cxn>
              <a:cxn ang="0">
                <a:pos x="TX502" y="TY502"/>
              </a:cxn>
              <a:cxn ang="0">
                <a:pos x="TX503" y="TY503"/>
              </a:cxn>
              <a:cxn ang="0">
                <a:pos x="TX504" y="TY504"/>
              </a:cxn>
              <a:cxn ang="0">
                <a:pos x="TX505" y="TY505"/>
              </a:cxn>
              <a:cxn ang="0">
                <a:pos x="TX506" y="TY506"/>
              </a:cxn>
              <a:cxn ang="0">
                <a:pos x="TX507" y="TY507"/>
              </a:cxn>
              <a:cxn ang="0">
                <a:pos x="TX508" y="TY508"/>
              </a:cxn>
              <a:cxn ang="0">
                <a:pos x="TX509" y="TY509"/>
              </a:cxn>
              <a:cxn ang="0">
                <a:pos x="TX510" y="TY510"/>
              </a:cxn>
              <a:cxn ang="0">
                <a:pos x="TX511" y="TY511"/>
              </a:cxn>
              <a:cxn ang="0">
                <a:pos x="TX512" y="TY512"/>
              </a:cxn>
              <a:cxn ang="0">
                <a:pos x="TX513" y="TY513"/>
              </a:cxn>
              <a:cxn ang="0">
                <a:pos x="TX514" y="TY514"/>
              </a:cxn>
              <a:cxn ang="0">
                <a:pos x="TX515" y="TY515"/>
              </a:cxn>
              <a:cxn ang="0">
                <a:pos x="TX516" y="TY516"/>
              </a:cxn>
              <a:cxn ang="0">
                <a:pos x="TX517" y="TY517"/>
              </a:cxn>
              <a:cxn ang="0">
                <a:pos x="TX518" y="TY518"/>
              </a:cxn>
              <a:cxn ang="0">
                <a:pos x="TX519" y="TY519"/>
              </a:cxn>
              <a:cxn ang="0">
                <a:pos x="TX520" y="TY520"/>
              </a:cxn>
              <a:cxn ang="0">
                <a:pos x="TX521" y="TY521"/>
              </a:cxn>
              <a:cxn ang="0">
                <a:pos x="TX522" y="TY522"/>
              </a:cxn>
              <a:cxn ang="0">
                <a:pos x="TX523" y="TY523"/>
              </a:cxn>
              <a:cxn ang="0">
                <a:pos x="TX524" y="TY524"/>
              </a:cxn>
              <a:cxn ang="0">
                <a:pos x="TX525" y="TY525"/>
              </a:cxn>
              <a:cxn ang="0">
                <a:pos x="TX526" y="TY526"/>
              </a:cxn>
              <a:cxn ang="0">
                <a:pos x="TX527" y="TY527"/>
              </a:cxn>
              <a:cxn ang="0">
                <a:pos x="TX528" y="TY528"/>
              </a:cxn>
              <a:cxn ang="0">
                <a:pos x="TX529" y="TY529"/>
              </a:cxn>
              <a:cxn ang="0">
                <a:pos x="TX530" y="TY530"/>
              </a:cxn>
              <a:cxn ang="0">
                <a:pos x="TX531" y="TY531"/>
              </a:cxn>
              <a:cxn ang="0">
                <a:pos x="TX532" y="TY532"/>
              </a:cxn>
              <a:cxn ang="0">
                <a:pos x="TX533" y="TY533"/>
              </a:cxn>
              <a:cxn ang="0">
                <a:pos x="TX534" y="TY534"/>
              </a:cxn>
              <a:cxn ang="0">
                <a:pos x="TX535" y="TY535"/>
              </a:cxn>
              <a:cxn ang="0">
                <a:pos x="TX536" y="TY536"/>
              </a:cxn>
              <a:cxn ang="0">
                <a:pos x="TX537" y="TY537"/>
              </a:cxn>
              <a:cxn ang="0">
                <a:pos x="TX538" y="TY538"/>
              </a:cxn>
              <a:cxn ang="0">
                <a:pos x="TX540" y="TY540"/>
              </a:cxn>
              <a:cxn ang="0">
                <a:pos x="TX541" y="TY541"/>
              </a:cxn>
              <a:cxn ang="0">
                <a:pos x="TX542" y="TY542"/>
              </a:cxn>
              <a:cxn ang="0">
                <a:pos x="TX543" y="TY543"/>
              </a:cxn>
              <a:cxn ang="0">
                <a:pos x="TX544" y="TY544"/>
              </a:cxn>
              <a:cxn ang="0">
                <a:pos x="TX546" y="TY546"/>
              </a:cxn>
              <a:cxn ang="0">
                <a:pos x="TX547" y="TY547"/>
              </a:cxn>
              <a:cxn ang="0">
                <a:pos x="TX548" y="TY548"/>
              </a:cxn>
              <a:cxn ang="0">
                <a:pos x="TX549" y="TY549"/>
              </a:cxn>
              <a:cxn ang="0">
                <a:pos x="TX550" y="TY550"/>
              </a:cxn>
              <a:cxn ang="0">
                <a:pos x="TX552" y="TY552"/>
              </a:cxn>
              <a:cxn ang="0">
                <a:pos x="TX553" y="TY553"/>
              </a:cxn>
              <a:cxn ang="0">
                <a:pos x="TX554" y="TY554"/>
              </a:cxn>
              <a:cxn ang="0">
                <a:pos x="TX555" y="TY555"/>
              </a:cxn>
              <a:cxn ang="0">
                <a:pos x="TX556" y="TY556"/>
              </a:cxn>
              <a:cxn ang="0">
                <a:pos x="TX558" y="TY558"/>
              </a:cxn>
              <a:cxn ang="0">
                <a:pos x="TX559" y="TY559"/>
              </a:cxn>
              <a:cxn ang="0">
                <a:pos x="TX560" y="TY560"/>
              </a:cxn>
              <a:cxn ang="0">
                <a:pos x="TX561" y="TY561"/>
              </a:cxn>
              <a:cxn ang="0">
                <a:pos x="TX562" y="TY562"/>
              </a:cxn>
              <a:cxn ang="0">
                <a:pos x="TX563" y="TY563"/>
              </a:cxn>
              <a:cxn ang="0">
                <a:pos x="TX564" y="TY564"/>
              </a:cxn>
              <a:cxn ang="0">
                <a:pos x="TX565" y="TY565"/>
              </a:cxn>
              <a:cxn ang="0">
                <a:pos x="TX566" y="TY566"/>
              </a:cxn>
              <a:cxn ang="0">
                <a:pos x="TX567" y="TY567"/>
              </a:cxn>
              <a:cxn ang="0">
                <a:pos x="TX568" y="TY568"/>
              </a:cxn>
              <a:cxn ang="0">
                <a:pos x="TX569" y="TY569"/>
              </a:cxn>
              <a:cxn ang="0">
                <a:pos x="TX570" y="TY570"/>
              </a:cxn>
              <a:cxn ang="0">
                <a:pos x="TX571" y="TY571"/>
              </a:cxn>
              <a:cxn ang="0">
                <a:pos x="TX572" y="TY572"/>
              </a:cxn>
              <a:cxn ang="0">
                <a:pos x="TX573" y="TY573"/>
              </a:cxn>
              <a:cxn ang="0">
                <a:pos x="TX574" y="TY574"/>
              </a:cxn>
              <a:cxn ang="0">
                <a:pos x="TX575" y="TY575"/>
              </a:cxn>
              <a:cxn ang="0">
                <a:pos x="TX576" y="TY576"/>
              </a:cxn>
              <a:cxn ang="0">
                <a:pos x="TX577" y="TY577"/>
              </a:cxn>
              <a:cxn ang="0">
                <a:pos x="TX578" y="TY578"/>
              </a:cxn>
              <a:cxn ang="0">
                <a:pos x="TX579" y="TY579"/>
              </a:cxn>
              <a:cxn ang="0">
                <a:pos x="TX580" y="TY580"/>
              </a:cxn>
              <a:cxn ang="0">
                <a:pos x="TX581" y="TY581"/>
              </a:cxn>
              <a:cxn ang="0">
                <a:pos x="TX582" y="TY582"/>
              </a:cxn>
              <a:cxn ang="0">
                <a:pos x="TX583" y="TY583"/>
              </a:cxn>
              <a:cxn ang="0">
                <a:pos x="TX584" y="TY584"/>
              </a:cxn>
              <a:cxn ang="0">
                <a:pos x="TX585" y="TY585"/>
              </a:cxn>
              <a:cxn ang="0">
                <a:pos x="TX586" y="TY586"/>
              </a:cxn>
              <a:cxn ang="0">
                <a:pos x="TX587" y="TY587"/>
              </a:cxn>
              <a:cxn ang="0">
                <a:pos x="TX588" y="TY588"/>
              </a:cxn>
              <a:cxn ang="0">
                <a:pos x="TX589" y="TY589"/>
              </a:cxn>
              <a:cxn ang="0">
                <a:pos x="TX590" y="TY590"/>
              </a:cxn>
              <a:cxn ang="0">
                <a:pos x="TX591" y="TY591"/>
              </a:cxn>
              <a:cxn ang="0">
                <a:pos x="TX592" y="TY592"/>
              </a:cxn>
              <a:cxn ang="0">
                <a:pos x="TX593" y="TY593"/>
              </a:cxn>
              <a:cxn ang="0">
                <a:pos x="TX594" y="TY594"/>
              </a:cxn>
              <a:cxn ang="0">
                <a:pos x="TX595" y="TY595"/>
              </a:cxn>
              <a:cxn ang="0">
                <a:pos x="TX596" y="TY596"/>
              </a:cxn>
              <a:cxn ang="0">
                <a:pos x="TX597" y="TY597"/>
              </a:cxn>
              <a:cxn ang="0">
                <a:pos x="TX598" y="TY598"/>
              </a:cxn>
              <a:cxn ang="0">
                <a:pos x="TX599" y="TY599"/>
              </a:cxn>
              <a:cxn ang="0">
                <a:pos x="TX600" y="TY600"/>
              </a:cxn>
              <a:cxn ang="0">
                <a:pos x="TX601" y="TY601"/>
              </a:cxn>
              <a:cxn ang="0">
                <a:pos x="TX602" y="TY602"/>
              </a:cxn>
            </a:cxnLst>
            <a:rect l="l" t="t" r="r" b="b"/>
            <a:pathLst>
              <a:path w="246" h="330">
                <a:moveTo>
                  <a:pt x="105" y="149"/>
                </a:moveTo>
                <a:cubicBezTo>
                  <a:pt x="106" y="149"/>
                  <a:pt x="109" y="149"/>
                  <a:pt x="109" y="150"/>
                </a:cubicBezTo>
                <a:cubicBezTo>
                  <a:pt x="110" y="150"/>
                  <a:pt x="110" y="151"/>
                  <a:pt x="110" y="151"/>
                </a:cubicBezTo>
                <a:cubicBezTo>
                  <a:pt x="111" y="151"/>
                  <a:pt x="112" y="151"/>
                  <a:pt x="112" y="151"/>
                </a:cubicBezTo>
                <a:cubicBezTo>
                  <a:pt x="112" y="150"/>
                  <a:pt x="112" y="151"/>
                  <a:pt x="112" y="150"/>
                </a:cubicBezTo>
                <a:cubicBezTo>
                  <a:pt x="112" y="149"/>
                  <a:pt x="111" y="148"/>
                  <a:pt x="110" y="146"/>
                </a:cubicBezTo>
                <a:cubicBezTo>
                  <a:pt x="111" y="145"/>
                  <a:pt x="111" y="145"/>
                  <a:pt x="111" y="145"/>
                </a:cubicBezTo>
                <a:cubicBezTo>
                  <a:pt x="111" y="145"/>
                  <a:pt x="110" y="145"/>
                  <a:pt x="109" y="145"/>
                </a:cubicBezTo>
                <a:cubicBezTo>
                  <a:pt x="109" y="146"/>
                  <a:pt x="109" y="146"/>
                  <a:pt x="109" y="146"/>
                </a:cubicBezTo>
                <a:cubicBezTo>
                  <a:pt x="108" y="147"/>
                  <a:pt x="108" y="147"/>
                  <a:pt x="107" y="147"/>
                </a:cubicBezTo>
                <a:cubicBezTo>
                  <a:pt x="107" y="146"/>
                  <a:pt x="107" y="146"/>
                  <a:pt x="107" y="145"/>
                </a:cubicBezTo>
                <a:cubicBezTo>
                  <a:pt x="107" y="145"/>
                  <a:pt x="107" y="145"/>
                  <a:pt x="106" y="144"/>
                </a:cubicBezTo>
                <a:cubicBezTo>
                  <a:pt x="105" y="145"/>
                  <a:pt x="105" y="146"/>
                  <a:pt x="104" y="147"/>
                </a:cubicBezTo>
                <a:cubicBezTo>
                  <a:pt x="104" y="147"/>
                  <a:pt x="104" y="147"/>
                  <a:pt x="104" y="148"/>
                </a:cubicBezTo>
                <a:cubicBezTo>
                  <a:pt x="104" y="149"/>
                  <a:pt x="104" y="149"/>
                  <a:pt x="104" y="150"/>
                </a:cubicBezTo>
                <a:cubicBezTo>
                  <a:pt x="104" y="150"/>
                  <a:pt x="105" y="149"/>
                  <a:pt x="105" y="149"/>
                </a:cubicBezTo>
                <a:close/>
                <a:moveTo>
                  <a:pt x="139" y="22"/>
                </a:moveTo>
                <a:cubicBezTo>
                  <a:pt x="140" y="15"/>
                  <a:pt x="140" y="15"/>
                  <a:pt x="140" y="15"/>
                </a:cubicBezTo>
                <a:cubicBezTo>
                  <a:pt x="149" y="17"/>
                  <a:pt x="149" y="17"/>
                  <a:pt x="149" y="17"/>
                </a:cubicBezTo>
                <a:cubicBezTo>
                  <a:pt x="152" y="6"/>
                  <a:pt x="152" y="6"/>
                  <a:pt x="152" y="6"/>
                </a:cubicBezTo>
                <a:cubicBezTo>
                  <a:pt x="120" y="0"/>
                  <a:pt x="120" y="0"/>
                  <a:pt x="120" y="0"/>
                </a:cubicBezTo>
                <a:cubicBezTo>
                  <a:pt x="118" y="11"/>
                  <a:pt x="118" y="11"/>
                  <a:pt x="118" y="11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22" y="28"/>
                  <a:pt x="122" y="28"/>
                  <a:pt x="122" y="28"/>
                </a:cubicBezTo>
                <a:cubicBezTo>
                  <a:pt x="119" y="44"/>
                  <a:pt x="119" y="44"/>
                  <a:pt x="119" y="44"/>
                </a:cubicBezTo>
                <a:cubicBezTo>
                  <a:pt x="178" y="57"/>
                  <a:pt x="215" y="114"/>
                  <a:pt x="203" y="173"/>
                </a:cubicBezTo>
                <a:cubicBezTo>
                  <a:pt x="191" y="232"/>
                  <a:pt x="133" y="270"/>
                  <a:pt x="74" y="257"/>
                </a:cubicBezTo>
                <a:cubicBezTo>
                  <a:pt x="68" y="283"/>
                  <a:pt x="68" y="283"/>
                  <a:pt x="68" y="283"/>
                </a:cubicBezTo>
                <a:cubicBezTo>
                  <a:pt x="74" y="284"/>
                  <a:pt x="79" y="285"/>
                  <a:pt x="84" y="286"/>
                </a:cubicBezTo>
                <a:cubicBezTo>
                  <a:pt x="84" y="300"/>
                  <a:pt x="84" y="300"/>
                  <a:pt x="84" y="300"/>
                </a:cubicBezTo>
                <a:cubicBezTo>
                  <a:pt x="10" y="300"/>
                  <a:pt x="10" y="300"/>
                  <a:pt x="10" y="300"/>
                </a:cubicBezTo>
                <a:cubicBezTo>
                  <a:pt x="10" y="327"/>
                  <a:pt x="10" y="327"/>
                  <a:pt x="10" y="327"/>
                </a:cubicBezTo>
                <a:cubicBezTo>
                  <a:pt x="174" y="327"/>
                  <a:pt x="174" y="327"/>
                  <a:pt x="174" y="327"/>
                </a:cubicBezTo>
                <a:cubicBezTo>
                  <a:pt x="174" y="300"/>
                  <a:pt x="174" y="300"/>
                  <a:pt x="174" y="300"/>
                </a:cubicBezTo>
                <a:cubicBezTo>
                  <a:pt x="101" y="300"/>
                  <a:pt x="101" y="300"/>
                  <a:pt x="101" y="300"/>
                </a:cubicBezTo>
                <a:cubicBezTo>
                  <a:pt x="101" y="286"/>
                  <a:pt x="101" y="286"/>
                  <a:pt x="101" y="286"/>
                </a:cubicBezTo>
                <a:cubicBezTo>
                  <a:pt x="162" y="284"/>
                  <a:pt x="216" y="241"/>
                  <a:pt x="229" y="179"/>
                </a:cubicBezTo>
                <a:cubicBezTo>
                  <a:pt x="243" y="111"/>
                  <a:pt x="204" y="43"/>
                  <a:pt x="139" y="22"/>
                </a:cubicBezTo>
                <a:close/>
                <a:moveTo>
                  <a:pt x="117" y="154"/>
                </a:moveTo>
                <a:cubicBezTo>
                  <a:pt x="120" y="154"/>
                  <a:pt x="120" y="154"/>
                  <a:pt x="120" y="154"/>
                </a:cubicBezTo>
                <a:cubicBezTo>
                  <a:pt x="120" y="154"/>
                  <a:pt x="120" y="154"/>
                  <a:pt x="120" y="154"/>
                </a:cubicBezTo>
                <a:cubicBezTo>
                  <a:pt x="120" y="154"/>
                  <a:pt x="120" y="153"/>
                  <a:pt x="120" y="153"/>
                </a:cubicBezTo>
                <a:cubicBezTo>
                  <a:pt x="120" y="151"/>
                  <a:pt x="119" y="150"/>
                  <a:pt x="119" y="149"/>
                </a:cubicBezTo>
                <a:cubicBezTo>
                  <a:pt x="119" y="148"/>
                  <a:pt x="121" y="148"/>
                  <a:pt x="121" y="147"/>
                </a:cubicBezTo>
                <a:cubicBezTo>
                  <a:pt x="120" y="146"/>
                  <a:pt x="118" y="147"/>
                  <a:pt x="117" y="148"/>
                </a:cubicBezTo>
                <a:cubicBezTo>
                  <a:pt x="116" y="150"/>
                  <a:pt x="118" y="151"/>
                  <a:pt x="118" y="153"/>
                </a:cubicBezTo>
                <a:cubicBezTo>
                  <a:pt x="118" y="153"/>
                  <a:pt x="117" y="153"/>
                  <a:pt x="117" y="154"/>
                </a:cubicBezTo>
                <a:close/>
                <a:moveTo>
                  <a:pt x="77" y="242"/>
                </a:moveTo>
                <a:cubicBezTo>
                  <a:pt x="84" y="243"/>
                  <a:pt x="90" y="244"/>
                  <a:pt x="96" y="244"/>
                </a:cubicBezTo>
                <a:cubicBezTo>
                  <a:pt x="140" y="244"/>
                  <a:pt x="179" y="213"/>
                  <a:pt x="187" y="170"/>
                </a:cubicBezTo>
                <a:cubicBezTo>
                  <a:pt x="198" y="119"/>
                  <a:pt x="166" y="70"/>
                  <a:pt x="115" y="60"/>
                </a:cubicBezTo>
                <a:cubicBezTo>
                  <a:pt x="109" y="58"/>
                  <a:pt x="103" y="58"/>
                  <a:pt x="96" y="58"/>
                </a:cubicBezTo>
                <a:cubicBezTo>
                  <a:pt x="53" y="58"/>
                  <a:pt x="14" y="89"/>
                  <a:pt x="5" y="132"/>
                </a:cubicBezTo>
                <a:cubicBezTo>
                  <a:pt x="0" y="156"/>
                  <a:pt x="5" y="181"/>
                  <a:pt x="19" y="202"/>
                </a:cubicBezTo>
                <a:cubicBezTo>
                  <a:pt x="32" y="222"/>
                  <a:pt x="53" y="237"/>
                  <a:pt x="77" y="242"/>
                </a:cubicBezTo>
                <a:close/>
                <a:moveTo>
                  <a:pt x="111" y="207"/>
                </a:moveTo>
                <a:cubicBezTo>
                  <a:pt x="110" y="209"/>
                  <a:pt x="109" y="210"/>
                  <a:pt x="109" y="212"/>
                </a:cubicBezTo>
                <a:cubicBezTo>
                  <a:pt x="108" y="212"/>
                  <a:pt x="108" y="214"/>
                  <a:pt x="107" y="214"/>
                </a:cubicBezTo>
                <a:cubicBezTo>
                  <a:pt x="106" y="214"/>
                  <a:pt x="106" y="213"/>
                  <a:pt x="106" y="212"/>
                </a:cubicBezTo>
                <a:cubicBezTo>
                  <a:pt x="106" y="210"/>
                  <a:pt x="107" y="208"/>
                  <a:pt x="107" y="206"/>
                </a:cubicBezTo>
                <a:cubicBezTo>
                  <a:pt x="107" y="205"/>
                  <a:pt x="108" y="204"/>
                  <a:pt x="109" y="204"/>
                </a:cubicBezTo>
                <a:cubicBezTo>
                  <a:pt x="109" y="204"/>
                  <a:pt x="109" y="204"/>
                  <a:pt x="109" y="204"/>
                </a:cubicBezTo>
                <a:cubicBezTo>
                  <a:pt x="110" y="204"/>
                  <a:pt x="109" y="204"/>
                  <a:pt x="110" y="203"/>
                </a:cubicBezTo>
                <a:cubicBezTo>
                  <a:pt x="110" y="203"/>
                  <a:pt x="110" y="201"/>
                  <a:pt x="111" y="201"/>
                </a:cubicBezTo>
                <a:cubicBezTo>
                  <a:pt x="112" y="201"/>
                  <a:pt x="112" y="203"/>
                  <a:pt x="112" y="204"/>
                </a:cubicBezTo>
                <a:cubicBezTo>
                  <a:pt x="112" y="204"/>
                  <a:pt x="111" y="206"/>
                  <a:pt x="111" y="207"/>
                </a:cubicBezTo>
                <a:close/>
                <a:moveTo>
                  <a:pt x="135" y="189"/>
                </a:moveTo>
                <a:cubicBezTo>
                  <a:pt x="135" y="190"/>
                  <a:pt x="134" y="189"/>
                  <a:pt x="134" y="189"/>
                </a:cubicBezTo>
                <a:cubicBezTo>
                  <a:pt x="133" y="189"/>
                  <a:pt x="134" y="188"/>
                  <a:pt x="134" y="187"/>
                </a:cubicBezTo>
                <a:cubicBezTo>
                  <a:pt x="134" y="187"/>
                  <a:pt x="134" y="186"/>
                  <a:pt x="134" y="186"/>
                </a:cubicBezTo>
                <a:cubicBezTo>
                  <a:pt x="135" y="187"/>
                  <a:pt x="136" y="187"/>
                  <a:pt x="135" y="189"/>
                </a:cubicBezTo>
                <a:close/>
                <a:moveTo>
                  <a:pt x="152" y="199"/>
                </a:moveTo>
                <a:cubicBezTo>
                  <a:pt x="152" y="198"/>
                  <a:pt x="152" y="196"/>
                  <a:pt x="153" y="196"/>
                </a:cubicBezTo>
                <a:cubicBezTo>
                  <a:pt x="153" y="196"/>
                  <a:pt x="153" y="196"/>
                  <a:pt x="154" y="196"/>
                </a:cubicBezTo>
                <a:cubicBezTo>
                  <a:pt x="154" y="196"/>
                  <a:pt x="155" y="195"/>
                  <a:pt x="156" y="195"/>
                </a:cubicBezTo>
                <a:cubicBezTo>
                  <a:pt x="155" y="196"/>
                  <a:pt x="153" y="197"/>
                  <a:pt x="152" y="199"/>
                </a:cubicBezTo>
                <a:close/>
                <a:moveTo>
                  <a:pt x="154" y="181"/>
                </a:moveTo>
                <a:cubicBezTo>
                  <a:pt x="154" y="180"/>
                  <a:pt x="155" y="180"/>
                  <a:pt x="156" y="180"/>
                </a:cubicBezTo>
                <a:cubicBezTo>
                  <a:pt x="156" y="181"/>
                  <a:pt x="155" y="182"/>
                  <a:pt x="154" y="181"/>
                </a:cubicBezTo>
                <a:close/>
                <a:moveTo>
                  <a:pt x="161" y="186"/>
                </a:moveTo>
                <a:cubicBezTo>
                  <a:pt x="161" y="186"/>
                  <a:pt x="161" y="185"/>
                  <a:pt x="161" y="185"/>
                </a:cubicBezTo>
                <a:cubicBezTo>
                  <a:pt x="161" y="184"/>
                  <a:pt x="162" y="184"/>
                  <a:pt x="162" y="183"/>
                </a:cubicBezTo>
                <a:cubicBezTo>
                  <a:pt x="162" y="182"/>
                  <a:pt x="162" y="182"/>
                  <a:pt x="163" y="182"/>
                </a:cubicBezTo>
                <a:cubicBezTo>
                  <a:pt x="163" y="182"/>
                  <a:pt x="163" y="182"/>
                  <a:pt x="163" y="182"/>
                </a:cubicBezTo>
                <a:cubicBezTo>
                  <a:pt x="163" y="184"/>
                  <a:pt x="162" y="185"/>
                  <a:pt x="161" y="186"/>
                </a:cubicBezTo>
                <a:close/>
                <a:moveTo>
                  <a:pt x="163" y="179"/>
                </a:moveTo>
                <a:cubicBezTo>
                  <a:pt x="163" y="179"/>
                  <a:pt x="162" y="179"/>
                  <a:pt x="162" y="178"/>
                </a:cubicBezTo>
                <a:cubicBezTo>
                  <a:pt x="162" y="177"/>
                  <a:pt x="163" y="176"/>
                  <a:pt x="164" y="176"/>
                </a:cubicBezTo>
                <a:cubicBezTo>
                  <a:pt x="164" y="178"/>
                  <a:pt x="163" y="178"/>
                  <a:pt x="163" y="179"/>
                </a:cubicBezTo>
                <a:close/>
                <a:moveTo>
                  <a:pt x="156" y="106"/>
                </a:moveTo>
                <a:cubicBezTo>
                  <a:pt x="155" y="106"/>
                  <a:pt x="155" y="106"/>
                  <a:pt x="155" y="106"/>
                </a:cubicBezTo>
                <a:cubicBezTo>
                  <a:pt x="154" y="105"/>
                  <a:pt x="154" y="104"/>
                  <a:pt x="153" y="103"/>
                </a:cubicBezTo>
                <a:cubicBezTo>
                  <a:pt x="153" y="103"/>
                  <a:pt x="153" y="103"/>
                  <a:pt x="154" y="103"/>
                </a:cubicBezTo>
                <a:cubicBezTo>
                  <a:pt x="154" y="104"/>
                  <a:pt x="155" y="105"/>
                  <a:pt x="156" y="106"/>
                </a:cubicBezTo>
                <a:close/>
                <a:moveTo>
                  <a:pt x="152" y="102"/>
                </a:moveTo>
                <a:cubicBezTo>
                  <a:pt x="153" y="102"/>
                  <a:pt x="153" y="102"/>
                  <a:pt x="153" y="103"/>
                </a:cubicBezTo>
                <a:cubicBezTo>
                  <a:pt x="153" y="103"/>
                  <a:pt x="152" y="103"/>
                  <a:pt x="152" y="103"/>
                </a:cubicBezTo>
                <a:cubicBezTo>
                  <a:pt x="152" y="102"/>
                  <a:pt x="152" y="102"/>
                  <a:pt x="152" y="102"/>
                </a:cubicBezTo>
                <a:close/>
                <a:moveTo>
                  <a:pt x="125" y="111"/>
                </a:moveTo>
                <a:cubicBezTo>
                  <a:pt x="125" y="111"/>
                  <a:pt x="125" y="111"/>
                  <a:pt x="125" y="110"/>
                </a:cubicBezTo>
                <a:cubicBezTo>
                  <a:pt x="125" y="110"/>
                  <a:pt x="126" y="109"/>
                  <a:pt x="126" y="109"/>
                </a:cubicBezTo>
                <a:cubicBezTo>
                  <a:pt x="126" y="109"/>
                  <a:pt x="126" y="108"/>
                  <a:pt x="126" y="108"/>
                </a:cubicBezTo>
                <a:cubicBezTo>
                  <a:pt x="126" y="108"/>
                  <a:pt x="127" y="108"/>
                  <a:pt x="127" y="108"/>
                </a:cubicBezTo>
                <a:cubicBezTo>
                  <a:pt x="128" y="107"/>
                  <a:pt x="128" y="107"/>
                  <a:pt x="128" y="106"/>
                </a:cubicBezTo>
                <a:cubicBezTo>
                  <a:pt x="129" y="106"/>
                  <a:pt x="129" y="107"/>
                  <a:pt x="130" y="106"/>
                </a:cubicBezTo>
                <a:cubicBezTo>
                  <a:pt x="131" y="106"/>
                  <a:pt x="132" y="106"/>
                  <a:pt x="133" y="106"/>
                </a:cubicBezTo>
                <a:cubicBezTo>
                  <a:pt x="133" y="106"/>
                  <a:pt x="133" y="106"/>
                  <a:pt x="134" y="106"/>
                </a:cubicBezTo>
                <a:cubicBezTo>
                  <a:pt x="135" y="105"/>
                  <a:pt x="136" y="104"/>
                  <a:pt x="137" y="105"/>
                </a:cubicBezTo>
                <a:cubicBezTo>
                  <a:pt x="137" y="106"/>
                  <a:pt x="137" y="106"/>
                  <a:pt x="137" y="107"/>
                </a:cubicBezTo>
                <a:cubicBezTo>
                  <a:pt x="135" y="108"/>
                  <a:pt x="134" y="107"/>
                  <a:pt x="132" y="108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31" y="109"/>
                  <a:pt x="130" y="109"/>
                  <a:pt x="129" y="110"/>
                </a:cubicBezTo>
                <a:cubicBezTo>
                  <a:pt x="128" y="110"/>
                  <a:pt x="126" y="112"/>
                  <a:pt x="127" y="114"/>
                </a:cubicBezTo>
                <a:cubicBezTo>
                  <a:pt x="127" y="114"/>
                  <a:pt x="127" y="114"/>
                  <a:pt x="127" y="114"/>
                </a:cubicBezTo>
                <a:cubicBezTo>
                  <a:pt x="127" y="116"/>
                  <a:pt x="126" y="115"/>
                  <a:pt x="125" y="115"/>
                </a:cubicBezTo>
                <a:cubicBezTo>
                  <a:pt x="125" y="114"/>
                  <a:pt x="125" y="114"/>
                  <a:pt x="125" y="114"/>
                </a:cubicBezTo>
                <a:cubicBezTo>
                  <a:pt x="124" y="113"/>
                  <a:pt x="124" y="113"/>
                  <a:pt x="124" y="112"/>
                </a:cubicBezTo>
                <a:cubicBezTo>
                  <a:pt x="124" y="112"/>
                  <a:pt x="124" y="112"/>
                  <a:pt x="125" y="111"/>
                </a:cubicBezTo>
                <a:close/>
                <a:moveTo>
                  <a:pt x="92" y="133"/>
                </a:moveTo>
                <a:cubicBezTo>
                  <a:pt x="94" y="134"/>
                  <a:pt x="93" y="130"/>
                  <a:pt x="93" y="129"/>
                </a:cubicBezTo>
                <a:cubicBezTo>
                  <a:pt x="94" y="128"/>
                  <a:pt x="95" y="128"/>
                  <a:pt x="95" y="128"/>
                </a:cubicBezTo>
                <a:cubicBezTo>
                  <a:pt x="96" y="129"/>
                  <a:pt x="96" y="131"/>
                  <a:pt x="97" y="132"/>
                </a:cubicBezTo>
                <a:cubicBezTo>
                  <a:pt x="98" y="132"/>
                  <a:pt x="100" y="133"/>
                  <a:pt x="101" y="132"/>
                </a:cubicBezTo>
                <a:cubicBezTo>
                  <a:pt x="101" y="131"/>
                  <a:pt x="101" y="130"/>
                  <a:pt x="102" y="130"/>
                </a:cubicBezTo>
                <a:cubicBezTo>
                  <a:pt x="102" y="130"/>
                  <a:pt x="103" y="130"/>
                  <a:pt x="103" y="129"/>
                </a:cubicBezTo>
                <a:cubicBezTo>
                  <a:pt x="103" y="129"/>
                  <a:pt x="103" y="128"/>
                  <a:pt x="103" y="128"/>
                </a:cubicBezTo>
                <a:cubicBezTo>
                  <a:pt x="103" y="127"/>
                  <a:pt x="105" y="127"/>
                  <a:pt x="106" y="127"/>
                </a:cubicBezTo>
                <a:cubicBezTo>
                  <a:pt x="106" y="127"/>
                  <a:pt x="106" y="127"/>
                  <a:pt x="106" y="127"/>
                </a:cubicBezTo>
                <a:cubicBezTo>
                  <a:pt x="106" y="126"/>
                  <a:pt x="105" y="127"/>
                  <a:pt x="105" y="127"/>
                </a:cubicBezTo>
                <a:cubicBezTo>
                  <a:pt x="105" y="127"/>
                  <a:pt x="105" y="126"/>
                  <a:pt x="105" y="126"/>
                </a:cubicBezTo>
                <a:cubicBezTo>
                  <a:pt x="105" y="126"/>
                  <a:pt x="104" y="127"/>
                  <a:pt x="103" y="126"/>
                </a:cubicBezTo>
                <a:cubicBezTo>
                  <a:pt x="102" y="126"/>
                  <a:pt x="102" y="125"/>
                  <a:pt x="102" y="125"/>
                </a:cubicBezTo>
                <a:cubicBezTo>
                  <a:pt x="102" y="122"/>
                  <a:pt x="103" y="121"/>
                  <a:pt x="105" y="119"/>
                </a:cubicBezTo>
                <a:cubicBezTo>
                  <a:pt x="105" y="119"/>
                  <a:pt x="105" y="119"/>
                  <a:pt x="105" y="119"/>
                </a:cubicBezTo>
                <a:cubicBezTo>
                  <a:pt x="104" y="118"/>
                  <a:pt x="103" y="119"/>
                  <a:pt x="103" y="119"/>
                </a:cubicBezTo>
                <a:cubicBezTo>
                  <a:pt x="102" y="122"/>
                  <a:pt x="99" y="121"/>
                  <a:pt x="99" y="124"/>
                </a:cubicBezTo>
                <a:cubicBezTo>
                  <a:pt x="99" y="125"/>
                  <a:pt x="100" y="125"/>
                  <a:pt x="100" y="126"/>
                </a:cubicBezTo>
                <a:cubicBezTo>
                  <a:pt x="99" y="127"/>
                  <a:pt x="99" y="128"/>
                  <a:pt x="98" y="129"/>
                </a:cubicBezTo>
                <a:cubicBezTo>
                  <a:pt x="97" y="129"/>
                  <a:pt x="97" y="128"/>
                  <a:pt x="97" y="127"/>
                </a:cubicBezTo>
                <a:cubicBezTo>
                  <a:pt x="96" y="127"/>
                  <a:pt x="96" y="127"/>
                  <a:pt x="95" y="127"/>
                </a:cubicBezTo>
                <a:cubicBezTo>
                  <a:pt x="95" y="127"/>
                  <a:pt x="94" y="128"/>
                  <a:pt x="93" y="128"/>
                </a:cubicBezTo>
                <a:cubicBezTo>
                  <a:pt x="93" y="127"/>
                  <a:pt x="93" y="127"/>
                  <a:pt x="93" y="127"/>
                </a:cubicBezTo>
                <a:cubicBezTo>
                  <a:pt x="93" y="127"/>
                  <a:pt x="92" y="127"/>
                  <a:pt x="92" y="126"/>
                </a:cubicBezTo>
                <a:cubicBezTo>
                  <a:pt x="92" y="125"/>
                  <a:pt x="92" y="123"/>
                  <a:pt x="92" y="122"/>
                </a:cubicBezTo>
                <a:cubicBezTo>
                  <a:pt x="94" y="121"/>
                  <a:pt x="95" y="120"/>
                  <a:pt x="96" y="118"/>
                </a:cubicBezTo>
                <a:cubicBezTo>
                  <a:pt x="96" y="116"/>
                  <a:pt x="98" y="115"/>
                  <a:pt x="99" y="114"/>
                </a:cubicBezTo>
                <a:cubicBezTo>
                  <a:pt x="100" y="113"/>
                  <a:pt x="102" y="113"/>
                  <a:pt x="103" y="111"/>
                </a:cubicBezTo>
                <a:cubicBezTo>
                  <a:pt x="104" y="111"/>
                  <a:pt x="104" y="112"/>
                  <a:pt x="104" y="112"/>
                </a:cubicBezTo>
                <a:cubicBezTo>
                  <a:pt x="105" y="111"/>
                  <a:pt x="107" y="112"/>
                  <a:pt x="108" y="111"/>
                </a:cubicBezTo>
                <a:cubicBezTo>
                  <a:pt x="108" y="112"/>
                  <a:pt x="109" y="112"/>
                  <a:pt x="110" y="112"/>
                </a:cubicBezTo>
                <a:cubicBezTo>
                  <a:pt x="110" y="112"/>
                  <a:pt x="110" y="112"/>
                  <a:pt x="110" y="113"/>
                </a:cubicBezTo>
                <a:cubicBezTo>
                  <a:pt x="111" y="113"/>
                  <a:pt x="111" y="113"/>
                  <a:pt x="111" y="113"/>
                </a:cubicBezTo>
                <a:cubicBezTo>
                  <a:pt x="113" y="114"/>
                  <a:pt x="114" y="115"/>
                  <a:pt x="115" y="117"/>
                </a:cubicBezTo>
                <a:cubicBezTo>
                  <a:pt x="115" y="117"/>
                  <a:pt x="116" y="117"/>
                  <a:pt x="116" y="118"/>
                </a:cubicBezTo>
                <a:cubicBezTo>
                  <a:pt x="115" y="120"/>
                  <a:pt x="113" y="120"/>
                  <a:pt x="111" y="119"/>
                </a:cubicBezTo>
                <a:cubicBezTo>
                  <a:pt x="111" y="120"/>
                  <a:pt x="112" y="120"/>
                  <a:pt x="112" y="121"/>
                </a:cubicBezTo>
                <a:cubicBezTo>
                  <a:pt x="112" y="122"/>
                  <a:pt x="112" y="122"/>
                  <a:pt x="113" y="123"/>
                </a:cubicBezTo>
                <a:cubicBezTo>
                  <a:pt x="113" y="123"/>
                  <a:pt x="113" y="122"/>
                  <a:pt x="113" y="122"/>
                </a:cubicBezTo>
                <a:cubicBezTo>
                  <a:pt x="114" y="122"/>
                  <a:pt x="114" y="122"/>
                  <a:pt x="114" y="122"/>
                </a:cubicBezTo>
                <a:cubicBezTo>
                  <a:pt x="115" y="121"/>
                  <a:pt x="116" y="120"/>
                  <a:pt x="117" y="120"/>
                </a:cubicBezTo>
                <a:cubicBezTo>
                  <a:pt x="118" y="119"/>
                  <a:pt x="118" y="118"/>
                  <a:pt x="118" y="117"/>
                </a:cubicBezTo>
                <a:cubicBezTo>
                  <a:pt x="119" y="116"/>
                  <a:pt x="119" y="117"/>
                  <a:pt x="120" y="118"/>
                </a:cubicBezTo>
                <a:cubicBezTo>
                  <a:pt x="120" y="119"/>
                  <a:pt x="119" y="119"/>
                  <a:pt x="119" y="119"/>
                </a:cubicBezTo>
                <a:cubicBezTo>
                  <a:pt x="120" y="120"/>
                  <a:pt x="120" y="119"/>
                  <a:pt x="121" y="119"/>
                </a:cubicBezTo>
                <a:cubicBezTo>
                  <a:pt x="121" y="119"/>
                  <a:pt x="122" y="119"/>
                  <a:pt x="122" y="118"/>
                </a:cubicBezTo>
                <a:cubicBezTo>
                  <a:pt x="123" y="118"/>
                  <a:pt x="123" y="118"/>
                  <a:pt x="124" y="118"/>
                </a:cubicBezTo>
                <a:cubicBezTo>
                  <a:pt x="125" y="118"/>
                  <a:pt x="125" y="118"/>
                  <a:pt x="126" y="118"/>
                </a:cubicBezTo>
                <a:cubicBezTo>
                  <a:pt x="126" y="118"/>
                  <a:pt x="127" y="119"/>
                  <a:pt x="128" y="118"/>
                </a:cubicBezTo>
                <a:cubicBezTo>
                  <a:pt x="128" y="118"/>
                  <a:pt x="129" y="118"/>
                  <a:pt x="129" y="118"/>
                </a:cubicBezTo>
                <a:cubicBezTo>
                  <a:pt x="130" y="117"/>
                  <a:pt x="128" y="117"/>
                  <a:pt x="129" y="116"/>
                </a:cubicBezTo>
                <a:cubicBezTo>
                  <a:pt x="130" y="116"/>
                  <a:pt x="130" y="117"/>
                  <a:pt x="131" y="118"/>
                </a:cubicBezTo>
                <a:cubicBezTo>
                  <a:pt x="132" y="118"/>
                  <a:pt x="132" y="118"/>
                  <a:pt x="133" y="118"/>
                </a:cubicBezTo>
                <a:cubicBezTo>
                  <a:pt x="133" y="119"/>
                  <a:pt x="134" y="119"/>
                  <a:pt x="134" y="120"/>
                </a:cubicBezTo>
                <a:cubicBezTo>
                  <a:pt x="135" y="118"/>
                  <a:pt x="134" y="116"/>
                  <a:pt x="134" y="115"/>
                </a:cubicBezTo>
                <a:cubicBezTo>
                  <a:pt x="135" y="115"/>
                  <a:pt x="135" y="114"/>
                  <a:pt x="135" y="114"/>
                </a:cubicBezTo>
                <a:cubicBezTo>
                  <a:pt x="135" y="113"/>
                  <a:pt x="137" y="112"/>
                  <a:pt x="137" y="113"/>
                </a:cubicBezTo>
                <a:cubicBezTo>
                  <a:pt x="138" y="113"/>
                  <a:pt x="138" y="114"/>
                  <a:pt x="138" y="114"/>
                </a:cubicBezTo>
                <a:cubicBezTo>
                  <a:pt x="138" y="116"/>
                  <a:pt x="137" y="116"/>
                  <a:pt x="137" y="117"/>
                </a:cubicBezTo>
                <a:cubicBezTo>
                  <a:pt x="137" y="118"/>
                  <a:pt x="137" y="119"/>
                  <a:pt x="138" y="120"/>
                </a:cubicBezTo>
                <a:cubicBezTo>
                  <a:pt x="137" y="121"/>
                  <a:pt x="137" y="122"/>
                  <a:pt x="136" y="123"/>
                </a:cubicBezTo>
                <a:cubicBezTo>
                  <a:pt x="137" y="123"/>
                  <a:pt x="137" y="122"/>
                  <a:pt x="138" y="122"/>
                </a:cubicBezTo>
                <a:cubicBezTo>
                  <a:pt x="138" y="122"/>
                  <a:pt x="138" y="121"/>
                  <a:pt x="138" y="121"/>
                </a:cubicBezTo>
                <a:cubicBezTo>
                  <a:pt x="139" y="120"/>
                  <a:pt x="139" y="120"/>
                  <a:pt x="140" y="120"/>
                </a:cubicBezTo>
                <a:cubicBezTo>
                  <a:pt x="140" y="120"/>
                  <a:pt x="139" y="120"/>
                  <a:pt x="139" y="120"/>
                </a:cubicBezTo>
                <a:cubicBezTo>
                  <a:pt x="138" y="119"/>
                  <a:pt x="139" y="118"/>
                  <a:pt x="138" y="117"/>
                </a:cubicBezTo>
                <a:cubicBezTo>
                  <a:pt x="138" y="117"/>
                  <a:pt x="139" y="116"/>
                  <a:pt x="139" y="115"/>
                </a:cubicBezTo>
                <a:cubicBezTo>
                  <a:pt x="139" y="115"/>
                  <a:pt x="139" y="115"/>
                  <a:pt x="140" y="115"/>
                </a:cubicBezTo>
                <a:cubicBezTo>
                  <a:pt x="140" y="115"/>
                  <a:pt x="140" y="116"/>
                  <a:pt x="140" y="116"/>
                </a:cubicBezTo>
                <a:cubicBezTo>
                  <a:pt x="140" y="117"/>
                  <a:pt x="140" y="117"/>
                  <a:pt x="141" y="117"/>
                </a:cubicBezTo>
                <a:cubicBezTo>
                  <a:pt x="141" y="116"/>
                  <a:pt x="140" y="116"/>
                  <a:pt x="140" y="115"/>
                </a:cubicBezTo>
                <a:cubicBezTo>
                  <a:pt x="141" y="114"/>
                  <a:pt x="143" y="115"/>
                  <a:pt x="144" y="116"/>
                </a:cubicBezTo>
                <a:cubicBezTo>
                  <a:pt x="144" y="117"/>
                  <a:pt x="144" y="117"/>
                  <a:pt x="144" y="118"/>
                </a:cubicBezTo>
                <a:cubicBezTo>
                  <a:pt x="145" y="117"/>
                  <a:pt x="144" y="115"/>
                  <a:pt x="143" y="115"/>
                </a:cubicBezTo>
                <a:cubicBezTo>
                  <a:pt x="143" y="114"/>
                  <a:pt x="143" y="114"/>
                  <a:pt x="143" y="114"/>
                </a:cubicBezTo>
                <a:cubicBezTo>
                  <a:pt x="144" y="113"/>
                  <a:pt x="146" y="114"/>
                  <a:pt x="148" y="113"/>
                </a:cubicBezTo>
                <a:cubicBezTo>
                  <a:pt x="148" y="113"/>
                  <a:pt x="147" y="112"/>
                  <a:pt x="148" y="112"/>
                </a:cubicBezTo>
                <a:cubicBezTo>
                  <a:pt x="148" y="111"/>
                  <a:pt x="150" y="111"/>
                  <a:pt x="152" y="111"/>
                </a:cubicBezTo>
                <a:cubicBezTo>
                  <a:pt x="152" y="111"/>
                  <a:pt x="153" y="110"/>
                  <a:pt x="153" y="110"/>
                </a:cubicBezTo>
                <a:cubicBezTo>
                  <a:pt x="154" y="111"/>
                  <a:pt x="156" y="111"/>
                  <a:pt x="157" y="110"/>
                </a:cubicBezTo>
                <a:cubicBezTo>
                  <a:pt x="158" y="110"/>
                  <a:pt x="157" y="110"/>
                  <a:pt x="158" y="110"/>
                </a:cubicBezTo>
                <a:cubicBezTo>
                  <a:pt x="158" y="109"/>
                  <a:pt x="158" y="109"/>
                  <a:pt x="158" y="109"/>
                </a:cubicBezTo>
                <a:cubicBezTo>
                  <a:pt x="168" y="125"/>
                  <a:pt x="173" y="144"/>
                  <a:pt x="169" y="163"/>
                </a:cubicBezTo>
                <a:cubicBezTo>
                  <a:pt x="169" y="163"/>
                  <a:pt x="169" y="164"/>
                  <a:pt x="169" y="164"/>
                </a:cubicBezTo>
                <a:cubicBezTo>
                  <a:pt x="169" y="164"/>
                  <a:pt x="169" y="164"/>
                  <a:pt x="169" y="164"/>
                </a:cubicBezTo>
                <a:cubicBezTo>
                  <a:pt x="169" y="165"/>
                  <a:pt x="169" y="165"/>
                  <a:pt x="169" y="165"/>
                </a:cubicBezTo>
                <a:cubicBezTo>
                  <a:pt x="169" y="165"/>
                  <a:pt x="169" y="165"/>
                  <a:pt x="169" y="165"/>
                </a:cubicBezTo>
                <a:cubicBezTo>
                  <a:pt x="169" y="166"/>
                  <a:pt x="168" y="167"/>
                  <a:pt x="168" y="169"/>
                </a:cubicBezTo>
                <a:cubicBezTo>
                  <a:pt x="167" y="168"/>
                  <a:pt x="167" y="168"/>
                  <a:pt x="167" y="166"/>
                </a:cubicBezTo>
                <a:cubicBezTo>
                  <a:pt x="167" y="165"/>
                  <a:pt x="167" y="165"/>
                  <a:pt x="167" y="164"/>
                </a:cubicBezTo>
                <a:cubicBezTo>
                  <a:pt x="167" y="164"/>
                  <a:pt x="167" y="164"/>
                  <a:pt x="167" y="163"/>
                </a:cubicBezTo>
                <a:cubicBezTo>
                  <a:pt x="166" y="163"/>
                  <a:pt x="166" y="163"/>
                  <a:pt x="165" y="163"/>
                </a:cubicBezTo>
                <a:cubicBezTo>
                  <a:pt x="165" y="163"/>
                  <a:pt x="165" y="162"/>
                  <a:pt x="165" y="162"/>
                </a:cubicBezTo>
                <a:cubicBezTo>
                  <a:pt x="164" y="162"/>
                  <a:pt x="163" y="162"/>
                  <a:pt x="163" y="163"/>
                </a:cubicBezTo>
                <a:cubicBezTo>
                  <a:pt x="163" y="163"/>
                  <a:pt x="163" y="164"/>
                  <a:pt x="163" y="164"/>
                </a:cubicBezTo>
                <a:cubicBezTo>
                  <a:pt x="164" y="164"/>
                  <a:pt x="165" y="164"/>
                  <a:pt x="165" y="165"/>
                </a:cubicBezTo>
                <a:cubicBezTo>
                  <a:pt x="165" y="166"/>
                  <a:pt x="164" y="166"/>
                  <a:pt x="163" y="167"/>
                </a:cubicBezTo>
                <a:cubicBezTo>
                  <a:pt x="163" y="169"/>
                  <a:pt x="164" y="169"/>
                  <a:pt x="164" y="171"/>
                </a:cubicBezTo>
                <a:cubicBezTo>
                  <a:pt x="164" y="171"/>
                  <a:pt x="164" y="171"/>
                  <a:pt x="164" y="172"/>
                </a:cubicBezTo>
                <a:cubicBezTo>
                  <a:pt x="164" y="174"/>
                  <a:pt x="162" y="174"/>
                  <a:pt x="162" y="176"/>
                </a:cubicBezTo>
                <a:cubicBezTo>
                  <a:pt x="161" y="177"/>
                  <a:pt x="159" y="178"/>
                  <a:pt x="158" y="178"/>
                </a:cubicBezTo>
                <a:cubicBezTo>
                  <a:pt x="158" y="178"/>
                  <a:pt x="158" y="178"/>
                  <a:pt x="157" y="178"/>
                </a:cubicBezTo>
                <a:cubicBezTo>
                  <a:pt x="157" y="179"/>
                  <a:pt x="156" y="179"/>
                  <a:pt x="155" y="179"/>
                </a:cubicBezTo>
                <a:cubicBezTo>
                  <a:pt x="155" y="179"/>
                  <a:pt x="155" y="179"/>
                  <a:pt x="155" y="179"/>
                </a:cubicBezTo>
                <a:cubicBezTo>
                  <a:pt x="154" y="179"/>
                  <a:pt x="154" y="179"/>
                  <a:pt x="153" y="179"/>
                </a:cubicBezTo>
                <a:cubicBezTo>
                  <a:pt x="153" y="180"/>
                  <a:pt x="153" y="181"/>
                  <a:pt x="153" y="182"/>
                </a:cubicBezTo>
                <a:cubicBezTo>
                  <a:pt x="153" y="183"/>
                  <a:pt x="154" y="183"/>
                  <a:pt x="154" y="183"/>
                </a:cubicBezTo>
                <a:cubicBezTo>
                  <a:pt x="154" y="185"/>
                  <a:pt x="154" y="186"/>
                  <a:pt x="154" y="187"/>
                </a:cubicBezTo>
                <a:cubicBezTo>
                  <a:pt x="154" y="188"/>
                  <a:pt x="153" y="188"/>
                  <a:pt x="152" y="189"/>
                </a:cubicBezTo>
                <a:cubicBezTo>
                  <a:pt x="151" y="188"/>
                  <a:pt x="151" y="189"/>
                  <a:pt x="151" y="190"/>
                </a:cubicBezTo>
                <a:cubicBezTo>
                  <a:pt x="150" y="189"/>
                  <a:pt x="150" y="189"/>
                  <a:pt x="150" y="188"/>
                </a:cubicBezTo>
                <a:cubicBezTo>
                  <a:pt x="150" y="187"/>
                  <a:pt x="149" y="186"/>
                  <a:pt x="148" y="186"/>
                </a:cubicBezTo>
                <a:cubicBezTo>
                  <a:pt x="147" y="187"/>
                  <a:pt x="147" y="189"/>
                  <a:pt x="148" y="190"/>
                </a:cubicBezTo>
                <a:cubicBezTo>
                  <a:pt x="148" y="191"/>
                  <a:pt x="149" y="191"/>
                  <a:pt x="149" y="191"/>
                </a:cubicBezTo>
                <a:cubicBezTo>
                  <a:pt x="149" y="192"/>
                  <a:pt x="150" y="194"/>
                  <a:pt x="150" y="196"/>
                </a:cubicBezTo>
                <a:cubicBezTo>
                  <a:pt x="149" y="197"/>
                  <a:pt x="148" y="195"/>
                  <a:pt x="148" y="195"/>
                </a:cubicBezTo>
                <a:cubicBezTo>
                  <a:pt x="148" y="196"/>
                  <a:pt x="149" y="198"/>
                  <a:pt x="149" y="199"/>
                </a:cubicBezTo>
                <a:cubicBezTo>
                  <a:pt x="150" y="200"/>
                  <a:pt x="150" y="199"/>
                  <a:pt x="150" y="199"/>
                </a:cubicBezTo>
                <a:cubicBezTo>
                  <a:pt x="150" y="200"/>
                  <a:pt x="150" y="200"/>
                  <a:pt x="150" y="201"/>
                </a:cubicBezTo>
                <a:cubicBezTo>
                  <a:pt x="150" y="201"/>
                  <a:pt x="149" y="202"/>
                  <a:pt x="149" y="202"/>
                </a:cubicBezTo>
                <a:cubicBezTo>
                  <a:pt x="149" y="202"/>
                  <a:pt x="148" y="201"/>
                  <a:pt x="148" y="201"/>
                </a:cubicBezTo>
                <a:cubicBezTo>
                  <a:pt x="147" y="200"/>
                  <a:pt x="146" y="199"/>
                  <a:pt x="146" y="198"/>
                </a:cubicBezTo>
                <a:cubicBezTo>
                  <a:pt x="145" y="197"/>
                  <a:pt x="145" y="197"/>
                  <a:pt x="145" y="196"/>
                </a:cubicBezTo>
                <a:cubicBezTo>
                  <a:pt x="145" y="196"/>
                  <a:pt x="145" y="195"/>
                  <a:pt x="145" y="195"/>
                </a:cubicBezTo>
                <a:cubicBezTo>
                  <a:pt x="144" y="194"/>
                  <a:pt x="144" y="193"/>
                  <a:pt x="144" y="192"/>
                </a:cubicBezTo>
                <a:cubicBezTo>
                  <a:pt x="145" y="191"/>
                  <a:pt x="145" y="192"/>
                  <a:pt x="145" y="193"/>
                </a:cubicBezTo>
                <a:cubicBezTo>
                  <a:pt x="146" y="193"/>
                  <a:pt x="146" y="194"/>
                  <a:pt x="147" y="194"/>
                </a:cubicBezTo>
                <a:cubicBezTo>
                  <a:pt x="147" y="192"/>
                  <a:pt x="146" y="189"/>
                  <a:pt x="146" y="188"/>
                </a:cubicBezTo>
                <a:cubicBezTo>
                  <a:pt x="147" y="186"/>
                  <a:pt x="146" y="183"/>
                  <a:pt x="146" y="182"/>
                </a:cubicBezTo>
                <a:cubicBezTo>
                  <a:pt x="145" y="182"/>
                  <a:pt x="144" y="182"/>
                  <a:pt x="144" y="181"/>
                </a:cubicBezTo>
                <a:cubicBezTo>
                  <a:pt x="145" y="179"/>
                  <a:pt x="143" y="177"/>
                  <a:pt x="143" y="175"/>
                </a:cubicBezTo>
                <a:cubicBezTo>
                  <a:pt x="142" y="176"/>
                  <a:pt x="141" y="176"/>
                  <a:pt x="140" y="176"/>
                </a:cubicBezTo>
                <a:cubicBezTo>
                  <a:pt x="139" y="178"/>
                  <a:pt x="137" y="179"/>
                  <a:pt x="135" y="181"/>
                </a:cubicBezTo>
                <a:cubicBezTo>
                  <a:pt x="135" y="183"/>
                  <a:pt x="134" y="184"/>
                  <a:pt x="134" y="186"/>
                </a:cubicBezTo>
                <a:cubicBezTo>
                  <a:pt x="133" y="186"/>
                  <a:pt x="133" y="187"/>
                  <a:pt x="132" y="187"/>
                </a:cubicBezTo>
                <a:cubicBezTo>
                  <a:pt x="132" y="187"/>
                  <a:pt x="132" y="186"/>
                  <a:pt x="132" y="186"/>
                </a:cubicBezTo>
                <a:cubicBezTo>
                  <a:pt x="131" y="184"/>
                  <a:pt x="131" y="183"/>
                  <a:pt x="130" y="180"/>
                </a:cubicBezTo>
                <a:cubicBezTo>
                  <a:pt x="131" y="179"/>
                  <a:pt x="130" y="179"/>
                  <a:pt x="130" y="178"/>
                </a:cubicBezTo>
                <a:cubicBezTo>
                  <a:pt x="130" y="177"/>
                  <a:pt x="131" y="176"/>
                  <a:pt x="131" y="175"/>
                </a:cubicBezTo>
                <a:cubicBezTo>
                  <a:pt x="131" y="175"/>
                  <a:pt x="131" y="175"/>
                  <a:pt x="131" y="175"/>
                </a:cubicBezTo>
                <a:cubicBezTo>
                  <a:pt x="131" y="174"/>
                  <a:pt x="131" y="174"/>
                  <a:pt x="130" y="174"/>
                </a:cubicBezTo>
                <a:cubicBezTo>
                  <a:pt x="130" y="174"/>
                  <a:pt x="130" y="175"/>
                  <a:pt x="130" y="175"/>
                </a:cubicBezTo>
                <a:cubicBezTo>
                  <a:pt x="129" y="175"/>
                  <a:pt x="129" y="174"/>
                  <a:pt x="129" y="173"/>
                </a:cubicBezTo>
                <a:cubicBezTo>
                  <a:pt x="128" y="172"/>
                  <a:pt x="127" y="172"/>
                  <a:pt x="127" y="170"/>
                </a:cubicBezTo>
                <a:cubicBezTo>
                  <a:pt x="124" y="170"/>
                  <a:pt x="123" y="169"/>
                  <a:pt x="121" y="168"/>
                </a:cubicBezTo>
                <a:cubicBezTo>
                  <a:pt x="120" y="168"/>
                  <a:pt x="120" y="168"/>
                  <a:pt x="120" y="167"/>
                </a:cubicBezTo>
                <a:cubicBezTo>
                  <a:pt x="119" y="167"/>
                  <a:pt x="119" y="167"/>
                  <a:pt x="118" y="167"/>
                </a:cubicBezTo>
                <a:cubicBezTo>
                  <a:pt x="117" y="166"/>
                  <a:pt x="117" y="163"/>
                  <a:pt x="115" y="164"/>
                </a:cubicBezTo>
                <a:cubicBezTo>
                  <a:pt x="115" y="165"/>
                  <a:pt x="116" y="165"/>
                  <a:pt x="116" y="166"/>
                </a:cubicBezTo>
                <a:cubicBezTo>
                  <a:pt x="116" y="166"/>
                  <a:pt x="116" y="167"/>
                  <a:pt x="116" y="167"/>
                </a:cubicBezTo>
                <a:cubicBezTo>
                  <a:pt x="116" y="168"/>
                  <a:pt x="117" y="167"/>
                  <a:pt x="117" y="168"/>
                </a:cubicBezTo>
                <a:cubicBezTo>
                  <a:pt x="117" y="168"/>
                  <a:pt x="117" y="169"/>
                  <a:pt x="118" y="169"/>
                </a:cubicBezTo>
                <a:cubicBezTo>
                  <a:pt x="119" y="169"/>
                  <a:pt x="119" y="169"/>
                  <a:pt x="120" y="168"/>
                </a:cubicBezTo>
                <a:cubicBezTo>
                  <a:pt x="120" y="168"/>
                  <a:pt x="121" y="169"/>
                  <a:pt x="121" y="170"/>
                </a:cubicBezTo>
                <a:cubicBezTo>
                  <a:pt x="121" y="170"/>
                  <a:pt x="122" y="171"/>
                  <a:pt x="122" y="171"/>
                </a:cubicBezTo>
                <a:cubicBezTo>
                  <a:pt x="122" y="174"/>
                  <a:pt x="121" y="174"/>
                  <a:pt x="120" y="176"/>
                </a:cubicBezTo>
                <a:cubicBezTo>
                  <a:pt x="118" y="176"/>
                  <a:pt x="116" y="177"/>
                  <a:pt x="115" y="178"/>
                </a:cubicBezTo>
                <a:cubicBezTo>
                  <a:pt x="113" y="178"/>
                  <a:pt x="111" y="180"/>
                  <a:pt x="110" y="178"/>
                </a:cubicBezTo>
                <a:cubicBezTo>
                  <a:pt x="110" y="176"/>
                  <a:pt x="110" y="174"/>
                  <a:pt x="110" y="173"/>
                </a:cubicBezTo>
                <a:cubicBezTo>
                  <a:pt x="109" y="172"/>
                  <a:pt x="109" y="171"/>
                  <a:pt x="108" y="170"/>
                </a:cubicBezTo>
                <a:cubicBezTo>
                  <a:pt x="109" y="168"/>
                  <a:pt x="108" y="168"/>
                  <a:pt x="107" y="166"/>
                </a:cubicBezTo>
                <a:cubicBezTo>
                  <a:pt x="107" y="165"/>
                  <a:pt x="107" y="163"/>
                  <a:pt x="106" y="164"/>
                </a:cubicBezTo>
                <a:cubicBezTo>
                  <a:pt x="106" y="164"/>
                  <a:pt x="106" y="164"/>
                  <a:pt x="106" y="164"/>
                </a:cubicBezTo>
                <a:cubicBezTo>
                  <a:pt x="106" y="166"/>
                  <a:pt x="107" y="169"/>
                  <a:pt x="107" y="171"/>
                </a:cubicBezTo>
                <a:cubicBezTo>
                  <a:pt x="107" y="172"/>
                  <a:pt x="108" y="174"/>
                  <a:pt x="108" y="175"/>
                </a:cubicBezTo>
                <a:cubicBezTo>
                  <a:pt x="108" y="176"/>
                  <a:pt x="109" y="176"/>
                  <a:pt x="109" y="177"/>
                </a:cubicBezTo>
                <a:cubicBezTo>
                  <a:pt x="109" y="178"/>
                  <a:pt x="110" y="179"/>
                  <a:pt x="110" y="179"/>
                </a:cubicBezTo>
                <a:cubicBezTo>
                  <a:pt x="111" y="180"/>
                  <a:pt x="111" y="181"/>
                  <a:pt x="112" y="181"/>
                </a:cubicBezTo>
                <a:cubicBezTo>
                  <a:pt x="113" y="181"/>
                  <a:pt x="114" y="179"/>
                  <a:pt x="116" y="181"/>
                </a:cubicBezTo>
                <a:cubicBezTo>
                  <a:pt x="115" y="181"/>
                  <a:pt x="115" y="182"/>
                  <a:pt x="114" y="183"/>
                </a:cubicBezTo>
                <a:cubicBezTo>
                  <a:pt x="113" y="184"/>
                  <a:pt x="113" y="186"/>
                  <a:pt x="112" y="187"/>
                </a:cubicBezTo>
                <a:cubicBezTo>
                  <a:pt x="112" y="188"/>
                  <a:pt x="111" y="189"/>
                  <a:pt x="110" y="189"/>
                </a:cubicBezTo>
                <a:cubicBezTo>
                  <a:pt x="109" y="190"/>
                  <a:pt x="107" y="191"/>
                  <a:pt x="107" y="192"/>
                </a:cubicBezTo>
                <a:cubicBezTo>
                  <a:pt x="107" y="192"/>
                  <a:pt x="105" y="195"/>
                  <a:pt x="105" y="196"/>
                </a:cubicBezTo>
                <a:cubicBezTo>
                  <a:pt x="105" y="197"/>
                  <a:pt x="105" y="198"/>
                  <a:pt x="105" y="199"/>
                </a:cubicBezTo>
                <a:cubicBezTo>
                  <a:pt x="106" y="200"/>
                  <a:pt x="105" y="200"/>
                  <a:pt x="106" y="200"/>
                </a:cubicBezTo>
                <a:cubicBezTo>
                  <a:pt x="105" y="203"/>
                  <a:pt x="105" y="204"/>
                  <a:pt x="104" y="205"/>
                </a:cubicBezTo>
                <a:cubicBezTo>
                  <a:pt x="104" y="205"/>
                  <a:pt x="103" y="206"/>
                  <a:pt x="103" y="206"/>
                </a:cubicBezTo>
                <a:cubicBezTo>
                  <a:pt x="102" y="207"/>
                  <a:pt x="101" y="207"/>
                  <a:pt x="101" y="208"/>
                </a:cubicBezTo>
                <a:cubicBezTo>
                  <a:pt x="101" y="209"/>
                  <a:pt x="101" y="210"/>
                  <a:pt x="100" y="211"/>
                </a:cubicBezTo>
                <a:cubicBezTo>
                  <a:pt x="100" y="212"/>
                  <a:pt x="100" y="212"/>
                  <a:pt x="99" y="212"/>
                </a:cubicBezTo>
                <a:cubicBezTo>
                  <a:pt x="99" y="213"/>
                  <a:pt x="99" y="213"/>
                  <a:pt x="99" y="214"/>
                </a:cubicBezTo>
                <a:cubicBezTo>
                  <a:pt x="98" y="216"/>
                  <a:pt x="96" y="217"/>
                  <a:pt x="95" y="218"/>
                </a:cubicBezTo>
                <a:cubicBezTo>
                  <a:pt x="95" y="219"/>
                  <a:pt x="95" y="219"/>
                  <a:pt x="94" y="219"/>
                </a:cubicBezTo>
                <a:cubicBezTo>
                  <a:pt x="92" y="219"/>
                  <a:pt x="88" y="220"/>
                  <a:pt x="87" y="217"/>
                </a:cubicBezTo>
                <a:cubicBezTo>
                  <a:pt x="88" y="216"/>
                  <a:pt x="88" y="215"/>
                  <a:pt x="87" y="215"/>
                </a:cubicBezTo>
                <a:cubicBezTo>
                  <a:pt x="86" y="213"/>
                  <a:pt x="87" y="210"/>
                  <a:pt x="86" y="208"/>
                </a:cubicBezTo>
                <a:cubicBezTo>
                  <a:pt x="87" y="207"/>
                  <a:pt x="86" y="206"/>
                  <a:pt x="86" y="205"/>
                </a:cubicBezTo>
                <a:cubicBezTo>
                  <a:pt x="86" y="204"/>
                  <a:pt x="86" y="203"/>
                  <a:pt x="86" y="202"/>
                </a:cubicBezTo>
                <a:cubicBezTo>
                  <a:pt x="86" y="199"/>
                  <a:pt x="89" y="197"/>
                  <a:pt x="88" y="194"/>
                </a:cubicBezTo>
                <a:cubicBezTo>
                  <a:pt x="88" y="193"/>
                  <a:pt x="88" y="193"/>
                  <a:pt x="88" y="192"/>
                </a:cubicBezTo>
                <a:cubicBezTo>
                  <a:pt x="88" y="189"/>
                  <a:pt x="86" y="188"/>
                  <a:pt x="86" y="186"/>
                </a:cubicBezTo>
                <a:cubicBezTo>
                  <a:pt x="86" y="185"/>
                  <a:pt x="87" y="184"/>
                  <a:pt x="87" y="183"/>
                </a:cubicBezTo>
                <a:cubicBezTo>
                  <a:pt x="87" y="182"/>
                  <a:pt x="87" y="182"/>
                  <a:pt x="87" y="181"/>
                </a:cubicBezTo>
                <a:cubicBezTo>
                  <a:pt x="85" y="181"/>
                  <a:pt x="84" y="181"/>
                  <a:pt x="84" y="180"/>
                </a:cubicBezTo>
                <a:cubicBezTo>
                  <a:pt x="84" y="180"/>
                  <a:pt x="83" y="180"/>
                  <a:pt x="83" y="179"/>
                </a:cubicBezTo>
                <a:cubicBezTo>
                  <a:pt x="82" y="180"/>
                  <a:pt x="80" y="180"/>
                  <a:pt x="79" y="180"/>
                </a:cubicBezTo>
                <a:cubicBezTo>
                  <a:pt x="79" y="179"/>
                  <a:pt x="77" y="179"/>
                  <a:pt x="77" y="180"/>
                </a:cubicBezTo>
                <a:cubicBezTo>
                  <a:pt x="76" y="180"/>
                  <a:pt x="75" y="179"/>
                  <a:pt x="75" y="178"/>
                </a:cubicBezTo>
                <a:cubicBezTo>
                  <a:pt x="74" y="178"/>
                  <a:pt x="74" y="177"/>
                  <a:pt x="74" y="177"/>
                </a:cubicBezTo>
                <a:cubicBezTo>
                  <a:pt x="74" y="174"/>
                  <a:pt x="72" y="174"/>
                  <a:pt x="72" y="172"/>
                </a:cubicBezTo>
                <a:cubicBezTo>
                  <a:pt x="72" y="171"/>
                  <a:pt x="71" y="170"/>
                  <a:pt x="71" y="169"/>
                </a:cubicBezTo>
                <a:cubicBezTo>
                  <a:pt x="72" y="167"/>
                  <a:pt x="72" y="167"/>
                  <a:pt x="72" y="165"/>
                </a:cubicBezTo>
                <a:cubicBezTo>
                  <a:pt x="72" y="164"/>
                  <a:pt x="72" y="164"/>
                  <a:pt x="72" y="163"/>
                </a:cubicBezTo>
                <a:cubicBezTo>
                  <a:pt x="72" y="163"/>
                  <a:pt x="72" y="162"/>
                  <a:pt x="72" y="162"/>
                </a:cubicBezTo>
                <a:cubicBezTo>
                  <a:pt x="73" y="161"/>
                  <a:pt x="74" y="160"/>
                  <a:pt x="74" y="159"/>
                </a:cubicBezTo>
                <a:cubicBezTo>
                  <a:pt x="75" y="158"/>
                  <a:pt x="76" y="157"/>
                  <a:pt x="77" y="157"/>
                </a:cubicBezTo>
                <a:cubicBezTo>
                  <a:pt x="77" y="156"/>
                  <a:pt x="78" y="156"/>
                  <a:pt x="78" y="156"/>
                </a:cubicBezTo>
                <a:cubicBezTo>
                  <a:pt x="78" y="154"/>
                  <a:pt x="78" y="154"/>
                  <a:pt x="78" y="154"/>
                </a:cubicBezTo>
                <a:cubicBezTo>
                  <a:pt x="79" y="153"/>
                  <a:pt x="80" y="153"/>
                  <a:pt x="81" y="151"/>
                </a:cubicBezTo>
                <a:cubicBezTo>
                  <a:pt x="82" y="151"/>
                  <a:pt x="82" y="151"/>
                  <a:pt x="83" y="152"/>
                </a:cubicBezTo>
                <a:cubicBezTo>
                  <a:pt x="84" y="151"/>
                  <a:pt x="87" y="152"/>
                  <a:pt x="89" y="151"/>
                </a:cubicBezTo>
                <a:cubicBezTo>
                  <a:pt x="89" y="151"/>
                  <a:pt x="90" y="152"/>
                  <a:pt x="91" y="151"/>
                </a:cubicBezTo>
                <a:cubicBezTo>
                  <a:pt x="91" y="152"/>
                  <a:pt x="92" y="152"/>
                  <a:pt x="93" y="152"/>
                </a:cubicBezTo>
                <a:cubicBezTo>
                  <a:pt x="92" y="154"/>
                  <a:pt x="93" y="154"/>
                  <a:pt x="92" y="155"/>
                </a:cubicBezTo>
                <a:cubicBezTo>
                  <a:pt x="93" y="156"/>
                  <a:pt x="94" y="157"/>
                  <a:pt x="95" y="157"/>
                </a:cubicBezTo>
                <a:cubicBezTo>
                  <a:pt x="95" y="158"/>
                  <a:pt x="95" y="159"/>
                  <a:pt x="96" y="159"/>
                </a:cubicBezTo>
                <a:cubicBezTo>
                  <a:pt x="96" y="158"/>
                  <a:pt x="96" y="158"/>
                  <a:pt x="96" y="158"/>
                </a:cubicBezTo>
                <a:cubicBezTo>
                  <a:pt x="99" y="156"/>
                  <a:pt x="100" y="160"/>
                  <a:pt x="103" y="160"/>
                </a:cubicBezTo>
                <a:cubicBezTo>
                  <a:pt x="103" y="160"/>
                  <a:pt x="104" y="159"/>
                  <a:pt x="104" y="159"/>
                </a:cubicBezTo>
                <a:cubicBezTo>
                  <a:pt x="105" y="159"/>
                  <a:pt x="105" y="160"/>
                  <a:pt x="106" y="160"/>
                </a:cubicBezTo>
                <a:cubicBezTo>
                  <a:pt x="107" y="158"/>
                  <a:pt x="108" y="157"/>
                  <a:pt x="108" y="155"/>
                </a:cubicBezTo>
                <a:cubicBezTo>
                  <a:pt x="107" y="155"/>
                  <a:pt x="107" y="156"/>
                  <a:pt x="106" y="156"/>
                </a:cubicBezTo>
                <a:cubicBezTo>
                  <a:pt x="105" y="155"/>
                  <a:pt x="104" y="155"/>
                  <a:pt x="103" y="155"/>
                </a:cubicBezTo>
                <a:cubicBezTo>
                  <a:pt x="103" y="154"/>
                  <a:pt x="102" y="154"/>
                  <a:pt x="102" y="153"/>
                </a:cubicBezTo>
                <a:cubicBezTo>
                  <a:pt x="102" y="152"/>
                  <a:pt x="102" y="151"/>
                  <a:pt x="102" y="151"/>
                </a:cubicBezTo>
                <a:cubicBezTo>
                  <a:pt x="102" y="150"/>
                  <a:pt x="102" y="150"/>
                  <a:pt x="102" y="150"/>
                </a:cubicBezTo>
                <a:cubicBezTo>
                  <a:pt x="102" y="149"/>
                  <a:pt x="101" y="150"/>
                  <a:pt x="101" y="150"/>
                </a:cubicBezTo>
                <a:cubicBezTo>
                  <a:pt x="100" y="150"/>
                  <a:pt x="100" y="150"/>
                  <a:pt x="100" y="150"/>
                </a:cubicBezTo>
                <a:cubicBezTo>
                  <a:pt x="100" y="152"/>
                  <a:pt x="100" y="154"/>
                  <a:pt x="99" y="154"/>
                </a:cubicBezTo>
                <a:cubicBezTo>
                  <a:pt x="99" y="152"/>
                  <a:pt x="99" y="151"/>
                  <a:pt x="98" y="150"/>
                </a:cubicBezTo>
                <a:cubicBezTo>
                  <a:pt x="98" y="149"/>
                  <a:pt x="98" y="149"/>
                  <a:pt x="98" y="149"/>
                </a:cubicBezTo>
                <a:cubicBezTo>
                  <a:pt x="98" y="147"/>
                  <a:pt x="97" y="146"/>
                  <a:pt x="96" y="146"/>
                </a:cubicBezTo>
                <a:cubicBezTo>
                  <a:pt x="96" y="147"/>
                  <a:pt x="96" y="148"/>
                  <a:pt x="97" y="149"/>
                </a:cubicBezTo>
                <a:cubicBezTo>
                  <a:pt x="97" y="149"/>
                  <a:pt x="96" y="149"/>
                  <a:pt x="96" y="149"/>
                </a:cubicBezTo>
                <a:cubicBezTo>
                  <a:pt x="96" y="149"/>
                  <a:pt x="96" y="149"/>
                  <a:pt x="96" y="149"/>
                </a:cubicBezTo>
                <a:cubicBezTo>
                  <a:pt x="96" y="150"/>
                  <a:pt x="96" y="151"/>
                  <a:pt x="96" y="151"/>
                </a:cubicBezTo>
                <a:cubicBezTo>
                  <a:pt x="95" y="151"/>
                  <a:pt x="95" y="150"/>
                  <a:pt x="94" y="149"/>
                </a:cubicBezTo>
                <a:cubicBezTo>
                  <a:pt x="94" y="149"/>
                  <a:pt x="94" y="148"/>
                  <a:pt x="94" y="148"/>
                </a:cubicBezTo>
                <a:cubicBezTo>
                  <a:pt x="94" y="147"/>
                  <a:pt x="94" y="145"/>
                  <a:pt x="93" y="144"/>
                </a:cubicBezTo>
                <a:cubicBezTo>
                  <a:pt x="92" y="144"/>
                  <a:pt x="91" y="145"/>
                  <a:pt x="90" y="145"/>
                </a:cubicBezTo>
                <a:cubicBezTo>
                  <a:pt x="90" y="145"/>
                  <a:pt x="89" y="145"/>
                  <a:pt x="88" y="145"/>
                </a:cubicBezTo>
                <a:cubicBezTo>
                  <a:pt x="88" y="146"/>
                  <a:pt x="87" y="147"/>
                  <a:pt x="86" y="147"/>
                </a:cubicBezTo>
                <a:cubicBezTo>
                  <a:pt x="86" y="147"/>
                  <a:pt x="86" y="147"/>
                  <a:pt x="85" y="147"/>
                </a:cubicBezTo>
                <a:cubicBezTo>
                  <a:pt x="85" y="150"/>
                  <a:pt x="83" y="151"/>
                  <a:pt x="82" y="151"/>
                </a:cubicBezTo>
                <a:cubicBezTo>
                  <a:pt x="81" y="150"/>
                  <a:pt x="81" y="151"/>
                  <a:pt x="81" y="151"/>
                </a:cubicBezTo>
                <a:cubicBezTo>
                  <a:pt x="80" y="150"/>
                  <a:pt x="80" y="150"/>
                  <a:pt x="79" y="149"/>
                </a:cubicBezTo>
                <a:cubicBezTo>
                  <a:pt x="79" y="148"/>
                  <a:pt x="79" y="147"/>
                  <a:pt x="79" y="146"/>
                </a:cubicBezTo>
                <a:cubicBezTo>
                  <a:pt x="80" y="145"/>
                  <a:pt x="80" y="144"/>
                  <a:pt x="80" y="143"/>
                </a:cubicBezTo>
                <a:cubicBezTo>
                  <a:pt x="81" y="142"/>
                  <a:pt x="83" y="143"/>
                  <a:pt x="85" y="143"/>
                </a:cubicBezTo>
                <a:cubicBezTo>
                  <a:pt x="85" y="143"/>
                  <a:pt x="85" y="142"/>
                  <a:pt x="85" y="141"/>
                </a:cubicBezTo>
                <a:cubicBezTo>
                  <a:pt x="85" y="140"/>
                  <a:pt x="84" y="139"/>
                  <a:pt x="84" y="138"/>
                </a:cubicBezTo>
                <a:cubicBezTo>
                  <a:pt x="84" y="137"/>
                  <a:pt x="85" y="138"/>
                  <a:pt x="86" y="137"/>
                </a:cubicBezTo>
                <a:cubicBezTo>
                  <a:pt x="86" y="137"/>
                  <a:pt x="86" y="137"/>
                  <a:pt x="86" y="137"/>
                </a:cubicBezTo>
                <a:cubicBezTo>
                  <a:pt x="87" y="137"/>
                  <a:pt x="88" y="136"/>
                  <a:pt x="89" y="135"/>
                </a:cubicBezTo>
                <a:cubicBezTo>
                  <a:pt x="90" y="134"/>
                  <a:pt x="91" y="134"/>
                  <a:pt x="92" y="133"/>
                </a:cubicBezTo>
                <a:close/>
                <a:moveTo>
                  <a:pt x="82" y="114"/>
                </a:moveTo>
                <a:cubicBezTo>
                  <a:pt x="81" y="114"/>
                  <a:pt x="81" y="115"/>
                  <a:pt x="80" y="116"/>
                </a:cubicBezTo>
                <a:cubicBezTo>
                  <a:pt x="79" y="116"/>
                  <a:pt x="76" y="117"/>
                  <a:pt x="76" y="114"/>
                </a:cubicBezTo>
                <a:cubicBezTo>
                  <a:pt x="74" y="113"/>
                  <a:pt x="76" y="109"/>
                  <a:pt x="77" y="112"/>
                </a:cubicBezTo>
                <a:cubicBezTo>
                  <a:pt x="79" y="112"/>
                  <a:pt x="80" y="112"/>
                  <a:pt x="82" y="112"/>
                </a:cubicBezTo>
                <a:cubicBezTo>
                  <a:pt x="82" y="113"/>
                  <a:pt x="82" y="114"/>
                  <a:pt x="82" y="114"/>
                </a:cubicBezTo>
                <a:close/>
                <a:moveTo>
                  <a:pt x="84" y="130"/>
                </a:moveTo>
                <a:cubicBezTo>
                  <a:pt x="83" y="131"/>
                  <a:pt x="84" y="132"/>
                  <a:pt x="83" y="133"/>
                </a:cubicBezTo>
                <a:cubicBezTo>
                  <a:pt x="82" y="133"/>
                  <a:pt x="82" y="133"/>
                  <a:pt x="81" y="133"/>
                </a:cubicBezTo>
                <a:cubicBezTo>
                  <a:pt x="81" y="133"/>
                  <a:pt x="81" y="132"/>
                  <a:pt x="80" y="132"/>
                </a:cubicBezTo>
                <a:cubicBezTo>
                  <a:pt x="81" y="132"/>
                  <a:pt x="81" y="131"/>
                  <a:pt x="81" y="130"/>
                </a:cubicBezTo>
                <a:cubicBezTo>
                  <a:pt x="82" y="130"/>
                  <a:pt x="83" y="128"/>
                  <a:pt x="84" y="130"/>
                </a:cubicBezTo>
                <a:close/>
                <a:moveTo>
                  <a:pt x="87" y="135"/>
                </a:moveTo>
                <a:cubicBezTo>
                  <a:pt x="86" y="135"/>
                  <a:pt x="85" y="135"/>
                  <a:pt x="84" y="136"/>
                </a:cubicBezTo>
                <a:cubicBezTo>
                  <a:pt x="84" y="136"/>
                  <a:pt x="83" y="136"/>
                  <a:pt x="83" y="135"/>
                </a:cubicBezTo>
                <a:cubicBezTo>
                  <a:pt x="83" y="134"/>
                  <a:pt x="84" y="135"/>
                  <a:pt x="84" y="134"/>
                </a:cubicBezTo>
                <a:cubicBezTo>
                  <a:pt x="85" y="134"/>
                  <a:pt x="84" y="134"/>
                  <a:pt x="84" y="134"/>
                </a:cubicBezTo>
                <a:cubicBezTo>
                  <a:pt x="84" y="133"/>
                  <a:pt x="85" y="133"/>
                  <a:pt x="84" y="132"/>
                </a:cubicBezTo>
                <a:cubicBezTo>
                  <a:pt x="85" y="132"/>
                  <a:pt x="85" y="132"/>
                  <a:pt x="85" y="132"/>
                </a:cubicBezTo>
                <a:cubicBezTo>
                  <a:pt x="85" y="131"/>
                  <a:pt x="85" y="131"/>
                  <a:pt x="85" y="131"/>
                </a:cubicBezTo>
                <a:cubicBezTo>
                  <a:pt x="85" y="131"/>
                  <a:pt x="85" y="130"/>
                  <a:pt x="84" y="130"/>
                </a:cubicBezTo>
                <a:cubicBezTo>
                  <a:pt x="84" y="130"/>
                  <a:pt x="84" y="129"/>
                  <a:pt x="84" y="129"/>
                </a:cubicBezTo>
                <a:cubicBezTo>
                  <a:pt x="84" y="129"/>
                  <a:pt x="84" y="128"/>
                  <a:pt x="84" y="128"/>
                </a:cubicBezTo>
                <a:cubicBezTo>
                  <a:pt x="84" y="127"/>
                  <a:pt x="84" y="127"/>
                  <a:pt x="84" y="126"/>
                </a:cubicBezTo>
                <a:cubicBezTo>
                  <a:pt x="84" y="125"/>
                  <a:pt x="85" y="125"/>
                  <a:pt x="86" y="125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86" y="126"/>
                  <a:pt x="87" y="126"/>
                  <a:pt x="87" y="126"/>
                </a:cubicBezTo>
                <a:cubicBezTo>
                  <a:pt x="87" y="127"/>
                  <a:pt x="87" y="128"/>
                  <a:pt x="86" y="128"/>
                </a:cubicBezTo>
                <a:cubicBezTo>
                  <a:pt x="87" y="129"/>
                  <a:pt x="88" y="130"/>
                  <a:pt x="88" y="132"/>
                </a:cubicBezTo>
                <a:cubicBezTo>
                  <a:pt x="89" y="132"/>
                  <a:pt x="89" y="135"/>
                  <a:pt x="87" y="135"/>
                </a:cubicBezTo>
                <a:close/>
                <a:moveTo>
                  <a:pt x="76" y="79"/>
                </a:moveTo>
                <a:cubicBezTo>
                  <a:pt x="77" y="79"/>
                  <a:pt x="77" y="80"/>
                  <a:pt x="78" y="80"/>
                </a:cubicBezTo>
                <a:cubicBezTo>
                  <a:pt x="78" y="80"/>
                  <a:pt x="79" y="80"/>
                  <a:pt x="79" y="80"/>
                </a:cubicBezTo>
                <a:cubicBezTo>
                  <a:pt x="80" y="81"/>
                  <a:pt x="81" y="81"/>
                  <a:pt x="82" y="83"/>
                </a:cubicBezTo>
                <a:cubicBezTo>
                  <a:pt x="81" y="83"/>
                  <a:pt x="80" y="83"/>
                  <a:pt x="80" y="83"/>
                </a:cubicBezTo>
                <a:cubicBezTo>
                  <a:pt x="80" y="84"/>
                  <a:pt x="81" y="84"/>
                  <a:pt x="81" y="84"/>
                </a:cubicBezTo>
                <a:cubicBezTo>
                  <a:pt x="81" y="84"/>
                  <a:pt x="81" y="85"/>
                  <a:pt x="81" y="85"/>
                </a:cubicBezTo>
                <a:cubicBezTo>
                  <a:pt x="82" y="85"/>
                  <a:pt x="85" y="84"/>
                  <a:pt x="86" y="86"/>
                </a:cubicBezTo>
                <a:cubicBezTo>
                  <a:pt x="87" y="86"/>
                  <a:pt x="87" y="85"/>
                  <a:pt x="87" y="86"/>
                </a:cubicBezTo>
                <a:cubicBezTo>
                  <a:pt x="86" y="87"/>
                  <a:pt x="85" y="88"/>
                  <a:pt x="83" y="89"/>
                </a:cubicBezTo>
                <a:cubicBezTo>
                  <a:pt x="82" y="90"/>
                  <a:pt x="81" y="90"/>
                  <a:pt x="81" y="92"/>
                </a:cubicBezTo>
                <a:cubicBezTo>
                  <a:pt x="81" y="93"/>
                  <a:pt x="82" y="93"/>
                  <a:pt x="82" y="95"/>
                </a:cubicBezTo>
                <a:cubicBezTo>
                  <a:pt x="81" y="95"/>
                  <a:pt x="81" y="95"/>
                  <a:pt x="81" y="95"/>
                </a:cubicBezTo>
                <a:cubicBezTo>
                  <a:pt x="81" y="96"/>
                  <a:pt x="81" y="96"/>
                  <a:pt x="80" y="97"/>
                </a:cubicBezTo>
                <a:cubicBezTo>
                  <a:pt x="80" y="97"/>
                  <a:pt x="80" y="97"/>
                  <a:pt x="80" y="98"/>
                </a:cubicBezTo>
                <a:cubicBezTo>
                  <a:pt x="80" y="98"/>
                  <a:pt x="80" y="99"/>
                  <a:pt x="80" y="99"/>
                </a:cubicBezTo>
                <a:cubicBezTo>
                  <a:pt x="80" y="100"/>
                  <a:pt x="79" y="100"/>
                  <a:pt x="79" y="101"/>
                </a:cubicBezTo>
                <a:cubicBezTo>
                  <a:pt x="78" y="101"/>
                  <a:pt x="78" y="100"/>
                  <a:pt x="77" y="100"/>
                </a:cubicBezTo>
                <a:cubicBezTo>
                  <a:pt x="77" y="101"/>
                  <a:pt x="77" y="100"/>
                  <a:pt x="78" y="101"/>
                </a:cubicBezTo>
                <a:cubicBezTo>
                  <a:pt x="77" y="102"/>
                  <a:pt x="78" y="103"/>
                  <a:pt x="78" y="105"/>
                </a:cubicBezTo>
                <a:cubicBezTo>
                  <a:pt x="77" y="104"/>
                  <a:pt x="76" y="103"/>
                  <a:pt x="75" y="104"/>
                </a:cubicBezTo>
                <a:cubicBezTo>
                  <a:pt x="75" y="105"/>
                  <a:pt x="76" y="105"/>
                  <a:pt x="77" y="105"/>
                </a:cubicBezTo>
                <a:cubicBezTo>
                  <a:pt x="77" y="105"/>
                  <a:pt x="77" y="105"/>
                  <a:pt x="77" y="106"/>
                </a:cubicBezTo>
                <a:cubicBezTo>
                  <a:pt x="75" y="106"/>
                  <a:pt x="73" y="108"/>
                  <a:pt x="70" y="107"/>
                </a:cubicBezTo>
                <a:cubicBezTo>
                  <a:pt x="70" y="107"/>
                  <a:pt x="70" y="108"/>
                  <a:pt x="70" y="108"/>
                </a:cubicBezTo>
                <a:cubicBezTo>
                  <a:pt x="69" y="108"/>
                  <a:pt x="68" y="108"/>
                  <a:pt x="68" y="109"/>
                </a:cubicBezTo>
                <a:cubicBezTo>
                  <a:pt x="67" y="109"/>
                  <a:pt x="67" y="110"/>
                  <a:pt x="66" y="110"/>
                </a:cubicBezTo>
                <a:cubicBezTo>
                  <a:pt x="66" y="110"/>
                  <a:pt x="66" y="110"/>
                  <a:pt x="66" y="110"/>
                </a:cubicBezTo>
                <a:cubicBezTo>
                  <a:pt x="64" y="110"/>
                  <a:pt x="64" y="112"/>
                  <a:pt x="63" y="112"/>
                </a:cubicBezTo>
                <a:cubicBezTo>
                  <a:pt x="62" y="114"/>
                  <a:pt x="62" y="115"/>
                  <a:pt x="61" y="116"/>
                </a:cubicBezTo>
                <a:cubicBezTo>
                  <a:pt x="61" y="116"/>
                  <a:pt x="61" y="116"/>
                  <a:pt x="61" y="116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59" y="114"/>
                  <a:pt x="58" y="114"/>
                  <a:pt x="56" y="113"/>
                </a:cubicBezTo>
                <a:cubicBezTo>
                  <a:pt x="57" y="111"/>
                  <a:pt x="56" y="110"/>
                  <a:pt x="56" y="108"/>
                </a:cubicBezTo>
                <a:cubicBezTo>
                  <a:pt x="56" y="108"/>
                  <a:pt x="55" y="107"/>
                  <a:pt x="55" y="105"/>
                </a:cubicBezTo>
                <a:cubicBezTo>
                  <a:pt x="55" y="104"/>
                  <a:pt x="57" y="104"/>
                  <a:pt x="57" y="103"/>
                </a:cubicBezTo>
                <a:cubicBezTo>
                  <a:pt x="57" y="103"/>
                  <a:pt x="58" y="102"/>
                  <a:pt x="58" y="102"/>
                </a:cubicBezTo>
                <a:cubicBezTo>
                  <a:pt x="58" y="100"/>
                  <a:pt x="58" y="97"/>
                  <a:pt x="56" y="98"/>
                </a:cubicBezTo>
                <a:cubicBezTo>
                  <a:pt x="55" y="97"/>
                  <a:pt x="55" y="96"/>
                  <a:pt x="55" y="95"/>
                </a:cubicBezTo>
                <a:cubicBezTo>
                  <a:pt x="55" y="93"/>
                  <a:pt x="54" y="91"/>
                  <a:pt x="53" y="90"/>
                </a:cubicBezTo>
                <a:cubicBezTo>
                  <a:pt x="60" y="85"/>
                  <a:pt x="68" y="81"/>
                  <a:pt x="76" y="79"/>
                </a:cubicBezTo>
                <a:close/>
                <a:moveTo>
                  <a:pt x="51" y="128"/>
                </a:moveTo>
                <a:cubicBezTo>
                  <a:pt x="52" y="128"/>
                  <a:pt x="52" y="130"/>
                  <a:pt x="52" y="131"/>
                </a:cubicBezTo>
                <a:cubicBezTo>
                  <a:pt x="51" y="131"/>
                  <a:pt x="51" y="131"/>
                  <a:pt x="50" y="131"/>
                </a:cubicBezTo>
                <a:cubicBezTo>
                  <a:pt x="49" y="130"/>
                  <a:pt x="49" y="130"/>
                  <a:pt x="48" y="130"/>
                </a:cubicBezTo>
                <a:cubicBezTo>
                  <a:pt x="48" y="127"/>
                  <a:pt x="50" y="125"/>
                  <a:pt x="51" y="126"/>
                </a:cubicBezTo>
                <a:cubicBezTo>
                  <a:pt x="51" y="127"/>
                  <a:pt x="51" y="128"/>
                  <a:pt x="51" y="128"/>
                </a:cubicBezTo>
                <a:close/>
                <a:moveTo>
                  <a:pt x="39" y="104"/>
                </a:moveTo>
                <a:cubicBezTo>
                  <a:pt x="39" y="103"/>
                  <a:pt x="40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3"/>
                  <a:pt x="41" y="103"/>
                  <a:pt x="41" y="103"/>
                </a:cubicBezTo>
                <a:cubicBezTo>
                  <a:pt x="41" y="103"/>
                  <a:pt x="41" y="103"/>
                  <a:pt x="42" y="103"/>
                </a:cubicBezTo>
                <a:cubicBezTo>
                  <a:pt x="42" y="102"/>
                  <a:pt x="42" y="102"/>
                  <a:pt x="42" y="101"/>
                </a:cubicBezTo>
                <a:cubicBezTo>
                  <a:pt x="42" y="100"/>
                  <a:pt x="42" y="100"/>
                  <a:pt x="42" y="100"/>
                </a:cubicBezTo>
                <a:cubicBezTo>
                  <a:pt x="43" y="99"/>
                  <a:pt x="44" y="98"/>
                  <a:pt x="45" y="96"/>
                </a:cubicBezTo>
                <a:cubicBezTo>
                  <a:pt x="46" y="97"/>
                  <a:pt x="46" y="97"/>
                  <a:pt x="46" y="97"/>
                </a:cubicBezTo>
                <a:cubicBezTo>
                  <a:pt x="46" y="98"/>
                  <a:pt x="47" y="98"/>
                  <a:pt x="47" y="100"/>
                </a:cubicBezTo>
                <a:cubicBezTo>
                  <a:pt x="47" y="100"/>
                  <a:pt x="47" y="100"/>
                  <a:pt x="47" y="100"/>
                </a:cubicBezTo>
                <a:cubicBezTo>
                  <a:pt x="47" y="101"/>
                  <a:pt x="48" y="102"/>
                  <a:pt x="49" y="103"/>
                </a:cubicBezTo>
                <a:cubicBezTo>
                  <a:pt x="49" y="103"/>
                  <a:pt x="50" y="104"/>
                  <a:pt x="50" y="104"/>
                </a:cubicBezTo>
                <a:cubicBezTo>
                  <a:pt x="49" y="105"/>
                  <a:pt x="49" y="106"/>
                  <a:pt x="49" y="106"/>
                </a:cubicBezTo>
                <a:cubicBezTo>
                  <a:pt x="48" y="106"/>
                  <a:pt x="47" y="104"/>
                  <a:pt x="46" y="105"/>
                </a:cubicBezTo>
                <a:cubicBezTo>
                  <a:pt x="46" y="105"/>
                  <a:pt x="46" y="106"/>
                  <a:pt x="46" y="106"/>
                </a:cubicBezTo>
                <a:cubicBezTo>
                  <a:pt x="47" y="107"/>
                  <a:pt x="48" y="108"/>
                  <a:pt x="47" y="109"/>
                </a:cubicBezTo>
                <a:cubicBezTo>
                  <a:pt x="46" y="109"/>
                  <a:pt x="46" y="108"/>
                  <a:pt x="45" y="108"/>
                </a:cubicBezTo>
                <a:cubicBezTo>
                  <a:pt x="45" y="109"/>
                  <a:pt x="46" y="109"/>
                  <a:pt x="46" y="111"/>
                </a:cubicBezTo>
                <a:cubicBezTo>
                  <a:pt x="44" y="111"/>
                  <a:pt x="44" y="108"/>
                  <a:pt x="42" y="108"/>
                </a:cubicBezTo>
                <a:cubicBezTo>
                  <a:pt x="42" y="107"/>
                  <a:pt x="41" y="107"/>
                  <a:pt x="41" y="106"/>
                </a:cubicBezTo>
                <a:cubicBezTo>
                  <a:pt x="40" y="106"/>
                  <a:pt x="38" y="106"/>
                  <a:pt x="39" y="104"/>
                </a:cubicBezTo>
                <a:close/>
                <a:moveTo>
                  <a:pt x="37" y="108"/>
                </a:moveTo>
                <a:cubicBezTo>
                  <a:pt x="37" y="108"/>
                  <a:pt x="37" y="108"/>
                  <a:pt x="37" y="108"/>
                </a:cubicBezTo>
                <a:cubicBezTo>
                  <a:pt x="37" y="108"/>
                  <a:pt x="37" y="109"/>
                  <a:pt x="37" y="110"/>
                </a:cubicBezTo>
                <a:cubicBezTo>
                  <a:pt x="36" y="109"/>
                  <a:pt x="37" y="109"/>
                  <a:pt x="37" y="108"/>
                </a:cubicBezTo>
                <a:close/>
                <a:moveTo>
                  <a:pt x="24" y="135"/>
                </a:moveTo>
                <a:cubicBezTo>
                  <a:pt x="25" y="128"/>
                  <a:pt x="28" y="121"/>
                  <a:pt x="31" y="114"/>
                </a:cubicBezTo>
                <a:cubicBezTo>
                  <a:pt x="32" y="115"/>
                  <a:pt x="33" y="116"/>
                  <a:pt x="33" y="117"/>
                </a:cubicBezTo>
                <a:cubicBezTo>
                  <a:pt x="33" y="118"/>
                  <a:pt x="33" y="121"/>
                  <a:pt x="34" y="121"/>
                </a:cubicBezTo>
                <a:cubicBezTo>
                  <a:pt x="35" y="122"/>
                  <a:pt x="35" y="120"/>
                  <a:pt x="35" y="120"/>
                </a:cubicBezTo>
                <a:cubicBezTo>
                  <a:pt x="35" y="118"/>
                  <a:pt x="36" y="117"/>
                  <a:pt x="37" y="116"/>
                </a:cubicBezTo>
                <a:cubicBezTo>
                  <a:pt x="37" y="113"/>
                  <a:pt x="38" y="113"/>
                  <a:pt x="38" y="110"/>
                </a:cubicBezTo>
                <a:cubicBezTo>
                  <a:pt x="37" y="109"/>
                  <a:pt x="37" y="109"/>
                  <a:pt x="38" y="108"/>
                </a:cubicBezTo>
                <a:cubicBezTo>
                  <a:pt x="39" y="108"/>
                  <a:pt x="40" y="109"/>
                  <a:pt x="41" y="109"/>
                </a:cubicBezTo>
                <a:cubicBezTo>
                  <a:pt x="41" y="109"/>
                  <a:pt x="41" y="109"/>
                  <a:pt x="41" y="109"/>
                </a:cubicBezTo>
                <a:cubicBezTo>
                  <a:pt x="42" y="110"/>
                  <a:pt x="43" y="110"/>
                  <a:pt x="43" y="111"/>
                </a:cubicBezTo>
                <a:cubicBezTo>
                  <a:pt x="44" y="112"/>
                  <a:pt x="43" y="114"/>
                  <a:pt x="44" y="115"/>
                </a:cubicBezTo>
                <a:cubicBezTo>
                  <a:pt x="45" y="115"/>
                  <a:pt x="45" y="114"/>
                  <a:pt x="46" y="113"/>
                </a:cubicBezTo>
                <a:cubicBezTo>
                  <a:pt x="48" y="113"/>
                  <a:pt x="48" y="116"/>
                  <a:pt x="48" y="118"/>
                </a:cubicBezTo>
                <a:cubicBezTo>
                  <a:pt x="48" y="119"/>
                  <a:pt x="49" y="120"/>
                  <a:pt x="49" y="121"/>
                </a:cubicBezTo>
                <a:cubicBezTo>
                  <a:pt x="49" y="121"/>
                  <a:pt x="50" y="121"/>
                  <a:pt x="50" y="121"/>
                </a:cubicBezTo>
                <a:cubicBezTo>
                  <a:pt x="50" y="121"/>
                  <a:pt x="49" y="121"/>
                  <a:pt x="49" y="122"/>
                </a:cubicBezTo>
                <a:cubicBezTo>
                  <a:pt x="50" y="122"/>
                  <a:pt x="50" y="122"/>
                  <a:pt x="51" y="122"/>
                </a:cubicBezTo>
                <a:cubicBezTo>
                  <a:pt x="51" y="123"/>
                  <a:pt x="51" y="124"/>
                  <a:pt x="51" y="124"/>
                </a:cubicBezTo>
                <a:cubicBezTo>
                  <a:pt x="50" y="125"/>
                  <a:pt x="49" y="125"/>
                  <a:pt x="49" y="125"/>
                </a:cubicBezTo>
                <a:cubicBezTo>
                  <a:pt x="48" y="126"/>
                  <a:pt x="48" y="126"/>
                  <a:pt x="47" y="126"/>
                </a:cubicBezTo>
                <a:cubicBezTo>
                  <a:pt x="46" y="127"/>
                  <a:pt x="45" y="125"/>
                  <a:pt x="43" y="126"/>
                </a:cubicBezTo>
                <a:cubicBezTo>
                  <a:pt x="42" y="126"/>
                  <a:pt x="42" y="127"/>
                  <a:pt x="41" y="127"/>
                </a:cubicBezTo>
                <a:cubicBezTo>
                  <a:pt x="42" y="127"/>
                  <a:pt x="44" y="126"/>
                  <a:pt x="45" y="127"/>
                </a:cubicBezTo>
                <a:cubicBezTo>
                  <a:pt x="45" y="128"/>
                  <a:pt x="44" y="128"/>
                  <a:pt x="44" y="129"/>
                </a:cubicBezTo>
                <a:cubicBezTo>
                  <a:pt x="44" y="129"/>
                  <a:pt x="44" y="131"/>
                  <a:pt x="43" y="131"/>
                </a:cubicBezTo>
                <a:cubicBezTo>
                  <a:pt x="41" y="131"/>
                  <a:pt x="41" y="133"/>
                  <a:pt x="39" y="133"/>
                </a:cubicBezTo>
                <a:cubicBezTo>
                  <a:pt x="39" y="133"/>
                  <a:pt x="39" y="134"/>
                  <a:pt x="39" y="134"/>
                </a:cubicBezTo>
                <a:cubicBezTo>
                  <a:pt x="38" y="135"/>
                  <a:pt x="36" y="135"/>
                  <a:pt x="36" y="137"/>
                </a:cubicBezTo>
                <a:cubicBezTo>
                  <a:pt x="36" y="137"/>
                  <a:pt x="35" y="137"/>
                  <a:pt x="35" y="138"/>
                </a:cubicBezTo>
                <a:cubicBezTo>
                  <a:pt x="35" y="138"/>
                  <a:pt x="35" y="137"/>
                  <a:pt x="35" y="137"/>
                </a:cubicBezTo>
                <a:cubicBezTo>
                  <a:pt x="35" y="140"/>
                  <a:pt x="33" y="142"/>
                  <a:pt x="31" y="142"/>
                </a:cubicBezTo>
                <a:cubicBezTo>
                  <a:pt x="31" y="143"/>
                  <a:pt x="30" y="143"/>
                  <a:pt x="30" y="144"/>
                </a:cubicBezTo>
                <a:cubicBezTo>
                  <a:pt x="30" y="146"/>
                  <a:pt x="31" y="148"/>
                  <a:pt x="30" y="149"/>
                </a:cubicBezTo>
                <a:cubicBezTo>
                  <a:pt x="29" y="148"/>
                  <a:pt x="28" y="147"/>
                  <a:pt x="28" y="145"/>
                </a:cubicBezTo>
                <a:cubicBezTo>
                  <a:pt x="28" y="145"/>
                  <a:pt x="28" y="145"/>
                  <a:pt x="28" y="144"/>
                </a:cubicBezTo>
                <a:cubicBezTo>
                  <a:pt x="27" y="145"/>
                  <a:pt x="26" y="143"/>
                  <a:pt x="25" y="144"/>
                </a:cubicBezTo>
                <a:cubicBezTo>
                  <a:pt x="25" y="144"/>
                  <a:pt x="25" y="144"/>
                  <a:pt x="24" y="144"/>
                </a:cubicBezTo>
                <a:cubicBezTo>
                  <a:pt x="24" y="144"/>
                  <a:pt x="23" y="144"/>
                  <a:pt x="22" y="144"/>
                </a:cubicBezTo>
                <a:cubicBezTo>
                  <a:pt x="23" y="141"/>
                  <a:pt x="23" y="138"/>
                  <a:pt x="24" y="135"/>
                </a:cubicBezTo>
                <a:close/>
                <a:moveTo>
                  <a:pt x="47" y="130"/>
                </a:moveTo>
                <a:cubicBezTo>
                  <a:pt x="47" y="131"/>
                  <a:pt x="47" y="131"/>
                  <a:pt x="47" y="132"/>
                </a:cubicBezTo>
                <a:cubicBezTo>
                  <a:pt x="46" y="132"/>
                  <a:pt x="44" y="133"/>
                  <a:pt x="44" y="131"/>
                </a:cubicBezTo>
                <a:cubicBezTo>
                  <a:pt x="45" y="131"/>
                  <a:pt x="46" y="131"/>
                  <a:pt x="47" y="130"/>
                </a:cubicBezTo>
                <a:cubicBezTo>
                  <a:pt x="47" y="130"/>
                  <a:pt x="47" y="130"/>
                  <a:pt x="47" y="130"/>
                </a:cubicBezTo>
                <a:close/>
                <a:moveTo>
                  <a:pt x="37" y="156"/>
                </a:moveTo>
                <a:cubicBezTo>
                  <a:pt x="36" y="157"/>
                  <a:pt x="36" y="156"/>
                  <a:pt x="36" y="156"/>
                </a:cubicBezTo>
                <a:cubicBezTo>
                  <a:pt x="36" y="157"/>
                  <a:pt x="36" y="157"/>
                  <a:pt x="36" y="157"/>
                </a:cubicBezTo>
                <a:cubicBezTo>
                  <a:pt x="35" y="157"/>
                  <a:pt x="34" y="157"/>
                  <a:pt x="34" y="156"/>
                </a:cubicBezTo>
                <a:cubicBezTo>
                  <a:pt x="34" y="155"/>
                  <a:pt x="36" y="156"/>
                  <a:pt x="37" y="156"/>
                </a:cubicBezTo>
                <a:close/>
                <a:moveTo>
                  <a:pt x="34" y="154"/>
                </a:moveTo>
                <a:cubicBezTo>
                  <a:pt x="33" y="155"/>
                  <a:pt x="32" y="155"/>
                  <a:pt x="31" y="155"/>
                </a:cubicBezTo>
                <a:cubicBezTo>
                  <a:pt x="31" y="153"/>
                  <a:pt x="28" y="153"/>
                  <a:pt x="27" y="151"/>
                </a:cubicBezTo>
                <a:cubicBezTo>
                  <a:pt x="28" y="150"/>
                  <a:pt x="29" y="151"/>
                  <a:pt x="30" y="151"/>
                </a:cubicBezTo>
                <a:cubicBezTo>
                  <a:pt x="31" y="152"/>
                  <a:pt x="33" y="153"/>
                  <a:pt x="34" y="154"/>
                </a:cubicBezTo>
                <a:close/>
                <a:moveTo>
                  <a:pt x="25" y="152"/>
                </a:moveTo>
                <a:cubicBezTo>
                  <a:pt x="25" y="153"/>
                  <a:pt x="24" y="154"/>
                  <a:pt x="24" y="155"/>
                </a:cubicBezTo>
                <a:cubicBezTo>
                  <a:pt x="24" y="156"/>
                  <a:pt x="25" y="156"/>
                  <a:pt x="26" y="157"/>
                </a:cubicBezTo>
                <a:cubicBezTo>
                  <a:pt x="26" y="157"/>
                  <a:pt x="26" y="158"/>
                  <a:pt x="27" y="158"/>
                </a:cubicBezTo>
                <a:cubicBezTo>
                  <a:pt x="27" y="159"/>
                  <a:pt x="26" y="161"/>
                  <a:pt x="26" y="161"/>
                </a:cubicBezTo>
                <a:cubicBezTo>
                  <a:pt x="26" y="163"/>
                  <a:pt x="28" y="163"/>
                  <a:pt x="29" y="163"/>
                </a:cubicBezTo>
                <a:cubicBezTo>
                  <a:pt x="30" y="164"/>
                  <a:pt x="30" y="164"/>
                  <a:pt x="30" y="164"/>
                </a:cubicBezTo>
                <a:cubicBezTo>
                  <a:pt x="30" y="164"/>
                  <a:pt x="31" y="164"/>
                  <a:pt x="32" y="164"/>
                </a:cubicBezTo>
                <a:cubicBezTo>
                  <a:pt x="33" y="164"/>
                  <a:pt x="33" y="162"/>
                  <a:pt x="34" y="162"/>
                </a:cubicBezTo>
                <a:cubicBezTo>
                  <a:pt x="34" y="163"/>
                  <a:pt x="34" y="164"/>
                  <a:pt x="34" y="164"/>
                </a:cubicBezTo>
                <a:cubicBezTo>
                  <a:pt x="34" y="164"/>
                  <a:pt x="35" y="163"/>
                  <a:pt x="35" y="163"/>
                </a:cubicBezTo>
                <a:cubicBezTo>
                  <a:pt x="36" y="163"/>
                  <a:pt x="36" y="164"/>
                  <a:pt x="36" y="164"/>
                </a:cubicBezTo>
                <a:cubicBezTo>
                  <a:pt x="36" y="164"/>
                  <a:pt x="37" y="164"/>
                  <a:pt x="37" y="164"/>
                </a:cubicBezTo>
                <a:cubicBezTo>
                  <a:pt x="38" y="165"/>
                  <a:pt x="38" y="166"/>
                  <a:pt x="39" y="165"/>
                </a:cubicBezTo>
                <a:cubicBezTo>
                  <a:pt x="40" y="166"/>
                  <a:pt x="41" y="166"/>
                  <a:pt x="41" y="167"/>
                </a:cubicBezTo>
                <a:cubicBezTo>
                  <a:pt x="42" y="167"/>
                  <a:pt x="42" y="168"/>
                  <a:pt x="42" y="168"/>
                </a:cubicBezTo>
                <a:cubicBezTo>
                  <a:pt x="42" y="168"/>
                  <a:pt x="43" y="169"/>
                  <a:pt x="43" y="169"/>
                </a:cubicBezTo>
                <a:cubicBezTo>
                  <a:pt x="44" y="170"/>
                  <a:pt x="45" y="172"/>
                  <a:pt x="47" y="173"/>
                </a:cubicBezTo>
                <a:cubicBezTo>
                  <a:pt x="47" y="174"/>
                  <a:pt x="48" y="174"/>
                  <a:pt x="48" y="175"/>
                </a:cubicBezTo>
                <a:cubicBezTo>
                  <a:pt x="47" y="176"/>
                  <a:pt x="47" y="176"/>
                  <a:pt x="46" y="177"/>
                </a:cubicBezTo>
                <a:cubicBezTo>
                  <a:pt x="47" y="177"/>
                  <a:pt x="47" y="177"/>
                  <a:pt x="48" y="177"/>
                </a:cubicBezTo>
                <a:cubicBezTo>
                  <a:pt x="49" y="178"/>
                  <a:pt x="50" y="179"/>
                  <a:pt x="51" y="180"/>
                </a:cubicBezTo>
                <a:cubicBezTo>
                  <a:pt x="52" y="180"/>
                  <a:pt x="53" y="181"/>
                  <a:pt x="54" y="182"/>
                </a:cubicBezTo>
                <a:cubicBezTo>
                  <a:pt x="55" y="182"/>
                  <a:pt x="55" y="183"/>
                  <a:pt x="56" y="184"/>
                </a:cubicBezTo>
                <a:cubicBezTo>
                  <a:pt x="56" y="185"/>
                  <a:pt x="57" y="185"/>
                  <a:pt x="57" y="185"/>
                </a:cubicBezTo>
                <a:cubicBezTo>
                  <a:pt x="56" y="186"/>
                  <a:pt x="56" y="188"/>
                  <a:pt x="55" y="188"/>
                </a:cubicBezTo>
                <a:cubicBezTo>
                  <a:pt x="54" y="189"/>
                  <a:pt x="54" y="189"/>
                  <a:pt x="54" y="190"/>
                </a:cubicBezTo>
                <a:cubicBezTo>
                  <a:pt x="54" y="190"/>
                  <a:pt x="53" y="190"/>
                  <a:pt x="53" y="190"/>
                </a:cubicBezTo>
                <a:cubicBezTo>
                  <a:pt x="53" y="191"/>
                  <a:pt x="53" y="192"/>
                  <a:pt x="53" y="193"/>
                </a:cubicBezTo>
                <a:cubicBezTo>
                  <a:pt x="52" y="194"/>
                  <a:pt x="51" y="196"/>
                  <a:pt x="50" y="198"/>
                </a:cubicBezTo>
                <a:cubicBezTo>
                  <a:pt x="49" y="198"/>
                  <a:pt x="48" y="199"/>
                  <a:pt x="46" y="199"/>
                </a:cubicBezTo>
                <a:cubicBezTo>
                  <a:pt x="46" y="200"/>
                  <a:pt x="45" y="200"/>
                  <a:pt x="44" y="201"/>
                </a:cubicBezTo>
                <a:cubicBezTo>
                  <a:pt x="44" y="202"/>
                  <a:pt x="44" y="202"/>
                  <a:pt x="44" y="203"/>
                </a:cubicBezTo>
                <a:cubicBezTo>
                  <a:pt x="36" y="195"/>
                  <a:pt x="30" y="185"/>
                  <a:pt x="26" y="174"/>
                </a:cubicBezTo>
                <a:cubicBezTo>
                  <a:pt x="26" y="174"/>
                  <a:pt x="26" y="174"/>
                  <a:pt x="26" y="174"/>
                </a:cubicBezTo>
                <a:cubicBezTo>
                  <a:pt x="27" y="173"/>
                  <a:pt x="26" y="172"/>
                  <a:pt x="27" y="172"/>
                </a:cubicBezTo>
                <a:cubicBezTo>
                  <a:pt x="27" y="171"/>
                  <a:pt x="27" y="172"/>
                  <a:pt x="27" y="171"/>
                </a:cubicBezTo>
                <a:cubicBezTo>
                  <a:pt x="27" y="171"/>
                  <a:pt x="29" y="169"/>
                  <a:pt x="29" y="169"/>
                </a:cubicBezTo>
                <a:cubicBezTo>
                  <a:pt x="29" y="167"/>
                  <a:pt x="29" y="166"/>
                  <a:pt x="28" y="165"/>
                </a:cubicBezTo>
                <a:cubicBezTo>
                  <a:pt x="27" y="166"/>
                  <a:pt x="26" y="164"/>
                  <a:pt x="25" y="163"/>
                </a:cubicBezTo>
                <a:cubicBezTo>
                  <a:pt x="25" y="162"/>
                  <a:pt x="24" y="162"/>
                  <a:pt x="24" y="162"/>
                </a:cubicBezTo>
                <a:cubicBezTo>
                  <a:pt x="24" y="161"/>
                  <a:pt x="24" y="160"/>
                  <a:pt x="23" y="159"/>
                </a:cubicBezTo>
                <a:cubicBezTo>
                  <a:pt x="23" y="159"/>
                  <a:pt x="23" y="159"/>
                  <a:pt x="23" y="159"/>
                </a:cubicBezTo>
                <a:cubicBezTo>
                  <a:pt x="22" y="157"/>
                  <a:pt x="22" y="154"/>
                  <a:pt x="22" y="152"/>
                </a:cubicBezTo>
                <a:cubicBezTo>
                  <a:pt x="23" y="151"/>
                  <a:pt x="24" y="150"/>
                  <a:pt x="25" y="152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形状 19"/>
          <p:cNvSpPr/>
          <p:nvPr/>
        </p:nvSpPr>
        <p:spPr>
          <a:xfrm>
            <a:off x="6433139" y="2238057"/>
            <a:ext cx="1079546" cy="1016296"/>
          </a:xfrm>
          <a:custGeom>
            <a:avLst/>
            <a:gdLst>
              <a:gd name="TX0" fmla="*/ 246 w 330"/>
              <a:gd name="TY0" fmla="*/ 11 h 310"/>
              <a:gd name="TX1" fmla="*/ 246 w 330"/>
              <a:gd name="TY1" fmla="*/ 307 h 310"/>
              <a:gd name="TX2" fmla="*/ 327 w 330"/>
              <a:gd name="TY2" fmla="*/ 307 h 310"/>
              <a:gd name="TX3" fmla="*/ 327 w 330"/>
              <a:gd name="TY3" fmla="*/ 11 h 310"/>
              <a:gd name="TX4" fmla="*/ 246 w 330"/>
              <a:gd name="TY4" fmla="*/ 11 h 310"/>
              <a:gd name="TX6" fmla="*/ 261 w 330"/>
              <a:gd name="TY6" fmla="*/ 30 h 310"/>
              <a:gd name="TX7" fmla="*/ 312 w 330"/>
              <a:gd name="TY7" fmla="*/ 30 h 310"/>
              <a:gd name="TX8" fmla="*/ 312 w 330"/>
              <a:gd name="TY8" fmla="*/ 49 h 310"/>
              <a:gd name="TX9" fmla="*/ 261 w 330"/>
              <a:gd name="TY9" fmla="*/ 49 h 310"/>
              <a:gd name="TX10" fmla="*/ 261 w 330"/>
              <a:gd name="TY10" fmla="*/ 30 h 310"/>
              <a:gd name="TX12" fmla="*/ 312 w 330"/>
              <a:gd name="TY12" fmla="*/ 283 h 310"/>
              <a:gd name="TX13" fmla="*/ 261 w 330"/>
              <a:gd name="TY13" fmla="*/ 283 h 310"/>
              <a:gd name="TX14" fmla="*/ 261 w 330"/>
              <a:gd name="TY14" fmla="*/ 265 h 310"/>
              <a:gd name="TX15" fmla="*/ 312 w 330"/>
              <a:gd name="TY15" fmla="*/ 265 h 310"/>
              <a:gd name="TX16" fmla="*/ 312 w 330"/>
              <a:gd name="TY16" fmla="*/ 283 h 310"/>
              <a:gd name="TX18" fmla="*/ 286 w 330"/>
              <a:gd name="TY18" fmla="*/ 236 h 310"/>
              <a:gd name="TX19" fmla="*/ 260 w 330"/>
              <a:gd name="TY19" fmla="*/ 209 h 310"/>
              <a:gd name="TX20" fmla="*/ 286 w 330"/>
              <a:gd name="TY20" fmla="*/ 182 h 310"/>
              <a:gd name="TX21" fmla="*/ 313 w 330"/>
              <a:gd name="TY21" fmla="*/ 209 h 310"/>
              <a:gd name="TX22" fmla="*/ 286 w 330"/>
              <a:gd name="TY22" fmla="*/ 236 h 310"/>
              <a:gd name="TX24" fmla="*/ 150 w 330"/>
              <a:gd name="TY24" fmla="*/ 307 h 310"/>
              <a:gd name="TX25" fmla="*/ 224 w 330"/>
              <a:gd name="TY25" fmla="*/ 307 h 310"/>
              <a:gd name="TX26" fmla="*/ 224 w 330"/>
              <a:gd name="TY26" fmla="*/ 58 h 310"/>
              <a:gd name="TX27" fmla="*/ 150 w 330"/>
              <a:gd name="TY27" fmla="*/ 58 h 310"/>
              <a:gd name="TX28" fmla="*/ 150 w 330"/>
              <a:gd name="TY28" fmla="*/ 307 h 310"/>
              <a:gd name="TX30" fmla="*/ 166 w 330"/>
              <a:gd name="TY30" fmla="*/ 78 h 310"/>
              <a:gd name="TX31" fmla="*/ 208 w 330"/>
              <a:gd name="TY31" fmla="*/ 78 h 310"/>
              <a:gd name="TX32" fmla="*/ 208 w 330"/>
              <a:gd name="TY32" fmla="*/ 96 h 310"/>
              <a:gd name="TX33" fmla="*/ 166 w 330"/>
              <a:gd name="TY33" fmla="*/ 96 h 310"/>
              <a:gd name="TX34" fmla="*/ 166 w 330"/>
              <a:gd name="TY34" fmla="*/ 78 h 310"/>
              <a:gd name="TX36" fmla="*/ 166 w 330"/>
              <a:gd name="TY36" fmla="*/ 265 h 310"/>
              <a:gd name="TX37" fmla="*/ 208 w 330"/>
              <a:gd name="TY37" fmla="*/ 265 h 310"/>
              <a:gd name="TX38" fmla="*/ 208 w 330"/>
              <a:gd name="TY38" fmla="*/ 283 h 310"/>
              <a:gd name="TX39" fmla="*/ 166 w 330"/>
              <a:gd name="TY39" fmla="*/ 283 h 310"/>
              <a:gd name="TX40" fmla="*/ 166 w 330"/>
              <a:gd name="TY40" fmla="*/ 265 h 310"/>
              <a:gd name="TX42" fmla="*/ 286 w 330"/>
              <a:gd name="TY42" fmla="*/ 197 h 310"/>
              <a:gd name="TX43" fmla="*/ 275 w 330"/>
              <a:gd name="TY43" fmla="*/ 209 h 310"/>
              <a:gd name="TX44" fmla="*/ 286 w 330"/>
              <a:gd name="TY44" fmla="*/ 220 h 310"/>
              <a:gd name="TX45" fmla="*/ 298 w 330"/>
              <a:gd name="TY45" fmla="*/ 209 h 310"/>
              <a:gd name="TX46" fmla="*/ 286 w 330"/>
              <a:gd name="TY46" fmla="*/ 197 h 310"/>
              <a:gd name="TX48" fmla="*/ 74 w 330"/>
              <a:gd name="TY48" fmla="*/ 0 h 310"/>
              <a:gd name="TX49" fmla="*/ 0 w 330"/>
              <a:gd name="TY49" fmla="*/ 287 h 310"/>
              <a:gd name="TX50" fmla="*/ 79 w 330"/>
              <a:gd name="TY50" fmla="*/ 307 h 310"/>
              <a:gd name="TX51" fmla="*/ 153 w 330"/>
              <a:gd name="TY51" fmla="*/ 20 h 310"/>
              <a:gd name="TX52" fmla="*/ 74 w 330"/>
              <a:gd name="TY52" fmla="*/ 0 h 310"/>
              <a:gd name="TX54" fmla="*/ 71 w 330"/>
              <a:gd name="TY54" fmla="*/ 280 h 310"/>
              <a:gd name="TX55" fmla="*/ 21 w 330"/>
              <a:gd name="TY55" fmla="*/ 267 h 310"/>
              <a:gd name="TX56" fmla="*/ 26 w 330"/>
              <a:gd name="TY56" fmla="*/ 249 h 310"/>
              <a:gd name="TX57" fmla="*/ 75 w 330"/>
              <a:gd name="TY57" fmla="*/ 262 h 310"/>
              <a:gd name="TX58" fmla="*/ 71 w 330"/>
              <a:gd name="TY58" fmla="*/ 280 h 310"/>
              <a:gd name="TX60" fmla="*/ 80 w 330"/>
              <a:gd name="TY60" fmla="*/ 40 h 310"/>
              <a:gd name="TX61" fmla="*/ 84 w 330"/>
              <a:gd name="TY61" fmla="*/ 23 h 310"/>
              <a:gd name="TX62" fmla="*/ 133 w 330"/>
              <a:gd name="TY62" fmla="*/ 35 h 310"/>
              <a:gd name="TX63" fmla="*/ 129 w 330"/>
              <a:gd name="TY63" fmla="*/ 53 h 310"/>
              <a:gd name="TX64" fmla="*/ 80 w 330"/>
              <a:gd name="TY64" fmla="*/ 40 h 31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2" y="TY12"/>
              </a:cxn>
              <a:cxn ang="0">
                <a:pos x="TX13" y="TY13"/>
              </a:cxn>
              <a:cxn ang="0">
                <a:pos x="TX14" y="TY14"/>
              </a:cxn>
              <a:cxn ang="0">
                <a:pos x="TX15" y="TY15"/>
              </a:cxn>
              <a:cxn ang="0">
                <a:pos x="TX16" y="TY16"/>
              </a:cxn>
              <a:cxn ang="0">
                <a:pos x="TX18" y="TY18"/>
              </a:cxn>
              <a:cxn ang="0">
                <a:pos x="TX19" y="TY19"/>
              </a:cxn>
              <a:cxn ang="0">
                <a:pos x="TX20" y="TY20"/>
              </a:cxn>
              <a:cxn ang="0">
                <a:pos x="TX21" y="TY21"/>
              </a:cxn>
              <a:cxn ang="0">
                <a:pos x="TX22" y="TY22"/>
              </a:cxn>
              <a:cxn ang="0">
                <a:pos x="TX24" y="TY24"/>
              </a:cxn>
              <a:cxn ang="0">
                <a:pos x="TX25" y="TY25"/>
              </a:cxn>
              <a:cxn ang="0">
                <a:pos x="TX26" y="TY26"/>
              </a:cxn>
              <a:cxn ang="0">
                <a:pos x="TX27" y="TY27"/>
              </a:cxn>
              <a:cxn ang="0">
                <a:pos x="TX28" y="TY28"/>
              </a:cxn>
              <a:cxn ang="0">
                <a:pos x="TX30" y="TY30"/>
              </a:cxn>
              <a:cxn ang="0">
                <a:pos x="TX31" y="TY31"/>
              </a:cxn>
              <a:cxn ang="0">
                <a:pos x="TX32" y="TY32"/>
              </a:cxn>
              <a:cxn ang="0">
                <a:pos x="TX33" y="TY33"/>
              </a:cxn>
              <a:cxn ang="0">
                <a:pos x="TX34" y="TY34"/>
              </a:cxn>
              <a:cxn ang="0">
                <a:pos x="TX36" y="TY36"/>
              </a:cxn>
              <a:cxn ang="0">
                <a:pos x="TX37" y="TY37"/>
              </a:cxn>
              <a:cxn ang="0">
                <a:pos x="TX38" y="TY38"/>
              </a:cxn>
              <a:cxn ang="0">
                <a:pos x="TX39" y="TY39"/>
              </a:cxn>
              <a:cxn ang="0">
                <a:pos x="TX40" y="TY40"/>
              </a:cxn>
              <a:cxn ang="0">
                <a:pos x="TX42" y="TY42"/>
              </a:cxn>
              <a:cxn ang="0">
                <a:pos x="TX43" y="TY43"/>
              </a:cxn>
              <a:cxn ang="0">
                <a:pos x="TX44" y="TY44"/>
              </a:cxn>
              <a:cxn ang="0">
                <a:pos x="TX45" y="TY45"/>
              </a:cxn>
              <a:cxn ang="0">
                <a:pos x="TX46" y="TY46"/>
              </a:cxn>
              <a:cxn ang="0">
                <a:pos x="TX48" y="TY48"/>
              </a:cxn>
              <a:cxn ang="0">
                <a:pos x="TX49" y="TY49"/>
              </a:cxn>
              <a:cxn ang="0">
                <a:pos x="TX50" y="TY50"/>
              </a:cxn>
              <a:cxn ang="0">
                <a:pos x="TX51" y="TY51"/>
              </a:cxn>
              <a:cxn ang="0">
                <a:pos x="TX52" y="TY52"/>
              </a:cxn>
              <a:cxn ang="0">
                <a:pos x="TX54" y="TY54"/>
              </a:cxn>
              <a:cxn ang="0">
                <a:pos x="TX55" y="TY55"/>
              </a:cxn>
              <a:cxn ang="0">
                <a:pos x="TX56" y="TY56"/>
              </a:cxn>
              <a:cxn ang="0">
                <a:pos x="TX57" y="TY57"/>
              </a:cxn>
              <a:cxn ang="0">
                <a:pos x="TX58" y="TY58"/>
              </a:cxn>
              <a:cxn ang="0">
                <a:pos x="TX60" y="TY60"/>
              </a:cxn>
              <a:cxn ang="0">
                <a:pos x="TX61" y="TY61"/>
              </a:cxn>
              <a:cxn ang="0">
                <a:pos x="TX62" y="TY62"/>
              </a:cxn>
              <a:cxn ang="0">
                <a:pos x="TX63" y="TY63"/>
              </a:cxn>
              <a:cxn ang="0">
                <a:pos x="TX64" y="TY64"/>
              </a:cxn>
            </a:cxnLst>
            <a:rect l="l" t="t" r="r" b="b"/>
            <a:pathLst>
              <a:path w="330" h="310">
                <a:moveTo>
                  <a:pt x="246" y="11"/>
                </a:moveTo>
                <a:cubicBezTo>
                  <a:pt x="246" y="307"/>
                  <a:pt x="246" y="307"/>
                  <a:pt x="246" y="307"/>
                </a:cubicBezTo>
                <a:cubicBezTo>
                  <a:pt x="327" y="307"/>
                  <a:pt x="327" y="307"/>
                  <a:pt x="327" y="307"/>
                </a:cubicBezTo>
                <a:cubicBezTo>
                  <a:pt x="327" y="11"/>
                  <a:pt x="327" y="11"/>
                  <a:pt x="327" y="11"/>
                </a:cubicBezTo>
                <a:lnTo>
                  <a:pt x="246" y="11"/>
                </a:lnTo>
                <a:close/>
                <a:moveTo>
                  <a:pt x="261" y="30"/>
                </a:moveTo>
                <a:cubicBezTo>
                  <a:pt x="312" y="30"/>
                  <a:pt x="312" y="30"/>
                  <a:pt x="312" y="30"/>
                </a:cubicBezTo>
                <a:cubicBezTo>
                  <a:pt x="312" y="49"/>
                  <a:pt x="312" y="49"/>
                  <a:pt x="312" y="49"/>
                </a:cubicBezTo>
                <a:cubicBezTo>
                  <a:pt x="261" y="49"/>
                  <a:pt x="261" y="49"/>
                  <a:pt x="261" y="49"/>
                </a:cubicBezTo>
                <a:lnTo>
                  <a:pt x="261" y="30"/>
                </a:lnTo>
                <a:close/>
                <a:moveTo>
                  <a:pt x="312" y="283"/>
                </a:moveTo>
                <a:cubicBezTo>
                  <a:pt x="261" y="283"/>
                  <a:pt x="261" y="283"/>
                  <a:pt x="261" y="283"/>
                </a:cubicBezTo>
                <a:cubicBezTo>
                  <a:pt x="261" y="265"/>
                  <a:pt x="261" y="265"/>
                  <a:pt x="261" y="265"/>
                </a:cubicBezTo>
                <a:cubicBezTo>
                  <a:pt x="312" y="265"/>
                  <a:pt x="312" y="265"/>
                  <a:pt x="312" y="265"/>
                </a:cubicBezTo>
                <a:lnTo>
                  <a:pt x="312" y="283"/>
                </a:lnTo>
                <a:close/>
                <a:moveTo>
                  <a:pt x="286" y="236"/>
                </a:moveTo>
                <a:cubicBezTo>
                  <a:pt x="272" y="236"/>
                  <a:pt x="260" y="224"/>
                  <a:pt x="260" y="209"/>
                </a:cubicBezTo>
                <a:cubicBezTo>
                  <a:pt x="260" y="194"/>
                  <a:pt x="272" y="182"/>
                  <a:pt x="286" y="182"/>
                </a:cubicBezTo>
                <a:cubicBezTo>
                  <a:pt x="301" y="182"/>
                  <a:pt x="313" y="194"/>
                  <a:pt x="313" y="209"/>
                </a:cubicBezTo>
                <a:cubicBezTo>
                  <a:pt x="313" y="224"/>
                  <a:pt x="301" y="236"/>
                  <a:pt x="286" y="236"/>
                </a:cubicBezTo>
                <a:close/>
                <a:moveTo>
                  <a:pt x="150" y="307"/>
                </a:moveTo>
                <a:cubicBezTo>
                  <a:pt x="224" y="307"/>
                  <a:pt x="224" y="307"/>
                  <a:pt x="224" y="307"/>
                </a:cubicBezTo>
                <a:cubicBezTo>
                  <a:pt x="224" y="58"/>
                  <a:pt x="224" y="58"/>
                  <a:pt x="224" y="58"/>
                </a:cubicBezTo>
                <a:cubicBezTo>
                  <a:pt x="150" y="58"/>
                  <a:pt x="150" y="58"/>
                  <a:pt x="150" y="58"/>
                </a:cubicBezTo>
                <a:lnTo>
                  <a:pt x="150" y="307"/>
                </a:lnTo>
                <a:close/>
                <a:moveTo>
                  <a:pt x="166" y="78"/>
                </a:moveTo>
                <a:cubicBezTo>
                  <a:pt x="208" y="78"/>
                  <a:pt x="208" y="78"/>
                  <a:pt x="208" y="78"/>
                </a:cubicBezTo>
                <a:cubicBezTo>
                  <a:pt x="208" y="96"/>
                  <a:pt x="208" y="96"/>
                  <a:pt x="208" y="96"/>
                </a:cubicBezTo>
                <a:cubicBezTo>
                  <a:pt x="166" y="96"/>
                  <a:pt x="166" y="96"/>
                  <a:pt x="166" y="96"/>
                </a:cubicBezTo>
                <a:lnTo>
                  <a:pt x="166" y="78"/>
                </a:lnTo>
                <a:close/>
                <a:moveTo>
                  <a:pt x="166" y="265"/>
                </a:moveTo>
                <a:cubicBezTo>
                  <a:pt x="208" y="265"/>
                  <a:pt x="208" y="265"/>
                  <a:pt x="208" y="265"/>
                </a:cubicBezTo>
                <a:cubicBezTo>
                  <a:pt x="208" y="283"/>
                  <a:pt x="208" y="283"/>
                  <a:pt x="208" y="283"/>
                </a:cubicBezTo>
                <a:cubicBezTo>
                  <a:pt x="166" y="283"/>
                  <a:pt x="166" y="283"/>
                  <a:pt x="166" y="283"/>
                </a:cubicBezTo>
                <a:lnTo>
                  <a:pt x="166" y="265"/>
                </a:lnTo>
                <a:close/>
                <a:moveTo>
                  <a:pt x="286" y="197"/>
                </a:moveTo>
                <a:cubicBezTo>
                  <a:pt x="280" y="197"/>
                  <a:pt x="275" y="202"/>
                  <a:pt x="275" y="209"/>
                </a:cubicBezTo>
                <a:cubicBezTo>
                  <a:pt x="275" y="215"/>
                  <a:pt x="280" y="220"/>
                  <a:pt x="286" y="220"/>
                </a:cubicBezTo>
                <a:cubicBezTo>
                  <a:pt x="293" y="220"/>
                  <a:pt x="298" y="215"/>
                  <a:pt x="298" y="209"/>
                </a:cubicBezTo>
                <a:cubicBezTo>
                  <a:pt x="298" y="202"/>
                  <a:pt x="293" y="197"/>
                  <a:pt x="286" y="197"/>
                </a:cubicBezTo>
                <a:close/>
                <a:moveTo>
                  <a:pt x="74" y="0"/>
                </a:moveTo>
                <a:cubicBezTo>
                  <a:pt x="0" y="287"/>
                  <a:pt x="0" y="287"/>
                  <a:pt x="0" y="287"/>
                </a:cubicBezTo>
                <a:cubicBezTo>
                  <a:pt x="79" y="307"/>
                  <a:pt x="79" y="307"/>
                  <a:pt x="79" y="307"/>
                </a:cubicBezTo>
                <a:cubicBezTo>
                  <a:pt x="153" y="20"/>
                  <a:pt x="153" y="20"/>
                  <a:pt x="153" y="20"/>
                </a:cubicBezTo>
                <a:lnTo>
                  <a:pt x="74" y="0"/>
                </a:lnTo>
                <a:close/>
                <a:moveTo>
                  <a:pt x="71" y="280"/>
                </a:moveTo>
                <a:cubicBezTo>
                  <a:pt x="21" y="267"/>
                  <a:pt x="21" y="267"/>
                  <a:pt x="21" y="267"/>
                </a:cubicBezTo>
                <a:cubicBezTo>
                  <a:pt x="26" y="249"/>
                  <a:pt x="26" y="249"/>
                  <a:pt x="26" y="249"/>
                </a:cubicBezTo>
                <a:cubicBezTo>
                  <a:pt x="75" y="262"/>
                  <a:pt x="75" y="262"/>
                  <a:pt x="75" y="262"/>
                </a:cubicBezTo>
                <a:lnTo>
                  <a:pt x="71" y="280"/>
                </a:lnTo>
                <a:close/>
                <a:moveTo>
                  <a:pt x="80" y="40"/>
                </a:moveTo>
                <a:cubicBezTo>
                  <a:pt x="84" y="23"/>
                  <a:pt x="84" y="23"/>
                  <a:pt x="84" y="23"/>
                </a:cubicBezTo>
                <a:cubicBezTo>
                  <a:pt x="133" y="35"/>
                  <a:pt x="133" y="35"/>
                  <a:pt x="133" y="35"/>
                </a:cubicBezTo>
                <a:cubicBezTo>
                  <a:pt x="129" y="53"/>
                  <a:pt x="129" y="53"/>
                  <a:pt x="129" y="53"/>
                </a:cubicBezTo>
                <a:lnTo>
                  <a:pt x="80" y="40"/>
                </a:ln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形状 20"/>
          <p:cNvSpPr/>
          <p:nvPr/>
        </p:nvSpPr>
        <p:spPr>
          <a:xfrm>
            <a:off x="4566259" y="4212872"/>
            <a:ext cx="1180465" cy="1123315"/>
          </a:xfrm>
          <a:custGeom>
            <a:avLst/>
            <a:gdLst>
              <a:gd name="TX0" fmla="*/ 137 w 329"/>
              <a:gd name="TY0" fmla="*/ 205 h 313"/>
              <a:gd name="TX1" fmla="*/ 155 w 329"/>
              <a:gd name="TY1" fmla="*/ 211 h 313"/>
              <a:gd name="TX2" fmla="*/ 175 w 329"/>
              <a:gd name="TY2" fmla="*/ 204 h 313"/>
              <a:gd name="TX3" fmla="*/ 195 w 329"/>
              <a:gd name="TY3" fmla="*/ 211 h 313"/>
              <a:gd name="TX4" fmla="*/ 212 w 329"/>
              <a:gd name="TY4" fmla="*/ 205 h 313"/>
              <a:gd name="TX5" fmla="*/ 250 w 329"/>
              <a:gd name="TY5" fmla="*/ 88 h 313"/>
              <a:gd name="TX6" fmla="*/ 204 w 329"/>
              <a:gd name="TY6" fmla="*/ 63 h 313"/>
              <a:gd name="TX7" fmla="*/ 186 w 329"/>
              <a:gd name="TY7" fmla="*/ 65 h 313"/>
              <a:gd name="TX8" fmla="*/ 186 w 329"/>
              <a:gd name="TY8" fmla="*/ 55 h 313"/>
              <a:gd name="TX9" fmla="*/ 191 w 329"/>
              <a:gd name="TY9" fmla="*/ 49 h 313"/>
              <a:gd name="TX10" fmla="*/ 211 w 329"/>
              <a:gd name="TY10" fmla="*/ 58 h 313"/>
              <a:gd name="TX11" fmla="*/ 268 w 329"/>
              <a:gd name="TY11" fmla="*/ 15 h 313"/>
              <a:gd name="TX12" fmla="*/ 273 w 329"/>
              <a:gd name="TY12" fmla="*/ 9 h 313"/>
              <a:gd name="TX13" fmla="*/ 266 w 329"/>
              <a:gd name="TY13" fmla="*/ 6 h 313"/>
              <a:gd name="TX14" fmla="*/ 232 w 329"/>
              <a:gd name="TY14" fmla="*/ 0 h 313"/>
              <a:gd name="TX15" fmla="*/ 187 w 329"/>
              <a:gd name="TY15" fmla="*/ 37 h 313"/>
              <a:gd name="TX16" fmla="*/ 183 w 329"/>
              <a:gd name="TY16" fmla="*/ 41 h 313"/>
              <a:gd name="TX17" fmla="*/ 165 w 329"/>
              <a:gd name="TY17" fmla="*/ 11 h 313"/>
              <a:gd name="TX18" fmla="*/ 152 w 329"/>
              <a:gd name="TY18" fmla="*/ 10 h 313"/>
              <a:gd name="TX19" fmla="*/ 151 w 329"/>
              <a:gd name="TY19" fmla="*/ 24 h 313"/>
              <a:gd name="TX20" fmla="*/ 167 w 329"/>
              <a:gd name="TY20" fmla="*/ 66 h 313"/>
              <a:gd name="TX21" fmla="*/ 146 w 329"/>
              <a:gd name="TY21" fmla="*/ 63 h 313"/>
              <a:gd name="TX22" fmla="*/ 100 w 329"/>
              <a:gd name="TY22" fmla="*/ 88 h 313"/>
              <a:gd name="TX23" fmla="*/ 137 w 329"/>
              <a:gd name="TY23" fmla="*/ 205 h 313"/>
              <a:gd name="TX25" fmla="*/ 0 w 329"/>
              <a:gd name="TY25" fmla="*/ 220 h 313"/>
              <a:gd name="TX26" fmla="*/ 0 w 329"/>
              <a:gd name="TY26" fmla="*/ 310 h 313"/>
              <a:gd name="TX27" fmla="*/ 326 w 329"/>
              <a:gd name="TY27" fmla="*/ 310 h 313"/>
              <a:gd name="TX28" fmla="*/ 326 w 329"/>
              <a:gd name="TY28" fmla="*/ 220 h 313"/>
              <a:gd name="TX29" fmla="*/ 0 w 329"/>
              <a:gd name="TY29" fmla="*/ 220 h 313"/>
              <a:gd name="TX31" fmla="*/ 46 w 329"/>
              <a:gd name="TY31" fmla="*/ 294 h 313"/>
              <a:gd name="TX32" fmla="*/ 26 w 329"/>
              <a:gd name="TY32" fmla="*/ 294 h 313"/>
              <a:gd name="TX33" fmla="*/ 26 w 329"/>
              <a:gd name="TY33" fmla="*/ 236 h 313"/>
              <a:gd name="TX34" fmla="*/ 46 w 329"/>
              <a:gd name="TY34" fmla="*/ 236 h 313"/>
              <a:gd name="TX35" fmla="*/ 46 w 329"/>
              <a:gd name="TY35" fmla="*/ 294 h 313"/>
              <a:gd name="TX37" fmla="*/ 108 w 329"/>
              <a:gd name="TY37" fmla="*/ 292 h 313"/>
              <a:gd name="TX38" fmla="*/ 81 w 329"/>
              <a:gd name="TY38" fmla="*/ 265 h 313"/>
              <a:gd name="TX39" fmla="*/ 108 w 329"/>
              <a:gd name="TY39" fmla="*/ 238 h 313"/>
              <a:gd name="TX40" fmla="*/ 135 w 329"/>
              <a:gd name="TY40" fmla="*/ 265 h 313"/>
              <a:gd name="TX41" fmla="*/ 108 w 329"/>
              <a:gd name="TY41" fmla="*/ 292 h 313"/>
              <a:gd name="TX43" fmla="*/ 305 w 329"/>
              <a:gd name="TY43" fmla="*/ 294 h 313"/>
              <a:gd name="TX44" fmla="*/ 285 w 329"/>
              <a:gd name="TY44" fmla="*/ 294 h 313"/>
              <a:gd name="TX45" fmla="*/ 285 w 329"/>
              <a:gd name="TY45" fmla="*/ 236 h 313"/>
              <a:gd name="TX46" fmla="*/ 305 w 329"/>
              <a:gd name="TY46" fmla="*/ 236 h 313"/>
              <a:gd name="TX47" fmla="*/ 305 w 329"/>
              <a:gd name="TY47" fmla="*/ 294 h 313"/>
              <a:gd name="TX49" fmla="*/ 108 w 329"/>
              <a:gd name="TY49" fmla="*/ 254 h 313"/>
              <a:gd name="TX50" fmla="*/ 97 w 329"/>
              <a:gd name="TY50" fmla="*/ 265 h 313"/>
              <a:gd name="TX51" fmla="*/ 108 w 329"/>
              <a:gd name="TY51" fmla="*/ 276 h 313"/>
              <a:gd name="TX52" fmla="*/ 120 w 329"/>
              <a:gd name="TY52" fmla="*/ 265 h 313"/>
              <a:gd name="TX53" fmla="*/ 108 w 329"/>
              <a:gd name="TY53" fmla="*/ 254 h 313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7" y="TY7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  <a:cxn ang="0">
                <a:pos x="TX14" y="TY14"/>
              </a:cxn>
              <a:cxn ang="0">
                <a:pos x="TX15" y="TY15"/>
              </a:cxn>
              <a:cxn ang="0">
                <a:pos x="TX16" y="TY16"/>
              </a:cxn>
              <a:cxn ang="0">
                <a:pos x="TX17" y="TY17"/>
              </a:cxn>
              <a:cxn ang="0">
                <a:pos x="TX18" y="TY18"/>
              </a:cxn>
              <a:cxn ang="0">
                <a:pos x="TX19" y="TY19"/>
              </a:cxn>
              <a:cxn ang="0">
                <a:pos x="TX20" y="TY20"/>
              </a:cxn>
              <a:cxn ang="0">
                <a:pos x="TX21" y="TY21"/>
              </a:cxn>
              <a:cxn ang="0">
                <a:pos x="TX22" y="TY22"/>
              </a:cxn>
              <a:cxn ang="0">
                <a:pos x="TX23" y="TY23"/>
              </a:cxn>
              <a:cxn ang="0">
                <a:pos x="TX25" y="TY25"/>
              </a:cxn>
              <a:cxn ang="0">
                <a:pos x="TX26" y="TY26"/>
              </a:cxn>
              <a:cxn ang="0">
                <a:pos x="TX27" y="TY27"/>
              </a:cxn>
              <a:cxn ang="0">
                <a:pos x="TX28" y="TY28"/>
              </a:cxn>
              <a:cxn ang="0">
                <a:pos x="TX29" y="TY29"/>
              </a:cxn>
              <a:cxn ang="0">
                <a:pos x="TX31" y="TY31"/>
              </a:cxn>
              <a:cxn ang="0">
                <a:pos x="TX32" y="TY32"/>
              </a:cxn>
              <a:cxn ang="0">
                <a:pos x="TX33" y="TY33"/>
              </a:cxn>
              <a:cxn ang="0">
                <a:pos x="TX34" y="TY34"/>
              </a:cxn>
              <a:cxn ang="0">
                <a:pos x="TX35" y="TY35"/>
              </a:cxn>
              <a:cxn ang="0">
                <a:pos x="TX37" y="TY37"/>
              </a:cxn>
              <a:cxn ang="0">
                <a:pos x="TX38" y="TY38"/>
              </a:cxn>
              <a:cxn ang="0">
                <a:pos x="TX39" y="TY39"/>
              </a:cxn>
              <a:cxn ang="0">
                <a:pos x="TX40" y="TY40"/>
              </a:cxn>
              <a:cxn ang="0">
                <a:pos x="TX41" y="TY41"/>
              </a:cxn>
              <a:cxn ang="0">
                <a:pos x="TX43" y="TY43"/>
              </a:cxn>
              <a:cxn ang="0">
                <a:pos x="TX44" y="TY44"/>
              </a:cxn>
              <a:cxn ang="0">
                <a:pos x="TX45" y="TY45"/>
              </a:cxn>
              <a:cxn ang="0">
                <a:pos x="TX46" y="TY46"/>
              </a:cxn>
              <a:cxn ang="0">
                <a:pos x="TX47" y="TY47"/>
              </a:cxn>
              <a:cxn ang="0">
                <a:pos x="TX49" y="TY49"/>
              </a:cxn>
              <a:cxn ang="0">
                <a:pos x="TX50" y="TY50"/>
              </a:cxn>
              <a:cxn ang="0">
                <a:pos x="TX51" y="TY51"/>
              </a:cxn>
              <a:cxn ang="0">
                <a:pos x="TX52" y="TY52"/>
              </a:cxn>
              <a:cxn ang="0">
                <a:pos x="TX53" y="TY53"/>
              </a:cxn>
            </a:cxnLst>
            <a:rect l="l" t="t" r="r" b="b"/>
            <a:pathLst>
              <a:path w="329" h="313">
                <a:moveTo>
                  <a:pt x="137" y="205"/>
                </a:moveTo>
                <a:cubicBezTo>
                  <a:pt x="143" y="209"/>
                  <a:pt x="149" y="211"/>
                  <a:pt x="155" y="211"/>
                </a:cubicBezTo>
                <a:cubicBezTo>
                  <a:pt x="163" y="211"/>
                  <a:pt x="170" y="208"/>
                  <a:pt x="175" y="204"/>
                </a:cubicBezTo>
                <a:cubicBezTo>
                  <a:pt x="180" y="208"/>
                  <a:pt x="187" y="211"/>
                  <a:pt x="195" y="211"/>
                </a:cubicBezTo>
                <a:cubicBezTo>
                  <a:pt x="201" y="211"/>
                  <a:pt x="207" y="209"/>
                  <a:pt x="212" y="205"/>
                </a:cubicBezTo>
                <a:cubicBezTo>
                  <a:pt x="250" y="175"/>
                  <a:pt x="267" y="124"/>
                  <a:pt x="250" y="88"/>
                </a:cubicBezTo>
                <a:cubicBezTo>
                  <a:pt x="242" y="72"/>
                  <a:pt x="226" y="63"/>
                  <a:pt x="204" y="63"/>
                </a:cubicBezTo>
                <a:cubicBezTo>
                  <a:pt x="198" y="63"/>
                  <a:pt x="192" y="64"/>
                  <a:pt x="186" y="65"/>
                </a:cubicBezTo>
                <a:cubicBezTo>
                  <a:pt x="186" y="62"/>
                  <a:pt x="186" y="59"/>
                  <a:pt x="186" y="55"/>
                </a:cubicBezTo>
                <a:cubicBezTo>
                  <a:pt x="187" y="53"/>
                  <a:pt x="189" y="51"/>
                  <a:pt x="191" y="49"/>
                </a:cubicBezTo>
                <a:cubicBezTo>
                  <a:pt x="194" y="53"/>
                  <a:pt x="201" y="58"/>
                  <a:pt x="211" y="58"/>
                </a:cubicBezTo>
                <a:cubicBezTo>
                  <a:pt x="227" y="58"/>
                  <a:pt x="247" y="44"/>
                  <a:pt x="268" y="15"/>
                </a:cubicBezTo>
                <a:cubicBezTo>
                  <a:pt x="273" y="9"/>
                  <a:pt x="273" y="9"/>
                  <a:pt x="273" y="9"/>
                </a:cubicBezTo>
                <a:cubicBezTo>
                  <a:pt x="266" y="6"/>
                  <a:pt x="266" y="6"/>
                  <a:pt x="266" y="6"/>
                </a:cubicBezTo>
                <a:cubicBezTo>
                  <a:pt x="265" y="6"/>
                  <a:pt x="249" y="0"/>
                  <a:pt x="232" y="0"/>
                </a:cubicBezTo>
                <a:cubicBezTo>
                  <a:pt x="207" y="0"/>
                  <a:pt x="191" y="13"/>
                  <a:pt x="187" y="37"/>
                </a:cubicBezTo>
                <a:cubicBezTo>
                  <a:pt x="186" y="38"/>
                  <a:pt x="184" y="40"/>
                  <a:pt x="183" y="41"/>
                </a:cubicBezTo>
                <a:cubicBezTo>
                  <a:pt x="180" y="32"/>
                  <a:pt x="174" y="22"/>
                  <a:pt x="165" y="11"/>
                </a:cubicBezTo>
                <a:cubicBezTo>
                  <a:pt x="162" y="7"/>
                  <a:pt x="156" y="7"/>
                  <a:pt x="152" y="10"/>
                </a:cubicBezTo>
                <a:cubicBezTo>
                  <a:pt x="148" y="14"/>
                  <a:pt x="148" y="20"/>
                  <a:pt x="151" y="24"/>
                </a:cubicBezTo>
                <a:cubicBezTo>
                  <a:pt x="166" y="41"/>
                  <a:pt x="168" y="56"/>
                  <a:pt x="167" y="66"/>
                </a:cubicBezTo>
                <a:cubicBezTo>
                  <a:pt x="161" y="64"/>
                  <a:pt x="154" y="63"/>
                  <a:pt x="146" y="63"/>
                </a:cubicBezTo>
                <a:cubicBezTo>
                  <a:pt x="118" y="63"/>
                  <a:pt x="105" y="77"/>
                  <a:pt x="100" y="88"/>
                </a:cubicBezTo>
                <a:cubicBezTo>
                  <a:pt x="83" y="124"/>
                  <a:pt x="99" y="175"/>
                  <a:pt x="137" y="205"/>
                </a:cubicBezTo>
                <a:close/>
                <a:moveTo>
                  <a:pt x="0" y="220"/>
                </a:moveTo>
                <a:cubicBezTo>
                  <a:pt x="0" y="310"/>
                  <a:pt x="0" y="310"/>
                  <a:pt x="0" y="310"/>
                </a:cubicBezTo>
                <a:cubicBezTo>
                  <a:pt x="326" y="310"/>
                  <a:pt x="326" y="310"/>
                  <a:pt x="326" y="310"/>
                </a:cubicBezTo>
                <a:cubicBezTo>
                  <a:pt x="326" y="220"/>
                  <a:pt x="326" y="220"/>
                  <a:pt x="326" y="220"/>
                </a:cubicBezTo>
                <a:lnTo>
                  <a:pt x="0" y="220"/>
                </a:lnTo>
                <a:close/>
                <a:moveTo>
                  <a:pt x="46" y="294"/>
                </a:moveTo>
                <a:cubicBezTo>
                  <a:pt x="26" y="294"/>
                  <a:pt x="26" y="294"/>
                  <a:pt x="26" y="294"/>
                </a:cubicBezTo>
                <a:cubicBezTo>
                  <a:pt x="26" y="236"/>
                  <a:pt x="26" y="236"/>
                  <a:pt x="26" y="236"/>
                </a:cubicBezTo>
                <a:cubicBezTo>
                  <a:pt x="46" y="236"/>
                  <a:pt x="46" y="236"/>
                  <a:pt x="46" y="236"/>
                </a:cubicBezTo>
                <a:lnTo>
                  <a:pt x="46" y="294"/>
                </a:lnTo>
                <a:close/>
                <a:moveTo>
                  <a:pt x="108" y="292"/>
                </a:moveTo>
                <a:cubicBezTo>
                  <a:pt x="93" y="292"/>
                  <a:pt x="81" y="280"/>
                  <a:pt x="81" y="265"/>
                </a:cubicBezTo>
                <a:cubicBezTo>
                  <a:pt x="81" y="250"/>
                  <a:pt x="93" y="238"/>
                  <a:pt x="108" y="238"/>
                </a:cubicBezTo>
                <a:cubicBezTo>
                  <a:pt x="123" y="238"/>
                  <a:pt x="135" y="250"/>
                  <a:pt x="135" y="265"/>
                </a:cubicBezTo>
                <a:cubicBezTo>
                  <a:pt x="135" y="280"/>
                  <a:pt x="123" y="292"/>
                  <a:pt x="108" y="292"/>
                </a:cubicBezTo>
                <a:close/>
                <a:moveTo>
                  <a:pt x="305" y="294"/>
                </a:moveTo>
                <a:cubicBezTo>
                  <a:pt x="285" y="294"/>
                  <a:pt x="285" y="294"/>
                  <a:pt x="285" y="294"/>
                </a:cubicBezTo>
                <a:cubicBezTo>
                  <a:pt x="285" y="236"/>
                  <a:pt x="285" y="236"/>
                  <a:pt x="285" y="236"/>
                </a:cubicBezTo>
                <a:cubicBezTo>
                  <a:pt x="305" y="236"/>
                  <a:pt x="305" y="236"/>
                  <a:pt x="305" y="236"/>
                </a:cubicBezTo>
                <a:lnTo>
                  <a:pt x="305" y="294"/>
                </a:lnTo>
                <a:close/>
                <a:moveTo>
                  <a:pt x="108" y="254"/>
                </a:moveTo>
                <a:cubicBezTo>
                  <a:pt x="102" y="254"/>
                  <a:pt x="97" y="259"/>
                  <a:pt x="97" y="265"/>
                </a:cubicBezTo>
                <a:cubicBezTo>
                  <a:pt x="97" y="271"/>
                  <a:pt x="102" y="276"/>
                  <a:pt x="108" y="276"/>
                </a:cubicBezTo>
                <a:cubicBezTo>
                  <a:pt x="114" y="276"/>
                  <a:pt x="120" y="271"/>
                  <a:pt x="120" y="265"/>
                </a:cubicBezTo>
                <a:cubicBezTo>
                  <a:pt x="120" y="259"/>
                  <a:pt x="114" y="254"/>
                  <a:pt x="108" y="254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形状 21"/>
          <p:cNvSpPr/>
          <p:nvPr/>
        </p:nvSpPr>
        <p:spPr>
          <a:xfrm>
            <a:off x="4469130" y="2052955"/>
            <a:ext cx="1288415" cy="1399540"/>
          </a:xfrm>
          <a:custGeom>
            <a:avLst/>
            <a:gdLst>
              <a:gd name="TX0" fmla="*/ 53 w 304"/>
              <a:gd name="TY0" fmla="*/ 79 h 330"/>
              <a:gd name="TX1" fmla="*/ 37 w 304"/>
              <a:gd name="TY1" fmla="*/ 70 h 330"/>
              <a:gd name="TX2" fmla="*/ 20 w 304"/>
              <a:gd name="TY2" fmla="*/ 75 h 330"/>
              <a:gd name="TX3" fmla="*/ 25 w 304"/>
              <a:gd name="TY3" fmla="*/ 92 h 330"/>
              <a:gd name="TX4" fmla="*/ 40 w 304"/>
              <a:gd name="TY4" fmla="*/ 101 h 330"/>
              <a:gd name="TX5" fmla="*/ 57 w 304"/>
              <a:gd name="TY5" fmla="*/ 96 h 330"/>
              <a:gd name="TX6" fmla="*/ 53 w 304"/>
              <a:gd name="TY6" fmla="*/ 79 h 330"/>
              <a:gd name="TX8" fmla="*/ 40 w 304"/>
              <a:gd name="TY8" fmla="*/ 199 h 330"/>
              <a:gd name="TX9" fmla="*/ 25 w 304"/>
              <a:gd name="TY9" fmla="*/ 208 h 330"/>
              <a:gd name="TX10" fmla="*/ 20 w 304"/>
              <a:gd name="TY10" fmla="*/ 225 h 330"/>
              <a:gd name="TX11" fmla="*/ 37 w 304"/>
              <a:gd name="TY11" fmla="*/ 230 h 330"/>
              <a:gd name="TX12" fmla="*/ 53 w 304"/>
              <a:gd name="TY12" fmla="*/ 221 h 330"/>
              <a:gd name="TX13" fmla="*/ 57 w 304"/>
              <a:gd name="TY13" fmla="*/ 204 h 330"/>
              <a:gd name="TX14" fmla="*/ 40 w 304"/>
              <a:gd name="TY14" fmla="*/ 199 h 330"/>
              <a:gd name="TX16" fmla="*/ 261 w 304"/>
              <a:gd name="TY16" fmla="*/ 101 h 330"/>
              <a:gd name="TX17" fmla="*/ 276 w 304"/>
              <a:gd name="TY17" fmla="*/ 92 h 330"/>
              <a:gd name="TX18" fmla="*/ 281 w 304"/>
              <a:gd name="TY18" fmla="*/ 75 h 330"/>
              <a:gd name="TX19" fmla="*/ 264 w 304"/>
              <a:gd name="TY19" fmla="*/ 70 h 330"/>
              <a:gd name="TX20" fmla="*/ 248 w 304"/>
              <a:gd name="TY20" fmla="*/ 79 h 330"/>
              <a:gd name="TX21" fmla="*/ 244 w 304"/>
              <a:gd name="TY21" fmla="*/ 96 h 330"/>
              <a:gd name="TX22" fmla="*/ 261 w 304"/>
              <a:gd name="TY22" fmla="*/ 101 h 330"/>
              <a:gd name="TX24" fmla="*/ 43 w 304"/>
              <a:gd name="TY24" fmla="*/ 150 h 330"/>
              <a:gd name="TX25" fmla="*/ 31 w 304"/>
              <a:gd name="TY25" fmla="*/ 138 h 330"/>
              <a:gd name="TX26" fmla="*/ 13 w 304"/>
              <a:gd name="TY26" fmla="*/ 138 h 330"/>
              <a:gd name="TX27" fmla="*/ 0 w 304"/>
              <a:gd name="TY27" fmla="*/ 150 h 330"/>
              <a:gd name="TX28" fmla="*/ 13 w 304"/>
              <a:gd name="TY28" fmla="*/ 163 h 330"/>
              <a:gd name="TX29" fmla="*/ 31 w 304"/>
              <a:gd name="TY29" fmla="*/ 163 h 330"/>
              <a:gd name="TX30" fmla="*/ 43 w 304"/>
              <a:gd name="TY30" fmla="*/ 150 h 330"/>
              <a:gd name="TX32" fmla="*/ 150 w 304"/>
              <a:gd name="TY32" fmla="*/ 43 h 330"/>
              <a:gd name="TX33" fmla="*/ 163 w 304"/>
              <a:gd name="TY33" fmla="*/ 30 h 330"/>
              <a:gd name="TX34" fmla="*/ 163 w 304"/>
              <a:gd name="TY34" fmla="*/ 12 h 330"/>
              <a:gd name="TX35" fmla="*/ 150 w 304"/>
              <a:gd name="TY35" fmla="*/ 0 h 330"/>
              <a:gd name="TX36" fmla="*/ 138 w 304"/>
              <a:gd name="TY36" fmla="*/ 12 h 330"/>
              <a:gd name="TX37" fmla="*/ 138 w 304"/>
              <a:gd name="TY37" fmla="*/ 30 h 330"/>
              <a:gd name="TX38" fmla="*/ 150 w 304"/>
              <a:gd name="TY38" fmla="*/ 43 h 330"/>
              <a:gd name="TX40" fmla="*/ 97 w 304"/>
              <a:gd name="TY40" fmla="*/ 57 h 330"/>
              <a:gd name="TX41" fmla="*/ 101 w 304"/>
              <a:gd name="TY41" fmla="*/ 40 h 330"/>
              <a:gd name="TX42" fmla="*/ 92 w 304"/>
              <a:gd name="TY42" fmla="*/ 24 h 330"/>
              <a:gd name="TX43" fmla="*/ 75 w 304"/>
              <a:gd name="TY43" fmla="*/ 20 h 330"/>
              <a:gd name="TX44" fmla="*/ 71 w 304"/>
              <a:gd name="TY44" fmla="*/ 37 h 330"/>
              <a:gd name="TX45" fmla="*/ 80 w 304"/>
              <a:gd name="TY45" fmla="*/ 52 h 330"/>
              <a:gd name="TX46" fmla="*/ 97 w 304"/>
              <a:gd name="TY46" fmla="*/ 57 h 330"/>
              <a:gd name="TX48" fmla="*/ 288 w 304"/>
              <a:gd name="TY48" fmla="*/ 138 h 330"/>
              <a:gd name="TX49" fmla="*/ 270 w 304"/>
              <a:gd name="TY49" fmla="*/ 138 h 330"/>
              <a:gd name="TX50" fmla="*/ 258 w 304"/>
              <a:gd name="TY50" fmla="*/ 150 h 330"/>
              <a:gd name="TX51" fmla="*/ 270 w 304"/>
              <a:gd name="TY51" fmla="*/ 163 h 330"/>
              <a:gd name="TX52" fmla="*/ 288 w 304"/>
              <a:gd name="TY52" fmla="*/ 163 h 330"/>
              <a:gd name="TX53" fmla="*/ 301 w 304"/>
              <a:gd name="TY53" fmla="*/ 150 h 330"/>
              <a:gd name="TX54" fmla="*/ 288 w 304"/>
              <a:gd name="TY54" fmla="*/ 138 h 330"/>
              <a:gd name="TX56" fmla="*/ 276 w 304"/>
              <a:gd name="TY56" fmla="*/ 208 h 330"/>
              <a:gd name="TX57" fmla="*/ 261 w 304"/>
              <a:gd name="TY57" fmla="*/ 199 h 330"/>
              <a:gd name="TX58" fmla="*/ 244 w 304"/>
              <a:gd name="TY58" fmla="*/ 204 h 330"/>
              <a:gd name="TX59" fmla="*/ 248 w 304"/>
              <a:gd name="TY59" fmla="*/ 221 h 330"/>
              <a:gd name="TX60" fmla="*/ 264 w 304"/>
              <a:gd name="TY60" fmla="*/ 230 h 330"/>
              <a:gd name="TX61" fmla="*/ 281 w 304"/>
              <a:gd name="TY61" fmla="*/ 225 h 330"/>
              <a:gd name="TX62" fmla="*/ 276 w 304"/>
              <a:gd name="TY62" fmla="*/ 208 h 330"/>
              <a:gd name="TX64" fmla="*/ 226 w 304"/>
              <a:gd name="TY64" fmla="*/ 20 h 330"/>
              <a:gd name="TX65" fmla="*/ 209 w 304"/>
              <a:gd name="TY65" fmla="*/ 24 h 330"/>
              <a:gd name="TX66" fmla="*/ 200 w 304"/>
              <a:gd name="TY66" fmla="*/ 40 h 330"/>
              <a:gd name="TX67" fmla="*/ 204 w 304"/>
              <a:gd name="TY67" fmla="*/ 57 h 330"/>
              <a:gd name="TX68" fmla="*/ 221 w 304"/>
              <a:gd name="TY68" fmla="*/ 52 h 330"/>
              <a:gd name="TX69" fmla="*/ 230 w 304"/>
              <a:gd name="TY69" fmla="*/ 37 h 330"/>
              <a:gd name="TX70" fmla="*/ 226 w 304"/>
              <a:gd name="TY70" fmla="*/ 20 h 330"/>
              <a:gd name="TX72" fmla="*/ 173 w 304"/>
              <a:gd name="TY72" fmla="*/ 292 h 330"/>
              <a:gd name="TX73" fmla="*/ 128 w 304"/>
              <a:gd name="TY73" fmla="*/ 292 h 330"/>
              <a:gd name="TX74" fmla="*/ 123 w 304"/>
              <a:gd name="TY74" fmla="*/ 297 h 330"/>
              <a:gd name="TX75" fmla="*/ 123 w 304"/>
              <a:gd name="TY75" fmla="*/ 307 h 330"/>
              <a:gd name="TX76" fmla="*/ 124 w 304"/>
              <a:gd name="TY76" fmla="*/ 310 h 330"/>
              <a:gd name="TX77" fmla="*/ 128 w 304"/>
              <a:gd name="TY77" fmla="*/ 314 h 330"/>
              <a:gd name="TX78" fmla="*/ 130 w 304"/>
              <a:gd name="TY78" fmla="*/ 315 h 330"/>
              <a:gd name="TX79" fmla="*/ 132 w 304"/>
              <a:gd name="TY79" fmla="*/ 316 h 330"/>
              <a:gd name="TX80" fmla="*/ 133 w 304"/>
              <a:gd name="TY80" fmla="*/ 316 h 330"/>
              <a:gd name="TX81" fmla="*/ 141 w 304"/>
              <a:gd name="TY81" fmla="*/ 324 h 330"/>
              <a:gd name="TX82" fmla="*/ 142 w 304"/>
              <a:gd name="TY82" fmla="*/ 326 h 330"/>
              <a:gd name="TX83" fmla="*/ 150 w 304"/>
              <a:gd name="TY83" fmla="*/ 327 h 330"/>
              <a:gd name="TX84" fmla="*/ 150 w 304"/>
              <a:gd name="TY84" fmla="*/ 327 h 330"/>
              <a:gd name="TX85" fmla="*/ 159 w 304"/>
              <a:gd name="TY85" fmla="*/ 325 h 330"/>
              <a:gd name="TX86" fmla="*/ 160 w 304"/>
              <a:gd name="TY86" fmla="*/ 324 h 330"/>
              <a:gd name="TX87" fmla="*/ 169 w 304"/>
              <a:gd name="TY87" fmla="*/ 316 h 330"/>
              <a:gd name="TX88" fmla="*/ 170 w 304"/>
              <a:gd name="TY88" fmla="*/ 316 h 330"/>
              <a:gd name="TX89" fmla="*/ 171 w 304"/>
              <a:gd name="TY89" fmla="*/ 316 h 330"/>
              <a:gd name="TX90" fmla="*/ 174 w 304"/>
              <a:gd name="TY90" fmla="*/ 314 h 330"/>
              <a:gd name="TX91" fmla="*/ 177 w 304"/>
              <a:gd name="TY91" fmla="*/ 310 h 330"/>
              <a:gd name="TX92" fmla="*/ 178 w 304"/>
              <a:gd name="TY92" fmla="*/ 307 h 330"/>
              <a:gd name="TX93" fmla="*/ 178 w 304"/>
              <a:gd name="TY93" fmla="*/ 297 h 330"/>
              <a:gd name="TX94" fmla="*/ 173 w 304"/>
              <a:gd name="TY94" fmla="*/ 292 h 330"/>
              <a:gd name="TX96" fmla="*/ 151 w 304"/>
              <a:gd name="TY96" fmla="*/ 68 h 330"/>
              <a:gd name="TX97" fmla="*/ 71 w 304"/>
              <a:gd name="TY97" fmla="*/ 151 h 330"/>
              <a:gd name="TX98" fmla="*/ 87 w 304"/>
              <a:gd name="TY98" fmla="*/ 201 h 330"/>
              <a:gd name="TX99" fmla="*/ 95 w 304"/>
              <a:gd name="TY99" fmla="*/ 211 h 330"/>
              <a:gd name="TX100" fmla="*/ 122 w 304"/>
              <a:gd name="TY100" fmla="*/ 266 h 330"/>
              <a:gd name="TX101" fmla="*/ 116 w 304"/>
              <a:gd name="TY101" fmla="*/ 275 h 330"/>
              <a:gd name="TX102" fmla="*/ 125 w 304"/>
              <a:gd name="TY102" fmla="*/ 284 h 330"/>
              <a:gd name="TX103" fmla="*/ 176 w 304"/>
              <a:gd name="TY103" fmla="*/ 284 h 330"/>
              <a:gd name="TX104" fmla="*/ 185 w 304"/>
              <a:gd name="TY104" fmla="*/ 275 h 330"/>
              <a:gd name="TX105" fmla="*/ 181 w 304"/>
              <a:gd name="TY105" fmla="*/ 268 h 330"/>
              <a:gd name="TX106" fmla="*/ 207 w 304"/>
              <a:gd name="TY106" fmla="*/ 211 h 330"/>
              <a:gd name="TX107" fmla="*/ 215 w 304"/>
              <a:gd name="TY107" fmla="*/ 201 h 330"/>
              <a:gd name="TX108" fmla="*/ 231 w 304"/>
              <a:gd name="TY108" fmla="*/ 152 h 330"/>
              <a:gd name="TX109" fmla="*/ 207 w 304"/>
              <a:gd name="TY109" fmla="*/ 93 h 330"/>
              <a:gd name="TX110" fmla="*/ 151 w 304"/>
              <a:gd name="TY110" fmla="*/ 68 h 330"/>
            </a:gdLst>
            <a:ahLst/>
            <a:cxnLst>
              <a:cxn ang="0">
                <a:pos x="TX0" y="TY0"/>
              </a:cxn>
              <a:cxn ang="0">
                <a:pos x="TX1" y="TY1"/>
              </a:cxn>
              <a:cxn ang="0">
                <a:pos x="TX2" y="TY2"/>
              </a:cxn>
              <a:cxn ang="0">
                <a:pos x="TX3" y="TY3"/>
              </a:cxn>
              <a:cxn ang="0">
                <a:pos x="TX4" y="TY4"/>
              </a:cxn>
              <a:cxn ang="0">
                <a:pos x="TX5" y="TY5"/>
              </a:cxn>
              <a:cxn ang="0">
                <a:pos x="TX6" y="TY6"/>
              </a:cxn>
              <a:cxn ang="0">
                <a:pos x="TX8" y="TY8"/>
              </a:cxn>
              <a:cxn ang="0">
                <a:pos x="TX9" y="TY9"/>
              </a:cxn>
              <a:cxn ang="0">
                <a:pos x="TX10" y="TY10"/>
              </a:cxn>
              <a:cxn ang="0">
                <a:pos x="TX11" y="TY11"/>
              </a:cxn>
              <a:cxn ang="0">
                <a:pos x="TX12" y="TY12"/>
              </a:cxn>
              <a:cxn ang="0">
                <a:pos x="TX13" y="TY13"/>
              </a:cxn>
              <a:cxn ang="0">
                <a:pos x="TX14" y="TY14"/>
              </a:cxn>
              <a:cxn ang="0">
                <a:pos x="TX16" y="TY16"/>
              </a:cxn>
              <a:cxn ang="0">
                <a:pos x="TX17" y="TY17"/>
              </a:cxn>
              <a:cxn ang="0">
                <a:pos x="TX18" y="TY18"/>
              </a:cxn>
              <a:cxn ang="0">
                <a:pos x="TX19" y="TY19"/>
              </a:cxn>
              <a:cxn ang="0">
                <a:pos x="TX20" y="TY20"/>
              </a:cxn>
              <a:cxn ang="0">
                <a:pos x="TX21" y="TY21"/>
              </a:cxn>
              <a:cxn ang="0">
                <a:pos x="TX22" y="TY22"/>
              </a:cxn>
              <a:cxn ang="0">
                <a:pos x="TX24" y="TY24"/>
              </a:cxn>
              <a:cxn ang="0">
                <a:pos x="TX25" y="TY25"/>
              </a:cxn>
              <a:cxn ang="0">
                <a:pos x="TX26" y="TY26"/>
              </a:cxn>
              <a:cxn ang="0">
                <a:pos x="TX27" y="TY27"/>
              </a:cxn>
              <a:cxn ang="0">
                <a:pos x="TX28" y="TY28"/>
              </a:cxn>
              <a:cxn ang="0">
                <a:pos x="TX29" y="TY29"/>
              </a:cxn>
              <a:cxn ang="0">
                <a:pos x="TX30" y="TY30"/>
              </a:cxn>
              <a:cxn ang="0">
                <a:pos x="TX32" y="TY32"/>
              </a:cxn>
              <a:cxn ang="0">
                <a:pos x="TX33" y="TY33"/>
              </a:cxn>
              <a:cxn ang="0">
                <a:pos x="TX34" y="TY34"/>
              </a:cxn>
              <a:cxn ang="0">
                <a:pos x="TX35" y="TY35"/>
              </a:cxn>
              <a:cxn ang="0">
                <a:pos x="TX36" y="TY36"/>
              </a:cxn>
              <a:cxn ang="0">
                <a:pos x="TX37" y="TY37"/>
              </a:cxn>
              <a:cxn ang="0">
                <a:pos x="TX38" y="TY38"/>
              </a:cxn>
              <a:cxn ang="0">
                <a:pos x="TX40" y="TY40"/>
              </a:cxn>
              <a:cxn ang="0">
                <a:pos x="TX41" y="TY41"/>
              </a:cxn>
              <a:cxn ang="0">
                <a:pos x="TX42" y="TY42"/>
              </a:cxn>
              <a:cxn ang="0">
                <a:pos x="TX43" y="TY43"/>
              </a:cxn>
              <a:cxn ang="0">
                <a:pos x="TX44" y="TY44"/>
              </a:cxn>
              <a:cxn ang="0">
                <a:pos x="TX45" y="TY45"/>
              </a:cxn>
              <a:cxn ang="0">
                <a:pos x="TX46" y="TY46"/>
              </a:cxn>
              <a:cxn ang="0">
                <a:pos x="TX48" y="TY48"/>
              </a:cxn>
              <a:cxn ang="0">
                <a:pos x="TX49" y="TY49"/>
              </a:cxn>
              <a:cxn ang="0">
                <a:pos x="TX50" y="TY50"/>
              </a:cxn>
              <a:cxn ang="0">
                <a:pos x="TX51" y="TY51"/>
              </a:cxn>
              <a:cxn ang="0">
                <a:pos x="TX52" y="TY52"/>
              </a:cxn>
              <a:cxn ang="0">
                <a:pos x="TX53" y="TY53"/>
              </a:cxn>
              <a:cxn ang="0">
                <a:pos x="TX54" y="TY54"/>
              </a:cxn>
              <a:cxn ang="0">
                <a:pos x="TX56" y="TY56"/>
              </a:cxn>
              <a:cxn ang="0">
                <a:pos x="TX57" y="TY57"/>
              </a:cxn>
              <a:cxn ang="0">
                <a:pos x="TX58" y="TY58"/>
              </a:cxn>
              <a:cxn ang="0">
                <a:pos x="TX59" y="TY59"/>
              </a:cxn>
              <a:cxn ang="0">
                <a:pos x="TX60" y="TY60"/>
              </a:cxn>
              <a:cxn ang="0">
                <a:pos x="TX61" y="TY61"/>
              </a:cxn>
              <a:cxn ang="0">
                <a:pos x="TX62" y="TY62"/>
              </a:cxn>
              <a:cxn ang="0">
                <a:pos x="TX64" y="TY64"/>
              </a:cxn>
              <a:cxn ang="0">
                <a:pos x="TX65" y="TY65"/>
              </a:cxn>
              <a:cxn ang="0">
                <a:pos x="TX66" y="TY66"/>
              </a:cxn>
              <a:cxn ang="0">
                <a:pos x="TX67" y="TY67"/>
              </a:cxn>
              <a:cxn ang="0">
                <a:pos x="TX68" y="TY68"/>
              </a:cxn>
              <a:cxn ang="0">
                <a:pos x="TX69" y="TY69"/>
              </a:cxn>
              <a:cxn ang="0">
                <a:pos x="TX70" y="TY70"/>
              </a:cxn>
              <a:cxn ang="0">
                <a:pos x="TX72" y="TY72"/>
              </a:cxn>
              <a:cxn ang="0">
                <a:pos x="TX73" y="TY73"/>
              </a:cxn>
              <a:cxn ang="0">
                <a:pos x="TX74" y="TY74"/>
              </a:cxn>
              <a:cxn ang="0">
                <a:pos x="TX75" y="TY75"/>
              </a:cxn>
              <a:cxn ang="0">
                <a:pos x="TX76" y="TY76"/>
              </a:cxn>
              <a:cxn ang="0">
                <a:pos x="TX77" y="TY77"/>
              </a:cxn>
              <a:cxn ang="0">
                <a:pos x="TX78" y="TY78"/>
              </a:cxn>
              <a:cxn ang="0">
                <a:pos x="TX79" y="TY79"/>
              </a:cxn>
              <a:cxn ang="0">
                <a:pos x="TX80" y="TY80"/>
              </a:cxn>
              <a:cxn ang="0">
                <a:pos x="TX81" y="TY81"/>
              </a:cxn>
              <a:cxn ang="0">
                <a:pos x="TX82" y="TY82"/>
              </a:cxn>
              <a:cxn ang="0">
                <a:pos x="TX83" y="TY83"/>
              </a:cxn>
              <a:cxn ang="0">
                <a:pos x="TX84" y="TY84"/>
              </a:cxn>
              <a:cxn ang="0">
                <a:pos x="TX85" y="TY85"/>
              </a:cxn>
              <a:cxn ang="0">
                <a:pos x="TX86" y="TY86"/>
              </a:cxn>
              <a:cxn ang="0">
                <a:pos x="TX87" y="TY87"/>
              </a:cxn>
              <a:cxn ang="0">
                <a:pos x="TX88" y="TY88"/>
              </a:cxn>
              <a:cxn ang="0">
                <a:pos x="TX89" y="TY89"/>
              </a:cxn>
              <a:cxn ang="0">
                <a:pos x="TX90" y="TY90"/>
              </a:cxn>
              <a:cxn ang="0">
                <a:pos x="TX91" y="TY91"/>
              </a:cxn>
              <a:cxn ang="0">
                <a:pos x="TX92" y="TY92"/>
              </a:cxn>
              <a:cxn ang="0">
                <a:pos x="TX93" y="TY93"/>
              </a:cxn>
              <a:cxn ang="0">
                <a:pos x="TX94" y="TY94"/>
              </a:cxn>
              <a:cxn ang="0">
                <a:pos x="TX96" y="TY96"/>
              </a:cxn>
              <a:cxn ang="0">
                <a:pos x="TX97" y="TY97"/>
              </a:cxn>
              <a:cxn ang="0">
                <a:pos x="TX98" y="TY98"/>
              </a:cxn>
              <a:cxn ang="0">
                <a:pos x="TX99" y="TY99"/>
              </a:cxn>
              <a:cxn ang="0">
                <a:pos x="TX100" y="TY100"/>
              </a:cxn>
              <a:cxn ang="0">
                <a:pos x="TX101" y="TY101"/>
              </a:cxn>
              <a:cxn ang="0">
                <a:pos x="TX102" y="TY102"/>
              </a:cxn>
              <a:cxn ang="0">
                <a:pos x="TX103" y="TY103"/>
              </a:cxn>
              <a:cxn ang="0">
                <a:pos x="TX104" y="TY104"/>
              </a:cxn>
              <a:cxn ang="0">
                <a:pos x="TX105" y="TY105"/>
              </a:cxn>
              <a:cxn ang="0">
                <a:pos x="TX106" y="TY106"/>
              </a:cxn>
              <a:cxn ang="0">
                <a:pos x="TX107" y="TY107"/>
              </a:cxn>
              <a:cxn ang="0">
                <a:pos x="TX108" y="TY108"/>
              </a:cxn>
              <a:cxn ang="0">
                <a:pos x="TX109" y="TY109"/>
              </a:cxn>
              <a:cxn ang="0">
                <a:pos x="TX110" y="TY110"/>
              </a:cxn>
            </a:cxnLst>
            <a:rect l="l" t="t" r="r" b="b"/>
            <a:pathLst>
              <a:path w="304" h="330">
                <a:moveTo>
                  <a:pt x="53" y="79"/>
                </a:moveTo>
                <a:cubicBezTo>
                  <a:pt x="37" y="70"/>
                  <a:pt x="37" y="70"/>
                  <a:pt x="37" y="70"/>
                </a:cubicBezTo>
                <a:cubicBezTo>
                  <a:pt x="31" y="67"/>
                  <a:pt x="24" y="69"/>
                  <a:pt x="20" y="75"/>
                </a:cubicBezTo>
                <a:cubicBezTo>
                  <a:pt x="17" y="81"/>
                  <a:pt x="19" y="88"/>
                  <a:pt x="25" y="92"/>
                </a:cubicBezTo>
                <a:cubicBezTo>
                  <a:pt x="40" y="101"/>
                  <a:pt x="40" y="101"/>
                  <a:pt x="40" y="101"/>
                </a:cubicBezTo>
                <a:cubicBezTo>
                  <a:pt x="46" y="104"/>
                  <a:pt x="54" y="102"/>
                  <a:pt x="57" y="96"/>
                </a:cubicBezTo>
                <a:cubicBezTo>
                  <a:pt x="61" y="90"/>
                  <a:pt x="59" y="83"/>
                  <a:pt x="53" y="79"/>
                </a:cubicBezTo>
                <a:close/>
                <a:moveTo>
                  <a:pt x="40" y="199"/>
                </a:moveTo>
                <a:cubicBezTo>
                  <a:pt x="25" y="208"/>
                  <a:pt x="25" y="208"/>
                  <a:pt x="25" y="208"/>
                </a:cubicBezTo>
                <a:cubicBezTo>
                  <a:pt x="19" y="212"/>
                  <a:pt x="17" y="219"/>
                  <a:pt x="20" y="225"/>
                </a:cubicBezTo>
                <a:cubicBezTo>
                  <a:pt x="24" y="231"/>
                  <a:pt x="31" y="233"/>
                  <a:pt x="37" y="230"/>
                </a:cubicBezTo>
                <a:cubicBezTo>
                  <a:pt x="53" y="221"/>
                  <a:pt x="53" y="221"/>
                  <a:pt x="53" y="221"/>
                </a:cubicBezTo>
                <a:cubicBezTo>
                  <a:pt x="59" y="217"/>
                  <a:pt x="61" y="210"/>
                  <a:pt x="57" y="204"/>
                </a:cubicBezTo>
                <a:cubicBezTo>
                  <a:pt x="54" y="198"/>
                  <a:pt x="46" y="196"/>
                  <a:pt x="40" y="199"/>
                </a:cubicBezTo>
                <a:close/>
                <a:moveTo>
                  <a:pt x="261" y="101"/>
                </a:moveTo>
                <a:cubicBezTo>
                  <a:pt x="276" y="92"/>
                  <a:pt x="276" y="92"/>
                  <a:pt x="276" y="92"/>
                </a:cubicBezTo>
                <a:cubicBezTo>
                  <a:pt x="282" y="88"/>
                  <a:pt x="284" y="81"/>
                  <a:pt x="281" y="75"/>
                </a:cubicBezTo>
                <a:cubicBezTo>
                  <a:pt x="277" y="69"/>
                  <a:pt x="270" y="67"/>
                  <a:pt x="264" y="70"/>
                </a:cubicBezTo>
                <a:cubicBezTo>
                  <a:pt x="248" y="79"/>
                  <a:pt x="248" y="79"/>
                  <a:pt x="248" y="79"/>
                </a:cubicBezTo>
                <a:cubicBezTo>
                  <a:pt x="242" y="83"/>
                  <a:pt x="240" y="90"/>
                  <a:pt x="244" y="96"/>
                </a:cubicBezTo>
                <a:cubicBezTo>
                  <a:pt x="247" y="102"/>
                  <a:pt x="255" y="104"/>
                  <a:pt x="261" y="101"/>
                </a:cubicBezTo>
                <a:close/>
                <a:moveTo>
                  <a:pt x="43" y="150"/>
                </a:moveTo>
                <a:cubicBezTo>
                  <a:pt x="43" y="143"/>
                  <a:pt x="37" y="138"/>
                  <a:pt x="31" y="138"/>
                </a:cubicBezTo>
                <a:cubicBezTo>
                  <a:pt x="13" y="138"/>
                  <a:pt x="13" y="138"/>
                  <a:pt x="13" y="138"/>
                </a:cubicBezTo>
                <a:cubicBezTo>
                  <a:pt x="6" y="138"/>
                  <a:pt x="0" y="143"/>
                  <a:pt x="0" y="150"/>
                </a:cubicBezTo>
                <a:cubicBezTo>
                  <a:pt x="0" y="157"/>
                  <a:pt x="6" y="163"/>
                  <a:pt x="13" y="163"/>
                </a:cubicBezTo>
                <a:cubicBezTo>
                  <a:pt x="31" y="163"/>
                  <a:pt x="31" y="163"/>
                  <a:pt x="31" y="163"/>
                </a:cubicBezTo>
                <a:cubicBezTo>
                  <a:pt x="37" y="163"/>
                  <a:pt x="43" y="157"/>
                  <a:pt x="43" y="150"/>
                </a:cubicBezTo>
                <a:close/>
                <a:moveTo>
                  <a:pt x="150" y="43"/>
                </a:moveTo>
                <a:cubicBezTo>
                  <a:pt x="157" y="43"/>
                  <a:pt x="163" y="37"/>
                  <a:pt x="163" y="30"/>
                </a:cubicBezTo>
                <a:cubicBezTo>
                  <a:pt x="163" y="12"/>
                  <a:pt x="163" y="12"/>
                  <a:pt x="163" y="12"/>
                </a:cubicBezTo>
                <a:cubicBezTo>
                  <a:pt x="163" y="5"/>
                  <a:pt x="157" y="0"/>
                  <a:pt x="150" y="0"/>
                </a:cubicBezTo>
                <a:cubicBezTo>
                  <a:pt x="144" y="0"/>
                  <a:pt x="138" y="5"/>
                  <a:pt x="138" y="12"/>
                </a:cubicBezTo>
                <a:cubicBezTo>
                  <a:pt x="138" y="30"/>
                  <a:pt x="138" y="30"/>
                  <a:pt x="138" y="30"/>
                </a:cubicBezTo>
                <a:cubicBezTo>
                  <a:pt x="138" y="37"/>
                  <a:pt x="144" y="43"/>
                  <a:pt x="150" y="43"/>
                </a:cubicBezTo>
                <a:close/>
                <a:moveTo>
                  <a:pt x="97" y="57"/>
                </a:moveTo>
                <a:cubicBezTo>
                  <a:pt x="103" y="53"/>
                  <a:pt x="105" y="46"/>
                  <a:pt x="101" y="40"/>
                </a:cubicBezTo>
                <a:cubicBezTo>
                  <a:pt x="92" y="24"/>
                  <a:pt x="92" y="24"/>
                  <a:pt x="92" y="24"/>
                </a:cubicBezTo>
                <a:cubicBezTo>
                  <a:pt x="89" y="18"/>
                  <a:pt x="81" y="16"/>
                  <a:pt x="75" y="20"/>
                </a:cubicBezTo>
                <a:cubicBezTo>
                  <a:pt x="69" y="23"/>
                  <a:pt x="67" y="31"/>
                  <a:pt x="71" y="37"/>
                </a:cubicBezTo>
                <a:cubicBezTo>
                  <a:pt x="80" y="52"/>
                  <a:pt x="80" y="52"/>
                  <a:pt x="80" y="52"/>
                </a:cubicBezTo>
                <a:cubicBezTo>
                  <a:pt x="83" y="58"/>
                  <a:pt x="91" y="60"/>
                  <a:pt x="97" y="57"/>
                </a:cubicBezTo>
                <a:close/>
                <a:moveTo>
                  <a:pt x="288" y="138"/>
                </a:moveTo>
                <a:cubicBezTo>
                  <a:pt x="270" y="138"/>
                  <a:pt x="270" y="138"/>
                  <a:pt x="270" y="138"/>
                </a:cubicBezTo>
                <a:cubicBezTo>
                  <a:pt x="264" y="138"/>
                  <a:pt x="258" y="143"/>
                  <a:pt x="258" y="150"/>
                </a:cubicBezTo>
                <a:cubicBezTo>
                  <a:pt x="258" y="157"/>
                  <a:pt x="264" y="163"/>
                  <a:pt x="270" y="163"/>
                </a:cubicBezTo>
                <a:cubicBezTo>
                  <a:pt x="288" y="163"/>
                  <a:pt x="288" y="163"/>
                  <a:pt x="288" y="163"/>
                </a:cubicBezTo>
                <a:cubicBezTo>
                  <a:pt x="295" y="163"/>
                  <a:pt x="301" y="157"/>
                  <a:pt x="301" y="150"/>
                </a:cubicBezTo>
                <a:cubicBezTo>
                  <a:pt x="301" y="143"/>
                  <a:pt x="295" y="138"/>
                  <a:pt x="288" y="138"/>
                </a:cubicBezTo>
                <a:close/>
                <a:moveTo>
                  <a:pt x="276" y="208"/>
                </a:moveTo>
                <a:cubicBezTo>
                  <a:pt x="261" y="199"/>
                  <a:pt x="261" y="199"/>
                  <a:pt x="261" y="199"/>
                </a:cubicBezTo>
                <a:cubicBezTo>
                  <a:pt x="255" y="196"/>
                  <a:pt x="247" y="198"/>
                  <a:pt x="244" y="204"/>
                </a:cubicBezTo>
                <a:cubicBezTo>
                  <a:pt x="240" y="210"/>
                  <a:pt x="242" y="217"/>
                  <a:pt x="248" y="221"/>
                </a:cubicBezTo>
                <a:cubicBezTo>
                  <a:pt x="264" y="230"/>
                  <a:pt x="264" y="230"/>
                  <a:pt x="264" y="230"/>
                </a:cubicBezTo>
                <a:cubicBezTo>
                  <a:pt x="270" y="233"/>
                  <a:pt x="277" y="231"/>
                  <a:pt x="281" y="225"/>
                </a:cubicBezTo>
                <a:cubicBezTo>
                  <a:pt x="284" y="219"/>
                  <a:pt x="282" y="212"/>
                  <a:pt x="276" y="208"/>
                </a:cubicBezTo>
                <a:close/>
                <a:moveTo>
                  <a:pt x="226" y="20"/>
                </a:moveTo>
                <a:cubicBezTo>
                  <a:pt x="220" y="16"/>
                  <a:pt x="212" y="18"/>
                  <a:pt x="209" y="24"/>
                </a:cubicBezTo>
                <a:cubicBezTo>
                  <a:pt x="200" y="40"/>
                  <a:pt x="200" y="40"/>
                  <a:pt x="200" y="40"/>
                </a:cubicBezTo>
                <a:cubicBezTo>
                  <a:pt x="196" y="46"/>
                  <a:pt x="198" y="53"/>
                  <a:pt x="204" y="57"/>
                </a:cubicBezTo>
                <a:cubicBezTo>
                  <a:pt x="210" y="60"/>
                  <a:pt x="218" y="58"/>
                  <a:pt x="221" y="52"/>
                </a:cubicBezTo>
                <a:cubicBezTo>
                  <a:pt x="230" y="37"/>
                  <a:pt x="230" y="37"/>
                  <a:pt x="230" y="37"/>
                </a:cubicBezTo>
                <a:cubicBezTo>
                  <a:pt x="234" y="31"/>
                  <a:pt x="232" y="23"/>
                  <a:pt x="226" y="20"/>
                </a:cubicBezTo>
                <a:close/>
                <a:moveTo>
                  <a:pt x="173" y="292"/>
                </a:moveTo>
                <a:cubicBezTo>
                  <a:pt x="128" y="292"/>
                  <a:pt x="128" y="292"/>
                  <a:pt x="128" y="292"/>
                </a:cubicBezTo>
                <a:cubicBezTo>
                  <a:pt x="126" y="292"/>
                  <a:pt x="123" y="294"/>
                  <a:pt x="123" y="297"/>
                </a:cubicBezTo>
                <a:cubicBezTo>
                  <a:pt x="123" y="307"/>
                  <a:pt x="123" y="307"/>
                  <a:pt x="123" y="307"/>
                </a:cubicBezTo>
                <a:cubicBezTo>
                  <a:pt x="123" y="308"/>
                  <a:pt x="124" y="309"/>
                  <a:pt x="124" y="310"/>
                </a:cubicBezTo>
                <a:cubicBezTo>
                  <a:pt x="128" y="314"/>
                  <a:pt x="128" y="314"/>
                  <a:pt x="128" y="314"/>
                </a:cubicBezTo>
                <a:cubicBezTo>
                  <a:pt x="129" y="315"/>
                  <a:pt x="129" y="315"/>
                  <a:pt x="130" y="315"/>
                </a:cubicBezTo>
                <a:cubicBezTo>
                  <a:pt x="131" y="316"/>
                  <a:pt x="131" y="316"/>
                  <a:pt x="132" y="316"/>
                </a:cubicBezTo>
                <a:cubicBezTo>
                  <a:pt x="132" y="316"/>
                  <a:pt x="133" y="316"/>
                  <a:pt x="133" y="316"/>
                </a:cubicBezTo>
                <a:cubicBezTo>
                  <a:pt x="141" y="324"/>
                  <a:pt x="141" y="324"/>
                  <a:pt x="141" y="324"/>
                </a:cubicBezTo>
                <a:cubicBezTo>
                  <a:pt x="141" y="325"/>
                  <a:pt x="142" y="325"/>
                  <a:pt x="142" y="326"/>
                </a:cubicBezTo>
                <a:cubicBezTo>
                  <a:pt x="144" y="326"/>
                  <a:pt x="147" y="327"/>
                  <a:pt x="150" y="327"/>
                </a:cubicBezTo>
                <a:cubicBezTo>
                  <a:pt x="150" y="327"/>
                  <a:pt x="150" y="327"/>
                  <a:pt x="150" y="327"/>
                </a:cubicBezTo>
                <a:cubicBezTo>
                  <a:pt x="155" y="326"/>
                  <a:pt x="158" y="326"/>
                  <a:pt x="159" y="325"/>
                </a:cubicBezTo>
                <a:cubicBezTo>
                  <a:pt x="160" y="325"/>
                  <a:pt x="160" y="325"/>
                  <a:pt x="160" y="324"/>
                </a:cubicBezTo>
                <a:cubicBezTo>
                  <a:pt x="160" y="324"/>
                  <a:pt x="168" y="316"/>
                  <a:pt x="169" y="316"/>
                </a:cubicBezTo>
                <a:cubicBezTo>
                  <a:pt x="169" y="316"/>
                  <a:pt x="169" y="316"/>
                  <a:pt x="170" y="316"/>
                </a:cubicBezTo>
                <a:cubicBezTo>
                  <a:pt x="170" y="316"/>
                  <a:pt x="170" y="316"/>
                  <a:pt x="171" y="316"/>
                </a:cubicBezTo>
                <a:cubicBezTo>
                  <a:pt x="172" y="316"/>
                  <a:pt x="173" y="315"/>
                  <a:pt x="174" y="314"/>
                </a:cubicBezTo>
                <a:cubicBezTo>
                  <a:pt x="177" y="310"/>
                  <a:pt x="177" y="310"/>
                  <a:pt x="177" y="310"/>
                </a:cubicBezTo>
                <a:cubicBezTo>
                  <a:pt x="178" y="309"/>
                  <a:pt x="178" y="308"/>
                  <a:pt x="178" y="307"/>
                </a:cubicBezTo>
                <a:cubicBezTo>
                  <a:pt x="178" y="297"/>
                  <a:pt x="178" y="297"/>
                  <a:pt x="178" y="297"/>
                </a:cubicBezTo>
                <a:cubicBezTo>
                  <a:pt x="178" y="294"/>
                  <a:pt x="176" y="292"/>
                  <a:pt x="173" y="292"/>
                </a:cubicBezTo>
                <a:close/>
                <a:moveTo>
                  <a:pt x="151" y="68"/>
                </a:moveTo>
                <a:cubicBezTo>
                  <a:pt x="107" y="68"/>
                  <a:pt x="71" y="105"/>
                  <a:pt x="71" y="151"/>
                </a:cubicBezTo>
                <a:cubicBezTo>
                  <a:pt x="71" y="169"/>
                  <a:pt x="76" y="186"/>
                  <a:pt x="87" y="201"/>
                </a:cubicBezTo>
                <a:cubicBezTo>
                  <a:pt x="87" y="201"/>
                  <a:pt x="92" y="208"/>
                  <a:pt x="95" y="211"/>
                </a:cubicBezTo>
                <a:cubicBezTo>
                  <a:pt x="113" y="234"/>
                  <a:pt x="122" y="252"/>
                  <a:pt x="122" y="266"/>
                </a:cubicBezTo>
                <a:cubicBezTo>
                  <a:pt x="119" y="268"/>
                  <a:pt x="116" y="271"/>
                  <a:pt x="116" y="275"/>
                </a:cubicBezTo>
                <a:cubicBezTo>
                  <a:pt x="116" y="280"/>
                  <a:pt x="120" y="284"/>
                  <a:pt x="125" y="284"/>
                </a:cubicBezTo>
                <a:cubicBezTo>
                  <a:pt x="176" y="284"/>
                  <a:pt x="176" y="284"/>
                  <a:pt x="176" y="284"/>
                </a:cubicBezTo>
                <a:cubicBezTo>
                  <a:pt x="181" y="284"/>
                  <a:pt x="185" y="280"/>
                  <a:pt x="185" y="275"/>
                </a:cubicBezTo>
                <a:cubicBezTo>
                  <a:pt x="185" y="272"/>
                  <a:pt x="184" y="269"/>
                  <a:pt x="181" y="268"/>
                </a:cubicBezTo>
                <a:cubicBezTo>
                  <a:pt x="181" y="251"/>
                  <a:pt x="189" y="232"/>
                  <a:pt x="207" y="211"/>
                </a:cubicBezTo>
                <a:cubicBezTo>
                  <a:pt x="209" y="208"/>
                  <a:pt x="214" y="201"/>
                  <a:pt x="215" y="201"/>
                </a:cubicBezTo>
                <a:cubicBezTo>
                  <a:pt x="225" y="187"/>
                  <a:pt x="230" y="170"/>
                  <a:pt x="231" y="152"/>
                </a:cubicBezTo>
                <a:cubicBezTo>
                  <a:pt x="231" y="129"/>
                  <a:pt x="222" y="109"/>
                  <a:pt x="207" y="93"/>
                </a:cubicBezTo>
                <a:cubicBezTo>
                  <a:pt x="192" y="77"/>
                  <a:pt x="172" y="68"/>
                  <a:pt x="151" y="68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85541" y="2052955"/>
            <a:ext cx="248601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defTabSz="508000" eaLnBrk="0"/>
            <a:r>
              <a:rPr lang="zh-CN" altLang="en-US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bg1"/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85541" y="2332055"/>
            <a:ext cx="4103169" cy="7385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085541" y="4212872"/>
            <a:ext cx="248601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defTabSz="508000" eaLnBrk="0"/>
            <a:r>
              <a:rPr lang="zh-CN" altLang="en-US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bg1"/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85541" y="4491972"/>
            <a:ext cx="4103169" cy="7385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608799" y="2052955"/>
            <a:ext cx="248601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defTabSz="508000" eaLnBrk="0"/>
            <a:r>
              <a:rPr lang="zh-CN" altLang="en-US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bg1"/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608799" y="2332055"/>
            <a:ext cx="4103169" cy="7385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608799" y="4212872"/>
            <a:ext cx="248601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defTabSz="508000" eaLnBrk="0"/>
            <a:r>
              <a:rPr lang="zh-CN" altLang="en-US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bg1"/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608799" y="4491972"/>
            <a:ext cx="4103169" cy="7385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319"/>
          <p:cNvSpPr/>
          <p:nvPr/>
        </p:nvSpPr>
        <p:spPr>
          <a:xfrm flipV="1">
            <a:off x="2706781" y="2061332"/>
            <a:ext cx="1311123" cy="0"/>
          </a:xfrm>
          <a:prstGeom prst="line">
            <a:avLst/>
          </a:prstGeom>
          <a:ln w="25400">
            <a:solidFill>
              <a:srgbClr val="FFD2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" name="Shape 1290"/>
          <p:cNvSpPr/>
          <p:nvPr/>
        </p:nvSpPr>
        <p:spPr>
          <a:xfrm>
            <a:off x="2133796" y="1753189"/>
            <a:ext cx="618188" cy="618188"/>
          </a:xfrm>
          <a:prstGeom prst="rect">
            <a:avLst/>
          </a:prstGeom>
          <a:solidFill>
            <a:srgbClr val="FFD200"/>
          </a:solidFill>
          <a:ln w="12700" cap="flat">
            <a:noFill/>
            <a:miter lim="400000"/>
          </a:ln>
          <a:effectLst/>
        </p:spPr>
        <p:txBody>
          <a:bodyPr wrap="square" lIns="67733" tIns="67733" rIns="67733" bIns="67733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grpSp>
        <p:nvGrpSpPr>
          <p:cNvPr id="4" name="Group 1293"/>
          <p:cNvGrpSpPr/>
          <p:nvPr/>
        </p:nvGrpSpPr>
        <p:grpSpPr>
          <a:xfrm>
            <a:off x="2319772" y="1927813"/>
            <a:ext cx="246236" cy="268940"/>
            <a:chOff x="0" y="0"/>
            <a:chExt cx="495252" cy="540918"/>
          </a:xfrm>
        </p:grpSpPr>
        <p:sp>
          <p:nvSpPr>
            <p:cNvPr id="5" name="Shape 1291"/>
            <p:cNvSpPr/>
            <p:nvPr/>
          </p:nvSpPr>
          <p:spPr>
            <a:xfrm>
              <a:off x="107933" y="0"/>
              <a:ext cx="270131" cy="27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64" y="18436"/>
                  </a:moveTo>
                  <a:cubicBezTo>
                    <a:pt x="5273" y="20546"/>
                    <a:pt x="7818" y="21600"/>
                    <a:pt x="10800" y="21600"/>
                  </a:cubicBezTo>
                  <a:cubicBezTo>
                    <a:pt x="13782" y="21600"/>
                    <a:pt x="16327" y="20546"/>
                    <a:pt x="18436" y="18436"/>
                  </a:cubicBezTo>
                  <a:cubicBezTo>
                    <a:pt x="20546" y="16327"/>
                    <a:pt x="21600" y="13782"/>
                    <a:pt x="21600" y="10800"/>
                  </a:cubicBezTo>
                  <a:cubicBezTo>
                    <a:pt x="21600" y="7818"/>
                    <a:pt x="20546" y="5273"/>
                    <a:pt x="18436" y="3164"/>
                  </a:cubicBezTo>
                  <a:cubicBezTo>
                    <a:pt x="16327" y="1054"/>
                    <a:pt x="13782" y="0"/>
                    <a:pt x="10800" y="0"/>
                  </a:cubicBezTo>
                  <a:cubicBezTo>
                    <a:pt x="7818" y="0"/>
                    <a:pt x="5273" y="1055"/>
                    <a:pt x="3164" y="3164"/>
                  </a:cubicBezTo>
                  <a:cubicBezTo>
                    <a:pt x="1055" y="5273"/>
                    <a:pt x="0" y="7818"/>
                    <a:pt x="0" y="10800"/>
                  </a:cubicBezTo>
                  <a:cubicBezTo>
                    <a:pt x="0" y="13782"/>
                    <a:pt x="1055" y="16327"/>
                    <a:pt x="3164" y="18436"/>
                  </a:cubicBezTo>
                  <a:cubicBezTo>
                    <a:pt x="3164" y="18436"/>
                    <a:pt x="3164" y="18436"/>
                    <a:pt x="3164" y="1843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265"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6" name="Shape 1292"/>
            <p:cNvSpPr/>
            <p:nvPr/>
          </p:nvSpPr>
          <p:spPr>
            <a:xfrm>
              <a:off x="0" y="248248"/>
              <a:ext cx="495253" cy="29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32" y="9360"/>
                  </a:moveTo>
                  <a:cubicBezTo>
                    <a:pt x="21225" y="8347"/>
                    <a:pt x="21089" y="7408"/>
                    <a:pt x="20925" y="6543"/>
                  </a:cubicBezTo>
                  <a:cubicBezTo>
                    <a:pt x="20761" y="5678"/>
                    <a:pt x="20542" y="4834"/>
                    <a:pt x="20266" y="4011"/>
                  </a:cubicBezTo>
                  <a:cubicBezTo>
                    <a:pt x="19989" y="3190"/>
                    <a:pt x="19673" y="2489"/>
                    <a:pt x="19314" y="1909"/>
                  </a:cubicBezTo>
                  <a:cubicBezTo>
                    <a:pt x="18957" y="1329"/>
                    <a:pt x="18519" y="867"/>
                    <a:pt x="18002" y="520"/>
                  </a:cubicBezTo>
                  <a:cubicBezTo>
                    <a:pt x="17487" y="175"/>
                    <a:pt x="16916" y="0"/>
                    <a:pt x="16292" y="0"/>
                  </a:cubicBezTo>
                  <a:cubicBezTo>
                    <a:pt x="16190" y="0"/>
                    <a:pt x="15970" y="187"/>
                    <a:pt x="15632" y="559"/>
                  </a:cubicBezTo>
                  <a:cubicBezTo>
                    <a:pt x="15295" y="931"/>
                    <a:pt x="14922" y="1348"/>
                    <a:pt x="14512" y="1805"/>
                  </a:cubicBezTo>
                  <a:cubicBezTo>
                    <a:pt x="14103" y="2264"/>
                    <a:pt x="13557" y="2680"/>
                    <a:pt x="12871" y="3051"/>
                  </a:cubicBezTo>
                  <a:cubicBezTo>
                    <a:pt x="12185" y="3423"/>
                    <a:pt x="11496" y="3610"/>
                    <a:pt x="10800" y="3610"/>
                  </a:cubicBezTo>
                  <a:cubicBezTo>
                    <a:pt x="10104" y="3610"/>
                    <a:pt x="9414" y="3423"/>
                    <a:pt x="8729" y="3051"/>
                  </a:cubicBezTo>
                  <a:cubicBezTo>
                    <a:pt x="8043" y="2680"/>
                    <a:pt x="7496" y="2264"/>
                    <a:pt x="7087" y="1805"/>
                  </a:cubicBezTo>
                  <a:cubicBezTo>
                    <a:pt x="6678" y="1348"/>
                    <a:pt x="6304" y="931"/>
                    <a:pt x="5967" y="559"/>
                  </a:cubicBezTo>
                  <a:cubicBezTo>
                    <a:pt x="5630" y="187"/>
                    <a:pt x="5410" y="0"/>
                    <a:pt x="5308" y="0"/>
                  </a:cubicBezTo>
                  <a:cubicBezTo>
                    <a:pt x="4684" y="0"/>
                    <a:pt x="4113" y="175"/>
                    <a:pt x="3597" y="520"/>
                  </a:cubicBezTo>
                  <a:cubicBezTo>
                    <a:pt x="3081" y="867"/>
                    <a:pt x="2643" y="1329"/>
                    <a:pt x="2286" y="1909"/>
                  </a:cubicBezTo>
                  <a:cubicBezTo>
                    <a:pt x="1927" y="2488"/>
                    <a:pt x="1611" y="3190"/>
                    <a:pt x="1334" y="4011"/>
                  </a:cubicBezTo>
                  <a:cubicBezTo>
                    <a:pt x="1058" y="4834"/>
                    <a:pt x="839" y="5678"/>
                    <a:pt x="675" y="6543"/>
                  </a:cubicBezTo>
                  <a:cubicBezTo>
                    <a:pt x="511" y="7408"/>
                    <a:pt x="375" y="8347"/>
                    <a:pt x="268" y="9360"/>
                  </a:cubicBezTo>
                  <a:cubicBezTo>
                    <a:pt x="161" y="10371"/>
                    <a:pt x="89" y="11314"/>
                    <a:pt x="53" y="12189"/>
                  </a:cubicBezTo>
                  <a:cubicBezTo>
                    <a:pt x="17" y="13063"/>
                    <a:pt x="0" y="13959"/>
                    <a:pt x="0" y="14877"/>
                  </a:cubicBezTo>
                  <a:cubicBezTo>
                    <a:pt x="0" y="16953"/>
                    <a:pt x="372" y="18593"/>
                    <a:pt x="1119" y="19795"/>
                  </a:cubicBezTo>
                  <a:cubicBezTo>
                    <a:pt x="1866" y="20998"/>
                    <a:pt x="2858" y="21600"/>
                    <a:pt x="4096" y="21600"/>
                  </a:cubicBezTo>
                  <a:lnTo>
                    <a:pt x="17504" y="21600"/>
                  </a:lnTo>
                  <a:cubicBezTo>
                    <a:pt x="18741" y="21600"/>
                    <a:pt x="19734" y="20998"/>
                    <a:pt x="20480" y="19795"/>
                  </a:cubicBezTo>
                  <a:cubicBezTo>
                    <a:pt x="21227" y="18593"/>
                    <a:pt x="21600" y="16953"/>
                    <a:pt x="21600" y="14877"/>
                  </a:cubicBezTo>
                  <a:cubicBezTo>
                    <a:pt x="21600" y="13959"/>
                    <a:pt x="21582" y="13063"/>
                    <a:pt x="21547" y="12189"/>
                  </a:cubicBezTo>
                  <a:cubicBezTo>
                    <a:pt x="21511" y="11314"/>
                    <a:pt x="21439" y="10371"/>
                    <a:pt x="21332" y="9360"/>
                  </a:cubicBezTo>
                  <a:cubicBezTo>
                    <a:pt x="21332" y="9360"/>
                    <a:pt x="21332" y="9360"/>
                    <a:pt x="21332" y="936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265"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8" name="Shape 1320"/>
          <p:cNvSpPr/>
          <p:nvPr/>
        </p:nvSpPr>
        <p:spPr>
          <a:xfrm flipV="1">
            <a:off x="4810683" y="2061332"/>
            <a:ext cx="1311123" cy="0"/>
          </a:xfrm>
          <a:prstGeom prst="line">
            <a:avLst/>
          </a:prstGeom>
          <a:ln w="25400">
            <a:solidFill>
              <a:srgbClr val="FFD2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9" name="Shape 1321"/>
          <p:cNvSpPr/>
          <p:nvPr/>
        </p:nvSpPr>
        <p:spPr>
          <a:xfrm flipV="1">
            <a:off x="6914585" y="2061332"/>
            <a:ext cx="1311123" cy="0"/>
          </a:xfrm>
          <a:prstGeom prst="line">
            <a:avLst/>
          </a:prstGeom>
          <a:ln w="25400">
            <a:solidFill>
              <a:srgbClr val="FFD2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0" name="Shape 1322"/>
          <p:cNvSpPr/>
          <p:nvPr/>
        </p:nvSpPr>
        <p:spPr>
          <a:xfrm flipH="1">
            <a:off x="2971773" y="4343777"/>
            <a:ext cx="1311123" cy="0"/>
          </a:xfrm>
          <a:prstGeom prst="line">
            <a:avLst/>
          </a:prstGeom>
          <a:ln w="25400">
            <a:solidFill>
              <a:srgbClr val="FFD2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1" name="Shape 1323"/>
          <p:cNvSpPr/>
          <p:nvPr/>
        </p:nvSpPr>
        <p:spPr>
          <a:xfrm flipH="1">
            <a:off x="5075675" y="4343777"/>
            <a:ext cx="1311123" cy="0"/>
          </a:xfrm>
          <a:prstGeom prst="line">
            <a:avLst/>
          </a:prstGeom>
          <a:ln w="25400">
            <a:solidFill>
              <a:srgbClr val="FFD2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2" name="Shape 1324"/>
          <p:cNvSpPr/>
          <p:nvPr/>
        </p:nvSpPr>
        <p:spPr>
          <a:xfrm flipH="1">
            <a:off x="7179578" y="4343777"/>
            <a:ext cx="1309553" cy="0"/>
          </a:xfrm>
          <a:prstGeom prst="line">
            <a:avLst/>
          </a:prstGeom>
          <a:ln w="25400">
            <a:solidFill>
              <a:srgbClr val="FFD2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3" name="Shape 1325"/>
          <p:cNvSpPr/>
          <p:nvPr/>
        </p:nvSpPr>
        <p:spPr>
          <a:xfrm flipV="1">
            <a:off x="9017745" y="2061332"/>
            <a:ext cx="1609047" cy="0"/>
          </a:xfrm>
          <a:prstGeom prst="line">
            <a:avLst/>
          </a:prstGeom>
          <a:ln w="25400">
            <a:solidFill>
              <a:srgbClr val="FFD200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4" name="Shape 1326"/>
          <p:cNvSpPr/>
          <p:nvPr/>
        </p:nvSpPr>
        <p:spPr>
          <a:xfrm>
            <a:off x="10625671" y="2071342"/>
            <a:ext cx="0" cy="2277860"/>
          </a:xfrm>
          <a:prstGeom prst="line">
            <a:avLst/>
          </a:prstGeom>
          <a:ln w="25400">
            <a:solidFill>
              <a:srgbClr val="FFD200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5" name="Shape 1327"/>
          <p:cNvSpPr/>
          <p:nvPr/>
        </p:nvSpPr>
        <p:spPr>
          <a:xfrm flipH="1">
            <a:off x="9283479" y="4343777"/>
            <a:ext cx="1342412" cy="0"/>
          </a:xfrm>
          <a:prstGeom prst="line">
            <a:avLst/>
          </a:prstGeom>
          <a:ln w="25400">
            <a:solidFill>
              <a:srgbClr val="FFD2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6" name="Shape 1328"/>
          <p:cNvSpPr/>
          <p:nvPr/>
        </p:nvSpPr>
        <p:spPr>
          <a:xfrm flipH="1">
            <a:off x="1517013" y="4343777"/>
            <a:ext cx="665875" cy="0"/>
          </a:xfrm>
          <a:prstGeom prst="line">
            <a:avLst/>
          </a:prstGeom>
          <a:ln w="25400">
            <a:solidFill>
              <a:srgbClr val="FFD200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7" name="Shape 1329"/>
          <p:cNvSpPr/>
          <p:nvPr/>
        </p:nvSpPr>
        <p:spPr>
          <a:xfrm flipV="1">
            <a:off x="1519373" y="2061332"/>
            <a:ext cx="0" cy="2287869"/>
          </a:xfrm>
          <a:prstGeom prst="line">
            <a:avLst/>
          </a:prstGeom>
          <a:ln w="25400">
            <a:solidFill>
              <a:srgbClr val="FFD200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8" name="Shape 1330"/>
          <p:cNvSpPr/>
          <p:nvPr/>
        </p:nvSpPr>
        <p:spPr>
          <a:xfrm>
            <a:off x="1513675" y="2061332"/>
            <a:ext cx="400328" cy="0"/>
          </a:xfrm>
          <a:prstGeom prst="line">
            <a:avLst/>
          </a:prstGeom>
          <a:ln w="25400">
            <a:solidFill>
              <a:srgbClr val="FFD2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0" name="Shape 1331"/>
          <p:cNvSpPr/>
          <p:nvPr/>
        </p:nvSpPr>
        <p:spPr>
          <a:xfrm>
            <a:off x="4237696" y="1753189"/>
            <a:ext cx="618188" cy="618188"/>
          </a:xfrm>
          <a:prstGeom prst="rect">
            <a:avLst/>
          </a:prstGeom>
          <a:solidFill>
            <a:srgbClr val="FFD200"/>
          </a:solidFill>
          <a:ln w="12700" cap="flat">
            <a:noFill/>
            <a:miter lim="400000"/>
          </a:ln>
          <a:effectLst/>
        </p:spPr>
        <p:txBody>
          <a:bodyPr wrap="square" lIns="67733" tIns="67733" rIns="67733" bIns="67733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grpSp>
        <p:nvGrpSpPr>
          <p:cNvPr id="21" name="Group 1334"/>
          <p:cNvGrpSpPr/>
          <p:nvPr/>
        </p:nvGrpSpPr>
        <p:grpSpPr>
          <a:xfrm>
            <a:off x="4462810" y="1944363"/>
            <a:ext cx="167018" cy="235840"/>
            <a:chOff x="0" y="0"/>
            <a:chExt cx="335921" cy="474344"/>
          </a:xfrm>
        </p:grpSpPr>
        <p:sp>
          <p:nvSpPr>
            <p:cNvPr id="22" name="Shape 1332"/>
            <p:cNvSpPr/>
            <p:nvPr/>
          </p:nvSpPr>
          <p:spPr>
            <a:xfrm>
              <a:off x="0" y="42435"/>
              <a:ext cx="335922" cy="43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1" y="0"/>
                  </a:moveTo>
                  <a:lnTo>
                    <a:pt x="17589" y="3600"/>
                  </a:lnTo>
                  <a:lnTo>
                    <a:pt x="4011" y="3600"/>
                  </a:lnTo>
                  <a:lnTo>
                    <a:pt x="2159" y="0"/>
                  </a:lnTo>
                  <a:cubicBezTo>
                    <a:pt x="972" y="0"/>
                    <a:pt x="0" y="756"/>
                    <a:pt x="0" y="1679"/>
                  </a:cubicBezTo>
                  <a:lnTo>
                    <a:pt x="0" y="19921"/>
                  </a:lnTo>
                  <a:cubicBezTo>
                    <a:pt x="0" y="20844"/>
                    <a:pt x="972" y="21600"/>
                    <a:pt x="2159" y="21600"/>
                  </a:cubicBezTo>
                  <a:lnTo>
                    <a:pt x="19441" y="21600"/>
                  </a:lnTo>
                  <a:cubicBezTo>
                    <a:pt x="20628" y="21600"/>
                    <a:pt x="21600" y="20844"/>
                    <a:pt x="21600" y="19921"/>
                  </a:cubicBezTo>
                  <a:lnTo>
                    <a:pt x="21600" y="1679"/>
                  </a:lnTo>
                  <a:cubicBezTo>
                    <a:pt x="21600" y="756"/>
                    <a:pt x="20628" y="0"/>
                    <a:pt x="1944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265"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23" name="Shape 1333"/>
            <p:cNvSpPr/>
            <p:nvPr/>
          </p:nvSpPr>
          <p:spPr>
            <a:xfrm>
              <a:off x="59175" y="0"/>
              <a:ext cx="215954" cy="9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1" y="21600"/>
                  </a:moveTo>
                  <a:lnTo>
                    <a:pt x="21600" y="10800"/>
                  </a:lnTo>
                  <a:lnTo>
                    <a:pt x="16369" y="10800"/>
                  </a:lnTo>
                  <a:lnTo>
                    <a:pt x="14641" y="0"/>
                  </a:lnTo>
                  <a:lnTo>
                    <a:pt x="6959" y="0"/>
                  </a:lnTo>
                  <a:lnTo>
                    <a:pt x="5231" y="10800"/>
                  </a:lnTo>
                  <a:lnTo>
                    <a:pt x="0" y="10800"/>
                  </a:lnTo>
                  <a:lnTo>
                    <a:pt x="2159" y="21600"/>
                  </a:lnTo>
                  <a:cubicBezTo>
                    <a:pt x="2159" y="21600"/>
                    <a:pt x="19441" y="21600"/>
                    <a:pt x="19441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265"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25" name="Shape 1336"/>
          <p:cNvSpPr/>
          <p:nvPr/>
        </p:nvSpPr>
        <p:spPr>
          <a:xfrm>
            <a:off x="6341599" y="1753189"/>
            <a:ext cx="618188" cy="618188"/>
          </a:xfrm>
          <a:prstGeom prst="rect">
            <a:avLst/>
          </a:prstGeom>
          <a:solidFill>
            <a:srgbClr val="FFD200"/>
          </a:solidFill>
          <a:ln w="12700" cap="flat">
            <a:noFill/>
            <a:miter lim="400000"/>
          </a:ln>
          <a:effectLst/>
        </p:spPr>
        <p:txBody>
          <a:bodyPr wrap="square" lIns="67733" tIns="67733" rIns="67733" bIns="67733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6" name="Shape 1337"/>
          <p:cNvSpPr/>
          <p:nvPr/>
        </p:nvSpPr>
        <p:spPr>
          <a:xfrm>
            <a:off x="6532772" y="1944363"/>
            <a:ext cx="235840" cy="235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4" h="20814" extrusionOk="0">
                <a:moveTo>
                  <a:pt x="16063" y="4751"/>
                </a:moveTo>
                <a:cubicBezTo>
                  <a:pt x="14562" y="3251"/>
                  <a:pt x="14186" y="1270"/>
                  <a:pt x="14318" y="1137"/>
                </a:cubicBezTo>
                <a:cubicBezTo>
                  <a:pt x="14452" y="1003"/>
                  <a:pt x="16354" y="1458"/>
                  <a:pt x="17856" y="2959"/>
                </a:cubicBezTo>
                <a:cubicBezTo>
                  <a:pt x="19356" y="4460"/>
                  <a:pt x="19807" y="6366"/>
                  <a:pt x="19677" y="6496"/>
                </a:cubicBezTo>
                <a:cubicBezTo>
                  <a:pt x="19548" y="6625"/>
                  <a:pt x="17564" y="6252"/>
                  <a:pt x="16063" y="4751"/>
                </a:cubicBezTo>
                <a:close/>
                <a:moveTo>
                  <a:pt x="8257" y="11610"/>
                </a:moveTo>
                <a:cubicBezTo>
                  <a:pt x="7827" y="11179"/>
                  <a:pt x="7967" y="10342"/>
                  <a:pt x="8569" y="9739"/>
                </a:cubicBezTo>
                <a:cubicBezTo>
                  <a:pt x="9172" y="9137"/>
                  <a:pt x="10009" y="8997"/>
                  <a:pt x="10440" y="9428"/>
                </a:cubicBezTo>
                <a:cubicBezTo>
                  <a:pt x="10869" y="9858"/>
                  <a:pt x="10730" y="10696"/>
                  <a:pt x="10128" y="11298"/>
                </a:cubicBezTo>
                <a:cubicBezTo>
                  <a:pt x="9526" y="11900"/>
                  <a:pt x="8687" y="12040"/>
                  <a:pt x="8257" y="11610"/>
                </a:cubicBezTo>
                <a:close/>
                <a:moveTo>
                  <a:pt x="18634" y="2180"/>
                </a:moveTo>
                <a:cubicBezTo>
                  <a:pt x="16698" y="243"/>
                  <a:pt x="14265" y="-466"/>
                  <a:pt x="13491" y="308"/>
                </a:cubicBezTo>
                <a:lnTo>
                  <a:pt x="10372" y="3426"/>
                </a:lnTo>
                <a:cubicBezTo>
                  <a:pt x="9900" y="3899"/>
                  <a:pt x="9488" y="5482"/>
                  <a:pt x="9676" y="7085"/>
                </a:cubicBezTo>
                <a:lnTo>
                  <a:pt x="240" y="16521"/>
                </a:lnTo>
                <a:cubicBezTo>
                  <a:pt x="-320" y="17081"/>
                  <a:pt x="134" y="18442"/>
                  <a:pt x="1253" y="19561"/>
                </a:cubicBezTo>
                <a:cubicBezTo>
                  <a:pt x="2373" y="20681"/>
                  <a:pt x="3733" y="21134"/>
                  <a:pt x="4293" y="20574"/>
                </a:cubicBezTo>
                <a:lnTo>
                  <a:pt x="13729" y="11138"/>
                </a:lnTo>
                <a:cubicBezTo>
                  <a:pt x="15332" y="11327"/>
                  <a:pt x="16915" y="10914"/>
                  <a:pt x="17388" y="10442"/>
                </a:cubicBezTo>
                <a:lnTo>
                  <a:pt x="20506" y="7324"/>
                </a:lnTo>
                <a:cubicBezTo>
                  <a:pt x="21280" y="6549"/>
                  <a:pt x="20573" y="4116"/>
                  <a:pt x="18634" y="218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8" name="Shape 1339"/>
          <p:cNvSpPr/>
          <p:nvPr/>
        </p:nvSpPr>
        <p:spPr>
          <a:xfrm>
            <a:off x="8445500" y="1753189"/>
            <a:ext cx="618188" cy="618188"/>
          </a:xfrm>
          <a:prstGeom prst="rect">
            <a:avLst/>
          </a:prstGeom>
          <a:solidFill>
            <a:srgbClr val="FFD200"/>
          </a:solidFill>
          <a:ln w="12700" cap="flat">
            <a:noFill/>
            <a:miter lim="400000"/>
          </a:ln>
          <a:effectLst/>
        </p:spPr>
        <p:txBody>
          <a:bodyPr wrap="square" lIns="67733" tIns="67733" rIns="67733" bIns="67733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9" name="Shape 1340"/>
          <p:cNvSpPr/>
          <p:nvPr/>
        </p:nvSpPr>
        <p:spPr>
          <a:xfrm>
            <a:off x="8636210" y="1944363"/>
            <a:ext cx="235826" cy="235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8" h="21320" extrusionOk="0">
                <a:moveTo>
                  <a:pt x="6122" y="19157"/>
                </a:moveTo>
                <a:lnTo>
                  <a:pt x="3902" y="19634"/>
                </a:lnTo>
                <a:cubicBezTo>
                  <a:pt x="3688" y="19233"/>
                  <a:pt x="3431" y="18833"/>
                  <a:pt x="2957" y="18361"/>
                </a:cubicBezTo>
                <a:cubicBezTo>
                  <a:pt x="2486" y="17889"/>
                  <a:pt x="2085" y="17631"/>
                  <a:pt x="1685" y="17417"/>
                </a:cubicBezTo>
                <a:lnTo>
                  <a:pt x="2162" y="15198"/>
                </a:lnTo>
                <a:lnTo>
                  <a:pt x="2804" y="14556"/>
                </a:lnTo>
                <a:cubicBezTo>
                  <a:pt x="2804" y="14556"/>
                  <a:pt x="4012" y="14580"/>
                  <a:pt x="5374" y="15944"/>
                </a:cubicBezTo>
                <a:cubicBezTo>
                  <a:pt x="6737" y="17307"/>
                  <a:pt x="6762" y="18516"/>
                  <a:pt x="6762" y="18516"/>
                </a:cubicBezTo>
                <a:cubicBezTo>
                  <a:pt x="6762" y="18516"/>
                  <a:pt x="6122" y="19157"/>
                  <a:pt x="6122" y="19157"/>
                </a:cubicBezTo>
                <a:close/>
                <a:moveTo>
                  <a:pt x="19625" y="1692"/>
                </a:moveTo>
                <a:cubicBezTo>
                  <a:pt x="17654" y="-280"/>
                  <a:pt x="16174" y="15"/>
                  <a:pt x="16174" y="15"/>
                </a:cubicBezTo>
                <a:lnTo>
                  <a:pt x="9270" y="6920"/>
                </a:lnTo>
                <a:lnTo>
                  <a:pt x="1379" y="14810"/>
                </a:lnTo>
                <a:lnTo>
                  <a:pt x="0" y="21320"/>
                </a:lnTo>
                <a:lnTo>
                  <a:pt x="6508" y="19939"/>
                </a:lnTo>
                <a:lnTo>
                  <a:pt x="14399" y="12048"/>
                </a:lnTo>
                <a:lnTo>
                  <a:pt x="21302" y="5145"/>
                </a:lnTo>
                <a:cubicBezTo>
                  <a:pt x="21302" y="5145"/>
                  <a:pt x="21600" y="3665"/>
                  <a:pt x="19625" y="169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1" name="Shape 1342"/>
          <p:cNvSpPr/>
          <p:nvPr/>
        </p:nvSpPr>
        <p:spPr>
          <a:xfrm>
            <a:off x="8445500" y="4034449"/>
            <a:ext cx="618188" cy="618188"/>
          </a:xfrm>
          <a:prstGeom prst="rect">
            <a:avLst/>
          </a:prstGeom>
          <a:solidFill>
            <a:srgbClr val="FFD200"/>
          </a:solidFill>
          <a:ln w="12700" cap="flat">
            <a:noFill/>
            <a:miter lim="400000"/>
          </a:ln>
          <a:effectLst/>
        </p:spPr>
        <p:txBody>
          <a:bodyPr wrap="square" lIns="67733" tIns="67733" rIns="67733" bIns="67733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2" name="Shape 1343"/>
          <p:cNvSpPr/>
          <p:nvPr/>
        </p:nvSpPr>
        <p:spPr>
          <a:xfrm>
            <a:off x="8659994" y="4208415"/>
            <a:ext cx="188258" cy="268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7" h="21276" extrusionOk="0">
                <a:moveTo>
                  <a:pt x="1877" y="21023"/>
                </a:moveTo>
                <a:cubicBezTo>
                  <a:pt x="2335" y="19958"/>
                  <a:pt x="3030" y="18458"/>
                  <a:pt x="3960" y="16288"/>
                </a:cubicBezTo>
                <a:cubicBezTo>
                  <a:pt x="8011" y="15823"/>
                  <a:pt x="9689" y="16658"/>
                  <a:pt x="12261" y="13325"/>
                </a:cubicBezTo>
                <a:cubicBezTo>
                  <a:pt x="10172" y="13789"/>
                  <a:pt x="7654" y="12465"/>
                  <a:pt x="7789" y="11892"/>
                </a:cubicBezTo>
                <a:cubicBezTo>
                  <a:pt x="7924" y="11318"/>
                  <a:pt x="13647" y="12306"/>
                  <a:pt x="17393" y="8447"/>
                </a:cubicBezTo>
                <a:cubicBezTo>
                  <a:pt x="12670" y="9202"/>
                  <a:pt x="11160" y="7540"/>
                  <a:pt x="11769" y="7289"/>
                </a:cubicBezTo>
                <a:cubicBezTo>
                  <a:pt x="13175" y="6708"/>
                  <a:pt x="17348" y="7048"/>
                  <a:pt x="19572" y="5477"/>
                </a:cubicBezTo>
                <a:cubicBezTo>
                  <a:pt x="20719" y="4669"/>
                  <a:pt x="21256" y="2702"/>
                  <a:pt x="20789" y="2000"/>
                </a:cubicBezTo>
                <a:cubicBezTo>
                  <a:pt x="20229" y="1153"/>
                  <a:pt x="16813" y="-111"/>
                  <a:pt x="14931" y="7"/>
                </a:cubicBezTo>
                <a:cubicBezTo>
                  <a:pt x="13047" y="126"/>
                  <a:pt x="10093" y="5208"/>
                  <a:pt x="9217" y="5168"/>
                </a:cubicBezTo>
                <a:cubicBezTo>
                  <a:pt x="8341" y="5128"/>
                  <a:pt x="8166" y="2892"/>
                  <a:pt x="9694" y="813"/>
                </a:cubicBezTo>
                <a:cubicBezTo>
                  <a:pt x="8081" y="1330"/>
                  <a:pt x="5127" y="2940"/>
                  <a:pt x="4200" y="4315"/>
                </a:cubicBezTo>
                <a:cubicBezTo>
                  <a:pt x="2475" y="6874"/>
                  <a:pt x="4362" y="12744"/>
                  <a:pt x="3757" y="12953"/>
                </a:cubicBezTo>
                <a:cubicBezTo>
                  <a:pt x="3151" y="13163"/>
                  <a:pt x="1114" y="10259"/>
                  <a:pt x="505" y="8944"/>
                </a:cubicBezTo>
                <a:cubicBezTo>
                  <a:pt x="-324" y="10961"/>
                  <a:pt x="-344" y="12982"/>
                  <a:pt x="2082" y="15667"/>
                </a:cubicBezTo>
                <a:cubicBezTo>
                  <a:pt x="1167" y="17429"/>
                  <a:pt x="667" y="19457"/>
                  <a:pt x="592" y="20487"/>
                </a:cubicBezTo>
                <a:cubicBezTo>
                  <a:pt x="557" y="21312"/>
                  <a:pt x="1675" y="21489"/>
                  <a:pt x="1877" y="21023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4" name="Shape 1345"/>
          <p:cNvSpPr/>
          <p:nvPr/>
        </p:nvSpPr>
        <p:spPr>
          <a:xfrm>
            <a:off x="6341599" y="4034449"/>
            <a:ext cx="618188" cy="618188"/>
          </a:xfrm>
          <a:prstGeom prst="rect">
            <a:avLst/>
          </a:prstGeom>
          <a:solidFill>
            <a:srgbClr val="FFD200"/>
          </a:solidFill>
          <a:ln w="12700" cap="flat">
            <a:noFill/>
            <a:miter lim="400000"/>
          </a:ln>
          <a:effectLst/>
        </p:spPr>
        <p:txBody>
          <a:bodyPr wrap="square" lIns="67733" tIns="67733" rIns="67733" bIns="67733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5" name="Shape 1346"/>
          <p:cNvSpPr/>
          <p:nvPr/>
        </p:nvSpPr>
        <p:spPr>
          <a:xfrm>
            <a:off x="6516223" y="4218143"/>
            <a:ext cx="268940" cy="268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5" h="21474" extrusionOk="0">
                <a:moveTo>
                  <a:pt x="2578" y="8409"/>
                </a:moveTo>
                <a:cubicBezTo>
                  <a:pt x="2578" y="5193"/>
                  <a:pt x="5174" y="2587"/>
                  <a:pt x="8376" y="2587"/>
                </a:cubicBezTo>
                <a:cubicBezTo>
                  <a:pt x="11580" y="2587"/>
                  <a:pt x="14435" y="5451"/>
                  <a:pt x="14435" y="8666"/>
                </a:cubicBezTo>
                <a:cubicBezTo>
                  <a:pt x="14435" y="11882"/>
                  <a:pt x="11838" y="14488"/>
                  <a:pt x="8635" y="14488"/>
                </a:cubicBezTo>
                <a:cubicBezTo>
                  <a:pt x="5431" y="14488"/>
                  <a:pt x="2578" y="11624"/>
                  <a:pt x="2578" y="8409"/>
                </a:cubicBezTo>
                <a:close/>
                <a:moveTo>
                  <a:pt x="20914" y="18167"/>
                </a:moveTo>
                <a:lnTo>
                  <a:pt x="15797" y="13032"/>
                </a:lnTo>
                <a:cubicBezTo>
                  <a:pt x="16568" y="11759"/>
                  <a:pt x="17013" y="10265"/>
                  <a:pt x="17013" y="8666"/>
                </a:cubicBezTo>
                <a:cubicBezTo>
                  <a:pt x="17013" y="4023"/>
                  <a:pt x="13004" y="0"/>
                  <a:pt x="8376" y="0"/>
                </a:cubicBezTo>
                <a:cubicBezTo>
                  <a:pt x="3750" y="0"/>
                  <a:pt x="0" y="3765"/>
                  <a:pt x="0" y="8409"/>
                </a:cubicBezTo>
                <a:cubicBezTo>
                  <a:pt x="0" y="13052"/>
                  <a:pt x="4008" y="17075"/>
                  <a:pt x="8635" y="17075"/>
                </a:cubicBezTo>
                <a:cubicBezTo>
                  <a:pt x="10173" y="17075"/>
                  <a:pt x="11614" y="16657"/>
                  <a:pt x="12852" y="15931"/>
                </a:cubicBezTo>
                <a:lnTo>
                  <a:pt x="17996" y="21094"/>
                </a:lnTo>
                <a:cubicBezTo>
                  <a:pt x="18500" y="21600"/>
                  <a:pt x="19317" y="21600"/>
                  <a:pt x="19819" y="21094"/>
                </a:cubicBezTo>
                <a:lnTo>
                  <a:pt x="21096" y="19815"/>
                </a:lnTo>
                <a:cubicBezTo>
                  <a:pt x="21600" y="19309"/>
                  <a:pt x="21417" y="18672"/>
                  <a:pt x="20914" y="18167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7" name="Shape 1348"/>
          <p:cNvSpPr/>
          <p:nvPr/>
        </p:nvSpPr>
        <p:spPr>
          <a:xfrm>
            <a:off x="4237697" y="4034449"/>
            <a:ext cx="618188" cy="618188"/>
          </a:xfrm>
          <a:prstGeom prst="rect">
            <a:avLst/>
          </a:prstGeom>
          <a:solidFill>
            <a:srgbClr val="FFD200"/>
          </a:solidFill>
          <a:ln w="12700" cap="flat">
            <a:noFill/>
            <a:miter lim="400000"/>
          </a:ln>
          <a:effectLst/>
        </p:spPr>
        <p:txBody>
          <a:bodyPr wrap="square" lIns="67733" tIns="67733" rIns="67733" bIns="67733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8" name="Shape 1349"/>
          <p:cNvSpPr/>
          <p:nvPr/>
        </p:nvSpPr>
        <p:spPr>
          <a:xfrm>
            <a:off x="4412321" y="4228487"/>
            <a:ext cx="268940" cy="248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92" y="12333"/>
                </a:moveTo>
                <a:cubicBezTo>
                  <a:pt x="19528" y="12511"/>
                  <a:pt x="19333" y="12600"/>
                  <a:pt x="19107" y="12600"/>
                </a:cubicBezTo>
                <a:cubicBezTo>
                  <a:pt x="18882" y="12600"/>
                  <a:pt x="18688" y="12511"/>
                  <a:pt x="18524" y="12333"/>
                </a:cubicBezTo>
                <a:cubicBezTo>
                  <a:pt x="18360" y="12155"/>
                  <a:pt x="18277" y="11944"/>
                  <a:pt x="18277" y="11700"/>
                </a:cubicBezTo>
                <a:cubicBezTo>
                  <a:pt x="18277" y="11456"/>
                  <a:pt x="18360" y="11245"/>
                  <a:pt x="18524" y="11067"/>
                </a:cubicBezTo>
                <a:cubicBezTo>
                  <a:pt x="18688" y="10889"/>
                  <a:pt x="18882" y="10800"/>
                  <a:pt x="19107" y="10800"/>
                </a:cubicBezTo>
                <a:cubicBezTo>
                  <a:pt x="19333" y="10800"/>
                  <a:pt x="19528" y="10889"/>
                  <a:pt x="19692" y="11067"/>
                </a:cubicBezTo>
                <a:cubicBezTo>
                  <a:pt x="19857" y="11245"/>
                  <a:pt x="19938" y="11456"/>
                  <a:pt x="19938" y="11700"/>
                </a:cubicBezTo>
                <a:cubicBezTo>
                  <a:pt x="19938" y="11944"/>
                  <a:pt x="19857" y="12155"/>
                  <a:pt x="19692" y="12333"/>
                </a:cubicBezTo>
                <a:cubicBezTo>
                  <a:pt x="19692" y="12333"/>
                  <a:pt x="19692" y="12333"/>
                  <a:pt x="19692" y="12333"/>
                </a:cubicBezTo>
                <a:close/>
                <a:moveTo>
                  <a:pt x="16616" y="10800"/>
                </a:moveTo>
                <a:lnTo>
                  <a:pt x="4984" y="10800"/>
                </a:lnTo>
                <a:lnTo>
                  <a:pt x="4984" y="1800"/>
                </a:lnTo>
                <a:lnTo>
                  <a:pt x="13292" y="1800"/>
                </a:lnTo>
                <a:lnTo>
                  <a:pt x="13292" y="4050"/>
                </a:lnTo>
                <a:cubicBezTo>
                  <a:pt x="13292" y="4425"/>
                  <a:pt x="13414" y="4744"/>
                  <a:pt x="13655" y="5006"/>
                </a:cubicBezTo>
                <a:cubicBezTo>
                  <a:pt x="13898" y="5269"/>
                  <a:pt x="14192" y="5400"/>
                  <a:pt x="14538" y="5400"/>
                </a:cubicBezTo>
                <a:lnTo>
                  <a:pt x="16616" y="5400"/>
                </a:lnTo>
                <a:cubicBezTo>
                  <a:pt x="16616" y="5400"/>
                  <a:pt x="16616" y="10800"/>
                  <a:pt x="16616" y="10800"/>
                </a:cubicBezTo>
                <a:close/>
                <a:moveTo>
                  <a:pt x="16616" y="19800"/>
                </a:moveTo>
                <a:lnTo>
                  <a:pt x="4984" y="19800"/>
                </a:lnTo>
                <a:lnTo>
                  <a:pt x="4984" y="16200"/>
                </a:lnTo>
                <a:lnTo>
                  <a:pt x="16616" y="16200"/>
                </a:lnTo>
                <a:cubicBezTo>
                  <a:pt x="16616" y="16200"/>
                  <a:pt x="16616" y="19800"/>
                  <a:pt x="16616" y="19800"/>
                </a:cubicBezTo>
                <a:close/>
                <a:moveTo>
                  <a:pt x="20867" y="9795"/>
                </a:moveTo>
                <a:cubicBezTo>
                  <a:pt x="20378" y="9265"/>
                  <a:pt x="19791" y="9000"/>
                  <a:pt x="19107" y="9000"/>
                </a:cubicBezTo>
                <a:lnTo>
                  <a:pt x="18277" y="9000"/>
                </a:lnTo>
                <a:lnTo>
                  <a:pt x="18277" y="5400"/>
                </a:lnTo>
                <a:cubicBezTo>
                  <a:pt x="18277" y="5025"/>
                  <a:pt x="18190" y="4613"/>
                  <a:pt x="18018" y="4163"/>
                </a:cubicBezTo>
                <a:cubicBezTo>
                  <a:pt x="17844" y="3712"/>
                  <a:pt x="17637" y="3356"/>
                  <a:pt x="17394" y="3094"/>
                </a:cubicBezTo>
                <a:lnTo>
                  <a:pt x="15421" y="957"/>
                </a:lnTo>
                <a:cubicBezTo>
                  <a:pt x="15179" y="694"/>
                  <a:pt x="14850" y="469"/>
                  <a:pt x="14435" y="281"/>
                </a:cubicBezTo>
                <a:cubicBezTo>
                  <a:pt x="14020" y="94"/>
                  <a:pt x="13638" y="0"/>
                  <a:pt x="13292" y="0"/>
                </a:cubicBezTo>
                <a:lnTo>
                  <a:pt x="4569" y="0"/>
                </a:lnTo>
                <a:cubicBezTo>
                  <a:pt x="4223" y="0"/>
                  <a:pt x="3929" y="132"/>
                  <a:pt x="3687" y="394"/>
                </a:cubicBezTo>
                <a:cubicBezTo>
                  <a:pt x="3444" y="656"/>
                  <a:pt x="3323" y="975"/>
                  <a:pt x="3323" y="1350"/>
                </a:cubicBezTo>
                <a:lnTo>
                  <a:pt x="3323" y="9000"/>
                </a:lnTo>
                <a:lnTo>
                  <a:pt x="2493" y="9000"/>
                </a:lnTo>
                <a:cubicBezTo>
                  <a:pt x="1809" y="9000"/>
                  <a:pt x="1222" y="9265"/>
                  <a:pt x="734" y="9795"/>
                </a:cubicBezTo>
                <a:cubicBezTo>
                  <a:pt x="244" y="10324"/>
                  <a:pt x="0" y="10960"/>
                  <a:pt x="0" y="11700"/>
                </a:cubicBezTo>
                <a:lnTo>
                  <a:pt x="0" y="17550"/>
                </a:lnTo>
                <a:cubicBezTo>
                  <a:pt x="0" y="17673"/>
                  <a:pt x="41" y="17777"/>
                  <a:pt x="124" y="17866"/>
                </a:cubicBezTo>
                <a:cubicBezTo>
                  <a:pt x="205" y="17956"/>
                  <a:pt x="303" y="18000"/>
                  <a:pt x="415" y="18000"/>
                </a:cubicBezTo>
                <a:lnTo>
                  <a:pt x="3323" y="18000"/>
                </a:lnTo>
                <a:lnTo>
                  <a:pt x="3323" y="20250"/>
                </a:lnTo>
                <a:cubicBezTo>
                  <a:pt x="3323" y="20625"/>
                  <a:pt x="3444" y="20944"/>
                  <a:pt x="3687" y="21206"/>
                </a:cubicBezTo>
                <a:cubicBezTo>
                  <a:pt x="3929" y="21468"/>
                  <a:pt x="4223" y="21600"/>
                  <a:pt x="4569" y="21600"/>
                </a:cubicBezTo>
                <a:lnTo>
                  <a:pt x="17031" y="21600"/>
                </a:lnTo>
                <a:cubicBezTo>
                  <a:pt x="17377" y="21600"/>
                  <a:pt x="17671" y="21468"/>
                  <a:pt x="17913" y="21206"/>
                </a:cubicBezTo>
                <a:cubicBezTo>
                  <a:pt x="18156" y="20943"/>
                  <a:pt x="18277" y="20625"/>
                  <a:pt x="18277" y="20250"/>
                </a:cubicBezTo>
                <a:lnTo>
                  <a:pt x="18277" y="18000"/>
                </a:lnTo>
                <a:lnTo>
                  <a:pt x="21185" y="18000"/>
                </a:lnTo>
                <a:cubicBezTo>
                  <a:pt x="21297" y="18000"/>
                  <a:pt x="21395" y="17956"/>
                  <a:pt x="21476" y="17866"/>
                </a:cubicBezTo>
                <a:cubicBezTo>
                  <a:pt x="21559" y="17777"/>
                  <a:pt x="21600" y="17673"/>
                  <a:pt x="21600" y="17550"/>
                </a:cubicBezTo>
                <a:lnTo>
                  <a:pt x="21600" y="11700"/>
                </a:lnTo>
                <a:cubicBezTo>
                  <a:pt x="21600" y="10960"/>
                  <a:pt x="21356" y="10324"/>
                  <a:pt x="20867" y="9795"/>
                </a:cubicBezTo>
                <a:cubicBezTo>
                  <a:pt x="20867" y="9795"/>
                  <a:pt x="20867" y="9795"/>
                  <a:pt x="20867" y="9795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0" name="Shape 1351"/>
          <p:cNvSpPr/>
          <p:nvPr/>
        </p:nvSpPr>
        <p:spPr>
          <a:xfrm>
            <a:off x="2133796" y="4034449"/>
            <a:ext cx="618188" cy="618188"/>
          </a:xfrm>
          <a:prstGeom prst="rect">
            <a:avLst/>
          </a:prstGeom>
          <a:solidFill>
            <a:srgbClr val="FFD200"/>
          </a:solidFill>
          <a:ln w="12700" cap="flat">
            <a:noFill/>
            <a:miter lim="400000"/>
          </a:ln>
          <a:effectLst/>
        </p:spPr>
        <p:txBody>
          <a:bodyPr wrap="square" lIns="67733" tIns="67733" rIns="67733" bIns="67733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265" dirty="0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grpSp>
        <p:nvGrpSpPr>
          <p:cNvPr id="41" name="Group 1355"/>
          <p:cNvGrpSpPr/>
          <p:nvPr/>
        </p:nvGrpSpPr>
        <p:grpSpPr>
          <a:xfrm>
            <a:off x="2310789" y="4229227"/>
            <a:ext cx="265144" cy="227316"/>
            <a:chOff x="0" y="0"/>
            <a:chExt cx="533283" cy="457200"/>
          </a:xfrm>
        </p:grpSpPr>
        <p:sp>
          <p:nvSpPr>
            <p:cNvPr id="42" name="Shape 1352"/>
            <p:cNvSpPr/>
            <p:nvPr/>
          </p:nvSpPr>
          <p:spPr>
            <a:xfrm>
              <a:off x="0" y="76178"/>
              <a:ext cx="85718" cy="38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49" y="1114"/>
                  </a:moveTo>
                  <a:cubicBezTo>
                    <a:pt x="1650" y="1857"/>
                    <a:pt x="0" y="2746"/>
                    <a:pt x="0" y="3780"/>
                  </a:cubicBezTo>
                  <a:lnTo>
                    <a:pt x="0" y="17820"/>
                  </a:lnTo>
                  <a:cubicBezTo>
                    <a:pt x="0" y="18855"/>
                    <a:pt x="1650" y="19744"/>
                    <a:pt x="4949" y="20487"/>
                  </a:cubicBezTo>
                  <a:cubicBezTo>
                    <a:pt x="8249" y="21229"/>
                    <a:pt x="12200" y="21600"/>
                    <a:pt x="16803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6803" y="0"/>
                  </a:lnTo>
                  <a:cubicBezTo>
                    <a:pt x="12200" y="0"/>
                    <a:pt x="8249" y="372"/>
                    <a:pt x="4949" y="1114"/>
                  </a:cubicBezTo>
                  <a:cubicBezTo>
                    <a:pt x="4949" y="1114"/>
                    <a:pt x="4949" y="1114"/>
                    <a:pt x="4949" y="111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265"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43" name="Shape 1353"/>
            <p:cNvSpPr/>
            <p:nvPr/>
          </p:nvSpPr>
          <p:spPr>
            <a:xfrm>
              <a:off x="113393" y="0"/>
              <a:ext cx="304819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3600"/>
                  </a:moveTo>
                  <a:lnTo>
                    <a:pt x="5400" y="3600"/>
                  </a:lnTo>
                  <a:lnTo>
                    <a:pt x="5400" y="1800"/>
                  </a:lnTo>
                  <a:lnTo>
                    <a:pt x="16200" y="1800"/>
                  </a:lnTo>
                  <a:cubicBezTo>
                    <a:pt x="16200" y="1800"/>
                    <a:pt x="16200" y="3600"/>
                    <a:pt x="16200" y="3600"/>
                  </a:cubicBezTo>
                  <a:close/>
                  <a:moveTo>
                    <a:pt x="18900" y="1350"/>
                  </a:moveTo>
                  <a:cubicBezTo>
                    <a:pt x="18900" y="975"/>
                    <a:pt x="18703" y="657"/>
                    <a:pt x="18308" y="394"/>
                  </a:cubicBezTo>
                  <a:cubicBezTo>
                    <a:pt x="17915" y="131"/>
                    <a:pt x="17437" y="0"/>
                    <a:pt x="16875" y="0"/>
                  </a:cubicBezTo>
                  <a:lnTo>
                    <a:pt x="4725" y="0"/>
                  </a:lnTo>
                  <a:cubicBezTo>
                    <a:pt x="4163" y="0"/>
                    <a:pt x="3685" y="131"/>
                    <a:pt x="3291" y="394"/>
                  </a:cubicBezTo>
                  <a:cubicBezTo>
                    <a:pt x="2897" y="656"/>
                    <a:pt x="2700" y="975"/>
                    <a:pt x="2700" y="1350"/>
                  </a:cubicBezTo>
                  <a:lnTo>
                    <a:pt x="2700" y="3600"/>
                  </a:lnTo>
                  <a:lnTo>
                    <a:pt x="0" y="360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3600"/>
                  </a:lnTo>
                  <a:lnTo>
                    <a:pt x="18900" y="3600"/>
                  </a:lnTo>
                  <a:cubicBezTo>
                    <a:pt x="18900" y="3600"/>
                    <a:pt x="18900" y="1350"/>
                    <a:pt x="18900" y="135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265"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44" name="Shape 1354"/>
            <p:cNvSpPr/>
            <p:nvPr/>
          </p:nvSpPr>
          <p:spPr>
            <a:xfrm>
              <a:off x="447548" y="76178"/>
              <a:ext cx="85736" cy="38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52" y="1114"/>
                  </a:moveTo>
                  <a:cubicBezTo>
                    <a:pt x="13348" y="372"/>
                    <a:pt x="9402" y="0"/>
                    <a:pt x="4800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4800" y="21600"/>
                  </a:lnTo>
                  <a:cubicBezTo>
                    <a:pt x="9402" y="21600"/>
                    <a:pt x="13348" y="21229"/>
                    <a:pt x="16652" y="20487"/>
                  </a:cubicBezTo>
                  <a:cubicBezTo>
                    <a:pt x="19951" y="19744"/>
                    <a:pt x="21600" y="18855"/>
                    <a:pt x="21600" y="17820"/>
                  </a:cubicBezTo>
                  <a:lnTo>
                    <a:pt x="21600" y="3780"/>
                  </a:lnTo>
                  <a:cubicBezTo>
                    <a:pt x="21600" y="2746"/>
                    <a:pt x="19951" y="1857"/>
                    <a:pt x="16652" y="1114"/>
                  </a:cubicBezTo>
                  <a:cubicBezTo>
                    <a:pt x="16652" y="1114"/>
                    <a:pt x="16652" y="1114"/>
                    <a:pt x="16652" y="111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265" dirty="0"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1158128" y="2478357"/>
            <a:ext cx="253292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158128" y="2772128"/>
            <a:ext cx="2532926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3248070" y="2478357"/>
            <a:ext cx="253292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248070" y="2772128"/>
            <a:ext cx="2532926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5364807" y="2478357"/>
            <a:ext cx="253292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5364807" y="2772128"/>
            <a:ext cx="2532926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454749" y="2478357"/>
            <a:ext cx="253292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7454749" y="2772128"/>
            <a:ext cx="2532926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158128" y="4707653"/>
            <a:ext cx="253292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1158128" y="5001424"/>
            <a:ext cx="2532926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248070" y="4707653"/>
            <a:ext cx="253292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3248070" y="5001424"/>
            <a:ext cx="2532926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5364807" y="4707653"/>
            <a:ext cx="253292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5364807" y="5001424"/>
            <a:ext cx="2532926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454749" y="4707653"/>
            <a:ext cx="253292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7454749" y="5001424"/>
            <a:ext cx="2532926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直角三角形 24"/>
          <p:cNvSpPr/>
          <p:nvPr/>
        </p:nvSpPr>
        <p:spPr>
          <a:xfrm>
            <a:off x="-4" y="2596706"/>
            <a:ext cx="6161518" cy="4274042"/>
          </a:xfrm>
          <a:prstGeom prst="rtTriangl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759970" y="953729"/>
            <a:ext cx="8672056" cy="4950542"/>
          </a:xfrm>
          <a:prstGeom prst="rect">
            <a:avLst/>
          </a:prstGeom>
          <a:solidFill>
            <a:srgbClr val="FFD200"/>
          </a:solidFill>
          <a:ln w="1270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033" y="-45033"/>
            <a:ext cx="3302617" cy="339268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 flipH="1" flipV="1">
            <a:off x="223074" y="-228602"/>
            <a:ext cx="6869050" cy="731520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>
            <a:off x="5099872" y="-228602"/>
            <a:ext cx="6869050" cy="73152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919259" y="4847840"/>
            <a:ext cx="1042219" cy="107064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02657" y="-1"/>
            <a:ext cx="1512138" cy="445822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0" r="71736" b="74211"/>
          <a:stretch>
            <a:fillRect/>
          </a:stretch>
        </p:blipFill>
        <p:spPr>
          <a:xfrm>
            <a:off x="287884" y="327544"/>
            <a:ext cx="2479153" cy="234872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8" b="62429"/>
          <a:stretch>
            <a:fillRect/>
          </a:stretch>
        </p:blipFill>
        <p:spPr>
          <a:xfrm>
            <a:off x="8535555" y="904009"/>
            <a:ext cx="1841861" cy="260001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0" t="58475" r="10059" b="7932"/>
          <a:stretch>
            <a:fillRect/>
          </a:stretch>
        </p:blipFill>
        <p:spPr>
          <a:xfrm flipH="1">
            <a:off x="1831990" y="2753629"/>
            <a:ext cx="2200789" cy="2969897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19" r="76561" b="5140"/>
          <a:stretch>
            <a:fillRect/>
          </a:stretch>
        </p:blipFill>
        <p:spPr>
          <a:xfrm>
            <a:off x="-5" y="3061874"/>
            <a:ext cx="1102543" cy="380717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0" t="85773" r="-1001" b="7933"/>
          <a:stretch>
            <a:fillRect/>
          </a:stretch>
        </p:blipFill>
        <p:spPr>
          <a:xfrm rot="16200000" flipH="1">
            <a:off x="8487076" y="4159998"/>
            <a:ext cx="2932141" cy="556406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707" y="5358581"/>
            <a:ext cx="1841861" cy="54569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83408" y="4003799"/>
            <a:ext cx="8672056" cy="190636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2517057" y="1644595"/>
            <a:ext cx="71652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THANKS</a:t>
            </a:r>
            <a:endParaRPr lang="zh-CN" altLang="en-US" sz="11000" spc="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728625" y="4164809"/>
            <a:ext cx="47347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汇报人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：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XXXX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汇报日期：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202X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年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月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日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932384" y="1014672"/>
            <a:ext cx="456216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POWERPOINT</a:t>
            </a:r>
            <a:endParaRPr lang="zh-CN" altLang="en-US" sz="35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483443" y="3407684"/>
            <a:ext cx="7236542" cy="701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Please enter the title Please enter the title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Please enter the title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/>
        </p:nvSpPr>
        <p:spPr>
          <a:xfrm>
            <a:off x="-9807" y="4169735"/>
            <a:ext cx="8111588" cy="2718198"/>
          </a:xfrm>
          <a:prstGeom prst="rtTriangl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直角三角形 16"/>
          <p:cNvSpPr/>
          <p:nvPr/>
        </p:nvSpPr>
        <p:spPr>
          <a:xfrm flipH="1" flipV="1">
            <a:off x="3293804" y="-2"/>
            <a:ext cx="8898191" cy="5433548"/>
          </a:xfrm>
          <a:prstGeom prst="rtTriangl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 flipH="1" flipV="1">
            <a:off x="223074" y="-228602"/>
            <a:ext cx="6869050" cy="73152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>
            <a:off x="5099872" y="-228602"/>
            <a:ext cx="6869050" cy="731520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566219" y="1473267"/>
            <a:ext cx="7059562" cy="3911464"/>
          </a:xfrm>
          <a:prstGeom prst="rect">
            <a:avLst/>
          </a:prstGeom>
          <a:solidFill>
            <a:srgbClr val="FFD200"/>
          </a:solidFill>
          <a:ln w="152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65599" y="624270"/>
            <a:ext cx="2660802" cy="273336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728484" y="3044356"/>
            <a:ext cx="4735032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algn="ctr" eaLnBrk="0"/>
            <a:r>
              <a:rPr lang="zh-CN" altLang="en-US" sz="6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</a:t>
            </a:r>
            <a:r>
              <a:rPr lang="zh-CN" altLang="en-US" sz="6000" cap="none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篇</a:t>
            </a:r>
            <a:endParaRPr lang="zh-CN" altLang="en-US" sz="6000" spc="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92993" y="4032754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57559" y="624887"/>
            <a:ext cx="3522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1</a:t>
            </a:r>
            <a:endParaRPr lang="zh-CN" altLang="en-US" sz="15000" b="1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0" r="71736" b="74211"/>
          <a:stretch>
            <a:fillRect/>
          </a:stretch>
        </p:blipFill>
        <p:spPr>
          <a:xfrm>
            <a:off x="2637483" y="1424454"/>
            <a:ext cx="2479153" cy="234872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35" r="76561" b="5140"/>
          <a:stretch>
            <a:fillRect/>
          </a:stretch>
        </p:blipFill>
        <p:spPr>
          <a:xfrm flipH="1" flipV="1">
            <a:off x="9327271" y="43288"/>
            <a:ext cx="2840426" cy="32118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0" t="85773" r="-1001" b="7933"/>
          <a:stretch>
            <a:fillRect/>
          </a:stretch>
        </p:blipFill>
        <p:spPr>
          <a:xfrm>
            <a:off x="6664140" y="4752550"/>
            <a:ext cx="2932141" cy="55640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8" b="62429"/>
          <a:stretch>
            <a:fillRect/>
          </a:stretch>
        </p:blipFill>
        <p:spPr>
          <a:xfrm>
            <a:off x="7596597" y="1473267"/>
            <a:ext cx="1944406" cy="274477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 flipH="1">
            <a:off x="-573" y="2467896"/>
            <a:ext cx="787149" cy="444485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>
            <a:off x="11416995" y="0"/>
            <a:ext cx="787149" cy="44448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 rot="5400000">
            <a:off x="4446672" y="2697300"/>
            <a:ext cx="787149" cy="44448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:dissolve/>
      </p:transition>
    </mc:Choice>
    <mc:Fallback>
      <p:transition spd="slow" advClick="0" advTm="2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68680" y="4165600"/>
            <a:ext cx="4455160" cy="1243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5550822" y="1455682"/>
            <a:ext cx="5923424" cy="3915522"/>
            <a:chOff x="5532119" y="1417320"/>
            <a:chExt cx="6039487" cy="3992245"/>
          </a:xfrm>
          <a:blipFill>
            <a:blip r:embed="rId2"/>
            <a:stretch>
              <a:fillRect/>
            </a:stretch>
          </a:blipFill>
        </p:grpSpPr>
        <p:sp>
          <p:nvSpPr>
            <p:cNvPr id="8" name="矩形 7"/>
            <p:cNvSpPr/>
            <p:nvPr/>
          </p:nvSpPr>
          <p:spPr>
            <a:xfrm>
              <a:off x="5532119" y="1417320"/>
              <a:ext cx="1945005" cy="19551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9626601" y="1417320"/>
              <a:ext cx="1945005" cy="399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7579360" y="1417320"/>
              <a:ext cx="1945005" cy="19551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532119" y="3454400"/>
              <a:ext cx="1945005" cy="19551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579360" y="3454400"/>
              <a:ext cx="1945005" cy="19551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868681" y="1837624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8680" y="2498533"/>
            <a:ext cx="4822393" cy="1169227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68681" y="2325378"/>
            <a:ext cx="1652473" cy="92053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930478" y="4275390"/>
            <a:ext cx="4760595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/>
      <p:bldP spid="15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A_库_直接连接符 3"/>
          <p:cNvCxnSpPr/>
          <p:nvPr>
            <p:custDataLst>
              <p:tags r:id="rId2"/>
            </p:custDataLst>
          </p:nvPr>
        </p:nvCxnSpPr>
        <p:spPr>
          <a:xfrm>
            <a:off x="2755900" y="3526980"/>
            <a:ext cx="85852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5130426" y="2186452"/>
            <a:ext cx="864232" cy="8642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</a:p>
        </p:txBody>
      </p:sp>
      <p:cxnSp>
        <p:nvCxnSpPr>
          <p:cNvPr id="9" name="直接连接符 8"/>
          <p:cNvCxnSpPr/>
          <p:nvPr/>
        </p:nvCxnSpPr>
        <p:spPr>
          <a:xfrm>
            <a:off x="5562542" y="3045542"/>
            <a:ext cx="0" cy="4736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44"/>
          <p:cNvSpPr/>
          <p:nvPr/>
        </p:nvSpPr>
        <p:spPr>
          <a:xfrm>
            <a:off x="5339702" y="2393575"/>
            <a:ext cx="445680" cy="449986"/>
          </a:xfrm>
          <a:custGeom>
            <a:avLst/>
            <a:gdLst>
              <a:gd name="connsiteX0" fmla="*/ 270286 w 328613"/>
              <a:gd name="connsiteY0" fmla="*/ 234950 h 331788"/>
              <a:gd name="connsiteX1" fmla="*/ 288209 w 328613"/>
              <a:gd name="connsiteY1" fmla="*/ 234950 h 331788"/>
              <a:gd name="connsiteX2" fmla="*/ 298451 w 328613"/>
              <a:gd name="connsiteY2" fmla="*/ 246716 h 331788"/>
              <a:gd name="connsiteX3" fmla="*/ 288209 w 328613"/>
              <a:gd name="connsiteY3" fmla="*/ 257175 h 331788"/>
              <a:gd name="connsiteX4" fmla="*/ 270286 w 328613"/>
              <a:gd name="connsiteY4" fmla="*/ 257175 h 331788"/>
              <a:gd name="connsiteX5" fmla="*/ 258763 w 328613"/>
              <a:gd name="connsiteY5" fmla="*/ 246716 h 331788"/>
              <a:gd name="connsiteX6" fmla="*/ 270286 w 328613"/>
              <a:gd name="connsiteY6" fmla="*/ 234950 h 331788"/>
              <a:gd name="connsiteX7" fmla="*/ 45167 w 328613"/>
              <a:gd name="connsiteY7" fmla="*/ 234950 h 331788"/>
              <a:gd name="connsiteX8" fmla="*/ 63090 w 328613"/>
              <a:gd name="connsiteY8" fmla="*/ 234950 h 331788"/>
              <a:gd name="connsiteX9" fmla="*/ 74613 w 328613"/>
              <a:gd name="connsiteY9" fmla="*/ 246716 h 331788"/>
              <a:gd name="connsiteX10" fmla="*/ 63090 w 328613"/>
              <a:gd name="connsiteY10" fmla="*/ 257175 h 331788"/>
              <a:gd name="connsiteX11" fmla="*/ 45167 w 328613"/>
              <a:gd name="connsiteY11" fmla="*/ 257175 h 331788"/>
              <a:gd name="connsiteX12" fmla="*/ 34925 w 328613"/>
              <a:gd name="connsiteY12" fmla="*/ 246716 h 331788"/>
              <a:gd name="connsiteX13" fmla="*/ 45167 w 328613"/>
              <a:gd name="connsiteY13" fmla="*/ 234950 h 331788"/>
              <a:gd name="connsiteX14" fmla="*/ 184561 w 328613"/>
              <a:gd name="connsiteY14" fmla="*/ 217488 h 331788"/>
              <a:gd name="connsiteX15" fmla="*/ 202484 w 328613"/>
              <a:gd name="connsiteY15" fmla="*/ 217488 h 331788"/>
              <a:gd name="connsiteX16" fmla="*/ 212726 w 328613"/>
              <a:gd name="connsiteY16" fmla="*/ 229254 h 331788"/>
              <a:gd name="connsiteX17" fmla="*/ 202484 w 328613"/>
              <a:gd name="connsiteY17" fmla="*/ 239713 h 331788"/>
              <a:gd name="connsiteX18" fmla="*/ 184561 w 328613"/>
              <a:gd name="connsiteY18" fmla="*/ 239713 h 331788"/>
              <a:gd name="connsiteX19" fmla="*/ 173038 w 328613"/>
              <a:gd name="connsiteY19" fmla="*/ 229254 h 331788"/>
              <a:gd name="connsiteX20" fmla="*/ 184561 w 328613"/>
              <a:gd name="connsiteY20" fmla="*/ 217488 h 331788"/>
              <a:gd name="connsiteX21" fmla="*/ 130585 w 328613"/>
              <a:gd name="connsiteY21" fmla="*/ 217488 h 331788"/>
              <a:gd name="connsiteX22" fmla="*/ 148509 w 328613"/>
              <a:gd name="connsiteY22" fmla="*/ 217488 h 331788"/>
              <a:gd name="connsiteX23" fmla="*/ 158751 w 328613"/>
              <a:gd name="connsiteY23" fmla="*/ 229254 h 331788"/>
              <a:gd name="connsiteX24" fmla="*/ 148509 w 328613"/>
              <a:gd name="connsiteY24" fmla="*/ 239713 h 331788"/>
              <a:gd name="connsiteX25" fmla="*/ 130585 w 328613"/>
              <a:gd name="connsiteY25" fmla="*/ 239713 h 331788"/>
              <a:gd name="connsiteX26" fmla="*/ 119063 w 328613"/>
              <a:gd name="connsiteY26" fmla="*/ 229254 h 331788"/>
              <a:gd name="connsiteX27" fmla="*/ 130585 w 328613"/>
              <a:gd name="connsiteY27" fmla="*/ 217488 h 331788"/>
              <a:gd name="connsiteX28" fmla="*/ 270286 w 328613"/>
              <a:gd name="connsiteY28" fmla="*/ 200025 h 331788"/>
              <a:gd name="connsiteX29" fmla="*/ 288209 w 328613"/>
              <a:gd name="connsiteY29" fmla="*/ 200025 h 331788"/>
              <a:gd name="connsiteX30" fmla="*/ 298451 w 328613"/>
              <a:gd name="connsiteY30" fmla="*/ 210951 h 331788"/>
              <a:gd name="connsiteX31" fmla="*/ 288209 w 328613"/>
              <a:gd name="connsiteY31" fmla="*/ 220663 h 331788"/>
              <a:gd name="connsiteX32" fmla="*/ 270286 w 328613"/>
              <a:gd name="connsiteY32" fmla="*/ 220663 h 331788"/>
              <a:gd name="connsiteX33" fmla="*/ 258763 w 328613"/>
              <a:gd name="connsiteY33" fmla="*/ 210951 h 331788"/>
              <a:gd name="connsiteX34" fmla="*/ 270286 w 328613"/>
              <a:gd name="connsiteY34" fmla="*/ 200025 h 331788"/>
              <a:gd name="connsiteX35" fmla="*/ 45167 w 328613"/>
              <a:gd name="connsiteY35" fmla="*/ 200025 h 331788"/>
              <a:gd name="connsiteX36" fmla="*/ 63090 w 328613"/>
              <a:gd name="connsiteY36" fmla="*/ 200025 h 331788"/>
              <a:gd name="connsiteX37" fmla="*/ 74613 w 328613"/>
              <a:gd name="connsiteY37" fmla="*/ 210951 h 331788"/>
              <a:gd name="connsiteX38" fmla="*/ 63090 w 328613"/>
              <a:gd name="connsiteY38" fmla="*/ 220663 h 331788"/>
              <a:gd name="connsiteX39" fmla="*/ 45167 w 328613"/>
              <a:gd name="connsiteY39" fmla="*/ 220663 h 331788"/>
              <a:gd name="connsiteX40" fmla="*/ 34925 w 328613"/>
              <a:gd name="connsiteY40" fmla="*/ 210951 h 331788"/>
              <a:gd name="connsiteX41" fmla="*/ 45167 w 328613"/>
              <a:gd name="connsiteY41" fmla="*/ 200025 h 331788"/>
              <a:gd name="connsiteX42" fmla="*/ 184561 w 328613"/>
              <a:gd name="connsiteY42" fmla="*/ 180975 h 331788"/>
              <a:gd name="connsiteX43" fmla="*/ 202484 w 328613"/>
              <a:gd name="connsiteY43" fmla="*/ 180975 h 331788"/>
              <a:gd name="connsiteX44" fmla="*/ 212726 w 328613"/>
              <a:gd name="connsiteY44" fmla="*/ 192741 h 331788"/>
              <a:gd name="connsiteX45" fmla="*/ 202484 w 328613"/>
              <a:gd name="connsiteY45" fmla="*/ 203200 h 331788"/>
              <a:gd name="connsiteX46" fmla="*/ 184561 w 328613"/>
              <a:gd name="connsiteY46" fmla="*/ 203200 h 331788"/>
              <a:gd name="connsiteX47" fmla="*/ 173038 w 328613"/>
              <a:gd name="connsiteY47" fmla="*/ 192741 h 331788"/>
              <a:gd name="connsiteX48" fmla="*/ 184561 w 328613"/>
              <a:gd name="connsiteY48" fmla="*/ 180975 h 331788"/>
              <a:gd name="connsiteX49" fmla="*/ 130585 w 328613"/>
              <a:gd name="connsiteY49" fmla="*/ 180975 h 331788"/>
              <a:gd name="connsiteX50" fmla="*/ 148509 w 328613"/>
              <a:gd name="connsiteY50" fmla="*/ 180975 h 331788"/>
              <a:gd name="connsiteX51" fmla="*/ 158751 w 328613"/>
              <a:gd name="connsiteY51" fmla="*/ 192741 h 331788"/>
              <a:gd name="connsiteX52" fmla="*/ 148509 w 328613"/>
              <a:gd name="connsiteY52" fmla="*/ 203200 h 331788"/>
              <a:gd name="connsiteX53" fmla="*/ 130585 w 328613"/>
              <a:gd name="connsiteY53" fmla="*/ 203200 h 331788"/>
              <a:gd name="connsiteX54" fmla="*/ 119063 w 328613"/>
              <a:gd name="connsiteY54" fmla="*/ 192741 h 331788"/>
              <a:gd name="connsiteX55" fmla="*/ 130585 w 328613"/>
              <a:gd name="connsiteY55" fmla="*/ 180975 h 331788"/>
              <a:gd name="connsiteX56" fmla="*/ 270286 w 328613"/>
              <a:gd name="connsiteY56" fmla="*/ 163513 h 331788"/>
              <a:gd name="connsiteX57" fmla="*/ 288209 w 328613"/>
              <a:gd name="connsiteY57" fmla="*/ 163513 h 331788"/>
              <a:gd name="connsiteX58" fmla="*/ 298451 w 328613"/>
              <a:gd name="connsiteY58" fmla="*/ 175279 h 331788"/>
              <a:gd name="connsiteX59" fmla="*/ 288209 w 328613"/>
              <a:gd name="connsiteY59" fmla="*/ 185738 h 331788"/>
              <a:gd name="connsiteX60" fmla="*/ 270286 w 328613"/>
              <a:gd name="connsiteY60" fmla="*/ 185738 h 331788"/>
              <a:gd name="connsiteX61" fmla="*/ 258763 w 328613"/>
              <a:gd name="connsiteY61" fmla="*/ 175279 h 331788"/>
              <a:gd name="connsiteX62" fmla="*/ 270286 w 328613"/>
              <a:gd name="connsiteY62" fmla="*/ 163513 h 331788"/>
              <a:gd name="connsiteX63" fmla="*/ 45167 w 328613"/>
              <a:gd name="connsiteY63" fmla="*/ 163513 h 331788"/>
              <a:gd name="connsiteX64" fmla="*/ 63090 w 328613"/>
              <a:gd name="connsiteY64" fmla="*/ 163513 h 331788"/>
              <a:gd name="connsiteX65" fmla="*/ 74613 w 328613"/>
              <a:gd name="connsiteY65" fmla="*/ 175279 h 331788"/>
              <a:gd name="connsiteX66" fmla="*/ 63090 w 328613"/>
              <a:gd name="connsiteY66" fmla="*/ 185738 h 331788"/>
              <a:gd name="connsiteX67" fmla="*/ 45167 w 328613"/>
              <a:gd name="connsiteY67" fmla="*/ 185738 h 331788"/>
              <a:gd name="connsiteX68" fmla="*/ 34925 w 328613"/>
              <a:gd name="connsiteY68" fmla="*/ 175279 h 331788"/>
              <a:gd name="connsiteX69" fmla="*/ 45167 w 328613"/>
              <a:gd name="connsiteY69" fmla="*/ 163513 h 331788"/>
              <a:gd name="connsiteX70" fmla="*/ 249238 w 328613"/>
              <a:gd name="connsiteY70" fmla="*/ 149225 h 331788"/>
              <a:gd name="connsiteX71" fmla="*/ 249238 w 328613"/>
              <a:gd name="connsiteY71" fmla="*/ 309563 h 331788"/>
              <a:gd name="connsiteX72" fmla="*/ 306388 w 328613"/>
              <a:gd name="connsiteY72" fmla="*/ 309563 h 331788"/>
              <a:gd name="connsiteX73" fmla="*/ 306388 w 328613"/>
              <a:gd name="connsiteY73" fmla="*/ 149225 h 331788"/>
              <a:gd name="connsiteX74" fmla="*/ 22225 w 328613"/>
              <a:gd name="connsiteY74" fmla="*/ 149225 h 331788"/>
              <a:gd name="connsiteX75" fmla="*/ 22225 w 328613"/>
              <a:gd name="connsiteY75" fmla="*/ 309563 h 331788"/>
              <a:gd name="connsiteX76" fmla="*/ 80963 w 328613"/>
              <a:gd name="connsiteY76" fmla="*/ 309563 h 331788"/>
              <a:gd name="connsiteX77" fmla="*/ 80963 w 328613"/>
              <a:gd name="connsiteY77" fmla="*/ 149225 h 331788"/>
              <a:gd name="connsiteX78" fmla="*/ 184561 w 328613"/>
              <a:gd name="connsiteY78" fmla="*/ 144463 h 331788"/>
              <a:gd name="connsiteX79" fmla="*/ 202484 w 328613"/>
              <a:gd name="connsiteY79" fmla="*/ 144463 h 331788"/>
              <a:gd name="connsiteX80" fmla="*/ 212726 w 328613"/>
              <a:gd name="connsiteY80" fmla="*/ 156229 h 331788"/>
              <a:gd name="connsiteX81" fmla="*/ 202484 w 328613"/>
              <a:gd name="connsiteY81" fmla="*/ 166688 h 331788"/>
              <a:gd name="connsiteX82" fmla="*/ 184561 w 328613"/>
              <a:gd name="connsiteY82" fmla="*/ 166688 h 331788"/>
              <a:gd name="connsiteX83" fmla="*/ 173038 w 328613"/>
              <a:gd name="connsiteY83" fmla="*/ 156229 h 331788"/>
              <a:gd name="connsiteX84" fmla="*/ 184561 w 328613"/>
              <a:gd name="connsiteY84" fmla="*/ 144463 h 331788"/>
              <a:gd name="connsiteX85" fmla="*/ 130585 w 328613"/>
              <a:gd name="connsiteY85" fmla="*/ 144463 h 331788"/>
              <a:gd name="connsiteX86" fmla="*/ 148509 w 328613"/>
              <a:gd name="connsiteY86" fmla="*/ 144463 h 331788"/>
              <a:gd name="connsiteX87" fmla="*/ 158751 w 328613"/>
              <a:gd name="connsiteY87" fmla="*/ 156229 h 331788"/>
              <a:gd name="connsiteX88" fmla="*/ 148509 w 328613"/>
              <a:gd name="connsiteY88" fmla="*/ 166688 h 331788"/>
              <a:gd name="connsiteX89" fmla="*/ 130585 w 328613"/>
              <a:gd name="connsiteY89" fmla="*/ 166688 h 331788"/>
              <a:gd name="connsiteX90" fmla="*/ 119063 w 328613"/>
              <a:gd name="connsiteY90" fmla="*/ 156229 h 331788"/>
              <a:gd name="connsiteX91" fmla="*/ 130585 w 328613"/>
              <a:gd name="connsiteY91" fmla="*/ 144463 h 331788"/>
              <a:gd name="connsiteX92" fmla="*/ 165100 w 328613"/>
              <a:gd name="connsiteY92" fmla="*/ 95250 h 331788"/>
              <a:gd name="connsiteX93" fmla="*/ 103188 w 328613"/>
              <a:gd name="connsiteY93" fmla="*/ 127000 h 331788"/>
              <a:gd name="connsiteX94" fmla="*/ 103188 w 328613"/>
              <a:gd name="connsiteY94" fmla="*/ 309563 h 331788"/>
              <a:gd name="connsiteX95" fmla="*/ 227013 w 328613"/>
              <a:gd name="connsiteY95" fmla="*/ 309563 h 331788"/>
              <a:gd name="connsiteX96" fmla="*/ 227013 w 328613"/>
              <a:gd name="connsiteY96" fmla="*/ 127000 h 331788"/>
              <a:gd name="connsiteX97" fmla="*/ 176213 w 328613"/>
              <a:gd name="connsiteY97" fmla="*/ 23813 h 331788"/>
              <a:gd name="connsiteX98" fmla="*/ 176213 w 328613"/>
              <a:gd name="connsiteY98" fmla="*/ 34926 h 331788"/>
              <a:gd name="connsiteX99" fmla="*/ 200026 w 328613"/>
              <a:gd name="connsiteY99" fmla="*/ 30163 h 331788"/>
              <a:gd name="connsiteX100" fmla="*/ 168852 w 328613"/>
              <a:gd name="connsiteY100" fmla="*/ 0 h 331788"/>
              <a:gd name="connsiteX101" fmla="*/ 223405 w 328613"/>
              <a:gd name="connsiteY101" fmla="*/ 18145 h 331788"/>
              <a:gd name="connsiteX102" fmla="*/ 231198 w 328613"/>
              <a:gd name="connsiteY102" fmla="*/ 29809 h 331788"/>
              <a:gd name="connsiteX103" fmla="*/ 223405 w 328613"/>
              <a:gd name="connsiteY103" fmla="*/ 40177 h 331788"/>
              <a:gd name="connsiteX104" fmla="*/ 176646 w 328613"/>
              <a:gd name="connsiteY104" fmla="*/ 55730 h 331788"/>
              <a:gd name="connsiteX105" fmla="*/ 176646 w 328613"/>
              <a:gd name="connsiteY105" fmla="*/ 76467 h 331788"/>
              <a:gd name="connsiteX106" fmla="*/ 242888 w 328613"/>
              <a:gd name="connsiteY106" fmla="*/ 110164 h 331788"/>
              <a:gd name="connsiteX107" fmla="*/ 249382 w 328613"/>
              <a:gd name="connsiteY107" fmla="*/ 120532 h 331788"/>
              <a:gd name="connsiteX108" fmla="*/ 249382 w 328613"/>
              <a:gd name="connsiteY108" fmla="*/ 127013 h 331788"/>
              <a:gd name="connsiteX109" fmla="*/ 316923 w 328613"/>
              <a:gd name="connsiteY109" fmla="*/ 127013 h 331788"/>
              <a:gd name="connsiteX110" fmla="*/ 328613 w 328613"/>
              <a:gd name="connsiteY110" fmla="*/ 138677 h 331788"/>
              <a:gd name="connsiteX111" fmla="*/ 328613 w 328613"/>
              <a:gd name="connsiteY111" fmla="*/ 320124 h 331788"/>
              <a:gd name="connsiteX112" fmla="*/ 316923 w 328613"/>
              <a:gd name="connsiteY112" fmla="*/ 331788 h 331788"/>
              <a:gd name="connsiteX113" fmla="*/ 11690 w 328613"/>
              <a:gd name="connsiteY113" fmla="*/ 331788 h 331788"/>
              <a:gd name="connsiteX114" fmla="*/ 0 w 328613"/>
              <a:gd name="connsiteY114" fmla="*/ 320124 h 331788"/>
              <a:gd name="connsiteX115" fmla="*/ 0 w 328613"/>
              <a:gd name="connsiteY115" fmla="*/ 138677 h 331788"/>
              <a:gd name="connsiteX116" fmla="*/ 11690 w 328613"/>
              <a:gd name="connsiteY116" fmla="*/ 127013 h 331788"/>
              <a:gd name="connsiteX117" fmla="*/ 80529 w 328613"/>
              <a:gd name="connsiteY117" fmla="*/ 127013 h 331788"/>
              <a:gd name="connsiteX118" fmla="*/ 80529 w 328613"/>
              <a:gd name="connsiteY118" fmla="*/ 120532 h 331788"/>
              <a:gd name="connsiteX119" fmla="*/ 87024 w 328613"/>
              <a:gd name="connsiteY119" fmla="*/ 110164 h 331788"/>
              <a:gd name="connsiteX120" fmla="*/ 154565 w 328613"/>
              <a:gd name="connsiteY120" fmla="*/ 76467 h 331788"/>
              <a:gd name="connsiteX121" fmla="*/ 154565 w 328613"/>
              <a:gd name="connsiteY121" fmla="*/ 11664 h 331788"/>
              <a:gd name="connsiteX122" fmla="*/ 158461 w 328613"/>
              <a:gd name="connsiteY122" fmla="*/ 2592 h 331788"/>
              <a:gd name="connsiteX123" fmla="*/ 168852 w 328613"/>
              <a:gd name="connsiteY123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328613" h="331788">
                <a:moveTo>
                  <a:pt x="270286" y="234950"/>
                </a:moveTo>
                <a:cubicBezTo>
                  <a:pt x="270286" y="234950"/>
                  <a:pt x="270286" y="234950"/>
                  <a:pt x="288209" y="234950"/>
                </a:cubicBezTo>
                <a:cubicBezTo>
                  <a:pt x="293330" y="234950"/>
                  <a:pt x="298451" y="240179"/>
                  <a:pt x="298451" y="246716"/>
                </a:cubicBezTo>
                <a:cubicBezTo>
                  <a:pt x="298451" y="253253"/>
                  <a:pt x="293330" y="257175"/>
                  <a:pt x="288209" y="257175"/>
                </a:cubicBezTo>
                <a:cubicBezTo>
                  <a:pt x="288209" y="257175"/>
                  <a:pt x="288209" y="257175"/>
                  <a:pt x="270286" y="257175"/>
                </a:cubicBezTo>
                <a:cubicBezTo>
                  <a:pt x="263884" y="257175"/>
                  <a:pt x="258763" y="253253"/>
                  <a:pt x="258763" y="246716"/>
                </a:cubicBezTo>
                <a:cubicBezTo>
                  <a:pt x="258763" y="240179"/>
                  <a:pt x="263884" y="234950"/>
                  <a:pt x="270286" y="234950"/>
                </a:cubicBezTo>
                <a:close/>
                <a:moveTo>
                  <a:pt x="45167" y="234950"/>
                </a:moveTo>
                <a:cubicBezTo>
                  <a:pt x="45167" y="234950"/>
                  <a:pt x="45167" y="234950"/>
                  <a:pt x="63090" y="234950"/>
                </a:cubicBezTo>
                <a:cubicBezTo>
                  <a:pt x="69492" y="234950"/>
                  <a:pt x="74613" y="240179"/>
                  <a:pt x="74613" y="246716"/>
                </a:cubicBezTo>
                <a:cubicBezTo>
                  <a:pt x="74613" y="253253"/>
                  <a:pt x="69492" y="257175"/>
                  <a:pt x="63090" y="257175"/>
                </a:cubicBezTo>
                <a:cubicBezTo>
                  <a:pt x="63090" y="257175"/>
                  <a:pt x="63090" y="257175"/>
                  <a:pt x="45167" y="257175"/>
                </a:cubicBezTo>
                <a:cubicBezTo>
                  <a:pt x="38766" y="257175"/>
                  <a:pt x="34925" y="253253"/>
                  <a:pt x="34925" y="246716"/>
                </a:cubicBezTo>
                <a:cubicBezTo>
                  <a:pt x="34925" y="240179"/>
                  <a:pt x="38766" y="234950"/>
                  <a:pt x="45167" y="234950"/>
                </a:cubicBezTo>
                <a:close/>
                <a:moveTo>
                  <a:pt x="184561" y="217488"/>
                </a:moveTo>
                <a:cubicBezTo>
                  <a:pt x="184561" y="217488"/>
                  <a:pt x="184561" y="217488"/>
                  <a:pt x="202484" y="217488"/>
                </a:cubicBezTo>
                <a:cubicBezTo>
                  <a:pt x="208885" y="217488"/>
                  <a:pt x="212726" y="222717"/>
                  <a:pt x="212726" y="229254"/>
                </a:cubicBezTo>
                <a:cubicBezTo>
                  <a:pt x="212726" y="235791"/>
                  <a:pt x="208885" y="239713"/>
                  <a:pt x="202484" y="239713"/>
                </a:cubicBezTo>
                <a:cubicBezTo>
                  <a:pt x="202484" y="239713"/>
                  <a:pt x="202484" y="239713"/>
                  <a:pt x="184561" y="239713"/>
                </a:cubicBezTo>
                <a:cubicBezTo>
                  <a:pt x="178159" y="239713"/>
                  <a:pt x="173038" y="235791"/>
                  <a:pt x="173038" y="229254"/>
                </a:cubicBezTo>
                <a:cubicBezTo>
                  <a:pt x="173038" y="222717"/>
                  <a:pt x="178159" y="217488"/>
                  <a:pt x="184561" y="217488"/>
                </a:cubicBezTo>
                <a:close/>
                <a:moveTo>
                  <a:pt x="130585" y="217488"/>
                </a:moveTo>
                <a:cubicBezTo>
                  <a:pt x="130585" y="217488"/>
                  <a:pt x="130585" y="217488"/>
                  <a:pt x="148509" y="217488"/>
                </a:cubicBezTo>
                <a:cubicBezTo>
                  <a:pt x="154910" y="217488"/>
                  <a:pt x="158751" y="222717"/>
                  <a:pt x="158751" y="229254"/>
                </a:cubicBezTo>
                <a:cubicBezTo>
                  <a:pt x="158751" y="235791"/>
                  <a:pt x="154910" y="239713"/>
                  <a:pt x="148509" y="239713"/>
                </a:cubicBezTo>
                <a:cubicBezTo>
                  <a:pt x="148509" y="239713"/>
                  <a:pt x="148509" y="239713"/>
                  <a:pt x="130585" y="239713"/>
                </a:cubicBezTo>
                <a:cubicBezTo>
                  <a:pt x="124184" y="239713"/>
                  <a:pt x="119063" y="235791"/>
                  <a:pt x="119063" y="229254"/>
                </a:cubicBezTo>
                <a:cubicBezTo>
                  <a:pt x="119063" y="222717"/>
                  <a:pt x="124184" y="217488"/>
                  <a:pt x="130585" y="217488"/>
                </a:cubicBezTo>
                <a:close/>
                <a:moveTo>
                  <a:pt x="270286" y="200025"/>
                </a:moveTo>
                <a:cubicBezTo>
                  <a:pt x="270286" y="200025"/>
                  <a:pt x="270286" y="200025"/>
                  <a:pt x="288209" y="200025"/>
                </a:cubicBezTo>
                <a:cubicBezTo>
                  <a:pt x="293330" y="200025"/>
                  <a:pt x="298451" y="204881"/>
                  <a:pt x="298451" y="210951"/>
                </a:cubicBezTo>
                <a:cubicBezTo>
                  <a:pt x="298451" y="217021"/>
                  <a:pt x="293330" y="220663"/>
                  <a:pt x="288209" y="220663"/>
                </a:cubicBezTo>
                <a:cubicBezTo>
                  <a:pt x="288209" y="220663"/>
                  <a:pt x="288209" y="220663"/>
                  <a:pt x="270286" y="220663"/>
                </a:cubicBezTo>
                <a:cubicBezTo>
                  <a:pt x="263884" y="220663"/>
                  <a:pt x="258763" y="217021"/>
                  <a:pt x="258763" y="210951"/>
                </a:cubicBezTo>
                <a:cubicBezTo>
                  <a:pt x="258763" y="204881"/>
                  <a:pt x="263884" y="200025"/>
                  <a:pt x="270286" y="200025"/>
                </a:cubicBezTo>
                <a:close/>
                <a:moveTo>
                  <a:pt x="45167" y="200025"/>
                </a:moveTo>
                <a:cubicBezTo>
                  <a:pt x="45167" y="200025"/>
                  <a:pt x="45167" y="200025"/>
                  <a:pt x="63090" y="200025"/>
                </a:cubicBezTo>
                <a:cubicBezTo>
                  <a:pt x="69492" y="200025"/>
                  <a:pt x="74613" y="204881"/>
                  <a:pt x="74613" y="210951"/>
                </a:cubicBezTo>
                <a:cubicBezTo>
                  <a:pt x="74613" y="217021"/>
                  <a:pt x="69492" y="220663"/>
                  <a:pt x="63090" y="220663"/>
                </a:cubicBezTo>
                <a:cubicBezTo>
                  <a:pt x="63090" y="220663"/>
                  <a:pt x="63090" y="220663"/>
                  <a:pt x="45167" y="220663"/>
                </a:cubicBezTo>
                <a:cubicBezTo>
                  <a:pt x="38766" y="220663"/>
                  <a:pt x="34925" y="217021"/>
                  <a:pt x="34925" y="210951"/>
                </a:cubicBezTo>
                <a:cubicBezTo>
                  <a:pt x="34925" y="204881"/>
                  <a:pt x="38766" y="200025"/>
                  <a:pt x="45167" y="200025"/>
                </a:cubicBezTo>
                <a:close/>
                <a:moveTo>
                  <a:pt x="184561" y="180975"/>
                </a:moveTo>
                <a:cubicBezTo>
                  <a:pt x="184561" y="180975"/>
                  <a:pt x="184561" y="180975"/>
                  <a:pt x="202484" y="180975"/>
                </a:cubicBezTo>
                <a:cubicBezTo>
                  <a:pt x="208885" y="180975"/>
                  <a:pt x="212726" y="186204"/>
                  <a:pt x="212726" y="192741"/>
                </a:cubicBezTo>
                <a:cubicBezTo>
                  <a:pt x="212726" y="199278"/>
                  <a:pt x="208885" y="203200"/>
                  <a:pt x="202484" y="203200"/>
                </a:cubicBezTo>
                <a:cubicBezTo>
                  <a:pt x="202484" y="203200"/>
                  <a:pt x="202484" y="203200"/>
                  <a:pt x="184561" y="203200"/>
                </a:cubicBezTo>
                <a:cubicBezTo>
                  <a:pt x="178159" y="203200"/>
                  <a:pt x="173038" y="199278"/>
                  <a:pt x="173038" y="192741"/>
                </a:cubicBezTo>
                <a:cubicBezTo>
                  <a:pt x="173038" y="186204"/>
                  <a:pt x="178159" y="180975"/>
                  <a:pt x="184561" y="180975"/>
                </a:cubicBezTo>
                <a:close/>
                <a:moveTo>
                  <a:pt x="130585" y="180975"/>
                </a:moveTo>
                <a:cubicBezTo>
                  <a:pt x="130585" y="180975"/>
                  <a:pt x="130585" y="180975"/>
                  <a:pt x="148509" y="180975"/>
                </a:cubicBezTo>
                <a:cubicBezTo>
                  <a:pt x="154910" y="180975"/>
                  <a:pt x="158751" y="186204"/>
                  <a:pt x="158751" y="192741"/>
                </a:cubicBezTo>
                <a:cubicBezTo>
                  <a:pt x="158751" y="199278"/>
                  <a:pt x="154910" y="203200"/>
                  <a:pt x="148509" y="203200"/>
                </a:cubicBezTo>
                <a:cubicBezTo>
                  <a:pt x="148509" y="203200"/>
                  <a:pt x="148509" y="203200"/>
                  <a:pt x="130585" y="203200"/>
                </a:cubicBezTo>
                <a:cubicBezTo>
                  <a:pt x="124184" y="203200"/>
                  <a:pt x="119063" y="199278"/>
                  <a:pt x="119063" y="192741"/>
                </a:cubicBezTo>
                <a:cubicBezTo>
                  <a:pt x="119063" y="186204"/>
                  <a:pt x="124184" y="180975"/>
                  <a:pt x="130585" y="180975"/>
                </a:cubicBezTo>
                <a:close/>
                <a:moveTo>
                  <a:pt x="270286" y="163513"/>
                </a:moveTo>
                <a:cubicBezTo>
                  <a:pt x="270286" y="163513"/>
                  <a:pt x="270286" y="163513"/>
                  <a:pt x="288209" y="163513"/>
                </a:cubicBezTo>
                <a:cubicBezTo>
                  <a:pt x="293330" y="163513"/>
                  <a:pt x="298451" y="168742"/>
                  <a:pt x="298451" y="175279"/>
                </a:cubicBezTo>
                <a:cubicBezTo>
                  <a:pt x="298451" y="180509"/>
                  <a:pt x="293330" y="185738"/>
                  <a:pt x="288209" y="185738"/>
                </a:cubicBezTo>
                <a:cubicBezTo>
                  <a:pt x="288209" y="185738"/>
                  <a:pt x="288209" y="185738"/>
                  <a:pt x="270286" y="185738"/>
                </a:cubicBezTo>
                <a:cubicBezTo>
                  <a:pt x="263884" y="185738"/>
                  <a:pt x="258763" y="180509"/>
                  <a:pt x="258763" y="175279"/>
                </a:cubicBezTo>
                <a:cubicBezTo>
                  <a:pt x="258763" y="168742"/>
                  <a:pt x="263884" y="163513"/>
                  <a:pt x="270286" y="163513"/>
                </a:cubicBezTo>
                <a:close/>
                <a:moveTo>
                  <a:pt x="45167" y="163513"/>
                </a:moveTo>
                <a:cubicBezTo>
                  <a:pt x="45167" y="163513"/>
                  <a:pt x="45167" y="163513"/>
                  <a:pt x="63090" y="163513"/>
                </a:cubicBezTo>
                <a:cubicBezTo>
                  <a:pt x="69492" y="163513"/>
                  <a:pt x="74613" y="168742"/>
                  <a:pt x="74613" y="175279"/>
                </a:cubicBezTo>
                <a:cubicBezTo>
                  <a:pt x="74613" y="180509"/>
                  <a:pt x="69492" y="185738"/>
                  <a:pt x="63090" y="185738"/>
                </a:cubicBezTo>
                <a:cubicBezTo>
                  <a:pt x="63090" y="185738"/>
                  <a:pt x="63090" y="185738"/>
                  <a:pt x="45167" y="185738"/>
                </a:cubicBezTo>
                <a:cubicBezTo>
                  <a:pt x="38766" y="185738"/>
                  <a:pt x="34925" y="180509"/>
                  <a:pt x="34925" y="175279"/>
                </a:cubicBezTo>
                <a:cubicBezTo>
                  <a:pt x="34925" y="168742"/>
                  <a:pt x="38766" y="163513"/>
                  <a:pt x="45167" y="163513"/>
                </a:cubicBezTo>
                <a:close/>
                <a:moveTo>
                  <a:pt x="249238" y="149225"/>
                </a:moveTo>
                <a:lnTo>
                  <a:pt x="249238" y="309563"/>
                </a:lnTo>
                <a:lnTo>
                  <a:pt x="306388" y="309563"/>
                </a:lnTo>
                <a:lnTo>
                  <a:pt x="306388" y="149225"/>
                </a:lnTo>
                <a:close/>
                <a:moveTo>
                  <a:pt x="22225" y="149225"/>
                </a:moveTo>
                <a:lnTo>
                  <a:pt x="22225" y="309563"/>
                </a:lnTo>
                <a:lnTo>
                  <a:pt x="80963" y="309563"/>
                </a:lnTo>
                <a:lnTo>
                  <a:pt x="80963" y="149225"/>
                </a:lnTo>
                <a:close/>
                <a:moveTo>
                  <a:pt x="184561" y="144463"/>
                </a:moveTo>
                <a:cubicBezTo>
                  <a:pt x="184561" y="144463"/>
                  <a:pt x="184561" y="144463"/>
                  <a:pt x="202484" y="144463"/>
                </a:cubicBezTo>
                <a:cubicBezTo>
                  <a:pt x="208885" y="144463"/>
                  <a:pt x="212726" y="149692"/>
                  <a:pt x="212726" y="156229"/>
                </a:cubicBezTo>
                <a:cubicBezTo>
                  <a:pt x="212726" y="161459"/>
                  <a:pt x="208885" y="166688"/>
                  <a:pt x="202484" y="166688"/>
                </a:cubicBezTo>
                <a:cubicBezTo>
                  <a:pt x="202484" y="166688"/>
                  <a:pt x="202484" y="166688"/>
                  <a:pt x="184561" y="166688"/>
                </a:cubicBezTo>
                <a:cubicBezTo>
                  <a:pt x="178159" y="166688"/>
                  <a:pt x="173038" y="161459"/>
                  <a:pt x="173038" y="156229"/>
                </a:cubicBezTo>
                <a:cubicBezTo>
                  <a:pt x="173038" y="149692"/>
                  <a:pt x="178159" y="144463"/>
                  <a:pt x="184561" y="144463"/>
                </a:cubicBezTo>
                <a:close/>
                <a:moveTo>
                  <a:pt x="130585" y="144463"/>
                </a:moveTo>
                <a:cubicBezTo>
                  <a:pt x="130585" y="144463"/>
                  <a:pt x="130585" y="144463"/>
                  <a:pt x="148509" y="144463"/>
                </a:cubicBezTo>
                <a:cubicBezTo>
                  <a:pt x="154910" y="144463"/>
                  <a:pt x="158751" y="149692"/>
                  <a:pt x="158751" y="156229"/>
                </a:cubicBezTo>
                <a:cubicBezTo>
                  <a:pt x="158751" y="161459"/>
                  <a:pt x="154910" y="166688"/>
                  <a:pt x="148509" y="166688"/>
                </a:cubicBezTo>
                <a:cubicBezTo>
                  <a:pt x="148509" y="166688"/>
                  <a:pt x="148509" y="166688"/>
                  <a:pt x="130585" y="166688"/>
                </a:cubicBezTo>
                <a:cubicBezTo>
                  <a:pt x="124184" y="166688"/>
                  <a:pt x="119063" y="161459"/>
                  <a:pt x="119063" y="156229"/>
                </a:cubicBezTo>
                <a:cubicBezTo>
                  <a:pt x="119063" y="149692"/>
                  <a:pt x="124184" y="144463"/>
                  <a:pt x="130585" y="144463"/>
                </a:cubicBezTo>
                <a:close/>
                <a:moveTo>
                  <a:pt x="165100" y="95250"/>
                </a:moveTo>
                <a:lnTo>
                  <a:pt x="103188" y="127000"/>
                </a:lnTo>
                <a:lnTo>
                  <a:pt x="103188" y="309563"/>
                </a:lnTo>
                <a:lnTo>
                  <a:pt x="227013" y="309563"/>
                </a:lnTo>
                <a:lnTo>
                  <a:pt x="227013" y="127000"/>
                </a:lnTo>
                <a:close/>
                <a:moveTo>
                  <a:pt x="176213" y="23813"/>
                </a:moveTo>
                <a:lnTo>
                  <a:pt x="176213" y="34926"/>
                </a:lnTo>
                <a:lnTo>
                  <a:pt x="200026" y="30163"/>
                </a:lnTo>
                <a:close/>
                <a:moveTo>
                  <a:pt x="168852" y="0"/>
                </a:moveTo>
                <a:cubicBezTo>
                  <a:pt x="168852" y="0"/>
                  <a:pt x="168852" y="0"/>
                  <a:pt x="223405" y="18145"/>
                </a:cubicBezTo>
                <a:cubicBezTo>
                  <a:pt x="227302" y="20737"/>
                  <a:pt x="231198" y="24625"/>
                  <a:pt x="231198" y="29809"/>
                </a:cubicBezTo>
                <a:cubicBezTo>
                  <a:pt x="231198" y="33697"/>
                  <a:pt x="227302" y="37585"/>
                  <a:pt x="223405" y="40177"/>
                </a:cubicBezTo>
                <a:cubicBezTo>
                  <a:pt x="223405" y="40177"/>
                  <a:pt x="223405" y="40177"/>
                  <a:pt x="176646" y="55730"/>
                </a:cubicBezTo>
                <a:cubicBezTo>
                  <a:pt x="176646" y="55730"/>
                  <a:pt x="176646" y="55730"/>
                  <a:pt x="176646" y="76467"/>
                </a:cubicBezTo>
                <a:cubicBezTo>
                  <a:pt x="176646" y="76467"/>
                  <a:pt x="176646" y="76467"/>
                  <a:pt x="242888" y="110164"/>
                </a:cubicBezTo>
                <a:cubicBezTo>
                  <a:pt x="246785" y="112756"/>
                  <a:pt x="249382" y="115348"/>
                  <a:pt x="249382" y="120532"/>
                </a:cubicBezTo>
                <a:cubicBezTo>
                  <a:pt x="249382" y="120532"/>
                  <a:pt x="249382" y="120532"/>
                  <a:pt x="249382" y="127013"/>
                </a:cubicBezTo>
                <a:cubicBezTo>
                  <a:pt x="249382" y="127013"/>
                  <a:pt x="249382" y="127013"/>
                  <a:pt x="316923" y="127013"/>
                </a:cubicBezTo>
                <a:cubicBezTo>
                  <a:pt x="323418" y="127013"/>
                  <a:pt x="328613" y="132197"/>
                  <a:pt x="328613" y="138677"/>
                </a:cubicBezTo>
                <a:cubicBezTo>
                  <a:pt x="328613" y="138677"/>
                  <a:pt x="328613" y="138677"/>
                  <a:pt x="328613" y="320124"/>
                </a:cubicBezTo>
                <a:cubicBezTo>
                  <a:pt x="328613" y="326604"/>
                  <a:pt x="323418" y="331788"/>
                  <a:pt x="316923" y="331788"/>
                </a:cubicBezTo>
                <a:lnTo>
                  <a:pt x="11690" y="331788"/>
                </a:lnTo>
                <a:cubicBezTo>
                  <a:pt x="5195" y="331788"/>
                  <a:pt x="0" y="326604"/>
                  <a:pt x="0" y="320124"/>
                </a:cubicBezTo>
                <a:cubicBezTo>
                  <a:pt x="0" y="320124"/>
                  <a:pt x="0" y="320124"/>
                  <a:pt x="0" y="138677"/>
                </a:cubicBezTo>
                <a:cubicBezTo>
                  <a:pt x="0" y="132197"/>
                  <a:pt x="5195" y="127013"/>
                  <a:pt x="11690" y="127013"/>
                </a:cubicBezTo>
                <a:cubicBezTo>
                  <a:pt x="11690" y="127013"/>
                  <a:pt x="11690" y="127013"/>
                  <a:pt x="80529" y="127013"/>
                </a:cubicBezTo>
                <a:cubicBezTo>
                  <a:pt x="80529" y="127013"/>
                  <a:pt x="80529" y="127013"/>
                  <a:pt x="80529" y="120532"/>
                </a:cubicBezTo>
                <a:cubicBezTo>
                  <a:pt x="80529" y="115348"/>
                  <a:pt x="83127" y="112756"/>
                  <a:pt x="87024" y="110164"/>
                </a:cubicBezTo>
                <a:cubicBezTo>
                  <a:pt x="87024" y="110164"/>
                  <a:pt x="87024" y="110164"/>
                  <a:pt x="154565" y="76467"/>
                </a:cubicBezTo>
                <a:cubicBezTo>
                  <a:pt x="154565" y="76467"/>
                  <a:pt x="154565" y="76467"/>
                  <a:pt x="154565" y="11664"/>
                </a:cubicBezTo>
                <a:cubicBezTo>
                  <a:pt x="154565" y="7776"/>
                  <a:pt x="155864" y="3888"/>
                  <a:pt x="158461" y="2592"/>
                </a:cubicBezTo>
                <a:cubicBezTo>
                  <a:pt x="161059" y="0"/>
                  <a:pt x="164956" y="0"/>
                  <a:pt x="168852" y="0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15" name="椭圆 14"/>
          <p:cNvSpPr/>
          <p:nvPr/>
        </p:nvSpPr>
        <p:spPr>
          <a:xfrm>
            <a:off x="9830880" y="2186452"/>
            <a:ext cx="864232" cy="8642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</a:p>
        </p:txBody>
      </p:sp>
      <p:cxnSp>
        <p:nvCxnSpPr>
          <p:cNvPr id="16" name="直接连接符 15"/>
          <p:cNvCxnSpPr/>
          <p:nvPr/>
        </p:nvCxnSpPr>
        <p:spPr>
          <a:xfrm>
            <a:off x="10262996" y="3045542"/>
            <a:ext cx="0" cy="4736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任意多边形 45"/>
          <p:cNvSpPr/>
          <p:nvPr/>
        </p:nvSpPr>
        <p:spPr>
          <a:xfrm>
            <a:off x="10040156" y="2393575"/>
            <a:ext cx="445680" cy="449986"/>
          </a:xfrm>
          <a:custGeom>
            <a:avLst/>
            <a:gdLst>
              <a:gd name="connsiteX0" fmla="*/ 270286 w 328613"/>
              <a:gd name="connsiteY0" fmla="*/ 234950 h 331788"/>
              <a:gd name="connsiteX1" fmla="*/ 288209 w 328613"/>
              <a:gd name="connsiteY1" fmla="*/ 234950 h 331788"/>
              <a:gd name="connsiteX2" fmla="*/ 298451 w 328613"/>
              <a:gd name="connsiteY2" fmla="*/ 246716 h 331788"/>
              <a:gd name="connsiteX3" fmla="*/ 288209 w 328613"/>
              <a:gd name="connsiteY3" fmla="*/ 257175 h 331788"/>
              <a:gd name="connsiteX4" fmla="*/ 270286 w 328613"/>
              <a:gd name="connsiteY4" fmla="*/ 257175 h 331788"/>
              <a:gd name="connsiteX5" fmla="*/ 258763 w 328613"/>
              <a:gd name="connsiteY5" fmla="*/ 246716 h 331788"/>
              <a:gd name="connsiteX6" fmla="*/ 270286 w 328613"/>
              <a:gd name="connsiteY6" fmla="*/ 234950 h 331788"/>
              <a:gd name="connsiteX7" fmla="*/ 45167 w 328613"/>
              <a:gd name="connsiteY7" fmla="*/ 234950 h 331788"/>
              <a:gd name="connsiteX8" fmla="*/ 63090 w 328613"/>
              <a:gd name="connsiteY8" fmla="*/ 234950 h 331788"/>
              <a:gd name="connsiteX9" fmla="*/ 74613 w 328613"/>
              <a:gd name="connsiteY9" fmla="*/ 246716 h 331788"/>
              <a:gd name="connsiteX10" fmla="*/ 63090 w 328613"/>
              <a:gd name="connsiteY10" fmla="*/ 257175 h 331788"/>
              <a:gd name="connsiteX11" fmla="*/ 45167 w 328613"/>
              <a:gd name="connsiteY11" fmla="*/ 257175 h 331788"/>
              <a:gd name="connsiteX12" fmla="*/ 34925 w 328613"/>
              <a:gd name="connsiteY12" fmla="*/ 246716 h 331788"/>
              <a:gd name="connsiteX13" fmla="*/ 45167 w 328613"/>
              <a:gd name="connsiteY13" fmla="*/ 234950 h 331788"/>
              <a:gd name="connsiteX14" fmla="*/ 184561 w 328613"/>
              <a:gd name="connsiteY14" fmla="*/ 217488 h 331788"/>
              <a:gd name="connsiteX15" fmla="*/ 202484 w 328613"/>
              <a:gd name="connsiteY15" fmla="*/ 217488 h 331788"/>
              <a:gd name="connsiteX16" fmla="*/ 212726 w 328613"/>
              <a:gd name="connsiteY16" fmla="*/ 229254 h 331788"/>
              <a:gd name="connsiteX17" fmla="*/ 202484 w 328613"/>
              <a:gd name="connsiteY17" fmla="*/ 239713 h 331788"/>
              <a:gd name="connsiteX18" fmla="*/ 184561 w 328613"/>
              <a:gd name="connsiteY18" fmla="*/ 239713 h 331788"/>
              <a:gd name="connsiteX19" fmla="*/ 173038 w 328613"/>
              <a:gd name="connsiteY19" fmla="*/ 229254 h 331788"/>
              <a:gd name="connsiteX20" fmla="*/ 184561 w 328613"/>
              <a:gd name="connsiteY20" fmla="*/ 217488 h 331788"/>
              <a:gd name="connsiteX21" fmla="*/ 130585 w 328613"/>
              <a:gd name="connsiteY21" fmla="*/ 217488 h 331788"/>
              <a:gd name="connsiteX22" fmla="*/ 148509 w 328613"/>
              <a:gd name="connsiteY22" fmla="*/ 217488 h 331788"/>
              <a:gd name="connsiteX23" fmla="*/ 158751 w 328613"/>
              <a:gd name="connsiteY23" fmla="*/ 229254 h 331788"/>
              <a:gd name="connsiteX24" fmla="*/ 148509 w 328613"/>
              <a:gd name="connsiteY24" fmla="*/ 239713 h 331788"/>
              <a:gd name="connsiteX25" fmla="*/ 130585 w 328613"/>
              <a:gd name="connsiteY25" fmla="*/ 239713 h 331788"/>
              <a:gd name="connsiteX26" fmla="*/ 119063 w 328613"/>
              <a:gd name="connsiteY26" fmla="*/ 229254 h 331788"/>
              <a:gd name="connsiteX27" fmla="*/ 130585 w 328613"/>
              <a:gd name="connsiteY27" fmla="*/ 217488 h 331788"/>
              <a:gd name="connsiteX28" fmla="*/ 270286 w 328613"/>
              <a:gd name="connsiteY28" fmla="*/ 200025 h 331788"/>
              <a:gd name="connsiteX29" fmla="*/ 288209 w 328613"/>
              <a:gd name="connsiteY29" fmla="*/ 200025 h 331788"/>
              <a:gd name="connsiteX30" fmla="*/ 298451 w 328613"/>
              <a:gd name="connsiteY30" fmla="*/ 210951 h 331788"/>
              <a:gd name="connsiteX31" fmla="*/ 288209 w 328613"/>
              <a:gd name="connsiteY31" fmla="*/ 220663 h 331788"/>
              <a:gd name="connsiteX32" fmla="*/ 270286 w 328613"/>
              <a:gd name="connsiteY32" fmla="*/ 220663 h 331788"/>
              <a:gd name="connsiteX33" fmla="*/ 258763 w 328613"/>
              <a:gd name="connsiteY33" fmla="*/ 210951 h 331788"/>
              <a:gd name="connsiteX34" fmla="*/ 270286 w 328613"/>
              <a:gd name="connsiteY34" fmla="*/ 200025 h 331788"/>
              <a:gd name="connsiteX35" fmla="*/ 45167 w 328613"/>
              <a:gd name="connsiteY35" fmla="*/ 200025 h 331788"/>
              <a:gd name="connsiteX36" fmla="*/ 63090 w 328613"/>
              <a:gd name="connsiteY36" fmla="*/ 200025 h 331788"/>
              <a:gd name="connsiteX37" fmla="*/ 74613 w 328613"/>
              <a:gd name="connsiteY37" fmla="*/ 210951 h 331788"/>
              <a:gd name="connsiteX38" fmla="*/ 63090 w 328613"/>
              <a:gd name="connsiteY38" fmla="*/ 220663 h 331788"/>
              <a:gd name="connsiteX39" fmla="*/ 45167 w 328613"/>
              <a:gd name="connsiteY39" fmla="*/ 220663 h 331788"/>
              <a:gd name="connsiteX40" fmla="*/ 34925 w 328613"/>
              <a:gd name="connsiteY40" fmla="*/ 210951 h 331788"/>
              <a:gd name="connsiteX41" fmla="*/ 45167 w 328613"/>
              <a:gd name="connsiteY41" fmla="*/ 200025 h 331788"/>
              <a:gd name="connsiteX42" fmla="*/ 184561 w 328613"/>
              <a:gd name="connsiteY42" fmla="*/ 180975 h 331788"/>
              <a:gd name="connsiteX43" fmla="*/ 202484 w 328613"/>
              <a:gd name="connsiteY43" fmla="*/ 180975 h 331788"/>
              <a:gd name="connsiteX44" fmla="*/ 212726 w 328613"/>
              <a:gd name="connsiteY44" fmla="*/ 192741 h 331788"/>
              <a:gd name="connsiteX45" fmla="*/ 202484 w 328613"/>
              <a:gd name="connsiteY45" fmla="*/ 203200 h 331788"/>
              <a:gd name="connsiteX46" fmla="*/ 184561 w 328613"/>
              <a:gd name="connsiteY46" fmla="*/ 203200 h 331788"/>
              <a:gd name="connsiteX47" fmla="*/ 173038 w 328613"/>
              <a:gd name="connsiteY47" fmla="*/ 192741 h 331788"/>
              <a:gd name="connsiteX48" fmla="*/ 184561 w 328613"/>
              <a:gd name="connsiteY48" fmla="*/ 180975 h 331788"/>
              <a:gd name="connsiteX49" fmla="*/ 130585 w 328613"/>
              <a:gd name="connsiteY49" fmla="*/ 180975 h 331788"/>
              <a:gd name="connsiteX50" fmla="*/ 148509 w 328613"/>
              <a:gd name="connsiteY50" fmla="*/ 180975 h 331788"/>
              <a:gd name="connsiteX51" fmla="*/ 158751 w 328613"/>
              <a:gd name="connsiteY51" fmla="*/ 192741 h 331788"/>
              <a:gd name="connsiteX52" fmla="*/ 148509 w 328613"/>
              <a:gd name="connsiteY52" fmla="*/ 203200 h 331788"/>
              <a:gd name="connsiteX53" fmla="*/ 130585 w 328613"/>
              <a:gd name="connsiteY53" fmla="*/ 203200 h 331788"/>
              <a:gd name="connsiteX54" fmla="*/ 119063 w 328613"/>
              <a:gd name="connsiteY54" fmla="*/ 192741 h 331788"/>
              <a:gd name="connsiteX55" fmla="*/ 130585 w 328613"/>
              <a:gd name="connsiteY55" fmla="*/ 180975 h 331788"/>
              <a:gd name="connsiteX56" fmla="*/ 270286 w 328613"/>
              <a:gd name="connsiteY56" fmla="*/ 163513 h 331788"/>
              <a:gd name="connsiteX57" fmla="*/ 288209 w 328613"/>
              <a:gd name="connsiteY57" fmla="*/ 163513 h 331788"/>
              <a:gd name="connsiteX58" fmla="*/ 298451 w 328613"/>
              <a:gd name="connsiteY58" fmla="*/ 175279 h 331788"/>
              <a:gd name="connsiteX59" fmla="*/ 288209 w 328613"/>
              <a:gd name="connsiteY59" fmla="*/ 185738 h 331788"/>
              <a:gd name="connsiteX60" fmla="*/ 270286 w 328613"/>
              <a:gd name="connsiteY60" fmla="*/ 185738 h 331788"/>
              <a:gd name="connsiteX61" fmla="*/ 258763 w 328613"/>
              <a:gd name="connsiteY61" fmla="*/ 175279 h 331788"/>
              <a:gd name="connsiteX62" fmla="*/ 270286 w 328613"/>
              <a:gd name="connsiteY62" fmla="*/ 163513 h 331788"/>
              <a:gd name="connsiteX63" fmla="*/ 45167 w 328613"/>
              <a:gd name="connsiteY63" fmla="*/ 163513 h 331788"/>
              <a:gd name="connsiteX64" fmla="*/ 63090 w 328613"/>
              <a:gd name="connsiteY64" fmla="*/ 163513 h 331788"/>
              <a:gd name="connsiteX65" fmla="*/ 74613 w 328613"/>
              <a:gd name="connsiteY65" fmla="*/ 175279 h 331788"/>
              <a:gd name="connsiteX66" fmla="*/ 63090 w 328613"/>
              <a:gd name="connsiteY66" fmla="*/ 185738 h 331788"/>
              <a:gd name="connsiteX67" fmla="*/ 45167 w 328613"/>
              <a:gd name="connsiteY67" fmla="*/ 185738 h 331788"/>
              <a:gd name="connsiteX68" fmla="*/ 34925 w 328613"/>
              <a:gd name="connsiteY68" fmla="*/ 175279 h 331788"/>
              <a:gd name="connsiteX69" fmla="*/ 45167 w 328613"/>
              <a:gd name="connsiteY69" fmla="*/ 163513 h 331788"/>
              <a:gd name="connsiteX70" fmla="*/ 249238 w 328613"/>
              <a:gd name="connsiteY70" fmla="*/ 149225 h 331788"/>
              <a:gd name="connsiteX71" fmla="*/ 249238 w 328613"/>
              <a:gd name="connsiteY71" fmla="*/ 309563 h 331788"/>
              <a:gd name="connsiteX72" fmla="*/ 306388 w 328613"/>
              <a:gd name="connsiteY72" fmla="*/ 309563 h 331788"/>
              <a:gd name="connsiteX73" fmla="*/ 306388 w 328613"/>
              <a:gd name="connsiteY73" fmla="*/ 149225 h 331788"/>
              <a:gd name="connsiteX74" fmla="*/ 22225 w 328613"/>
              <a:gd name="connsiteY74" fmla="*/ 149225 h 331788"/>
              <a:gd name="connsiteX75" fmla="*/ 22225 w 328613"/>
              <a:gd name="connsiteY75" fmla="*/ 309563 h 331788"/>
              <a:gd name="connsiteX76" fmla="*/ 80963 w 328613"/>
              <a:gd name="connsiteY76" fmla="*/ 309563 h 331788"/>
              <a:gd name="connsiteX77" fmla="*/ 80963 w 328613"/>
              <a:gd name="connsiteY77" fmla="*/ 149225 h 331788"/>
              <a:gd name="connsiteX78" fmla="*/ 184561 w 328613"/>
              <a:gd name="connsiteY78" fmla="*/ 144463 h 331788"/>
              <a:gd name="connsiteX79" fmla="*/ 202484 w 328613"/>
              <a:gd name="connsiteY79" fmla="*/ 144463 h 331788"/>
              <a:gd name="connsiteX80" fmla="*/ 212726 w 328613"/>
              <a:gd name="connsiteY80" fmla="*/ 156229 h 331788"/>
              <a:gd name="connsiteX81" fmla="*/ 202484 w 328613"/>
              <a:gd name="connsiteY81" fmla="*/ 166688 h 331788"/>
              <a:gd name="connsiteX82" fmla="*/ 184561 w 328613"/>
              <a:gd name="connsiteY82" fmla="*/ 166688 h 331788"/>
              <a:gd name="connsiteX83" fmla="*/ 173038 w 328613"/>
              <a:gd name="connsiteY83" fmla="*/ 156229 h 331788"/>
              <a:gd name="connsiteX84" fmla="*/ 184561 w 328613"/>
              <a:gd name="connsiteY84" fmla="*/ 144463 h 331788"/>
              <a:gd name="connsiteX85" fmla="*/ 130585 w 328613"/>
              <a:gd name="connsiteY85" fmla="*/ 144463 h 331788"/>
              <a:gd name="connsiteX86" fmla="*/ 148509 w 328613"/>
              <a:gd name="connsiteY86" fmla="*/ 144463 h 331788"/>
              <a:gd name="connsiteX87" fmla="*/ 158751 w 328613"/>
              <a:gd name="connsiteY87" fmla="*/ 156229 h 331788"/>
              <a:gd name="connsiteX88" fmla="*/ 148509 w 328613"/>
              <a:gd name="connsiteY88" fmla="*/ 166688 h 331788"/>
              <a:gd name="connsiteX89" fmla="*/ 130585 w 328613"/>
              <a:gd name="connsiteY89" fmla="*/ 166688 h 331788"/>
              <a:gd name="connsiteX90" fmla="*/ 119063 w 328613"/>
              <a:gd name="connsiteY90" fmla="*/ 156229 h 331788"/>
              <a:gd name="connsiteX91" fmla="*/ 130585 w 328613"/>
              <a:gd name="connsiteY91" fmla="*/ 144463 h 331788"/>
              <a:gd name="connsiteX92" fmla="*/ 165100 w 328613"/>
              <a:gd name="connsiteY92" fmla="*/ 95250 h 331788"/>
              <a:gd name="connsiteX93" fmla="*/ 103188 w 328613"/>
              <a:gd name="connsiteY93" fmla="*/ 127000 h 331788"/>
              <a:gd name="connsiteX94" fmla="*/ 103188 w 328613"/>
              <a:gd name="connsiteY94" fmla="*/ 309563 h 331788"/>
              <a:gd name="connsiteX95" fmla="*/ 227013 w 328613"/>
              <a:gd name="connsiteY95" fmla="*/ 309563 h 331788"/>
              <a:gd name="connsiteX96" fmla="*/ 227013 w 328613"/>
              <a:gd name="connsiteY96" fmla="*/ 127000 h 331788"/>
              <a:gd name="connsiteX97" fmla="*/ 176213 w 328613"/>
              <a:gd name="connsiteY97" fmla="*/ 23813 h 331788"/>
              <a:gd name="connsiteX98" fmla="*/ 176213 w 328613"/>
              <a:gd name="connsiteY98" fmla="*/ 34926 h 331788"/>
              <a:gd name="connsiteX99" fmla="*/ 200026 w 328613"/>
              <a:gd name="connsiteY99" fmla="*/ 30163 h 331788"/>
              <a:gd name="connsiteX100" fmla="*/ 168852 w 328613"/>
              <a:gd name="connsiteY100" fmla="*/ 0 h 331788"/>
              <a:gd name="connsiteX101" fmla="*/ 223405 w 328613"/>
              <a:gd name="connsiteY101" fmla="*/ 18145 h 331788"/>
              <a:gd name="connsiteX102" fmla="*/ 231198 w 328613"/>
              <a:gd name="connsiteY102" fmla="*/ 29809 h 331788"/>
              <a:gd name="connsiteX103" fmla="*/ 223405 w 328613"/>
              <a:gd name="connsiteY103" fmla="*/ 40177 h 331788"/>
              <a:gd name="connsiteX104" fmla="*/ 176646 w 328613"/>
              <a:gd name="connsiteY104" fmla="*/ 55730 h 331788"/>
              <a:gd name="connsiteX105" fmla="*/ 176646 w 328613"/>
              <a:gd name="connsiteY105" fmla="*/ 76467 h 331788"/>
              <a:gd name="connsiteX106" fmla="*/ 242888 w 328613"/>
              <a:gd name="connsiteY106" fmla="*/ 110164 h 331788"/>
              <a:gd name="connsiteX107" fmla="*/ 249382 w 328613"/>
              <a:gd name="connsiteY107" fmla="*/ 120532 h 331788"/>
              <a:gd name="connsiteX108" fmla="*/ 249382 w 328613"/>
              <a:gd name="connsiteY108" fmla="*/ 127013 h 331788"/>
              <a:gd name="connsiteX109" fmla="*/ 316923 w 328613"/>
              <a:gd name="connsiteY109" fmla="*/ 127013 h 331788"/>
              <a:gd name="connsiteX110" fmla="*/ 328613 w 328613"/>
              <a:gd name="connsiteY110" fmla="*/ 138677 h 331788"/>
              <a:gd name="connsiteX111" fmla="*/ 328613 w 328613"/>
              <a:gd name="connsiteY111" fmla="*/ 320124 h 331788"/>
              <a:gd name="connsiteX112" fmla="*/ 316923 w 328613"/>
              <a:gd name="connsiteY112" fmla="*/ 331788 h 331788"/>
              <a:gd name="connsiteX113" fmla="*/ 11690 w 328613"/>
              <a:gd name="connsiteY113" fmla="*/ 331788 h 331788"/>
              <a:gd name="connsiteX114" fmla="*/ 0 w 328613"/>
              <a:gd name="connsiteY114" fmla="*/ 320124 h 331788"/>
              <a:gd name="connsiteX115" fmla="*/ 0 w 328613"/>
              <a:gd name="connsiteY115" fmla="*/ 138677 h 331788"/>
              <a:gd name="connsiteX116" fmla="*/ 11690 w 328613"/>
              <a:gd name="connsiteY116" fmla="*/ 127013 h 331788"/>
              <a:gd name="connsiteX117" fmla="*/ 80529 w 328613"/>
              <a:gd name="connsiteY117" fmla="*/ 127013 h 331788"/>
              <a:gd name="connsiteX118" fmla="*/ 80529 w 328613"/>
              <a:gd name="connsiteY118" fmla="*/ 120532 h 331788"/>
              <a:gd name="connsiteX119" fmla="*/ 87024 w 328613"/>
              <a:gd name="connsiteY119" fmla="*/ 110164 h 331788"/>
              <a:gd name="connsiteX120" fmla="*/ 154565 w 328613"/>
              <a:gd name="connsiteY120" fmla="*/ 76467 h 331788"/>
              <a:gd name="connsiteX121" fmla="*/ 154565 w 328613"/>
              <a:gd name="connsiteY121" fmla="*/ 11664 h 331788"/>
              <a:gd name="connsiteX122" fmla="*/ 158461 w 328613"/>
              <a:gd name="connsiteY122" fmla="*/ 2592 h 331788"/>
              <a:gd name="connsiteX123" fmla="*/ 168852 w 328613"/>
              <a:gd name="connsiteY123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328613" h="331788">
                <a:moveTo>
                  <a:pt x="270286" y="234950"/>
                </a:moveTo>
                <a:cubicBezTo>
                  <a:pt x="270286" y="234950"/>
                  <a:pt x="270286" y="234950"/>
                  <a:pt x="288209" y="234950"/>
                </a:cubicBezTo>
                <a:cubicBezTo>
                  <a:pt x="293330" y="234950"/>
                  <a:pt x="298451" y="240179"/>
                  <a:pt x="298451" y="246716"/>
                </a:cubicBezTo>
                <a:cubicBezTo>
                  <a:pt x="298451" y="253253"/>
                  <a:pt x="293330" y="257175"/>
                  <a:pt x="288209" y="257175"/>
                </a:cubicBezTo>
                <a:cubicBezTo>
                  <a:pt x="288209" y="257175"/>
                  <a:pt x="288209" y="257175"/>
                  <a:pt x="270286" y="257175"/>
                </a:cubicBezTo>
                <a:cubicBezTo>
                  <a:pt x="263884" y="257175"/>
                  <a:pt x="258763" y="253253"/>
                  <a:pt x="258763" y="246716"/>
                </a:cubicBezTo>
                <a:cubicBezTo>
                  <a:pt x="258763" y="240179"/>
                  <a:pt x="263884" y="234950"/>
                  <a:pt x="270286" y="234950"/>
                </a:cubicBezTo>
                <a:close/>
                <a:moveTo>
                  <a:pt x="45167" y="234950"/>
                </a:moveTo>
                <a:cubicBezTo>
                  <a:pt x="45167" y="234950"/>
                  <a:pt x="45167" y="234950"/>
                  <a:pt x="63090" y="234950"/>
                </a:cubicBezTo>
                <a:cubicBezTo>
                  <a:pt x="69492" y="234950"/>
                  <a:pt x="74613" y="240179"/>
                  <a:pt x="74613" y="246716"/>
                </a:cubicBezTo>
                <a:cubicBezTo>
                  <a:pt x="74613" y="253253"/>
                  <a:pt x="69492" y="257175"/>
                  <a:pt x="63090" y="257175"/>
                </a:cubicBezTo>
                <a:cubicBezTo>
                  <a:pt x="63090" y="257175"/>
                  <a:pt x="63090" y="257175"/>
                  <a:pt x="45167" y="257175"/>
                </a:cubicBezTo>
                <a:cubicBezTo>
                  <a:pt x="38766" y="257175"/>
                  <a:pt x="34925" y="253253"/>
                  <a:pt x="34925" y="246716"/>
                </a:cubicBezTo>
                <a:cubicBezTo>
                  <a:pt x="34925" y="240179"/>
                  <a:pt x="38766" y="234950"/>
                  <a:pt x="45167" y="234950"/>
                </a:cubicBezTo>
                <a:close/>
                <a:moveTo>
                  <a:pt x="184561" y="217488"/>
                </a:moveTo>
                <a:cubicBezTo>
                  <a:pt x="184561" y="217488"/>
                  <a:pt x="184561" y="217488"/>
                  <a:pt x="202484" y="217488"/>
                </a:cubicBezTo>
                <a:cubicBezTo>
                  <a:pt x="208885" y="217488"/>
                  <a:pt x="212726" y="222717"/>
                  <a:pt x="212726" y="229254"/>
                </a:cubicBezTo>
                <a:cubicBezTo>
                  <a:pt x="212726" y="235791"/>
                  <a:pt x="208885" y="239713"/>
                  <a:pt x="202484" y="239713"/>
                </a:cubicBezTo>
                <a:cubicBezTo>
                  <a:pt x="202484" y="239713"/>
                  <a:pt x="202484" y="239713"/>
                  <a:pt x="184561" y="239713"/>
                </a:cubicBezTo>
                <a:cubicBezTo>
                  <a:pt x="178159" y="239713"/>
                  <a:pt x="173038" y="235791"/>
                  <a:pt x="173038" y="229254"/>
                </a:cubicBezTo>
                <a:cubicBezTo>
                  <a:pt x="173038" y="222717"/>
                  <a:pt x="178159" y="217488"/>
                  <a:pt x="184561" y="217488"/>
                </a:cubicBezTo>
                <a:close/>
                <a:moveTo>
                  <a:pt x="130585" y="217488"/>
                </a:moveTo>
                <a:cubicBezTo>
                  <a:pt x="130585" y="217488"/>
                  <a:pt x="130585" y="217488"/>
                  <a:pt x="148509" y="217488"/>
                </a:cubicBezTo>
                <a:cubicBezTo>
                  <a:pt x="154910" y="217488"/>
                  <a:pt x="158751" y="222717"/>
                  <a:pt x="158751" y="229254"/>
                </a:cubicBezTo>
                <a:cubicBezTo>
                  <a:pt x="158751" y="235791"/>
                  <a:pt x="154910" y="239713"/>
                  <a:pt x="148509" y="239713"/>
                </a:cubicBezTo>
                <a:cubicBezTo>
                  <a:pt x="148509" y="239713"/>
                  <a:pt x="148509" y="239713"/>
                  <a:pt x="130585" y="239713"/>
                </a:cubicBezTo>
                <a:cubicBezTo>
                  <a:pt x="124184" y="239713"/>
                  <a:pt x="119063" y="235791"/>
                  <a:pt x="119063" y="229254"/>
                </a:cubicBezTo>
                <a:cubicBezTo>
                  <a:pt x="119063" y="222717"/>
                  <a:pt x="124184" y="217488"/>
                  <a:pt x="130585" y="217488"/>
                </a:cubicBezTo>
                <a:close/>
                <a:moveTo>
                  <a:pt x="270286" y="200025"/>
                </a:moveTo>
                <a:cubicBezTo>
                  <a:pt x="270286" y="200025"/>
                  <a:pt x="270286" y="200025"/>
                  <a:pt x="288209" y="200025"/>
                </a:cubicBezTo>
                <a:cubicBezTo>
                  <a:pt x="293330" y="200025"/>
                  <a:pt x="298451" y="204881"/>
                  <a:pt x="298451" y="210951"/>
                </a:cubicBezTo>
                <a:cubicBezTo>
                  <a:pt x="298451" y="217021"/>
                  <a:pt x="293330" y="220663"/>
                  <a:pt x="288209" y="220663"/>
                </a:cubicBezTo>
                <a:cubicBezTo>
                  <a:pt x="288209" y="220663"/>
                  <a:pt x="288209" y="220663"/>
                  <a:pt x="270286" y="220663"/>
                </a:cubicBezTo>
                <a:cubicBezTo>
                  <a:pt x="263884" y="220663"/>
                  <a:pt x="258763" y="217021"/>
                  <a:pt x="258763" y="210951"/>
                </a:cubicBezTo>
                <a:cubicBezTo>
                  <a:pt x="258763" y="204881"/>
                  <a:pt x="263884" y="200025"/>
                  <a:pt x="270286" y="200025"/>
                </a:cubicBezTo>
                <a:close/>
                <a:moveTo>
                  <a:pt x="45167" y="200025"/>
                </a:moveTo>
                <a:cubicBezTo>
                  <a:pt x="45167" y="200025"/>
                  <a:pt x="45167" y="200025"/>
                  <a:pt x="63090" y="200025"/>
                </a:cubicBezTo>
                <a:cubicBezTo>
                  <a:pt x="69492" y="200025"/>
                  <a:pt x="74613" y="204881"/>
                  <a:pt x="74613" y="210951"/>
                </a:cubicBezTo>
                <a:cubicBezTo>
                  <a:pt x="74613" y="217021"/>
                  <a:pt x="69492" y="220663"/>
                  <a:pt x="63090" y="220663"/>
                </a:cubicBezTo>
                <a:cubicBezTo>
                  <a:pt x="63090" y="220663"/>
                  <a:pt x="63090" y="220663"/>
                  <a:pt x="45167" y="220663"/>
                </a:cubicBezTo>
                <a:cubicBezTo>
                  <a:pt x="38766" y="220663"/>
                  <a:pt x="34925" y="217021"/>
                  <a:pt x="34925" y="210951"/>
                </a:cubicBezTo>
                <a:cubicBezTo>
                  <a:pt x="34925" y="204881"/>
                  <a:pt x="38766" y="200025"/>
                  <a:pt x="45167" y="200025"/>
                </a:cubicBezTo>
                <a:close/>
                <a:moveTo>
                  <a:pt x="184561" y="180975"/>
                </a:moveTo>
                <a:cubicBezTo>
                  <a:pt x="184561" y="180975"/>
                  <a:pt x="184561" y="180975"/>
                  <a:pt x="202484" y="180975"/>
                </a:cubicBezTo>
                <a:cubicBezTo>
                  <a:pt x="208885" y="180975"/>
                  <a:pt x="212726" y="186204"/>
                  <a:pt x="212726" y="192741"/>
                </a:cubicBezTo>
                <a:cubicBezTo>
                  <a:pt x="212726" y="199278"/>
                  <a:pt x="208885" y="203200"/>
                  <a:pt x="202484" y="203200"/>
                </a:cubicBezTo>
                <a:cubicBezTo>
                  <a:pt x="202484" y="203200"/>
                  <a:pt x="202484" y="203200"/>
                  <a:pt x="184561" y="203200"/>
                </a:cubicBezTo>
                <a:cubicBezTo>
                  <a:pt x="178159" y="203200"/>
                  <a:pt x="173038" y="199278"/>
                  <a:pt x="173038" y="192741"/>
                </a:cubicBezTo>
                <a:cubicBezTo>
                  <a:pt x="173038" y="186204"/>
                  <a:pt x="178159" y="180975"/>
                  <a:pt x="184561" y="180975"/>
                </a:cubicBezTo>
                <a:close/>
                <a:moveTo>
                  <a:pt x="130585" y="180975"/>
                </a:moveTo>
                <a:cubicBezTo>
                  <a:pt x="130585" y="180975"/>
                  <a:pt x="130585" y="180975"/>
                  <a:pt x="148509" y="180975"/>
                </a:cubicBezTo>
                <a:cubicBezTo>
                  <a:pt x="154910" y="180975"/>
                  <a:pt x="158751" y="186204"/>
                  <a:pt x="158751" y="192741"/>
                </a:cubicBezTo>
                <a:cubicBezTo>
                  <a:pt x="158751" y="199278"/>
                  <a:pt x="154910" y="203200"/>
                  <a:pt x="148509" y="203200"/>
                </a:cubicBezTo>
                <a:cubicBezTo>
                  <a:pt x="148509" y="203200"/>
                  <a:pt x="148509" y="203200"/>
                  <a:pt x="130585" y="203200"/>
                </a:cubicBezTo>
                <a:cubicBezTo>
                  <a:pt x="124184" y="203200"/>
                  <a:pt x="119063" y="199278"/>
                  <a:pt x="119063" y="192741"/>
                </a:cubicBezTo>
                <a:cubicBezTo>
                  <a:pt x="119063" y="186204"/>
                  <a:pt x="124184" y="180975"/>
                  <a:pt x="130585" y="180975"/>
                </a:cubicBezTo>
                <a:close/>
                <a:moveTo>
                  <a:pt x="270286" y="163513"/>
                </a:moveTo>
                <a:cubicBezTo>
                  <a:pt x="270286" y="163513"/>
                  <a:pt x="270286" y="163513"/>
                  <a:pt x="288209" y="163513"/>
                </a:cubicBezTo>
                <a:cubicBezTo>
                  <a:pt x="293330" y="163513"/>
                  <a:pt x="298451" y="168742"/>
                  <a:pt x="298451" y="175279"/>
                </a:cubicBezTo>
                <a:cubicBezTo>
                  <a:pt x="298451" y="180509"/>
                  <a:pt x="293330" y="185738"/>
                  <a:pt x="288209" y="185738"/>
                </a:cubicBezTo>
                <a:cubicBezTo>
                  <a:pt x="288209" y="185738"/>
                  <a:pt x="288209" y="185738"/>
                  <a:pt x="270286" y="185738"/>
                </a:cubicBezTo>
                <a:cubicBezTo>
                  <a:pt x="263884" y="185738"/>
                  <a:pt x="258763" y="180509"/>
                  <a:pt x="258763" y="175279"/>
                </a:cubicBezTo>
                <a:cubicBezTo>
                  <a:pt x="258763" y="168742"/>
                  <a:pt x="263884" y="163513"/>
                  <a:pt x="270286" y="163513"/>
                </a:cubicBezTo>
                <a:close/>
                <a:moveTo>
                  <a:pt x="45167" y="163513"/>
                </a:moveTo>
                <a:cubicBezTo>
                  <a:pt x="45167" y="163513"/>
                  <a:pt x="45167" y="163513"/>
                  <a:pt x="63090" y="163513"/>
                </a:cubicBezTo>
                <a:cubicBezTo>
                  <a:pt x="69492" y="163513"/>
                  <a:pt x="74613" y="168742"/>
                  <a:pt x="74613" y="175279"/>
                </a:cubicBezTo>
                <a:cubicBezTo>
                  <a:pt x="74613" y="180509"/>
                  <a:pt x="69492" y="185738"/>
                  <a:pt x="63090" y="185738"/>
                </a:cubicBezTo>
                <a:cubicBezTo>
                  <a:pt x="63090" y="185738"/>
                  <a:pt x="63090" y="185738"/>
                  <a:pt x="45167" y="185738"/>
                </a:cubicBezTo>
                <a:cubicBezTo>
                  <a:pt x="38766" y="185738"/>
                  <a:pt x="34925" y="180509"/>
                  <a:pt x="34925" y="175279"/>
                </a:cubicBezTo>
                <a:cubicBezTo>
                  <a:pt x="34925" y="168742"/>
                  <a:pt x="38766" y="163513"/>
                  <a:pt x="45167" y="163513"/>
                </a:cubicBezTo>
                <a:close/>
                <a:moveTo>
                  <a:pt x="249238" y="149225"/>
                </a:moveTo>
                <a:lnTo>
                  <a:pt x="249238" y="309563"/>
                </a:lnTo>
                <a:lnTo>
                  <a:pt x="306388" y="309563"/>
                </a:lnTo>
                <a:lnTo>
                  <a:pt x="306388" y="149225"/>
                </a:lnTo>
                <a:close/>
                <a:moveTo>
                  <a:pt x="22225" y="149225"/>
                </a:moveTo>
                <a:lnTo>
                  <a:pt x="22225" y="309563"/>
                </a:lnTo>
                <a:lnTo>
                  <a:pt x="80963" y="309563"/>
                </a:lnTo>
                <a:lnTo>
                  <a:pt x="80963" y="149225"/>
                </a:lnTo>
                <a:close/>
                <a:moveTo>
                  <a:pt x="184561" y="144463"/>
                </a:moveTo>
                <a:cubicBezTo>
                  <a:pt x="184561" y="144463"/>
                  <a:pt x="184561" y="144463"/>
                  <a:pt x="202484" y="144463"/>
                </a:cubicBezTo>
                <a:cubicBezTo>
                  <a:pt x="208885" y="144463"/>
                  <a:pt x="212726" y="149692"/>
                  <a:pt x="212726" y="156229"/>
                </a:cubicBezTo>
                <a:cubicBezTo>
                  <a:pt x="212726" y="161459"/>
                  <a:pt x="208885" y="166688"/>
                  <a:pt x="202484" y="166688"/>
                </a:cubicBezTo>
                <a:cubicBezTo>
                  <a:pt x="202484" y="166688"/>
                  <a:pt x="202484" y="166688"/>
                  <a:pt x="184561" y="166688"/>
                </a:cubicBezTo>
                <a:cubicBezTo>
                  <a:pt x="178159" y="166688"/>
                  <a:pt x="173038" y="161459"/>
                  <a:pt x="173038" y="156229"/>
                </a:cubicBezTo>
                <a:cubicBezTo>
                  <a:pt x="173038" y="149692"/>
                  <a:pt x="178159" y="144463"/>
                  <a:pt x="184561" y="144463"/>
                </a:cubicBezTo>
                <a:close/>
                <a:moveTo>
                  <a:pt x="130585" y="144463"/>
                </a:moveTo>
                <a:cubicBezTo>
                  <a:pt x="130585" y="144463"/>
                  <a:pt x="130585" y="144463"/>
                  <a:pt x="148509" y="144463"/>
                </a:cubicBezTo>
                <a:cubicBezTo>
                  <a:pt x="154910" y="144463"/>
                  <a:pt x="158751" y="149692"/>
                  <a:pt x="158751" y="156229"/>
                </a:cubicBezTo>
                <a:cubicBezTo>
                  <a:pt x="158751" y="161459"/>
                  <a:pt x="154910" y="166688"/>
                  <a:pt x="148509" y="166688"/>
                </a:cubicBezTo>
                <a:cubicBezTo>
                  <a:pt x="148509" y="166688"/>
                  <a:pt x="148509" y="166688"/>
                  <a:pt x="130585" y="166688"/>
                </a:cubicBezTo>
                <a:cubicBezTo>
                  <a:pt x="124184" y="166688"/>
                  <a:pt x="119063" y="161459"/>
                  <a:pt x="119063" y="156229"/>
                </a:cubicBezTo>
                <a:cubicBezTo>
                  <a:pt x="119063" y="149692"/>
                  <a:pt x="124184" y="144463"/>
                  <a:pt x="130585" y="144463"/>
                </a:cubicBezTo>
                <a:close/>
                <a:moveTo>
                  <a:pt x="165100" y="95250"/>
                </a:moveTo>
                <a:lnTo>
                  <a:pt x="103188" y="127000"/>
                </a:lnTo>
                <a:lnTo>
                  <a:pt x="103188" y="309563"/>
                </a:lnTo>
                <a:lnTo>
                  <a:pt x="227013" y="309563"/>
                </a:lnTo>
                <a:lnTo>
                  <a:pt x="227013" y="127000"/>
                </a:lnTo>
                <a:close/>
                <a:moveTo>
                  <a:pt x="176213" y="23813"/>
                </a:moveTo>
                <a:lnTo>
                  <a:pt x="176213" y="34926"/>
                </a:lnTo>
                <a:lnTo>
                  <a:pt x="200026" y="30163"/>
                </a:lnTo>
                <a:close/>
                <a:moveTo>
                  <a:pt x="168852" y="0"/>
                </a:moveTo>
                <a:cubicBezTo>
                  <a:pt x="168852" y="0"/>
                  <a:pt x="168852" y="0"/>
                  <a:pt x="223405" y="18145"/>
                </a:cubicBezTo>
                <a:cubicBezTo>
                  <a:pt x="227302" y="20737"/>
                  <a:pt x="231198" y="24625"/>
                  <a:pt x="231198" y="29809"/>
                </a:cubicBezTo>
                <a:cubicBezTo>
                  <a:pt x="231198" y="33697"/>
                  <a:pt x="227302" y="37585"/>
                  <a:pt x="223405" y="40177"/>
                </a:cubicBezTo>
                <a:cubicBezTo>
                  <a:pt x="223405" y="40177"/>
                  <a:pt x="223405" y="40177"/>
                  <a:pt x="176646" y="55730"/>
                </a:cubicBezTo>
                <a:cubicBezTo>
                  <a:pt x="176646" y="55730"/>
                  <a:pt x="176646" y="55730"/>
                  <a:pt x="176646" y="76467"/>
                </a:cubicBezTo>
                <a:cubicBezTo>
                  <a:pt x="176646" y="76467"/>
                  <a:pt x="176646" y="76467"/>
                  <a:pt x="242888" y="110164"/>
                </a:cubicBezTo>
                <a:cubicBezTo>
                  <a:pt x="246785" y="112756"/>
                  <a:pt x="249382" y="115348"/>
                  <a:pt x="249382" y="120532"/>
                </a:cubicBezTo>
                <a:cubicBezTo>
                  <a:pt x="249382" y="120532"/>
                  <a:pt x="249382" y="120532"/>
                  <a:pt x="249382" y="127013"/>
                </a:cubicBezTo>
                <a:cubicBezTo>
                  <a:pt x="249382" y="127013"/>
                  <a:pt x="249382" y="127013"/>
                  <a:pt x="316923" y="127013"/>
                </a:cubicBezTo>
                <a:cubicBezTo>
                  <a:pt x="323418" y="127013"/>
                  <a:pt x="328613" y="132197"/>
                  <a:pt x="328613" y="138677"/>
                </a:cubicBezTo>
                <a:cubicBezTo>
                  <a:pt x="328613" y="138677"/>
                  <a:pt x="328613" y="138677"/>
                  <a:pt x="328613" y="320124"/>
                </a:cubicBezTo>
                <a:cubicBezTo>
                  <a:pt x="328613" y="326604"/>
                  <a:pt x="323418" y="331788"/>
                  <a:pt x="316923" y="331788"/>
                </a:cubicBezTo>
                <a:lnTo>
                  <a:pt x="11690" y="331788"/>
                </a:lnTo>
                <a:cubicBezTo>
                  <a:pt x="5195" y="331788"/>
                  <a:pt x="0" y="326604"/>
                  <a:pt x="0" y="320124"/>
                </a:cubicBezTo>
                <a:cubicBezTo>
                  <a:pt x="0" y="320124"/>
                  <a:pt x="0" y="320124"/>
                  <a:pt x="0" y="138677"/>
                </a:cubicBezTo>
                <a:cubicBezTo>
                  <a:pt x="0" y="132197"/>
                  <a:pt x="5195" y="127013"/>
                  <a:pt x="11690" y="127013"/>
                </a:cubicBezTo>
                <a:cubicBezTo>
                  <a:pt x="11690" y="127013"/>
                  <a:pt x="11690" y="127013"/>
                  <a:pt x="80529" y="127013"/>
                </a:cubicBezTo>
                <a:cubicBezTo>
                  <a:pt x="80529" y="127013"/>
                  <a:pt x="80529" y="127013"/>
                  <a:pt x="80529" y="120532"/>
                </a:cubicBezTo>
                <a:cubicBezTo>
                  <a:pt x="80529" y="115348"/>
                  <a:pt x="83127" y="112756"/>
                  <a:pt x="87024" y="110164"/>
                </a:cubicBezTo>
                <a:cubicBezTo>
                  <a:pt x="87024" y="110164"/>
                  <a:pt x="87024" y="110164"/>
                  <a:pt x="154565" y="76467"/>
                </a:cubicBezTo>
                <a:cubicBezTo>
                  <a:pt x="154565" y="76467"/>
                  <a:pt x="154565" y="76467"/>
                  <a:pt x="154565" y="11664"/>
                </a:cubicBezTo>
                <a:cubicBezTo>
                  <a:pt x="154565" y="7776"/>
                  <a:pt x="155864" y="3888"/>
                  <a:pt x="158461" y="2592"/>
                </a:cubicBezTo>
                <a:cubicBezTo>
                  <a:pt x="161059" y="0"/>
                  <a:pt x="164956" y="0"/>
                  <a:pt x="168852" y="0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2" name="椭圆 21"/>
          <p:cNvSpPr/>
          <p:nvPr/>
        </p:nvSpPr>
        <p:spPr>
          <a:xfrm>
            <a:off x="6887850" y="3999030"/>
            <a:ext cx="864232" cy="8642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</a:p>
        </p:txBody>
      </p:sp>
      <p:cxnSp>
        <p:nvCxnSpPr>
          <p:cNvPr id="23" name="直接连接符 22"/>
          <p:cNvCxnSpPr/>
          <p:nvPr/>
        </p:nvCxnSpPr>
        <p:spPr>
          <a:xfrm>
            <a:off x="7297282" y="3517700"/>
            <a:ext cx="0" cy="4736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任意多边形 46"/>
          <p:cNvSpPr/>
          <p:nvPr/>
        </p:nvSpPr>
        <p:spPr>
          <a:xfrm>
            <a:off x="7097126" y="4206153"/>
            <a:ext cx="445680" cy="449986"/>
          </a:xfrm>
          <a:custGeom>
            <a:avLst/>
            <a:gdLst>
              <a:gd name="connsiteX0" fmla="*/ 270286 w 328613"/>
              <a:gd name="connsiteY0" fmla="*/ 234950 h 331788"/>
              <a:gd name="connsiteX1" fmla="*/ 288209 w 328613"/>
              <a:gd name="connsiteY1" fmla="*/ 234950 h 331788"/>
              <a:gd name="connsiteX2" fmla="*/ 298451 w 328613"/>
              <a:gd name="connsiteY2" fmla="*/ 246716 h 331788"/>
              <a:gd name="connsiteX3" fmla="*/ 288209 w 328613"/>
              <a:gd name="connsiteY3" fmla="*/ 257175 h 331788"/>
              <a:gd name="connsiteX4" fmla="*/ 270286 w 328613"/>
              <a:gd name="connsiteY4" fmla="*/ 257175 h 331788"/>
              <a:gd name="connsiteX5" fmla="*/ 258763 w 328613"/>
              <a:gd name="connsiteY5" fmla="*/ 246716 h 331788"/>
              <a:gd name="connsiteX6" fmla="*/ 270286 w 328613"/>
              <a:gd name="connsiteY6" fmla="*/ 234950 h 331788"/>
              <a:gd name="connsiteX7" fmla="*/ 45167 w 328613"/>
              <a:gd name="connsiteY7" fmla="*/ 234950 h 331788"/>
              <a:gd name="connsiteX8" fmla="*/ 63090 w 328613"/>
              <a:gd name="connsiteY8" fmla="*/ 234950 h 331788"/>
              <a:gd name="connsiteX9" fmla="*/ 74613 w 328613"/>
              <a:gd name="connsiteY9" fmla="*/ 246716 h 331788"/>
              <a:gd name="connsiteX10" fmla="*/ 63090 w 328613"/>
              <a:gd name="connsiteY10" fmla="*/ 257175 h 331788"/>
              <a:gd name="connsiteX11" fmla="*/ 45167 w 328613"/>
              <a:gd name="connsiteY11" fmla="*/ 257175 h 331788"/>
              <a:gd name="connsiteX12" fmla="*/ 34925 w 328613"/>
              <a:gd name="connsiteY12" fmla="*/ 246716 h 331788"/>
              <a:gd name="connsiteX13" fmla="*/ 45167 w 328613"/>
              <a:gd name="connsiteY13" fmla="*/ 234950 h 331788"/>
              <a:gd name="connsiteX14" fmla="*/ 184561 w 328613"/>
              <a:gd name="connsiteY14" fmla="*/ 217488 h 331788"/>
              <a:gd name="connsiteX15" fmla="*/ 202484 w 328613"/>
              <a:gd name="connsiteY15" fmla="*/ 217488 h 331788"/>
              <a:gd name="connsiteX16" fmla="*/ 212726 w 328613"/>
              <a:gd name="connsiteY16" fmla="*/ 229254 h 331788"/>
              <a:gd name="connsiteX17" fmla="*/ 202484 w 328613"/>
              <a:gd name="connsiteY17" fmla="*/ 239713 h 331788"/>
              <a:gd name="connsiteX18" fmla="*/ 184561 w 328613"/>
              <a:gd name="connsiteY18" fmla="*/ 239713 h 331788"/>
              <a:gd name="connsiteX19" fmla="*/ 173038 w 328613"/>
              <a:gd name="connsiteY19" fmla="*/ 229254 h 331788"/>
              <a:gd name="connsiteX20" fmla="*/ 184561 w 328613"/>
              <a:gd name="connsiteY20" fmla="*/ 217488 h 331788"/>
              <a:gd name="connsiteX21" fmla="*/ 130585 w 328613"/>
              <a:gd name="connsiteY21" fmla="*/ 217488 h 331788"/>
              <a:gd name="connsiteX22" fmla="*/ 148509 w 328613"/>
              <a:gd name="connsiteY22" fmla="*/ 217488 h 331788"/>
              <a:gd name="connsiteX23" fmla="*/ 158751 w 328613"/>
              <a:gd name="connsiteY23" fmla="*/ 229254 h 331788"/>
              <a:gd name="connsiteX24" fmla="*/ 148509 w 328613"/>
              <a:gd name="connsiteY24" fmla="*/ 239713 h 331788"/>
              <a:gd name="connsiteX25" fmla="*/ 130585 w 328613"/>
              <a:gd name="connsiteY25" fmla="*/ 239713 h 331788"/>
              <a:gd name="connsiteX26" fmla="*/ 119063 w 328613"/>
              <a:gd name="connsiteY26" fmla="*/ 229254 h 331788"/>
              <a:gd name="connsiteX27" fmla="*/ 130585 w 328613"/>
              <a:gd name="connsiteY27" fmla="*/ 217488 h 331788"/>
              <a:gd name="connsiteX28" fmla="*/ 270286 w 328613"/>
              <a:gd name="connsiteY28" fmla="*/ 200025 h 331788"/>
              <a:gd name="connsiteX29" fmla="*/ 288209 w 328613"/>
              <a:gd name="connsiteY29" fmla="*/ 200025 h 331788"/>
              <a:gd name="connsiteX30" fmla="*/ 298451 w 328613"/>
              <a:gd name="connsiteY30" fmla="*/ 210951 h 331788"/>
              <a:gd name="connsiteX31" fmla="*/ 288209 w 328613"/>
              <a:gd name="connsiteY31" fmla="*/ 220663 h 331788"/>
              <a:gd name="connsiteX32" fmla="*/ 270286 w 328613"/>
              <a:gd name="connsiteY32" fmla="*/ 220663 h 331788"/>
              <a:gd name="connsiteX33" fmla="*/ 258763 w 328613"/>
              <a:gd name="connsiteY33" fmla="*/ 210951 h 331788"/>
              <a:gd name="connsiteX34" fmla="*/ 270286 w 328613"/>
              <a:gd name="connsiteY34" fmla="*/ 200025 h 331788"/>
              <a:gd name="connsiteX35" fmla="*/ 45167 w 328613"/>
              <a:gd name="connsiteY35" fmla="*/ 200025 h 331788"/>
              <a:gd name="connsiteX36" fmla="*/ 63090 w 328613"/>
              <a:gd name="connsiteY36" fmla="*/ 200025 h 331788"/>
              <a:gd name="connsiteX37" fmla="*/ 74613 w 328613"/>
              <a:gd name="connsiteY37" fmla="*/ 210951 h 331788"/>
              <a:gd name="connsiteX38" fmla="*/ 63090 w 328613"/>
              <a:gd name="connsiteY38" fmla="*/ 220663 h 331788"/>
              <a:gd name="connsiteX39" fmla="*/ 45167 w 328613"/>
              <a:gd name="connsiteY39" fmla="*/ 220663 h 331788"/>
              <a:gd name="connsiteX40" fmla="*/ 34925 w 328613"/>
              <a:gd name="connsiteY40" fmla="*/ 210951 h 331788"/>
              <a:gd name="connsiteX41" fmla="*/ 45167 w 328613"/>
              <a:gd name="connsiteY41" fmla="*/ 200025 h 331788"/>
              <a:gd name="connsiteX42" fmla="*/ 184561 w 328613"/>
              <a:gd name="connsiteY42" fmla="*/ 180975 h 331788"/>
              <a:gd name="connsiteX43" fmla="*/ 202484 w 328613"/>
              <a:gd name="connsiteY43" fmla="*/ 180975 h 331788"/>
              <a:gd name="connsiteX44" fmla="*/ 212726 w 328613"/>
              <a:gd name="connsiteY44" fmla="*/ 192741 h 331788"/>
              <a:gd name="connsiteX45" fmla="*/ 202484 w 328613"/>
              <a:gd name="connsiteY45" fmla="*/ 203200 h 331788"/>
              <a:gd name="connsiteX46" fmla="*/ 184561 w 328613"/>
              <a:gd name="connsiteY46" fmla="*/ 203200 h 331788"/>
              <a:gd name="connsiteX47" fmla="*/ 173038 w 328613"/>
              <a:gd name="connsiteY47" fmla="*/ 192741 h 331788"/>
              <a:gd name="connsiteX48" fmla="*/ 184561 w 328613"/>
              <a:gd name="connsiteY48" fmla="*/ 180975 h 331788"/>
              <a:gd name="connsiteX49" fmla="*/ 130585 w 328613"/>
              <a:gd name="connsiteY49" fmla="*/ 180975 h 331788"/>
              <a:gd name="connsiteX50" fmla="*/ 148509 w 328613"/>
              <a:gd name="connsiteY50" fmla="*/ 180975 h 331788"/>
              <a:gd name="connsiteX51" fmla="*/ 158751 w 328613"/>
              <a:gd name="connsiteY51" fmla="*/ 192741 h 331788"/>
              <a:gd name="connsiteX52" fmla="*/ 148509 w 328613"/>
              <a:gd name="connsiteY52" fmla="*/ 203200 h 331788"/>
              <a:gd name="connsiteX53" fmla="*/ 130585 w 328613"/>
              <a:gd name="connsiteY53" fmla="*/ 203200 h 331788"/>
              <a:gd name="connsiteX54" fmla="*/ 119063 w 328613"/>
              <a:gd name="connsiteY54" fmla="*/ 192741 h 331788"/>
              <a:gd name="connsiteX55" fmla="*/ 130585 w 328613"/>
              <a:gd name="connsiteY55" fmla="*/ 180975 h 331788"/>
              <a:gd name="connsiteX56" fmla="*/ 270286 w 328613"/>
              <a:gd name="connsiteY56" fmla="*/ 163513 h 331788"/>
              <a:gd name="connsiteX57" fmla="*/ 288209 w 328613"/>
              <a:gd name="connsiteY57" fmla="*/ 163513 h 331788"/>
              <a:gd name="connsiteX58" fmla="*/ 298451 w 328613"/>
              <a:gd name="connsiteY58" fmla="*/ 175279 h 331788"/>
              <a:gd name="connsiteX59" fmla="*/ 288209 w 328613"/>
              <a:gd name="connsiteY59" fmla="*/ 185738 h 331788"/>
              <a:gd name="connsiteX60" fmla="*/ 270286 w 328613"/>
              <a:gd name="connsiteY60" fmla="*/ 185738 h 331788"/>
              <a:gd name="connsiteX61" fmla="*/ 258763 w 328613"/>
              <a:gd name="connsiteY61" fmla="*/ 175279 h 331788"/>
              <a:gd name="connsiteX62" fmla="*/ 270286 w 328613"/>
              <a:gd name="connsiteY62" fmla="*/ 163513 h 331788"/>
              <a:gd name="connsiteX63" fmla="*/ 45167 w 328613"/>
              <a:gd name="connsiteY63" fmla="*/ 163513 h 331788"/>
              <a:gd name="connsiteX64" fmla="*/ 63090 w 328613"/>
              <a:gd name="connsiteY64" fmla="*/ 163513 h 331788"/>
              <a:gd name="connsiteX65" fmla="*/ 74613 w 328613"/>
              <a:gd name="connsiteY65" fmla="*/ 175279 h 331788"/>
              <a:gd name="connsiteX66" fmla="*/ 63090 w 328613"/>
              <a:gd name="connsiteY66" fmla="*/ 185738 h 331788"/>
              <a:gd name="connsiteX67" fmla="*/ 45167 w 328613"/>
              <a:gd name="connsiteY67" fmla="*/ 185738 h 331788"/>
              <a:gd name="connsiteX68" fmla="*/ 34925 w 328613"/>
              <a:gd name="connsiteY68" fmla="*/ 175279 h 331788"/>
              <a:gd name="connsiteX69" fmla="*/ 45167 w 328613"/>
              <a:gd name="connsiteY69" fmla="*/ 163513 h 331788"/>
              <a:gd name="connsiteX70" fmla="*/ 249238 w 328613"/>
              <a:gd name="connsiteY70" fmla="*/ 149225 h 331788"/>
              <a:gd name="connsiteX71" fmla="*/ 249238 w 328613"/>
              <a:gd name="connsiteY71" fmla="*/ 309563 h 331788"/>
              <a:gd name="connsiteX72" fmla="*/ 306388 w 328613"/>
              <a:gd name="connsiteY72" fmla="*/ 309563 h 331788"/>
              <a:gd name="connsiteX73" fmla="*/ 306388 w 328613"/>
              <a:gd name="connsiteY73" fmla="*/ 149225 h 331788"/>
              <a:gd name="connsiteX74" fmla="*/ 22225 w 328613"/>
              <a:gd name="connsiteY74" fmla="*/ 149225 h 331788"/>
              <a:gd name="connsiteX75" fmla="*/ 22225 w 328613"/>
              <a:gd name="connsiteY75" fmla="*/ 309563 h 331788"/>
              <a:gd name="connsiteX76" fmla="*/ 80963 w 328613"/>
              <a:gd name="connsiteY76" fmla="*/ 309563 h 331788"/>
              <a:gd name="connsiteX77" fmla="*/ 80963 w 328613"/>
              <a:gd name="connsiteY77" fmla="*/ 149225 h 331788"/>
              <a:gd name="connsiteX78" fmla="*/ 184561 w 328613"/>
              <a:gd name="connsiteY78" fmla="*/ 144463 h 331788"/>
              <a:gd name="connsiteX79" fmla="*/ 202484 w 328613"/>
              <a:gd name="connsiteY79" fmla="*/ 144463 h 331788"/>
              <a:gd name="connsiteX80" fmla="*/ 212726 w 328613"/>
              <a:gd name="connsiteY80" fmla="*/ 156229 h 331788"/>
              <a:gd name="connsiteX81" fmla="*/ 202484 w 328613"/>
              <a:gd name="connsiteY81" fmla="*/ 166688 h 331788"/>
              <a:gd name="connsiteX82" fmla="*/ 184561 w 328613"/>
              <a:gd name="connsiteY82" fmla="*/ 166688 h 331788"/>
              <a:gd name="connsiteX83" fmla="*/ 173038 w 328613"/>
              <a:gd name="connsiteY83" fmla="*/ 156229 h 331788"/>
              <a:gd name="connsiteX84" fmla="*/ 184561 w 328613"/>
              <a:gd name="connsiteY84" fmla="*/ 144463 h 331788"/>
              <a:gd name="connsiteX85" fmla="*/ 130585 w 328613"/>
              <a:gd name="connsiteY85" fmla="*/ 144463 h 331788"/>
              <a:gd name="connsiteX86" fmla="*/ 148509 w 328613"/>
              <a:gd name="connsiteY86" fmla="*/ 144463 h 331788"/>
              <a:gd name="connsiteX87" fmla="*/ 158751 w 328613"/>
              <a:gd name="connsiteY87" fmla="*/ 156229 h 331788"/>
              <a:gd name="connsiteX88" fmla="*/ 148509 w 328613"/>
              <a:gd name="connsiteY88" fmla="*/ 166688 h 331788"/>
              <a:gd name="connsiteX89" fmla="*/ 130585 w 328613"/>
              <a:gd name="connsiteY89" fmla="*/ 166688 h 331788"/>
              <a:gd name="connsiteX90" fmla="*/ 119063 w 328613"/>
              <a:gd name="connsiteY90" fmla="*/ 156229 h 331788"/>
              <a:gd name="connsiteX91" fmla="*/ 130585 w 328613"/>
              <a:gd name="connsiteY91" fmla="*/ 144463 h 331788"/>
              <a:gd name="connsiteX92" fmla="*/ 165100 w 328613"/>
              <a:gd name="connsiteY92" fmla="*/ 95250 h 331788"/>
              <a:gd name="connsiteX93" fmla="*/ 103188 w 328613"/>
              <a:gd name="connsiteY93" fmla="*/ 127000 h 331788"/>
              <a:gd name="connsiteX94" fmla="*/ 103188 w 328613"/>
              <a:gd name="connsiteY94" fmla="*/ 309563 h 331788"/>
              <a:gd name="connsiteX95" fmla="*/ 227013 w 328613"/>
              <a:gd name="connsiteY95" fmla="*/ 309563 h 331788"/>
              <a:gd name="connsiteX96" fmla="*/ 227013 w 328613"/>
              <a:gd name="connsiteY96" fmla="*/ 127000 h 331788"/>
              <a:gd name="connsiteX97" fmla="*/ 176213 w 328613"/>
              <a:gd name="connsiteY97" fmla="*/ 23813 h 331788"/>
              <a:gd name="connsiteX98" fmla="*/ 176213 w 328613"/>
              <a:gd name="connsiteY98" fmla="*/ 34926 h 331788"/>
              <a:gd name="connsiteX99" fmla="*/ 200026 w 328613"/>
              <a:gd name="connsiteY99" fmla="*/ 30163 h 331788"/>
              <a:gd name="connsiteX100" fmla="*/ 168852 w 328613"/>
              <a:gd name="connsiteY100" fmla="*/ 0 h 331788"/>
              <a:gd name="connsiteX101" fmla="*/ 223405 w 328613"/>
              <a:gd name="connsiteY101" fmla="*/ 18145 h 331788"/>
              <a:gd name="connsiteX102" fmla="*/ 231198 w 328613"/>
              <a:gd name="connsiteY102" fmla="*/ 29809 h 331788"/>
              <a:gd name="connsiteX103" fmla="*/ 223405 w 328613"/>
              <a:gd name="connsiteY103" fmla="*/ 40177 h 331788"/>
              <a:gd name="connsiteX104" fmla="*/ 176646 w 328613"/>
              <a:gd name="connsiteY104" fmla="*/ 55730 h 331788"/>
              <a:gd name="connsiteX105" fmla="*/ 176646 w 328613"/>
              <a:gd name="connsiteY105" fmla="*/ 76467 h 331788"/>
              <a:gd name="connsiteX106" fmla="*/ 242888 w 328613"/>
              <a:gd name="connsiteY106" fmla="*/ 110164 h 331788"/>
              <a:gd name="connsiteX107" fmla="*/ 249382 w 328613"/>
              <a:gd name="connsiteY107" fmla="*/ 120532 h 331788"/>
              <a:gd name="connsiteX108" fmla="*/ 249382 w 328613"/>
              <a:gd name="connsiteY108" fmla="*/ 127013 h 331788"/>
              <a:gd name="connsiteX109" fmla="*/ 316923 w 328613"/>
              <a:gd name="connsiteY109" fmla="*/ 127013 h 331788"/>
              <a:gd name="connsiteX110" fmla="*/ 328613 w 328613"/>
              <a:gd name="connsiteY110" fmla="*/ 138677 h 331788"/>
              <a:gd name="connsiteX111" fmla="*/ 328613 w 328613"/>
              <a:gd name="connsiteY111" fmla="*/ 320124 h 331788"/>
              <a:gd name="connsiteX112" fmla="*/ 316923 w 328613"/>
              <a:gd name="connsiteY112" fmla="*/ 331788 h 331788"/>
              <a:gd name="connsiteX113" fmla="*/ 11690 w 328613"/>
              <a:gd name="connsiteY113" fmla="*/ 331788 h 331788"/>
              <a:gd name="connsiteX114" fmla="*/ 0 w 328613"/>
              <a:gd name="connsiteY114" fmla="*/ 320124 h 331788"/>
              <a:gd name="connsiteX115" fmla="*/ 0 w 328613"/>
              <a:gd name="connsiteY115" fmla="*/ 138677 h 331788"/>
              <a:gd name="connsiteX116" fmla="*/ 11690 w 328613"/>
              <a:gd name="connsiteY116" fmla="*/ 127013 h 331788"/>
              <a:gd name="connsiteX117" fmla="*/ 80529 w 328613"/>
              <a:gd name="connsiteY117" fmla="*/ 127013 h 331788"/>
              <a:gd name="connsiteX118" fmla="*/ 80529 w 328613"/>
              <a:gd name="connsiteY118" fmla="*/ 120532 h 331788"/>
              <a:gd name="connsiteX119" fmla="*/ 87024 w 328613"/>
              <a:gd name="connsiteY119" fmla="*/ 110164 h 331788"/>
              <a:gd name="connsiteX120" fmla="*/ 154565 w 328613"/>
              <a:gd name="connsiteY120" fmla="*/ 76467 h 331788"/>
              <a:gd name="connsiteX121" fmla="*/ 154565 w 328613"/>
              <a:gd name="connsiteY121" fmla="*/ 11664 h 331788"/>
              <a:gd name="connsiteX122" fmla="*/ 158461 w 328613"/>
              <a:gd name="connsiteY122" fmla="*/ 2592 h 331788"/>
              <a:gd name="connsiteX123" fmla="*/ 168852 w 328613"/>
              <a:gd name="connsiteY123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328613" h="331788">
                <a:moveTo>
                  <a:pt x="270286" y="234950"/>
                </a:moveTo>
                <a:cubicBezTo>
                  <a:pt x="270286" y="234950"/>
                  <a:pt x="270286" y="234950"/>
                  <a:pt x="288209" y="234950"/>
                </a:cubicBezTo>
                <a:cubicBezTo>
                  <a:pt x="293330" y="234950"/>
                  <a:pt x="298451" y="240179"/>
                  <a:pt x="298451" y="246716"/>
                </a:cubicBezTo>
                <a:cubicBezTo>
                  <a:pt x="298451" y="253253"/>
                  <a:pt x="293330" y="257175"/>
                  <a:pt x="288209" y="257175"/>
                </a:cubicBezTo>
                <a:cubicBezTo>
                  <a:pt x="288209" y="257175"/>
                  <a:pt x="288209" y="257175"/>
                  <a:pt x="270286" y="257175"/>
                </a:cubicBezTo>
                <a:cubicBezTo>
                  <a:pt x="263884" y="257175"/>
                  <a:pt x="258763" y="253253"/>
                  <a:pt x="258763" y="246716"/>
                </a:cubicBezTo>
                <a:cubicBezTo>
                  <a:pt x="258763" y="240179"/>
                  <a:pt x="263884" y="234950"/>
                  <a:pt x="270286" y="234950"/>
                </a:cubicBezTo>
                <a:close/>
                <a:moveTo>
                  <a:pt x="45167" y="234950"/>
                </a:moveTo>
                <a:cubicBezTo>
                  <a:pt x="45167" y="234950"/>
                  <a:pt x="45167" y="234950"/>
                  <a:pt x="63090" y="234950"/>
                </a:cubicBezTo>
                <a:cubicBezTo>
                  <a:pt x="69492" y="234950"/>
                  <a:pt x="74613" y="240179"/>
                  <a:pt x="74613" y="246716"/>
                </a:cubicBezTo>
                <a:cubicBezTo>
                  <a:pt x="74613" y="253253"/>
                  <a:pt x="69492" y="257175"/>
                  <a:pt x="63090" y="257175"/>
                </a:cubicBezTo>
                <a:cubicBezTo>
                  <a:pt x="63090" y="257175"/>
                  <a:pt x="63090" y="257175"/>
                  <a:pt x="45167" y="257175"/>
                </a:cubicBezTo>
                <a:cubicBezTo>
                  <a:pt x="38766" y="257175"/>
                  <a:pt x="34925" y="253253"/>
                  <a:pt x="34925" y="246716"/>
                </a:cubicBezTo>
                <a:cubicBezTo>
                  <a:pt x="34925" y="240179"/>
                  <a:pt x="38766" y="234950"/>
                  <a:pt x="45167" y="234950"/>
                </a:cubicBezTo>
                <a:close/>
                <a:moveTo>
                  <a:pt x="184561" y="217488"/>
                </a:moveTo>
                <a:cubicBezTo>
                  <a:pt x="184561" y="217488"/>
                  <a:pt x="184561" y="217488"/>
                  <a:pt x="202484" y="217488"/>
                </a:cubicBezTo>
                <a:cubicBezTo>
                  <a:pt x="208885" y="217488"/>
                  <a:pt x="212726" y="222717"/>
                  <a:pt x="212726" y="229254"/>
                </a:cubicBezTo>
                <a:cubicBezTo>
                  <a:pt x="212726" y="235791"/>
                  <a:pt x="208885" y="239713"/>
                  <a:pt x="202484" y="239713"/>
                </a:cubicBezTo>
                <a:cubicBezTo>
                  <a:pt x="202484" y="239713"/>
                  <a:pt x="202484" y="239713"/>
                  <a:pt x="184561" y="239713"/>
                </a:cubicBezTo>
                <a:cubicBezTo>
                  <a:pt x="178159" y="239713"/>
                  <a:pt x="173038" y="235791"/>
                  <a:pt x="173038" y="229254"/>
                </a:cubicBezTo>
                <a:cubicBezTo>
                  <a:pt x="173038" y="222717"/>
                  <a:pt x="178159" y="217488"/>
                  <a:pt x="184561" y="217488"/>
                </a:cubicBezTo>
                <a:close/>
                <a:moveTo>
                  <a:pt x="130585" y="217488"/>
                </a:moveTo>
                <a:cubicBezTo>
                  <a:pt x="130585" y="217488"/>
                  <a:pt x="130585" y="217488"/>
                  <a:pt x="148509" y="217488"/>
                </a:cubicBezTo>
                <a:cubicBezTo>
                  <a:pt x="154910" y="217488"/>
                  <a:pt x="158751" y="222717"/>
                  <a:pt x="158751" y="229254"/>
                </a:cubicBezTo>
                <a:cubicBezTo>
                  <a:pt x="158751" y="235791"/>
                  <a:pt x="154910" y="239713"/>
                  <a:pt x="148509" y="239713"/>
                </a:cubicBezTo>
                <a:cubicBezTo>
                  <a:pt x="148509" y="239713"/>
                  <a:pt x="148509" y="239713"/>
                  <a:pt x="130585" y="239713"/>
                </a:cubicBezTo>
                <a:cubicBezTo>
                  <a:pt x="124184" y="239713"/>
                  <a:pt x="119063" y="235791"/>
                  <a:pt x="119063" y="229254"/>
                </a:cubicBezTo>
                <a:cubicBezTo>
                  <a:pt x="119063" y="222717"/>
                  <a:pt x="124184" y="217488"/>
                  <a:pt x="130585" y="217488"/>
                </a:cubicBezTo>
                <a:close/>
                <a:moveTo>
                  <a:pt x="270286" y="200025"/>
                </a:moveTo>
                <a:cubicBezTo>
                  <a:pt x="270286" y="200025"/>
                  <a:pt x="270286" y="200025"/>
                  <a:pt x="288209" y="200025"/>
                </a:cubicBezTo>
                <a:cubicBezTo>
                  <a:pt x="293330" y="200025"/>
                  <a:pt x="298451" y="204881"/>
                  <a:pt x="298451" y="210951"/>
                </a:cubicBezTo>
                <a:cubicBezTo>
                  <a:pt x="298451" y="217021"/>
                  <a:pt x="293330" y="220663"/>
                  <a:pt x="288209" y="220663"/>
                </a:cubicBezTo>
                <a:cubicBezTo>
                  <a:pt x="288209" y="220663"/>
                  <a:pt x="288209" y="220663"/>
                  <a:pt x="270286" y="220663"/>
                </a:cubicBezTo>
                <a:cubicBezTo>
                  <a:pt x="263884" y="220663"/>
                  <a:pt x="258763" y="217021"/>
                  <a:pt x="258763" y="210951"/>
                </a:cubicBezTo>
                <a:cubicBezTo>
                  <a:pt x="258763" y="204881"/>
                  <a:pt x="263884" y="200025"/>
                  <a:pt x="270286" y="200025"/>
                </a:cubicBezTo>
                <a:close/>
                <a:moveTo>
                  <a:pt x="45167" y="200025"/>
                </a:moveTo>
                <a:cubicBezTo>
                  <a:pt x="45167" y="200025"/>
                  <a:pt x="45167" y="200025"/>
                  <a:pt x="63090" y="200025"/>
                </a:cubicBezTo>
                <a:cubicBezTo>
                  <a:pt x="69492" y="200025"/>
                  <a:pt x="74613" y="204881"/>
                  <a:pt x="74613" y="210951"/>
                </a:cubicBezTo>
                <a:cubicBezTo>
                  <a:pt x="74613" y="217021"/>
                  <a:pt x="69492" y="220663"/>
                  <a:pt x="63090" y="220663"/>
                </a:cubicBezTo>
                <a:cubicBezTo>
                  <a:pt x="63090" y="220663"/>
                  <a:pt x="63090" y="220663"/>
                  <a:pt x="45167" y="220663"/>
                </a:cubicBezTo>
                <a:cubicBezTo>
                  <a:pt x="38766" y="220663"/>
                  <a:pt x="34925" y="217021"/>
                  <a:pt x="34925" y="210951"/>
                </a:cubicBezTo>
                <a:cubicBezTo>
                  <a:pt x="34925" y="204881"/>
                  <a:pt x="38766" y="200025"/>
                  <a:pt x="45167" y="200025"/>
                </a:cubicBezTo>
                <a:close/>
                <a:moveTo>
                  <a:pt x="184561" y="180975"/>
                </a:moveTo>
                <a:cubicBezTo>
                  <a:pt x="184561" y="180975"/>
                  <a:pt x="184561" y="180975"/>
                  <a:pt x="202484" y="180975"/>
                </a:cubicBezTo>
                <a:cubicBezTo>
                  <a:pt x="208885" y="180975"/>
                  <a:pt x="212726" y="186204"/>
                  <a:pt x="212726" y="192741"/>
                </a:cubicBezTo>
                <a:cubicBezTo>
                  <a:pt x="212726" y="199278"/>
                  <a:pt x="208885" y="203200"/>
                  <a:pt x="202484" y="203200"/>
                </a:cubicBezTo>
                <a:cubicBezTo>
                  <a:pt x="202484" y="203200"/>
                  <a:pt x="202484" y="203200"/>
                  <a:pt x="184561" y="203200"/>
                </a:cubicBezTo>
                <a:cubicBezTo>
                  <a:pt x="178159" y="203200"/>
                  <a:pt x="173038" y="199278"/>
                  <a:pt x="173038" y="192741"/>
                </a:cubicBezTo>
                <a:cubicBezTo>
                  <a:pt x="173038" y="186204"/>
                  <a:pt x="178159" y="180975"/>
                  <a:pt x="184561" y="180975"/>
                </a:cubicBezTo>
                <a:close/>
                <a:moveTo>
                  <a:pt x="130585" y="180975"/>
                </a:moveTo>
                <a:cubicBezTo>
                  <a:pt x="130585" y="180975"/>
                  <a:pt x="130585" y="180975"/>
                  <a:pt x="148509" y="180975"/>
                </a:cubicBezTo>
                <a:cubicBezTo>
                  <a:pt x="154910" y="180975"/>
                  <a:pt x="158751" y="186204"/>
                  <a:pt x="158751" y="192741"/>
                </a:cubicBezTo>
                <a:cubicBezTo>
                  <a:pt x="158751" y="199278"/>
                  <a:pt x="154910" y="203200"/>
                  <a:pt x="148509" y="203200"/>
                </a:cubicBezTo>
                <a:cubicBezTo>
                  <a:pt x="148509" y="203200"/>
                  <a:pt x="148509" y="203200"/>
                  <a:pt x="130585" y="203200"/>
                </a:cubicBezTo>
                <a:cubicBezTo>
                  <a:pt x="124184" y="203200"/>
                  <a:pt x="119063" y="199278"/>
                  <a:pt x="119063" y="192741"/>
                </a:cubicBezTo>
                <a:cubicBezTo>
                  <a:pt x="119063" y="186204"/>
                  <a:pt x="124184" y="180975"/>
                  <a:pt x="130585" y="180975"/>
                </a:cubicBezTo>
                <a:close/>
                <a:moveTo>
                  <a:pt x="270286" y="163513"/>
                </a:moveTo>
                <a:cubicBezTo>
                  <a:pt x="270286" y="163513"/>
                  <a:pt x="270286" y="163513"/>
                  <a:pt x="288209" y="163513"/>
                </a:cubicBezTo>
                <a:cubicBezTo>
                  <a:pt x="293330" y="163513"/>
                  <a:pt x="298451" y="168742"/>
                  <a:pt x="298451" y="175279"/>
                </a:cubicBezTo>
                <a:cubicBezTo>
                  <a:pt x="298451" y="180509"/>
                  <a:pt x="293330" y="185738"/>
                  <a:pt x="288209" y="185738"/>
                </a:cubicBezTo>
                <a:cubicBezTo>
                  <a:pt x="288209" y="185738"/>
                  <a:pt x="288209" y="185738"/>
                  <a:pt x="270286" y="185738"/>
                </a:cubicBezTo>
                <a:cubicBezTo>
                  <a:pt x="263884" y="185738"/>
                  <a:pt x="258763" y="180509"/>
                  <a:pt x="258763" y="175279"/>
                </a:cubicBezTo>
                <a:cubicBezTo>
                  <a:pt x="258763" y="168742"/>
                  <a:pt x="263884" y="163513"/>
                  <a:pt x="270286" y="163513"/>
                </a:cubicBezTo>
                <a:close/>
                <a:moveTo>
                  <a:pt x="45167" y="163513"/>
                </a:moveTo>
                <a:cubicBezTo>
                  <a:pt x="45167" y="163513"/>
                  <a:pt x="45167" y="163513"/>
                  <a:pt x="63090" y="163513"/>
                </a:cubicBezTo>
                <a:cubicBezTo>
                  <a:pt x="69492" y="163513"/>
                  <a:pt x="74613" y="168742"/>
                  <a:pt x="74613" y="175279"/>
                </a:cubicBezTo>
                <a:cubicBezTo>
                  <a:pt x="74613" y="180509"/>
                  <a:pt x="69492" y="185738"/>
                  <a:pt x="63090" y="185738"/>
                </a:cubicBezTo>
                <a:cubicBezTo>
                  <a:pt x="63090" y="185738"/>
                  <a:pt x="63090" y="185738"/>
                  <a:pt x="45167" y="185738"/>
                </a:cubicBezTo>
                <a:cubicBezTo>
                  <a:pt x="38766" y="185738"/>
                  <a:pt x="34925" y="180509"/>
                  <a:pt x="34925" y="175279"/>
                </a:cubicBezTo>
                <a:cubicBezTo>
                  <a:pt x="34925" y="168742"/>
                  <a:pt x="38766" y="163513"/>
                  <a:pt x="45167" y="163513"/>
                </a:cubicBezTo>
                <a:close/>
                <a:moveTo>
                  <a:pt x="249238" y="149225"/>
                </a:moveTo>
                <a:lnTo>
                  <a:pt x="249238" y="309563"/>
                </a:lnTo>
                <a:lnTo>
                  <a:pt x="306388" y="309563"/>
                </a:lnTo>
                <a:lnTo>
                  <a:pt x="306388" y="149225"/>
                </a:lnTo>
                <a:close/>
                <a:moveTo>
                  <a:pt x="22225" y="149225"/>
                </a:moveTo>
                <a:lnTo>
                  <a:pt x="22225" y="309563"/>
                </a:lnTo>
                <a:lnTo>
                  <a:pt x="80963" y="309563"/>
                </a:lnTo>
                <a:lnTo>
                  <a:pt x="80963" y="149225"/>
                </a:lnTo>
                <a:close/>
                <a:moveTo>
                  <a:pt x="184561" y="144463"/>
                </a:moveTo>
                <a:cubicBezTo>
                  <a:pt x="184561" y="144463"/>
                  <a:pt x="184561" y="144463"/>
                  <a:pt x="202484" y="144463"/>
                </a:cubicBezTo>
                <a:cubicBezTo>
                  <a:pt x="208885" y="144463"/>
                  <a:pt x="212726" y="149692"/>
                  <a:pt x="212726" y="156229"/>
                </a:cubicBezTo>
                <a:cubicBezTo>
                  <a:pt x="212726" y="161459"/>
                  <a:pt x="208885" y="166688"/>
                  <a:pt x="202484" y="166688"/>
                </a:cubicBezTo>
                <a:cubicBezTo>
                  <a:pt x="202484" y="166688"/>
                  <a:pt x="202484" y="166688"/>
                  <a:pt x="184561" y="166688"/>
                </a:cubicBezTo>
                <a:cubicBezTo>
                  <a:pt x="178159" y="166688"/>
                  <a:pt x="173038" y="161459"/>
                  <a:pt x="173038" y="156229"/>
                </a:cubicBezTo>
                <a:cubicBezTo>
                  <a:pt x="173038" y="149692"/>
                  <a:pt x="178159" y="144463"/>
                  <a:pt x="184561" y="144463"/>
                </a:cubicBezTo>
                <a:close/>
                <a:moveTo>
                  <a:pt x="130585" y="144463"/>
                </a:moveTo>
                <a:cubicBezTo>
                  <a:pt x="130585" y="144463"/>
                  <a:pt x="130585" y="144463"/>
                  <a:pt x="148509" y="144463"/>
                </a:cubicBezTo>
                <a:cubicBezTo>
                  <a:pt x="154910" y="144463"/>
                  <a:pt x="158751" y="149692"/>
                  <a:pt x="158751" y="156229"/>
                </a:cubicBezTo>
                <a:cubicBezTo>
                  <a:pt x="158751" y="161459"/>
                  <a:pt x="154910" y="166688"/>
                  <a:pt x="148509" y="166688"/>
                </a:cubicBezTo>
                <a:cubicBezTo>
                  <a:pt x="148509" y="166688"/>
                  <a:pt x="148509" y="166688"/>
                  <a:pt x="130585" y="166688"/>
                </a:cubicBezTo>
                <a:cubicBezTo>
                  <a:pt x="124184" y="166688"/>
                  <a:pt x="119063" y="161459"/>
                  <a:pt x="119063" y="156229"/>
                </a:cubicBezTo>
                <a:cubicBezTo>
                  <a:pt x="119063" y="149692"/>
                  <a:pt x="124184" y="144463"/>
                  <a:pt x="130585" y="144463"/>
                </a:cubicBezTo>
                <a:close/>
                <a:moveTo>
                  <a:pt x="165100" y="95250"/>
                </a:moveTo>
                <a:lnTo>
                  <a:pt x="103188" y="127000"/>
                </a:lnTo>
                <a:lnTo>
                  <a:pt x="103188" y="309563"/>
                </a:lnTo>
                <a:lnTo>
                  <a:pt x="227013" y="309563"/>
                </a:lnTo>
                <a:lnTo>
                  <a:pt x="227013" y="127000"/>
                </a:lnTo>
                <a:close/>
                <a:moveTo>
                  <a:pt x="176213" y="23813"/>
                </a:moveTo>
                <a:lnTo>
                  <a:pt x="176213" y="34926"/>
                </a:lnTo>
                <a:lnTo>
                  <a:pt x="200026" y="30163"/>
                </a:lnTo>
                <a:close/>
                <a:moveTo>
                  <a:pt x="168852" y="0"/>
                </a:moveTo>
                <a:cubicBezTo>
                  <a:pt x="168852" y="0"/>
                  <a:pt x="168852" y="0"/>
                  <a:pt x="223405" y="18145"/>
                </a:cubicBezTo>
                <a:cubicBezTo>
                  <a:pt x="227302" y="20737"/>
                  <a:pt x="231198" y="24625"/>
                  <a:pt x="231198" y="29809"/>
                </a:cubicBezTo>
                <a:cubicBezTo>
                  <a:pt x="231198" y="33697"/>
                  <a:pt x="227302" y="37585"/>
                  <a:pt x="223405" y="40177"/>
                </a:cubicBezTo>
                <a:cubicBezTo>
                  <a:pt x="223405" y="40177"/>
                  <a:pt x="223405" y="40177"/>
                  <a:pt x="176646" y="55730"/>
                </a:cubicBezTo>
                <a:cubicBezTo>
                  <a:pt x="176646" y="55730"/>
                  <a:pt x="176646" y="55730"/>
                  <a:pt x="176646" y="76467"/>
                </a:cubicBezTo>
                <a:cubicBezTo>
                  <a:pt x="176646" y="76467"/>
                  <a:pt x="176646" y="76467"/>
                  <a:pt x="242888" y="110164"/>
                </a:cubicBezTo>
                <a:cubicBezTo>
                  <a:pt x="246785" y="112756"/>
                  <a:pt x="249382" y="115348"/>
                  <a:pt x="249382" y="120532"/>
                </a:cubicBezTo>
                <a:cubicBezTo>
                  <a:pt x="249382" y="120532"/>
                  <a:pt x="249382" y="120532"/>
                  <a:pt x="249382" y="127013"/>
                </a:cubicBezTo>
                <a:cubicBezTo>
                  <a:pt x="249382" y="127013"/>
                  <a:pt x="249382" y="127013"/>
                  <a:pt x="316923" y="127013"/>
                </a:cubicBezTo>
                <a:cubicBezTo>
                  <a:pt x="323418" y="127013"/>
                  <a:pt x="328613" y="132197"/>
                  <a:pt x="328613" y="138677"/>
                </a:cubicBezTo>
                <a:cubicBezTo>
                  <a:pt x="328613" y="138677"/>
                  <a:pt x="328613" y="138677"/>
                  <a:pt x="328613" y="320124"/>
                </a:cubicBezTo>
                <a:cubicBezTo>
                  <a:pt x="328613" y="326604"/>
                  <a:pt x="323418" y="331788"/>
                  <a:pt x="316923" y="331788"/>
                </a:cubicBezTo>
                <a:lnTo>
                  <a:pt x="11690" y="331788"/>
                </a:lnTo>
                <a:cubicBezTo>
                  <a:pt x="5195" y="331788"/>
                  <a:pt x="0" y="326604"/>
                  <a:pt x="0" y="320124"/>
                </a:cubicBezTo>
                <a:cubicBezTo>
                  <a:pt x="0" y="320124"/>
                  <a:pt x="0" y="320124"/>
                  <a:pt x="0" y="138677"/>
                </a:cubicBezTo>
                <a:cubicBezTo>
                  <a:pt x="0" y="132197"/>
                  <a:pt x="5195" y="127013"/>
                  <a:pt x="11690" y="127013"/>
                </a:cubicBezTo>
                <a:cubicBezTo>
                  <a:pt x="11690" y="127013"/>
                  <a:pt x="11690" y="127013"/>
                  <a:pt x="80529" y="127013"/>
                </a:cubicBezTo>
                <a:cubicBezTo>
                  <a:pt x="80529" y="127013"/>
                  <a:pt x="80529" y="127013"/>
                  <a:pt x="80529" y="120532"/>
                </a:cubicBezTo>
                <a:cubicBezTo>
                  <a:pt x="80529" y="115348"/>
                  <a:pt x="83127" y="112756"/>
                  <a:pt x="87024" y="110164"/>
                </a:cubicBezTo>
                <a:cubicBezTo>
                  <a:pt x="87024" y="110164"/>
                  <a:pt x="87024" y="110164"/>
                  <a:pt x="154565" y="76467"/>
                </a:cubicBezTo>
                <a:cubicBezTo>
                  <a:pt x="154565" y="76467"/>
                  <a:pt x="154565" y="76467"/>
                  <a:pt x="154565" y="11664"/>
                </a:cubicBezTo>
                <a:cubicBezTo>
                  <a:pt x="154565" y="7776"/>
                  <a:pt x="155864" y="3888"/>
                  <a:pt x="158461" y="2592"/>
                </a:cubicBezTo>
                <a:cubicBezTo>
                  <a:pt x="161059" y="0"/>
                  <a:pt x="164956" y="0"/>
                  <a:pt x="168852" y="0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4" name="PA_库_任意多边形 47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1089919" y="2563228"/>
            <a:ext cx="1678168" cy="1828324"/>
          </a:xfrm>
          <a:custGeom>
            <a:avLst/>
            <a:gdLst>
              <a:gd name="connsiteX0" fmla="*/ 175170 w 301625"/>
              <a:gd name="connsiteY0" fmla="*/ 203200 h 328613"/>
              <a:gd name="connsiteX1" fmla="*/ 133078 w 301625"/>
              <a:gd name="connsiteY1" fmla="*/ 207076 h 328613"/>
              <a:gd name="connsiteX2" fmla="*/ 131763 w 301625"/>
              <a:gd name="connsiteY2" fmla="*/ 208369 h 328613"/>
              <a:gd name="connsiteX3" fmla="*/ 131763 w 301625"/>
              <a:gd name="connsiteY3" fmla="*/ 311741 h 328613"/>
              <a:gd name="connsiteX4" fmla="*/ 131763 w 301625"/>
              <a:gd name="connsiteY4" fmla="*/ 313033 h 328613"/>
              <a:gd name="connsiteX5" fmla="*/ 133078 w 301625"/>
              <a:gd name="connsiteY5" fmla="*/ 314325 h 328613"/>
              <a:gd name="connsiteX6" fmla="*/ 134394 w 301625"/>
              <a:gd name="connsiteY6" fmla="*/ 313033 h 328613"/>
              <a:gd name="connsiteX7" fmla="*/ 176486 w 301625"/>
              <a:gd name="connsiteY7" fmla="*/ 297527 h 328613"/>
              <a:gd name="connsiteX8" fmla="*/ 177801 w 301625"/>
              <a:gd name="connsiteY8" fmla="*/ 296235 h 328613"/>
              <a:gd name="connsiteX9" fmla="*/ 177801 w 301625"/>
              <a:gd name="connsiteY9" fmla="*/ 205784 h 328613"/>
              <a:gd name="connsiteX10" fmla="*/ 176486 w 301625"/>
              <a:gd name="connsiteY10" fmla="*/ 204492 h 328613"/>
              <a:gd name="connsiteX11" fmla="*/ 175170 w 301625"/>
              <a:gd name="connsiteY11" fmla="*/ 203200 h 328613"/>
              <a:gd name="connsiteX12" fmla="*/ 67595 w 301625"/>
              <a:gd name="connsiteY12" fmla="*/ 203200 h 328613"/>
              <a:gd name="connsiteX13" fmla="*/ 66341 w 301625"/>
              <a:gd name="connsiteY13" fmla="*/ 204495 h 328613"/>
              <a:gd name="connsiteX14" fmla="*/ 65088 w 301625"/>
              <a:gd name="connsiteY14" fmla="*/ 205790 h 328613"/>
              <a:gd name="connsiteX15" fmla="*/ 65088 w 301625"/>
              <a:gd name="connsiteY15" fmla="*/ 244643 h 328613"/>
              <a:gd name="connsiteX16" fmla="*/ 66341 w 301625"/>
              <a:gd name="connsiteY16" fmla="*/ 245938 h 328613"/>
              <a:gd name="connsiteX17" fmla="*/ 86394 w 301625"/>
              <a:gd name="connsiteY17" fmla="*/ 252413 h 328613"/>
              <a:gd name="connsiteX18" fmla="*/ 88901 w 301625"/>
              <a:gd name="connsiteY18" fmla="*/ 251118 h 328613"/>
              <a:gd name="connsiteX19" fmla="*/ 88901 w 301625"/>
              <a:gd name="connsiteY19" fmla="*/ 249823 h 328613"/>
              <a:gd name="connsiteX20" fmla="*/ 88901 w 301625"/>
              <a:gd name="connsiteY20" fmla="*/ 207085 h 328613"/>
              <a:gd name="connsiteX21" fmla="*/ 87648 w 301625"/>
              <a:gd name="connsiteY21" fmla="*/ 205790 h 328613"/>
              <a:gd name="connsiteX22" fmla="*/ 67595 w 301625"/>
              <a:gd name="connsiteY22" fmla="*/ 203200 h 328613"/>
              <a:gd name="connsiteX23" fmla="*/ 33111 w 301625"/>
              <a:gd name="connsiteY23" fmla="*/ 201613 h 328613"/>
              <a:gd name="connsiteX24" fmla="*/ 31750 w 301625"/>
              <a:gd name="connsiteY24" fmla="*/ 202893 h 328613"/>
              <a:gd name="connsiteX25" fmla="*/ 31750 w 301625"/>
              <a:gd name="connsiteY25" fmla="*/ 236180 h 328613"/>
              <a:gd name="connsiteX26" fmla="*/ 33111 w 301625"/>
              <a:gd name="connsiteY26" fmla="*/ 237460 h 328613"/>
              <a:gd name="connsiteX27" fmla="*/ 49439 w 301625"/>
              <a:gd name="connsiteY27" fmla="*/ 241301 h 328613"/>
              <a:gd name="connsiteX28" fmla="*/ 50800 w 301625"/>
              <a:gd name="connsiteY28" fmla="*/ 241301 h 328613"/>
              <a:gd name="connsiteX29" fmla="*/ 50800 w 301625"/>
              <a:gd name="connsiteY29" fmla="*/ 240021 h 328613"/>
              <a:gd name="connsiteX30" fmla="*/ 50800 w 301625"/>
              <a:gd name="connsiteY30" fmla="*/ 205454 h 328613"/>
              <a:gd name="connsiteX31" fmla="*/ 49439 w 301625"/>
              <a:gd name="connsiteY31" fmla="*/ 202893 h 328613"/>
              <a:gd name="connsiteX32" fmla="*/ 34471 w 301625"/>
              <a:gd name="connsiteY32" fmla="*/ 201613 h 328613"/>
              <a:gd name="connsiteX33" fmla="*/ 33111 w 301625"/>
              <a:gd name="connsiteY33" fmla="*/ 201613 h 328613"/>
              <a:gd name="connsiteX34" fmla="*/ 225690 w 301625"/>
              <a:gd name="connsiteY34" fmla="*/ 200025 h 328613"/>
              <a:gd name="connsiteX35" fmla="*/ 196586 w 301625"/>
              <a:gd name="connsiteY35" fmla="*/ 201313 h 328613"/>
              <a:gd name="connsiteX36" fmla="*/ 195263 w 301625"/>
              <a:gd name="connsiteY36" fmla="*/ 203890 h 328613"/>
              <a:gd name="connsiteX37" fmla="*/ 195263 w 301625"/>
              <a:gd name="connsiteY37" fmla="*/ 286348 h 328613"/>
              <a:gd name="connsiteX38" fmla="*/ 196586 w 301625"/>
              <a:gd name="connsiteY38" fmla="*/ 287637 h 328613"/>
              <a:gd name="connsiteX39" fmla="*/ 196586 w 301625"/>
              <a:gd name="connsiteY39" fmla="*/ 288925 h 328613"/>
              <a:gd name="connsiteX40" fmla="*/ 197909 w 301625"/>
              <a:gd name="connsiteY40" fmla="*/ 288925 h 328613"/>
              <a:gd name="connsiteX41" fmla="*/ 225690 w 301625"/>
              <a:gd name="connsiteY41" fmla="*/ 278618 h 328613"/>
              <a:gd name="connsiteX42" fmla="*/ 227013 w 301625"/>
              <a:gd name="connsiteY42" fmla="*/ 276041 h 328613"/>
              <a:gd name="connsiteX43" fmla="*/ 227013 w 301625"/>
              <a:gd name="connsiteY43" fmla="*/ 201313 h 328613"/>
              <a:gd name="connsiteX44" fmla="*/ 227013 w 301625"/>
              <a:gd name="connsiteY44" fmla="*/ 200025 h 328613"/>
              <a:gd name="connsiteX45" fmla="*/ 225690 w 301625"/>
              <a:gd name="connsiteY45" fmla="*/ 200025 h 328613"/>
              <a:gd name="connsiteX46" fmla="*/ 10824 w 301625"/>
              <a:gd name="connsiteY46" fmla="*/ 198438 h 328613"/>
              <a:gd name="connsiteX47" fmla="*/ 9525 w 301625"/>
              <a:gd name="connsiteY47" fmla="*/ 199732 h 328613"/>
              <a:gd name="connsiteX48" fmla="*/ 9525 w 301625"/>
              <a:gd name="connsiteY48" fmla="*/ 201025 h 328613"/>
              <a:gd name="connsiteX49" fmla="*/ 9525 w 301625"/>
              <a:gd name="connsiteY49" fmla="*/ 229482 h 328613"/>
              <a:gd name="connsiteX50" fmla="*/ 10824 w 301625"/>
              <a:gd name="connsiteY50" fmla="*/ 230776 h 328613"/>
              <a:gd name="connsiteX51" fmla="*/ 21215 w 301625"/>
              <a:gd name="connsiteY51" fmla="*/ 233363 h 328613"/>
              <a:gd name="connsiteX52" fmla="*/ 22514 w 301625"/>
              <a:gd name="connsiteY52" fmla="*/ 233363 h 328613"/>
              <a:gd name="connsiteX53" fmla="*/ 23813 w 301625"/>
              <a:gd name="connsiteY53" fmla="*/ 232070 h 328613"/>
              <a:gd name="connsiteX54" fmla="*/ 23813 w 301625"/>
              <a:gd name="connsiteY54" fmla="*/ 201025 h 328613"/>
              <a:gd name="connsiteX55" fmla="*/ 22514 w 301625"/>
              <a:gd name="connsiteY55" fmla="*/ 199732 h 328613"/>
              <a:gd name="connsiteX56" fmla="*/ 10824 w 301625"/>
              <a:gd name="connsiteY56" fmla="*/ 198438 h 328613"/>
              <a:gd name="connsiteX57" fmla="*/ 277495 w 301625"/>
              <a:gd name="connsiteY57" fmla="*/ 196850 h 328613"/>
              <a:gd name="connsiteX58" fmla="*/ 276225 w 301625"/>
              <a:gd name="connsiteY58" fmla="*/ 198135 h 328613"/>
              <a:gd name="connsiteX59" fmla="*/ 276225 w 301625"/>
              <a:gd name="connsiteY59" fmla="*/ 222553 h 328613"/>
              <a:gd name="connsiteX60" fmla="*/ 276225 w 301625"/>
              <a:gd name="connsiteY60" fmla="*/ 223838 h 328613"/>
              <a:gd name="connsiteX61" fmla="*/ 277495 w 301625"/>
              <a:gd name="connsiteY61" fmla="*/ 223838 h 328613"/>
              <a:gd name="connsiteX62" fmla="*/ 287655 w 301625"/>
              <a:gd name="connsiteY62" fmla="*/ 222553 h 328613"/>
              <a:gd name="connsiteX63" fmla="*/ 288925 w 301625"/>
              <a:gd name="connsiteY63" fmla="*/ 219983 h 328613"/>
              <a:gd name="connsiteX64" fmla="*/ 288925 w 301625"/>
              <a:gd name="connsiteY64" fmla="*/ 198135 h 328613"/>
              <a:gd name="connsiteX65" fmla="*/ 288925 w 301625"/>
              <a:gd name="connsiteY65" fmla="*/ 196850 h 328613"/>
              <a:gd name="connsiteX66" fmla="*/ 287655 w 301625"/>
              <a:gd name="connsiteY66" fmla="*/ 196850 h 328613"/>
              <a:gd name="connsiteX67" fmla="*/ 277495 w 301625"/>
              <a:gd name="connsiteY67" fmla="*/ 196850 h 328613"/>
              <a:gd name="connsiteX68" fmla="*/ 253736 w 301625"/>
              <a:gd name="connsiteY68" fmla="*/ 196850 h 328613"/>
              <a:gd name="connsiteX69" fmla="*/ 252413 w 301625"/>
              <a:gd name="connsiteY69" fmla="*/ 199496 h 328613"/>
              <a:gd name="connsiteX70" fmla="*/ 252413 w 301625"/>
              <a:gd name="connsiteY70" fmla="*/ 225954 h 328613"/>
              <a:gd name="connsiteX71" fmla="*/ 253736 w 301625"/>
              <a:gd name="connsiteY71" fmla="*/ 227277 h 328613"/>
              <a:gd name="connsiteX72" fmla="*/ 255059 w 301625"/>
              <a:gd name="connsiteY72" fmla="*/ 228600 h 328613"/>
              <a:gd name="connsiteX73" fmla="*/ 255059 w 301625"/>
              <a:gd name="connsiteY73" fmla="*/ 227277 h 328613"/>
              <a:gd name="connsiteX74" fmla="*/ 266965 w 301625"/>
              <a:gd name="connsiteY74" fmla="*/ 225954 h 328613"/>
              <a:gd name="connsiteX75" fmla="*/ 268288 w 301625"/>
              <a:gd name="connsiteY75" fmla="*/ 223308 h 328613"/>
              <a:gd name="connsiteX76" fmla="*/ 268288 w 301625"/>
              <a:gd name="connsiteY76" fmla="*/ 198173 h 328613"/>
              <a:gd name="connsiteX77" fmla="*/ 268288 w 301625"/>
              <a:gd name="connsiteY77" fmla="*/ 196850 h 328613"/>
              <a:gd name="connsiteX78" fmla="*/ 266965 w 301625"/>
              <a:gd name="connsiteY78" fmla="*/ 196850 h 328613"/>
              <a:gd name="connsiteX79" fmla="*/ 253736 w 301625"/>
              <a:gd name="connsiteY79" fmla="*/ 196850 h 328613"/>
              <a:gd name="connsiteX80" fmla="*/ 276225 w 301625"/>
              <a:gd name="connsiteY80" fmla="*/ 149225 h 328613"/>
              <a:gd name="connsiteX81" fmla="*/ 276225 w 301625"/>
              <a:gd name="connsiteY81" fmla="*/ 150510 h 328613"/>
              <a:gd name="connsiteX82" fmla="*/ 276225 w 301625"/>
              <a:gd name="connsiteY82" fmla="*/ 173643 h 328613"/>
              <a:gd name="connsiteX83" fmla="*/ 277495 w 301625"/>
              <a:gd name="connsiteY83" fmla="*/ 176213 h 328613"/>
              <a:gd name="connsiteX84" fmla="*/ 287655 w 301625"/>
              <a:gd name="connsiteY84" fmla="*/ 176213 h 328613"/>
              <a:gd name="connsiteX85" fmla="*/ 288925 w 301625"/>
              <a:gd name="connsiteY85" fmla="*/ 176213 h 328613"/>
              <a:gd name="connsiteX86" fmla="*/ 288925 w 301625"/>
              <a:gd name="connsiteY86" fmla="*/ 174928 h 328613"/>
              <a:gd name="connsiteX87" fmla="*/ 288925 w 301625"/>
              <a:gd name="connsiteY87" fmla="*/ 153080 h 328613"/>
              <a:gd name="connsiteX88" fmla="*/ 287655 w 301625"/>
              <a:gd name="connsiteY88" fmla="*/ 150510 h 328613"/>
              <a:gd name="connsiteX89" fmla="*/ 277495 w 301625"/>
              <a:gd name="connsiteY89" fmla="*/ 149225 h 328613"/>
              <a:gd name="connsiteX90" fmla="*/ 276225 w 301625"/>
              <a:gd name="connsiteY90" fmla="*/ 149225 h 328613"/>
              <a:gd name="connsiteX91" fmla="*/ 253736 w 301625"/>
              <a:gd name="connsiteY91" fmla="*/ 145720 h 328613"/>
              <a:gd name="connsiteX92" fmla="*/ 252413 w 301625"/>
              <a:gd name="connsiteY92" fmla="*/ 146977 h 328613"/>
              <a:gd name="connsiteX93" fmla="*/ 252413 w 301625"/>
              <a:gd name="connsiteY93" fmla="*/ 172112 h 328613"/>
              <a:gd name="connsiteX94" fmla="*/ 253736 w 301625"/>
              <a:gd name="connsiteY94" fmla="*/ 174626 h 328613"/>
              <a:gd name="connsiteX95" fmla="*/ 266965 w 301625"/>
              <a:gd name="connsiteY95" fmla="*/ 174626 h 328613"/>
              <a:gd name="connsiteX96" fmla="*/ 268288 w 301625"/>
              <a:gd name="connsiteY96" fmla="*/ 174626 h 328613"/>
              <a:gd name="connsiteX97" fmla="*/ 268288 w 301625"/>
              <a:gd name="connsiteY97" fmla="*/ 173369 h 328613"/>
              <a:gd name="connsiteX98" fmla="*/ 268288 w 301625"/>
              <a:gd name="connsiteY98" fmla="*/ 149490 h 328613"/>
              <a:gd name="connsiteX99" fmla="*/ 266965 w 301625"/>
              <a:gd name="connsiteY99" fmla="*/ 146977 h 328613"/>
              <a:gd name="connsiteX100" fmla="*/ 255059 w 301625"/>
              <a:gd name="connsiteY100" fmla="*/ 145720 h 328613"/>
              <a:gd name="connsiteX101" fmla="*/ 253736 w 301625"/>
              <a:gd name="connsiteY101" fmla="*/ 145720 h 328613"/>
              <a:gd name="connsiteX102" fmla="*/ 21215 w 301625"/>
              <a:gd name="connsiteY102" fmla="*/ 139700 h 328613"/>
              <a:gd name="connsiteX103" fmla="*/ 10824 w 301625"/>
              <a:gd name="connsiteY103" fmla="*/ 142287 h 328613"/>
              <a:gd name="connsiteX104" fmla="*/ 9525 w 301625"/>
              <a:gd name="connsiteY104" fmla="*/ 144874 h 328613"/>
              <a:gd name="connsiteX105" fmla="*/ 9525 w 301625"/>
              <a:gd name="connsiteY105" fmla="*/ 173332 h 328613"/>
              <a:gd name="connsiteX106" fmla="*/ 9525 w 301625"/>
              <a:gd name="connsiteY106" fmla="*/ 174625 h 328613"/>
              <a:gd name="connsiteX107" fmla="*/ 10824 w 301625"/>
              <a:gd name="connsiteY107" fmla="*/ 174625 h 328613"/>
              <a:gd name="connsiteX108" fmla="*/ 22514 w 301625"/>
              <a:gd name="connsiteY108" fmla="*/ 173332 h 328613"/>
              <a:gd name="connsiteX109" fmla="*/ 23813 w 301625"/>
              <a:gd name="connsiteY109" fmla="*/ 172038 h 328613"/>
              <a:gd name="connsiteX110" fmla="*/ 23813 w 301625"/>
              <a:gd name="connsiteY110" fmla="*/ 140993 h 328613"/>
              <a:gd name="connsiteX111" fmla="*/ 23813 w 301625"/>
              <a:gd name="connsiteY111" fmla="*/ 139700 h 328613"/>
              <a:gd name="connsiteX112" fmla="*/ 21215 w 301625"/>
              <a:gd name="connsiteY112" fmla="*/ 139700 h 328613"/>
              <a:gd name="connsiteX113" fmla="*/ 216893 w 301625"/>
              <a:gd name="connsiteY113" fmla="*/ 138113 h 328613"/>
              <a:gd name="connsiteX114" fmla="*/ 214313 w 301625"/>
              <a:gd name="connsiteY114" fmla="*/ 139417 h 328613"/>
              <a:gd name="connsiteX115" fmla="*/ 214313 w 301625"/>
              <a:gd name="connsiteY115" fmla="*/ 140721 h 328613"/>
              <a:gd name="connsiteX116" fmla="*/ 214313 w 301625"/>
              <a:gd name="connsiteY116" fmla="*/ 172018 h 328613"/>
              <a:gd name="connsiteX117" fmla="*/ 215603 w 301625"/>
              <a:gd name="connsiteY117" fmla="*/ 173322 h 328613"/>
              <a:gd name="connsiteX118" fmla="*/ 232371 w 301625"/>
              <a:gd name="connsiteY118" fmla="*/ 174626 h 328613"/>
              <a:gd name="connsiteX119" fmla="*/ 233661 w 301625"/>
              <a:gd name="connsiteY119" fmla="*/ 173322 h 328613"/>
              <a:gd name="connsiteX120" fmla="*/ 234951 w 301625"/>
              <a:gd name="connsiteY120" fmla="*/ 172018 h 328613"/>
              <a:gd name="connsiteX121" fmla="*/ 234951 w 301625"/>
              <a:gd name="connsiteY121" fmla="*/ 143329 h 328613"/>
              <a:gd name="connsiteX122" fmla="*/ 232371 w 301625"/>
              <a:gd name="connsiteY122" fmla="*/ 142025 h 328613"/>
              <a:gd name="connsiteX123" fmla="*/ 216893 w 301625"/>
              <a:gd name="connsiteY123" fmla="*/ 138113 h 328613"/>
              <a:gd name="connsiteX124" fmla="*/ 49439 w 301625"/>
              <a:gd name="connsiteY124" fmla="*/ 131763 h 328613"/>
              <a:gd name="connsiteX125" fmla="*/ 33111 w 301625"/>
              <a:gd name="connsiteY125" fmla="*/ 135632 h 328613"/>
              <a:gd name="connsiteX126" fmla="*/ 31750 w 301625"/>
              <a:gd name="connsiteY126" fmla="*/ 138212 h 328613"/>
              <a:gd name="connsiteX127" fmla="*/ 31750 w 301625"/>
              <a:gd name="connsiteY127" fmla="*/ 170458 h 328613"/>
              <a:gd name="connsiteX128" fmla="*/ 33111 w 301625"/>
              <a:gd name="connsiteY128" fmla="*/ 171748 h 328613"/>
              <a:gd name="connsiteX129" fmla="*/ 34471 w 301625"/>
              <a:gd name="connsiteY129" fmla="*/ 173038 h 328613"/>
              <a:gd name="connsiteX130" fmla="*/ 49439 w 301625"/>
              <a:gd name="connsiteY130" fmla="*/ 171748 h 328613"/>
              <a:gd name="connsiteX131" fmla="*/ 50800 w 301625"/>
              <a:gd name="connsiteY131" fmla="*/ 169169 h 328613"/>
              <a:gd name="connsiteX132" fmla="*/ 50800 w 301625"/>
              <a:gd name="connsiteY132" fmla="*/ 134343 h 328613"/>
              <a:gd name="connsiteX133" fmla="*/ 50800 w 301625"/>
              <a:gd name="connsiteY133" fmla="*/ 133053 h 328613"/>
              <a:gd name="connsiteX134" fmla="*/ 49439 w 301625"/>
              <a:gd name="connsiteY134" fmla="*/ 131763 h 328613"/>
              <a:gd name="connsiteX135" fmla="*/ 174308 w 301625"/>
              <a:gd name="connsiteY135" fmla="*/ 130175 h 328613"/>
              <a:gd name="connsiteX136" fmla="*/ 173038 w 301625"/>
              <a:gd name="connsiteY136" fmla="*/ 131474 h 328613"/>
              <a:gd name="connsiteX137" fmla="*/ 173038 w 301625"/>
              <a:gd name="connsiteY137" fmla="*/ 132773 h 328613"/>
              <a:gd name="connsiteX138" fmla="*/ 173038 w 301625"/>
              <a:gd name="connsiteY138" fmla="*/ 169141 h 328613"/>
              <a:gd name="connsiteX139" fmla="*/ 174308 w 301625"/>
              <a:gd name="connsiteY139" fmla="*/ 170440 h 328613"/>
              <a:gd name="connsiteX140" fmla="*/ 195898 w 301625"/>
              <a:gd name="connsiteY140" fmla="*/ 173038 h 328613"/>
              <a:gd name="connsiteX141" fmla="*/ 197168 w 301625"/>
              <a:gd name="connsiteY141" fmla="*/ 171739 h 328613"/>
              <a:gd name="connsiteX142" fmla="*/ 198438 w 301625"/>
              <a:gd name="connsiteY142" fmla="*/ 170440 h 328613"/>
              <a:gd name="connsiteX143" fmla="*/ 198438 w 301625"/>
              <a:gd name="connsiteY143" fmla="*/ 136669 h 328613"/>
              <a:gd name="connsiteX144" fmla="*/ 197168 w 301625"/>
              <a:gd name="connsiteY144" fmla="*/ 135370 h 328613"/>
              <a:gd name="connsiteX145" fmla="*/ 174308 w 301625"/>
              <a:gd name="connsiteY145" fmla="*/ 130175 h 328613"/>
              <a:gd name="connsiteX146" fmla="*/ 86394 w 301625"/>
              <a:gd name="connsiteY146" fmla="*/ 120650 h 328613"/>
              <a:gd name="connsiteX147" fmla="*/ 66341 w 301625"/>
              <a:gd name="connsiteY147" fmla="*/ 127086 h 328613"/>
              <a:gd name="connsiteX148" fmla="*/ 65088 w 301625"/>
              <a:gd name="connsiteY148" fmla="*/ 128373 h 328613"/>
              <a:gd name="connsiteX149" fmla="*/ 65088 w 301625"/>
              <a:gd name="connsiteY149" fmla="*/ 166988 h 328613"/>
              <a:gd name="connsiteX150" fmla="*/ 66341 w 301625"/>
              <a:gd name="connsiteY150" fmla="*/ 168275 h 328613"/>
              <a:gd name="connsiteX151" fmla="*/ 67595 w 301625"/>
              <a:gd name="connsiteY151" fmla="*/ 168275 h 328613"/>
              <a:gd name="connsiteX152" fmla="*/ 87648 w 301625"/>
              <a:gd name="connsiteY152" fmla="*/ 166988 h 328613"/>
              <a:gd name="connsiteX153" fmla="*/ 88901 w 301625"/>
              <a:gd name="connsiteY153" fmla="*/ 165701 h 328613"/>
              <a:gd name="connsiteX154" fmla="*/ 88901 w 301625"/>
              <a:gd name="connsiteY154" fmla="*/ 123224 h 328613"/>
              <a:gd name="connsiteX155" fmla="*/ 88901 w 301625"/>
              <a:gd name="connsiteY155" fmla="*/ 121937 h 328613"/>
              <a:gd name="connsiteX156" fmla="*/ 86394 w 301625"/>
              <a:gd name="connsiteY156" fmla="*/ 120650 h 328613"/>
              <a:gd name="connsiteX157" fmla="*/ 114300 w 301625"/>
              <a:gd name="connsiteY157" fmla="*/ 119063 h 328613"/>
              <a:gd name="connsiteX158" fmla="*/ 114300 w 301625"/>
              <a:gd name="connsiteY158" fmla="*/ 121653 h 328613"/>
              <a:gd name="connsiteX159" fmla="*/ 114300 w 301625"/>
              <a:gd name="connsiteY159" fmla="*/ 164391 h 328613"/>
              <a:gd name="connsiteX160" fmla="*/ 115593 w 301625"/>
              <a:gd name="connsiteY160" fmla="*/ 166981 h 328613"/>
              <a:gd name="connsiteX161" fmla="*/ 147931 w 301625"/>
              <a:gd name="connsiteY161" fmla="*/ 168276 h 328613"/>
              <a:gd name="connsiteX162" fmla="*/ 149225 w 301625"/>
              <a:gd name="connsiteY162" fmla="*/ 168276 h 328613"/>
              <a:gd name="connsiteX163" fmla="*/ 149225 w 301625"/>
              <a:gd name="connsiteY163" fmla="*/ 166981 h 328613"/>
              <a:gd name="connsiteX164" fmla="*/ 149225 w 301625"/>
              <a:gd name="connsiteY164" fmla="*/ 126833 h 328613"/>
              <a:gd name="connsiteX165" fmla="*/ 147931 w 301625"/>
              <a:gd name="connsiteY165" fmla="*/ 125538 h 328613"/>
              <a:gd name="connsiteX166" fmla="*/ 115593 w 301625"/>
              <a:gd name="connsiteY166" fmla="*/ 119063 h 328613"/>
              <a:gd name="connsiteX167" fmla="*/ 114300 w 301625"/>
              <a:gd name="connsiteY167" fmla="*/ 119063 h 328613"/>
              <a:gd name="connsiteX168" fmla="*/ 21215 w 301625"/>
              <a:gd name="connsiteY168" fmla="*/ 77788 h 328613"/>
              <a:gd name="connsiteX169" fmla="*/ 9525 w 301625"/>
              <a:gd name="connsiteY169" fmla="*/ 84403 h 328613"/>
              <a:gd name="connsiteX170" fmla="*/ 9525 w 301625"/>
              <a:gd name="connsiteY170" fmla="*/ 87049 h 328613"/>
              <a:gd name="connsiteX171" fmla="*/ 9525 w 301625"/>
              <a:gd name="connsiteY171" fmla="*/ 116153 h 328613"/>
              <a:gd name="connsiteX172" fmla="*/ 9525 w 301625"/>
              <a:gd name="connsiteY172" fmla="*/ 117476 h 328613"/>
              <a:gd name="connsiteX173" fmla="*/ 10824 w 301625"/>
              <a:gd name="connsiteY173" fmla="*/ 117476 h 328613"/>
              <a:gd name="connsiteX174" fmla="*/ 12123 w 301625"/>
              <a:gd name="connsiteY174" fmla="*/ 117476 h 328613"/>
              <a:gd name="connsiteX175" fmla="*/ 22514 w 301625"/>
              <a:gd name="connsiteY175" fmla="*/ 112184 h 328613"/>
              <a:gd name="connsiteX176" fmla="*/ 23813 w 301625"/>
              <a:gd name="connsiteY176" fmla="*/ 110861 h 328613"/>
              <a:gd name="connsiteX177" fmla="*/ 23813 w 301625"/>
              <a:gd name="connsiteY177" fmla="*/ 79111 h 328613"/>
              <a:gd name="connsiteX178" fmla="*/ 22514 w 301625"/>
              <a:gd name="connsiteY178" fmla="*/ 77788 h 328613"/>
              <a:gd name="connsiteX179" fmla="*/ 21215 w 301625"/>
              <a:gd name="connsiteY179" fmla="*/ 77788 h 328613"/>
              <a:gd name="connsiteX180" fmla="*/ 215603 w 301625"/>
              <a:gd name="connsiteY180" fmla="*/ 76200 h 328613"/>
              <a:gd name="connsiteX181" fmla="*/ 214313 w 301625"/>
              <a:gd name="connsiteY181" fmla="*/ 78760 h 328613"/>
              <a:gd name="connsiteX182" fmla="*/ 214313 w 301625"/>
              <a:gd name="connsiteY182" fmla="*/ 109487 h 328613"/>
              <a:gd name="connsiteX183" fmla="*/ 215603 w 301625"/>
              <a:gd name="connsiteY183" fmla="*/ 110767 h 328613"/>
              <a:gd name="connsiteX184" fmla="*/ 232371 w 301625"/>
              <a:gd name="connsiteY184" fmla="*/ 115888 h 328613"/>
              <a:gd name="connsiteX185" fmla="*/ 233661 w 301625"/>
              <a:gd name="connsiteY185" fmla="*/ 115888 h 328613"/>
              <a:gd name="connsiteX186" fmla="*/ 234951 w 301625"/>
              <a:gd name="connsiteY186" fmla="*/ 114608 h 328613"/>
              <a:gd name="connsiteX187" fmla="*/ 234951 w 301625"/>
              <a:gd name="connsiteY187" fmla="*/ 85162 h 328613"/>
              <a:gd name="connsiteX188" fmla="*/ 233661 w 301625"/>
              <a:gd name="connsiteY188" fmla="*/ 83882 h 328613"/>
              <a:gd name="connsiteX189" fmla="*/ 216893 w 301625"/>
              <a:gd name="connsiteY189" fmla="*/ 76200 h 328613"/>
              <a:gd name="connsiteX190" fmla="*/ 215603 w 301625"/>
              <a:gd name="connsiteY190" fmla="*/ 76200 h 328613"/>
              <a:gd name="connsiteX191" fmla="*/ 48079 w 301625"/>
              <a:gd name="connsiteY191" fmla="*/ 61604 h 328613"/>
              <a:gd name="connsiteX192" fmla="*/ 33111 w 301625"/>
              <a:gd name="connsiteY192" fmla="*/ 70556 h 328613"/>
              <a:gd name="connsiteX193" fmla="*/ 31750 w 301625"/>
              <a:gd name="connsiteY193" fmla="*/ 71834 h 328613"/>
              <a:gd name="connsiteX194" fmla="*/ 31750 w 301625"/>
              <a:gd name="connsiteY194" fmla="*/ 103805 h 328613"/>
              <a:gd name="connsiteX195" fmla="*/ 33111 w 301625"/>
              <a:gd name="connsiteY195" fmla="*/ 106363 h 328613"/>
              <a:gd name="connsiteX196" fmla="*/ 34471 w 301625"/>
              <a:gd name="connsiteY196" fmla="*/ 106363 h 328613"/>
              <a:gd name="connsiteX197" fmla="*/ 50800 w 301625"/>
              <a:gd name="connsiteY197" fmla="*/ 99969 h 328613"/>
              <a:gd name="connsiteX198" fmla="*/ 50800 w 301625"/>
              <a:gd name="connsiteY198" fmla="*/ 97411 h 328613"/>
              <a:gd name="connsiteX199" fmla="*/ 50800 w 301625"/>
              <a:gd name="connsiteY199" fmla="*/ 62883 h 328613"/>
              <a:gd name="connsiteX200" fmla="*/ 50800 w 301625"/>
              <a:gd name="connsiteY200" fmla="*/ 61604 h 328613"/>
              <a:gd name="connsiteX201" fmla="*/ 48079 w 301625"/>
              <a:gd name="connsiteY201" fmla="*/ 61604 h 328613"/>
              <a:gd name="connsiteX202" fmla="*/ 175578 w 301625"/>
              <a:gd name="connsiteY202" fmla="*/ 57150 h 328613"/>
              <a:gd name="connsiteX203" fmla="*/ 173038 w 301625"/>
              <a:gd name="connsiteY203" fmla="*/ 58437 h 328613"/>
              <a:gd name="connsiteX204" fmla="*/ 173038 w 301625"/>
              <a:gd name="connsiteY204" fmla="*/ 59724 h 328613"/>
              <a:gd name="connsiteX205" fmla="*/ 173038 w 301625"/>
              <a:gd name="connsiteY205" fmla="*/ 95765 h 328613"/>
              <a:gd name="connsiteX206" fmla="*/ 174308 w 301625"/>
              <a:gd name="connsiteY206" fmla="*/ 97052 h 328613"/>
              <a:gd name="connsiteX207" fmla="*/ 195898 w 301625"/>
              <a:gd name="connsiteY207" fmla="*/ 104775 h 328613"/>
              <a:gd name="connsiteX208" fmla="*/ 197168 w 301625"/>
              <a:gd name="connsiteY208" fmla="*/ 103488 h 328613"/>
              <a:gd name="connsiteX209" fmla="*/ 198438 w 301625"/>
              <a:gd name="connsiteY209" fmla="*/ 102201 h 328613"/>
              <a:gd name="connsiteX210" fmla="*/ 198438 w 301625"/>
              <a:gd name="connsiteY210" fmla="*/ 68734 h 328613"/>
              <a:gd name="connsiteX211" fmla="*/ 197168 w 301625"/>
              <a:gd name="connsiteY211" fmla="*/ 67447 h 328613"/>
              <a:gd name="connsiteX212" fmla="*/ 175578 w 301625"/>
              <a:gd name="connsiteY212" fmla="*/ 57150 h 328613"/>
              <a:gd name="connsiteX213" fmla="*/ 86394 w 301625"/>
              <a:gd name="connsiteY213" fmla="*/ 36513 h 328613"/>
              <a:gd name="connsiteX214" fmla="*/ 66341 w 301625"/>
              <a:gd name="connsiteY214" fmla="*/ 49435 h 328613"/>
              <a:gd name="connsiteX215" fmla="*/ 65088 w 301625"/>
              <a:gd name="connsiteY215" fmla="*/ 50727 h 328613"/>
              <a:gd name="connsiteX216" fmla="*/ 65088 w 301625"/>
              <a:gd name="connsiteY216" fmla="*/ 89492 h 328613"/>
              <a:gd name="connsiteX217" fmla="*/ 66341 w 301625"/>
              <a:gd name="connsiteY217" fmla="*/ 92076 h 328613"/>
              <a:gd name="connsiteX218" fmla="*/ 67595 w 301625"/>
              <a:gd name="connsiteY218" fmla="*/ 92076 h 328613"/>
              <a:gd name="connsiteX219" fmla="*/ 87648 w 301625"/>
              <a:gd name="connsiteY219" fmla="*/ 81739 h 328613"/>
              <a:gd name="connsiteX220" fmla="*/ 88901 w 301625"/>
              <a:gd name="connsiteY220" fmla="*/ 80447 h 328613"/>
              <a:gd name="connsiteX221" fmla="*/ 88901 w 301625"/>
              <a:gd name="connsiteY221" fmla="*/ 37805 h 328613"/>
              <a:gd name="connsiteX222" fmla="*/ 87648 w 301625"/>
              <a:gd name="connsiteY222" fmla="*/ 36513 h 328613"/>
              <a:gd name="connsiteX223" fmla="*/ 86394 w 301625"/>
              <a:gd name="connsiteY223" fmla="*/ 36513 h 328613"/>
              <a:gd name="connsiteX224" fmla="*/ 114300 w 301625"/>
              <a:gd name="connsiteY224" fmla="*/ 33338 h 328613"/>
              <a:gd name="connsiteX225" fmla="*/ 114300 w 301625"/>
              <a:gd name="connsiteY225" fmla="*/ 34637 h 328613"/>
              <a:gd name="connsiteX226" fmla="*/ 114300 w 301625"/>
              <a:gd name="connsiteY226" fmla="*/ 78798 h 328613"/>
              <a:gd name="connsiteX227" fmla="*/ 115593 w 301625"/>
              <a:gd name="connsiteY227" fmla="*/ 80097 h 328613"/>
              <a:gd name="connsiteX228" fmla="*/ 146638 w 301625"/>
              <a:gd name="connsiteY228" fmla="*/ 90488 h 328613"/>
              <a:gd name="connsiteX229" fmla="*/ 147931 w 301625"/>
              <a:gd name="connsiteY229" fmla="*/ 90488 h 328613"/>
              <a:gd name="connsiteX230" fmla="*/ 149225 w 301625"/>
              <a:gd name="connsiteY230" fmla="*/ 90488 h 328613"/>
              <a:gd name="connsiteX231" fmla="*/ 149225 w 301625"/>
              <a:gd name="connsiteY231" fmla="*/ 87890 h 328613"/>
              <a:gd name="connsiteX232" fmla="*/ 149225 w 301625"/>
              <a:gd name="connsiteY232" fmla="*/ 48924 h 328613"/>
              <a:gd name="connsiteX233" fmla="*/ 147931 w 301625"/>
              <a:gd name="connsiteY233" fmla="*/ 47625 h 328613"/>
              <a:gd name="connsiteX234" fmla="*/ 116887 w 301625"/>
              <a:gd name="connsiteY234" fmla="*/ 33338 h 328613"/>
              <a:gd name="connsiteX235" fmla="*/ 114300 w 301625"/>
              <a:gd name="connsiteY235" fmla="*/ 33338 h 328613"/>
              <a:gd name="connsiteX236" fmla="*/ 103562 w 301625"/>
              <a:gd name="connsiteY236" fmla="*/ 0 h 328613"/>
              <a:gd name="connsiteX237" fmla="*/ 106151 w 301625"/>
              <a:gd name="connsiteY237" fmla="*/ 0 h 328613"/>
              <a:gd name="connsiteX238" fmla="*/ 243371 w 301625"/>
              <a:gd name="connsiteY238" fmla="*/ 68840 h 328613"/>
              <a:gd name="connsiteX239" fmla="*/ 245960 w 301625"/>
              <a:gd name="connsiteY239" fmla="*/ 74035 h 328613"/>
              <a:gd name="connsiteX240" fmla="*/ 245960 w 301625"/>
              <a:gd name="connsiteY240" fmla="*/ 111702 h 328613"/>
              <a:gd name="connsiteX241" fmla="*/ 297741 w 301625"/>
              <a:gd name="connsiteY241" fmla="*/ 127289 h 328613"/>
              <a:gd name="connsiteX242" fmla="*/ 301625 w 301625"/>
              <a:gd name="connsiteY242" fmla="*/ 132484 h 328613"/>
              <a:gd name="connsiteX243" fmla="*/ 301625 w 301625"/>
              <a:gd name="connsiteY243" fmla="*/ 249382 h 328613"/>
              <a:gd name="connsiteX244" fmla="*/ 297741 w 301625"/>
              <a:gd name="connsiteY244" fmla="*/ 255877 h 328613"/>
              <a:gd name="connsiteX245" fmla="*/ 243371 w 301625"/>
              <a:gd name="connsiteY245" fmla="*/ 276658 h 328613"/>
              <a:gd name="connsiteX246" fmla="*/ 104857 w 301625"/>
              <a:gd name="connsiteY246" fmla="*/ 328613 h 328613"/>
              <a:gd name="connsiteX247" fmla="*/ 103562 w 301625"/>
              <a:gd name="connsiteY247" fmla="*/ 328613 h 328613"/>
              <a:gd name="connsiteX248" fmla="*/ 100973 w 301625"/>
              <a:gd name="connsiteY248" fmla="*/ 328613 h 328613"/>
              <a:gd name="connsiteX249" fmla="*/ 2589 w 301625"/>
              <a:gd name="connsiteY249" fmla="*/ 274061 h 328613"/>
              <a:gd name="connsiteX250" fmla="*/ 0 w 301625"/>
              <a:gd name="connsiteY250" fmla="*/ 268865 h 328613"/>
              <a:gd name="connsiteX251" fmla="*/ 0 w 301625"/>
              <a:gd name="connsiteY251" fmla="*/ 75334 h 328613"/>
              <a:gd name="connsiteX252" fmla="*/ 2589 w 301625"/>
              <a:gd name="connsiteY252" fmla="*/ 71438 h 328613"/>
              <a:gd name="connsiteX253" fmla="*/ 99679 w 301625"/>
              <a:gd name="connsiteY253" fmla="*/ 1299 h 328613"/>
              <a:gd name="connsiteX254" fmla="*/ 103562 w 301625"/>
              <a:gd name="connsiteY254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301625" h="328613">
                <a:moveTo>
                  <a:pt x="175170" y="203200"/>
                </a:moveTo>
                <a:cubicBezTo>
                  <a:pt x="175170" y="203200"/>
                  <a:pt x="175170" y="203200"/>
                  <a:pt x="133078" y="207076"/>
                </a:cubicBezTo>
                <a:cubicBezTo>
                  <a:pt x="131763" y="207076"/>
                  <a:pt x="131763" y="207076"/>
                  <a:pt x="131763" y="208369"/>
                </a:cubicBezTo>
                <a:cubicBezTo>
                  <a:pt x="131763" y="208369"/>
                  <a:pt x="131763" y="208369"/>
                  <a:pt x="131763" y="311741"/>
                </a:cubicBezTo>
                <a:cubicBezTo>
                  <a:pt x="131763" y="313033"/>
                  <a:pt x="131763" y="313033"/>
                  <a:pt x="131763" y="313033"/>
                </a:cubicBezTo>
                <a:cubicBezTo>
                  <a:pt x="131763" y="313033"/>
                  <a:pt x="133078" y="314325"/>
                  <a:pt x="133078" y="314325"/>
                </a:cubicBezTo>
                <a:cubicBezTo>
                  <a:pt x="133078" y="314325"/>
                  <a:pt x="133078" y="314325"/>
                  <a:pt x="134394" y="313033"/>
                </a:cubicBezTo>
                <a:cubicBezTo>
                  <a:pt x="134394" y="313033"/>
                  <a:pt x="134394" y="313033"/>
                  <a:pt x="176486" y="297527"/>
                </a:cubicBezTo>
                <a:cubicBezTo>
                  <a:pt x="176486" y="297527"/>
                  <a:pt x="177801" y="296235"/>
                  <a:pt x="177801" y="296235"/>
                </a:cubicBezTo>
                <a:lnTo>
                  <a:pt x="177801" y="205784"/>
                </a:lnTo>
                <a:cubicBezTo>
                  <a:pt x="177801" y="204492"/>
                  <a:pt x="176486" y="204492"/>
                  <a:pt x="176486" y="204492"/>
                </a:cubicBezTo>
                <a:cubicBezTo>
                  <a:pt x="176486" y="204492"/>
                  <a:pt x="175170" y="203200"/>
                  <a:pt x="175170" y="203200"/>
                </a:cubicBezTo>
                <a:close/>
                <a:moveTo>
                  <a:pt x="67595" y="203200"/>
                </a:moveTo>
                <a:cubicBezTo>
                  <a:pt x="66341" y="203200"/>
                  <a:pt x="66341" y="203200"/>
                  <a:pt x="66341" y="204495"/>
                </a:cubicBezTo>
                <a:cubicBezTo>
                  <a:pt x="65088" y="204495"/>
                  <a:pt x="65088" y="204495"/>
                  <a:pt x="65088" y="205790"/>
                </a:cubicBezTo>
                <a:cubicBezTo>
                  <a:pt x="65088" y="205790"/>
                  <a:pt x="65088" y="205790"/>
                  <a:pt x="65088" y="244643"/>
                </a:cubicBezTo>
                <a:cubicBezTo>
                  <a:pt x="65088" y="244643"/>
                  <a:pt x="66341" y="245938"/>
                  <a:pt x="66341" y="245938"/>
                </a:cubicBezTo>
                <a:cubicBezTo>
                  <a:pt x="68848" y="247233"/>
                  <a:pt x="82634" y="252413"/>
                  <a:pt x="86394" y="252413"/>
                </a:cubicBezTo>
                <a:cubicBezTo>
                  <a:pt x="87648" y="252413"/>
                  <a:pt x="87648" y="252413"/>
                  <a:pt x="88901" y="251118"/>
                </a:cubicBezTo>
                <a:cubicBezTo>
                  <a:pt x="88901" y="251118"/>
                  <a:pt x="88901" y="251118"/>
                  <a:pt x="88901" y="249823"/>
                </a:cubicBezTo>
                <a:cubicBezTo>
                  <a:pt x="88901" y="248528"/>
                  <a:pt x="88901" y="208380"/>
                  <a:pt x="88901" y="207085"/>
                </a:cubicBezTo>
                <a:cubicBezTo>
                  <a:pt x="88901" y="207085"/>
                  <a:pt x="88901" y="205790"/>
                  <a:pt x="87648" y="205790"/>
                </a:cubicBezTo>
                <a:cubicBezTo>
                  <a:pt x="87648" y="205790"/>
                  <a:pt x="87648" y="205790"/>
                  <a:pt x="67595" y="203200"/>
                </a:cubicBezTo>
                <a:close/>
                <a:moveTo>
                  <a:pt x="33111" y="201613"/>
                </a:moveTo>
                <a:cubicBezTo>
                  <a:pt x="31750" y="202893"/>
                  <a:pt x="31750" y="202893"/>
                  <a:pt x="31750" y="202893"/>
                </a:cubicBezTo>
                <a:cubicBezTo>
                  <a:pt x="31750" y="202893"/>
                  <a:pt x="31750" y="202893"/>
                  <a:pt x="31750" y="236180"/>
                </a:cubicBezTo>
                <a:cubicBezTo>
                  <a:pt x="31750" y="236180"/>
                  <a:pt x="31750" y="237460"/>
                  <a:pt x="33111" y="237460"/>
                </a:cubicBezTo>
                <a:cubicBezTo>
                  <a:pt x="33111" y="237460"/>
                  <a:pt x="33111" y="237460"/>
                  <a:pt x="49439" y="241301"/>
                </a:cubicBezTo>
                <a:cubicBezTo>
                  <a:pt x="49439" y="241301"/>
                  <a:pt x="50800" y="241301"/>
                  <a:pt x="50800" y="241301"/>
                </a:cubicBezTo>
                <a:cubicBezTo>
                  <a:pt x="50800" y="241301"/>
                  <a:pt x="50800" y="240021"/>
                  <a:pt x="50800" y="240021"/>
                </a:cubicBezTo>
                <a:lnTo>
                  <a:pt x="50800" y="205454"/>
                </a:lnTo>
                <a:cubicBezTo>
                  <a:pt x="50800" y="204174"/>
                  <a:pt x="50800" y="202893"/>
                  <a:pt x="49439" y="202893"/>
                </a:cubicBezTo>
                <a:cubicBezTo>
                  <a:pt x="49439" y="202893"/>
                  <a:pt x="49439" y="202893"/>
                  <a:pt x="34471" y="201613"/>
                </a:cubicBezTo>
                <a:cubicBezTo>
                  <a:pt x="33111" y="201613"/>
                  <a:pt x="33111" y="201613"/>
                  <a:pt x="33111" y="201613"/>
                </a:cubicBezTo>
                <a:close/>
                <a:moveTo>
                  <a:pt x="225690" y="200025"/>
                </a:moveTo>
                <a:cubicBezTo>
                  <a:pt x="225690" y="200025"/>
                  <a:pt x="225690" y="200025"/>
                  <a:pt x="196586" y="201313"/>
                </a:cubicBezTo>
                <a:cubicBezTo>
                  <a:pt x="196586" y="201313"/>
                  <a:pt x="195263" y="202602"/>
                  <a:pt x="195263" y="203890"/>
                </a:cubicBezTo>
                <a:cubicBezTo>
                  <a:pt x="195263" y="203890"/>
                  <a:pt x="195263" y="203890"/>
                  <a:pt x="195263" y="286348"/>
                </a:cubicBezTo>
                <a:cubicBezTo>
                  <a:pt x="195263" y="287637"/>
                  <a:pt x="195263" y="287637"/>
                  <a:pt x="196586" y="287637"/>
                </a:cubicBezTo>
                <a:cubicBezTo>
                  <a:pt x="196586" y="288925"/>
                  <a:pt x="196586" y="288925"/>
                  <a:pt x="196586" y="288925"/>
                </a:cubicBezTo>
                <a:cubicBezTo>
                  <a:pt x="197909" y="288925"/>
                  <a:pt x="197909" y="288925"/>
                  <a:pt x="197909" y="288925"/>
                </a:cubicBezTo>
                <a:cubicBezTo>
                  <a:pt x="197909" y="288925"/>
                  <a:pt x="197909" y="288925"/>
                  <a:pt x="225690" y="278618"/>
                </a:cubicBezTo>
                <a:cubicBezTo>
                  <a:pt x="227013" y="277329"/>
                  <a:pt x="227013" y="277329"/>
                  <a:pt x="227013" y="276041"/>
                </a:cubicBezTo>
                <a:lnTo>
                  <a:pt x="227013" y="201313"/>
                </a:lnTo>
                <a:cubicBezTo>
                  <a:pt x="227013" y="201313"/>
                  <a:pt x="227013" y="200025"/>
                  <a:pt x="227013" y="200025"/>
                </a:cubicBezTo>
                <a:cubicBezTo>
                  <a:pt x="227013" y="200025"/>
                  <a:pt x="225690" y="200025"/>
                  <a:pt x="225690" y="200025"/>
                </a:cubicBezTo>
                <a:close/>
                <a:moveTo>
                  <a:pt x="10824" y="198438"/>
                </a:moveTo>
                <a:cubicBezTo>
                  <a:pt x="10824" y="198438"/>
                  <a:pt x="9525" y="198438"/>
                  <a:pt x="9525" y="199732"/>
                </a:cubicBezTo>
                <a:cubicBezTo>
                  <a:pt x="9525" y="199732"/>
                  <a:pt x="9525" y="199732"/>
                  <a:pt x="9525" y="201025"/>
                </a:cubicBezTo>
                <a:cubicBezTo>
                  <a:pt x="9525" y="201025"/>
                  <a:pt x="9525" y="201025"/>
                  <a:pt x="9525" y="229482"/>
                </a:cubicBezTo>
                <a:cubicBezTo>
                  <a:pt x="9525" y="229482"/>
                  <a:pt x="9525" y="230776"/>
                  <a:pt x="10824" y="230776"/>
                </a:cubicBezTo>
                <a:cubicBezTo>
                  <a:pt x="10824" y="230776"/>
                  <a:pt x="10824" y="230776"/>
                  <a:pt x="21215" y="233363"/>
                </a:cubicBezTo>
                <a:cubicBezTo>
                  <a:pt x="21215" y="233363"/>
                  <a:pt x="21215" y="233363"/>
                  <a:pt x="22514" y="233363"/>
                </a:cubicBezTo>
                <a:cubicBezTo>
                  <a:pt x="23813" y="233363"/>
                  <a:pt x="23813" y="232070"/>
                  <a:pt x="23813" y="232070"/>
                </a:cubicBezTo>
                <a:lnTo>
                  <a:pt x="23813" y="201025"/>
                </a:lnTo>
                <a:cubicBezTo>
                  <a:pt x="23813" y="201025"/>
                  <a:pt x="23813" y="199732"/>
                  <a:pt x="22514" y="199732"/>
                </a:cubicBezTo>
                <a:cubicBezTo>
                  <a:pt x="22514" y="199732"/>
                  <a:pt x="22514" y="199732"/>
                  <a:pt x="10824" y="198438"/>
                </a:cubicBezTo>
                <a:close/>
                <a:moveTo>
                  <a:pt x="277495" y="196850"/>
                </a:moveTo>
                <a:cubicBezTo>
                  <a:pt x="276225" y="196850"/>
                  <a:pt x="276225" y="198135"/>
                  <a:pt x="276225" y="198135"/>
                </a:cubicBezTo>
                <a:cubicBezTo>
                  <a:pt x="276225" y="198135"/>
                  <a:pt x="276225" y="198135"/>
                  <a:pt x="276225" y="222553"/>
                </a:cubicBezTo>
                <a:cubicBezTo>
                  <a:pt x="276225" y="222553"/>
                  <a:pt x="276225" y="223838"/>
                  <a:pt x="276225" y="223838"/>
                </a:cubicBezTo>
                <a:cubicBezTo>
                  <a:pt x="276225" y="223838"/>
                  <a:pt x="277495" y="223838"/>
                  <a:pt x="277495" y="223838"/>
                </a:cubicBezTo>
                <a:cubicBezTo>
                  <a:pt x="277495" y="223838"/>
                  <a:pt x="277495" y="223838"/>
                  <a:pt x="287655" y="222553"/>
                </a:cubicBezTo>
                <a:cubicBezTo>
                  <a:pt x="288925" y="221268"/>
                  <a:pt x="288925" y="221268"/>
                  <a:pt x="288925" y="219983"/>
                </a:cubicBezTo>
                <a:lnTo>
                  <a:pt x="288925" y="198135"/>
                </a:lnTo>
                <a:cubicBezTo>
                  <a:pt x="288925" y="198135"/>
                  <a:pt x="288925" y="196850"/>
                  <a:pt x="288925" y="196850"/>
                </a:cubicBezTo>
                <a:cubicBezTo>
                  <a:pt x="287655" y="196850"/>
                  <a:pt x="287655" y="196850"/>
                  <a:pt x="287655" y="196850"/>
                </a:cubicBezTo>
                <a:cubicBezTo>
                  <a:pt x="287655" y="196850"/>
                  <a:pt x="287655" y="196850"/>
                  <a:pt x="277495" y="196850"/>
                </a:cubicBezTo>
                <a:close/>
                <a:moveTo>
                  <a:pt x="253736" y="196850"/>
                </a:moveTo>
                <a:cubicBezTo>
                  <a:pt x="253736" y="196850"/>
                  <a:pt x="252413" y="198173"/>
                  <a:pt x="252413" y="199496"/>
                </a:cubicBezTo>
                <a:cubicBezTo>
                  <a:pt x="252413" y="199496"/>
                  <a:pt x="252413" y="199496"/>
                  <a:pt x="252413" y="225954"/>
                </a:cubicBezTo>
                <a:cubicBezTo>
                  <a:pt x="252413" y="225954"/>
                  <a:pt x="252413" y="227277"/>
                  <a:pt x="253736" y="227277"/>
                </a:cubicBezTo>
                <a:cubicBezTo>
                  <a:pt x="253736" y="227277"/>
                  <a:pt x="253736" y="228600"/>
                  <a:pt x="255059" y="228600"/>
                </a:cubicBezTo>
                <a:cubicBezTo>
                  <a:pt x="255059" y="228600"/>
                  <a:pt x="255059" y="228600"/>
                  <a:pt x="255059" y="227277"/>
                </a:cubicBezTo>
                <a:cubicBezTo>
                  <a:pt x="255059" y="227277"/>
                  <a:pt x="255059" y="227277"/>
                  <a:pt x="266965" y="225954"/>
                </a:cubicBezTo>
                <a:cubicBezTo>
                  <a:pt x="268288" y="225954"/>
                  <a:pt x="268288" y="224631"/>
                  <a:pt x="268288" y="223308"/>
                </a:cubicBezTo>
                <a:lnTo>
                  <a:pt x="268288" y="198173"/>
                </a:lnTo>
                <a:cubicBezTo>
                  <a:pt x="268288" y="198173"/>
                  <a:pt x="268288" y="196850"/>
                  <a:pt x="268288" y="196850"/>
                </a:cubicBezTo>
                <a:cubicBezTo>
                  <a:pt x="268288" y="196850"/>
                  <a:pt x="266965" y="196850"/>
                  <a:pt x="266965" y="196850"/>
                </a:cubicBezTo>
                <a:cubicBezTo>
                  <a:pt x="266965" y="196850"/>
                  <a:pt x="266965" y="196850"/>
                  <a:pt x="253736" y="196850"/>
                </a:cubicBezTo>
                <a:close/>
                <a:moveTo>
                  <a:pt x="276225" y="149225"/>
                </a:moveTo>
                <a:cubicBezTo>
                  <a:pt x="276225" y="150510"/>
                  <a:pt x="276225" y="150510"/>
                  <a:pt x="276225" y="150510"/>
                </a:cubicBezTo>
                <a:cubicBezTo>
                  <a:pt x="276225" y="150510"/>
                  <a:pt x="276225" y="150510"/>
                  <a:pt x="276225" y="173643"/>
                </a:cubicBezTo>
                <a:cubicBezTo>
                  <a:pt x="276225" y="174928"/>
                  <a:pt x="276225" y="176213"/>
                  <a:pt x="277495" y="176213"/>
                </a:cubicBezTo>
                <a:cubicBezTo>
                  <a:pt x="277495" y="176213"/>
                  <a:pt x="277495" y="176213"/>
                  <a:pt x="287655" y="176213"/>
                </a:cubicBezTo>
                <a:cubicBezTo>
                  <a:pt x="287655" y="176213"/>
                  <a:pt x="287655" y="176213"/>
                  <a:pt x="288925" y="176213"/>
                </a:cubicBezTo>
                <a:cubicBezTo>
                  <a:pt x="288925" y="176213"/>
                  <a:pt x="288925" y="174928"/>
                  <a:pt x="288925" y="174928"/>
                </a:cubicBezTo>
                <a:lnTo>
                  <a:pt x="288925" y="153080"/>
                </a:lnTo>
                <a:cubicBezTo>
                  <a:pt x="288925" y="151795"/>
                  <a:pt x="288925" y="150510"/>
                  <a:pt x="287655" y="150510"/>
                </a:cubicBezTo>
                <a:cubicBezTo>
                  <a:pt x="287655" y="150510"/>
                  <a:pt x="287655" y="150510"/>
                  <a:pt x="277495" y="149225"/>
                </a:cubicBezTo>
                <a:cubicBezTo>
                  <a:pt x="277495" y="149225"/>
                  <a:pt x="277495" y="149225"/>
                  <a:pt x="276225" y="149225"/>
                </a:cubicBezTo>
                <a:close/>
                <a:moveTo>
                  <a:pt x="253736" y="145720"/>
                </a:moveTo>
                <a:cubicBezTo>
                  <a:pt x="252413" y="145720"/>
                  <a:pt x="252413" y="146977"/>
                  <a:pt x="252413" y="146977"/>
                </a:cubicBezTo>
                <a:cubicBezTo>
                  <a:pt x="252413" y="146977"/>
                  <a:pt x="252413" y="146977"/>
                  <a:pt x="252413" y="172112"/>
                </a:cubicBezTo>
                <a:cubicBezTo>
                  <a:pt x="252413" y="173369"/>
                  <a:pt x="253736" y="174626"/>
                  <a:pt x="253736" y="174626"/>
                </a:cubicBezTo>
                <a:cubicBezTo>
                  <a:pt x="253736" y="174626"/>
                  <a:pt x="253736" y="174626"/>
                  <a:pt x="266965" y="174626"/>
                </a:cubicBezTo>
                <a:cubicBezTo>
                  <a:pt x="266965" y="174626"/>
                  <a:pt x="268288" y="174626"/>
                  <a:pt x="268288" y="174626"/>
                </a:cubicBezTo>
                <a:cubicBezTo>
                  <a:pt x="268288" y="174626"/>
                  <a:pt x="268288" y="173369"/>
                  <a:pt x="268288" y="173369"/>
                </a:cubicBezTo>
                <a:lnTo>
                  <a:pt x="268288" y="149490"/>
                </a:lnTo>
                <a:cubicBezTo>
                  <a:pt x="268288" y="148233"/>
                  <a:pt x="268288" y="146977"/>
                  <a:pt x="266965" y="146977"/>
                </a:cubicBezTo>
                <a:cubicBezTo>
                  <a:pt x="266965" y="146977"/>
                  <a:pt x="266965" y="146977"/>
                  <a:pt x="255059" y="145720"/>
                </a:cubicBezTo>
                <a:cubicBezTo>
                  <a:pt x="253736" y="144463"/>
                  <a:pt x="253736" y="145720"/>
                  <a:pt x="253736" y="145720"/>
                </a:cubicBezTo>
                <a:close/>
                <a:moveTo>
                  <a:pt x="21215" y="139700"/>
                </a:moveTo>
                <a:cubicBezTo>
                  <a:pt x="21215" y="139700"/>
                  <a:pt x="21215" y="139700"/>
                  <a:pt x="10824" y="142287"/>
                </a:cubicBezTo>
                <a:cubicBezTo>
                  <a:pt x="9525" y="142287"/>
                  <a:pt x="9525" y="143581"/>
                  <a:pt x="9525" y="144874"/>
                </a:cubicBezTo>
                <a:cubicBezTo>
                  <a:pt x="9525" y="144874"/>
                  <a:pt x="9525" y="144874"/>
                  <a:pt x="9525" y="173332"/>
                </a:cubicBezTo>
                <a:cubicBezTo>
                  <a:pt x="9525" y="173332"/>
                  <a:pt x="9525" y="173332"/>
                  <a:pt x="9525" y="174625"/>
                </a:cubicBezTo>
                <a:cubicBezTo>
                  <a:pt x="9525" y="174625"/>
                  <a:pt x="10824" y="174625"/>
                  <a:pt x="10824" y="174625"/>
                </a:cubicBezTo>
                <a:cubicBezTo>
                  <a:pt x="10824" y="174625"/>
                  <a:pt x="10824" y="174625"/>
                  <a:pt x="22514" y="173332"/>
                </a:cubicBezTo>
                <a:cubicBezTo>
                  <a:pt x="22514" y="173332"/>
                  <a:pt x="23813" y="173332"/>
                  <a:pt x="23813" y="172038"/>
                </a:cubicBezTo>
                <a:lnTo>
                  <a:pt x="23813" y="140993"/>
                </a:lnTo>
                <a:cubicBezTo>
                  <a:pt x="23813" y="140993"/>
                  <a:pt x="23813" y="139700"/>
                  <a:pt x="23813" y="139700"/>
                </a:cubicBezTo>
                <a:cubicBezTo>
                  <a:pt x="22514" y="139700"/>
                  <a:pt x="22514" y="139700"/>
                  <a:pt x="21215" y="139700"/>
                </a:cubicBezTo>
                <a:close/>
                <a:moveTo>
                  <a:pt x="216893" y="138113"/>
                </a:moveTo>
                <a:cubicBezTo>
                  <a:pt x="215603" y="138113"/>
                  <a:pt x="215603" y="138113"/>
                  <a:pt x="214313" y="139417"/>
                </a:cubicBezTo>
                <a:cubicBezTo>
                  <a:pt x="214313" y="139417"/>
                  <a:pt x="214313" y="139417"/>
                  <a:pt x="214313" y="140721"/>
                </a:cubicBezTo>
                <a:cubicBezTo>
                  <a:pt x="214313" y="140721"/>
                  <a:pt x="214313" y="140721"/>
                  <a:pt x="214313" y="172018"/>
                </a:cubicBezTo>
                <a:cubicBezTo>
                  <a:pt x="214313" y="172018"/>
                  <a:pt x="214313" y="173322"/>
                  <a:pt x="215603" y="173322"/>
                </a:cubicBezTo>
                <a:cubicBezTo>
                  <a:pt x="215603" y="173322"/>
                  <a:pt x="215603" y="173322"/>
                  <a:pt x="232371" y="174626"/>
                </a:cubicBezTo>
                <a:cubicBezTo>
                  <a:pt x="233661" y="174626"/>
                  <a:pt x="233661" y="174626"/>
                  <a:pt x="233661" y="173322"/>
                </a:cubicBezTo>
                <a:cubicBezTo>
                  <a:pt x="233661" y="173322"/>
                  <a:pt x="234951" y="173322"/>
                  <a:pt x="234951" y="172018"/>
                </a:cubicBezTo>
                <a:lnTo>
                  <a:pt x="234951" y="143329"/>
                </a:lnTo>
                <a:cubicBezTo>
                  <a:pt x="234951" y="142025"/>
                  <a:pt x="233661" y="142025"/>
                  <a:pt x="232371" y="142025"/>
                </a:cubicBezTo>
                <a:cubicBezTo>
                  <a:pt x="232371" y="142025"/>
                  <a:pt x="232371" y="142025"/>
                  <a:pt x="216893" y="138113"/>
                </a:cubicBezTo>
                <a:close/>
                <a:moveTo>
                  <a:pt x="49439" y="131763"/>
                </a:moveTo>
                <a:cubicBezTo>
                  <a:pt x="49439" y="131763"/>
                  <a:pt x="49439" y="131763"/>
                  <a:pt x="33111" y="135632"/>
                </a:cubicBezTo>
                <a:cubicBezTo>
                  <a:pt x="31750" y="136922"/>
                  <a:pt x="31750" y="136922"/>
                  <a:pt x="31750" y="138212"/>
                </a:cubicBezTo>
                <a:cubicBezTo>
                  <a:pt x="31750" y="138212"/>
                  <a:pt x="31750" y="138212"/>
                  <a:pt x="31750" y="170458"/>
                </a:cubicBezTo>
                <a:cubicBezTo>
                  <a:pt x="31750" y="170458"/>
                  <a:pt x="31750" y="171748"/>
                  <a:pt x="33111" y="171748"/>
                </a:cubicBezTo>
                <a:cubicBezTo>
                  <a:pt x="33111" y="171748"/>
                  <a:pt x="33111" y="173038"/>
                  <a:pt x="34471" y="173038"/>
                </a:cubicBezTo>
                <a:cubicBezTo>
                  <a:pt x="34471" y="173038"/>
                  <a:pt x="34471" y="173038"/>
                  <a:pt x="49439" y="171748"/>
                </a:cubicBezTo>
                <a:cubicBezTo>
                  <a:pt x="50800" y="171748"/>
                  <a:pt x="50800" y="170458"/>
                  <a:pt x="50800" y="169169"/>
                </a:cubicBezTo>
                <a:lnTo>
                  <a:pt x="50800" y="134343"/>
                </a:lnTo>
                <a:cubicBezTo>
                  <a:pt x="50800" y="133053"/>
                  <a:pt x="50800" y="133053"/>
                  <a:pt x="50800" y="133053"/>
                </a:cubicBezTo>
                <a:cubicBezTo>
                  <a:pt x="50800" y="131763"/>
                  <a:pt x="49439" y="131763"/>
                  <a:pt x="49439" y="131763"/>
                </a:cubicBezTo>
                <a:close/>
                <a:moveTo>
                  <a:pt x="174308" y="130175"/>
                </a:moveTo>
                <a:cubicBezTo>
                  <a:pt x="174308" y="130175"/>
                  <a:pt x="174308" y="130175"/>
                  <a:pt x="173038" y="131474"/>
                </a:cubicBezTo>
                <a:cubicBezTo>
                  <a:pt x="173038" y="131474"/>
                  <a:pt x="173038" y="131474"/>
                  <a:pt x="173038" y="132773"/>
                </a:cubicBezTo>
                <a:lnTo>
                  <a:pt x="173038" y="169141"/>
                </a:lnTo>
                <a:cubicBezTo>
                  <a:pt x="173038" y="170440"/>
                  <a:pt x="173038" y="170440"/>
                  <a:pt x="174308" y="170440"/>
                </a:cubicBezTo>
                <a:cubicBezTo>
                  <a:pt x="174308" y="170440"/>
                  <a:pt x="174308" y="170440"/>
                  <a:pt x="195898" y="173038"/>
                </a:cubicBezTo>
                <a:cubicBezTo>
                  <a:pt x="197168" y="173038"/>
                  <a:pt x="197168" y="171739"/>
                  <a:pt x="197168" y="171739"/>
                </a:cubicBezTo>
                <a:cubicBezTo>
                  <a:pt x="198438" y="171739"/>
                  <a:pt x="198438" y="170440"/>
                  <a:pt x="198438" y="170440"/>
                </a:cubicBezTo>
                <a:cubicBezTo>
                  <a:pt x="198438" y="170440"/>
                  <a:pt x="198438" y="170440"/>
                  <a:pt x="198438" y="136669"/>
                </a:cubicBezTo>
                <a:cubicBezTo>
                  <a:pt x="198438" y="135370"/>
                  <a:pt x="197168" y="135370"/>
                  <a:pt x="197168" y="135370"/>
                </a:cubicBezTo>
                <a:cubicBezTo>
                  <a:pt x="197168" y="135370"/>
                  <a:pt x="197168" y="135370"/>
                  <a:pt x="174308" y="130175"/>
                </a:cubicBezTo>
                <a:close/>
                <a:moveTo>
                  <a:pt x="86394" y="120650"/>
                </a:moveTo>
                <a:cubicBezTo>
                  <a:pt x="86394" y="120650"/>
                  <a:pt x="86394" y="120650"/>
                  <a:pt x="66341" y="127086"/>
                </a:cubicBezTo>
                <a:cubicBezTo>
                  <a:pt x="66341" y="127086"/>
                  <a:pt x="65088" y="127086"/>
                  <a:pt x="65088" y="128373"/>
                </a:cubicBezTo>
                <a:cubicBezTo>
                  <a:pt x="65088" y="128373"/>
                  <a:pt x="65088" y="128373"/>
                  <a:pt x="65088" y="166988"/>
                </a:cubicBezTo>
                <a:cubicBezTo>
                  <a:pt x="65088" y="166988"/>
                  <a:pt x="65088" y="168275"/>
                  <a:pt x="66341" y="168275"/>
                </a:cubicBezTo>
                <a:cubicBezTo>
                  <a:pt x="66341" y="168275"/>
                  <a:pt x="66341" y="168275"/>
                  <a:pt x="67595" y="168275"/>
                </a:cubicBezTo>
                <a:cubicBezTo>
                  <a:pt x="67595" y="168275"/>
                  <a:pt x="67595" y="168275"/>
                  <a:pt x="87648" y="166988"/>
                </a:cubicBezTo>
                <a:cubicBezTo>
                  <a:pt x="88901" y="166988"/>
                  <a:pt x="88901" y="165701"/>
                  <a:pt x="88901" y="165701"/>
                </a:cubicBezTo>
                <a:lnTo>
                  <a:pt x="88901" y="123224"/>
                </a:lnTo>
                <a:cubicBezTo>
                  <a:pt x="88901" y="121937"/>
                  <a:pt x="88901" y="121937"/>
                  <a:pt x="88901" y="121937"/>
                </a:cubicBezTo>
                <a:cubicBezTo>
                  <a:pt x="87648" y="120650"/>
                  <a:pt x="87648" y="120650"/>
                  <a:pt x="86394" y="120650"/>
                </a:cubicBezTo>
                <a:close/>
                <a:moveTo>
                  <a:pt x="114300" y="119063"/>
                </a:moveTo>
                <a:cubicBezTo>
                  <a:pt x="114300" y="120358"/>
                  <a:pt x="114300" y="120358"/>
                  <a:pt x="114300" y="121653"/>
                </a:cubicBezTo>
                <a:cubicBezTo>
                  <a:pt x="114300" y="121653"/>
                  <a:pt x="114300" y="121653"/>
                  <a:pt x="114300" y="164391"/>
                </a:cubicBezTo>
                <a:cubicBezTo>
                  <a:pt x="114300" y="165686"/>
                  <a:pt x="114300" y="166981"/>
                  <a:pt x="115593" y="166981"/>
                </a:cubicBezTo>
                <a:cubicBezTo>
                  <a:pt x="115593" y="166981"/>
                  <a:pt x="115593" y="166981"/>
                  <a:pt x="147931" y="168276"/>
                </a:cubicBezTo>
                <a:cubicBezTo>
                  <a:pt x="147931" y="168276"/>
                  <a:pt x="147931" y="168276"/>
                  <a:pt x="149225" y="168276"/>
                </a:cubicBezTo>
                <a:cubicBezTo>
                  <a:pt x="149225" y="166981"/>
                  <a:pt x="149225" y="166981"/>
                  <a:pt x="149225" y="166981"/>
                </a:cubicBezTo>
                <a:cubicBezTo>
                  <a:pt x="149225" y="166981"/>
                  <a:pt x="149225" y="166981"/>
                  <a:pt x="149225" y="126833"/>
                </a:cubicBezTo>
                <a:cubicBezTo>
                  <a:pt x="149225" y="125538"/>
                  <a:pt x="149225" y="125538"/>
                  <a:pt x="147931" y="125538"/>
                </a:cubicBezTo>
                <a:cubicBezTo>
                  <a:pt x="147931" y="125538"/>
                  <a:pt x="147931" y="125538"/>
                  <a:pt x="115593" y="119063"/>
                </a:cubicBezTo>
                <a:cubicBezTo>
                  <a:pt x="115593" y="119063"/>
                  <a:pt x="115593" y="119063"/>
                  <a:pt x="114300" y="119063"/>
                </a:cubicBezTo>
                <a:close/>
                <a:moveTo>
                  <a:pt x="21215" y="77788"/>
                </a:moveTo>
                <a:cubicBezTo>
                  <a:pt x="21215" y="77788"/>
                  <a:pt x="21215" y="77788"/>
                  <a:pt x="9525" y="84403"/>
                </a:cubicBezTo>
                <a:cubicBezTo>
                  <a:pt x="9525" y="85726"/>
                  <a:pt x="9525" y="85726"/>
                  <a:pt x="9525" y="87049"/>
                </a:cubicBezTo>
                <a:cubicBezTo>
                  <a:pt x="9525" y="87049"/>
                  <a:pt x="9525" y="87049"/>
                  <a:pt x="9525" y="116153"/>
                </a:cubicBezTo>
                <a:cubicBezTo>
                  <a:pt x="9525" y="116153"/>
                  <a:pt x="9525" y="117476"/>
                  <a:pt x="9525" y="117476"/>
                </a:cubicBezTo>
                <a:cubicBezTo>
                  <a:pt x="9525" y="117476"/>
                  <a:pt x="10824" y="117476"/>
                  <a:pt x="10824" y="117476"/>
                </a:cubicBezTo>
                <a:cubicBezTo>
                  <a:pt x="10824" y="117476"/>
                  <a:pt x="10824" y="117476"/>
                  <a:pt x="12123" y="117476"/>
                </a:cubicBezTo>
                <a:cubicBezTo>
                  <a:pt x="12123" y="117476"/>
                  <a:pt x="12123" y="117476"/>
                  <a:pt x="22514" y="112184"/>
                </a:cubicBezTo>
                <a:cubicBezTo>
                  <a:pt x="23813" y="112184"/>
                  <a:pt x="23813" y="110861"/>
                  <a:pt x="23813" y="110861"/>
                </a:cubicBezTo>
                <a:lnTo>
                  <a:pt x="23813" y="79111"/>
                </a:lnTo>
                <a:cubicBezTo>
                  <a:pt x="23813" y="79111"/>
                  <a:pt x="23813" y="77788"/>
                  <a:pt x="22514" y="77788"/>
                </a:cubicBezTo>
                <a:cubicBezTo>
                  <a:pt x="22514" y="77788"/>
                  <a:pt x="21215" y="77788"/>
                  <a:pt x="21215" y="77788"/>
                </a:cubicBezTo>
                <a:close/>
                <a:moveTo>
                  <a:pt x="215603" y="76200"/>
                </a:moveTo>
                <a:cubicBezTo>
                  <a:pt x="214313" y="77480"/>
                  <a:pt x="214313" y="77480"/>
                  <a:pt x="214313" y="78760"/>
                </a:cubicBezTo>
                <a:cubicBezTo>
                  <a:pt x="214313" y="78760"/>
                  <a:pt x="214313" y="78760"/>
                  <a:pt x="214313" y="109487"/>
                </a:cubicBezTo>
                <a:cubicBezTo>
                  <a:pt x="214313" y="109487"/>
                  <a:pt x="214313" y="110767"/>
                  <a:pt x="215603" y="110767"/>
                </a:cubicBezTo>
                <a:cubicBezTo>
                  <a:pt x="215603" y="110767"/>
                  <a:pt x="215603" y="110767"/>
                  <a:pt x="232371" y="115888"/>
                </a:cubicBezTo>
                <a:cubicBezTo>
                  <a:pt x="232371" y="115888"/>
                  <a:pt x="233661" y="115888"/>
                  <a:pt x="233661" y="115888"/>
                </a:cubicBezTo>
                <a:cubicBezTo>
                  <a:pt x="233661" y="115888"/>
                  <a:pt x="234951" y="114608"/>
                  <a:pt x="234951" y="114608"/>
                </a:cubicBezTo>
                <a:lnTo>
                  <a:pt x="234951" y="85162"/>
                </a:lnTo>
                <a:cubicBezTo>
                  <a:pt x="234951" y="85162"/>
                  <a:pt x="233661" y="83882"/>
                  <a:pt x="233661" y="83882"/>
                </a:cubicBezTo>
                <a:cubicBezTo>
                  <a:pt x="233661" y="83882"/>
                  <a:pt x="233661" y="83882"/>
                  <a:pt x="216893" y="76200"/>
                </a:cubicBezTo>
                <a:cubicBezTo>
                  <a:pt x="215603" y="76200"/>
                  <a:pt x="215603" y="76200"/>
                  <a:pt x="215603" y="76200"/>
                </a:cubicBezTo>
                <a:close/>
                <a:moveTo>
                  <a:pt x="48079" y="61604"/>
                </a:moveTo>
                <a:cubicBezTo>
                  <a:pt x="48079" y="61604"/>
                  <a:pt x="48079" y="61604"/>
                  <a:pt x="33111" y="70556"/>
                </a:cubicBezTo>
                <a:cubicBezTo>
                  <a:pt x="31750" y="70556"/>
                  <a:pt x="31750" y="71834"/>
                  <a:pt x="31750" y="71834"/>
                </a:cubicBezTo>
                <a:cubicBezTo>
                  <a:pt x="31750" y="71834"/>
                  <a:pt x="31750" y="71834"/>
                  <a:pt x="31750" y="103805"/>
                </a:cubicBezTo>
                <a:cubicBezTo>
                  <a:pt x="31750" y="105084"/>
                  <a:pt x="31750" y="105084"/>
                  <a:pt x="33111" y="106363"/>
                </a:cubicBezTo>
                <a:cubicBezTo>
                  <a:pt x="33111" y="106363"/>
                  <a:pt x="33111" y="106363"/>
                  <a:pt x="34471" y="106363"/>
                </a:cubicBezTo>
                <a:cubicBezTo>
                  <a:pt x="34471" y="106363"/>
                  <a:pt x="34471" y="106363"/>
                  <a:pt x="50800" y="99969"/>
                </a:cubicBezTo>
                <a:cubicBezTo>
                  <a:pt x="50800" y="98690"/>
                  <a:pt x="50800" y="98690"/>
                  <a:pt x="50800" y="97411"/>
                </a:cubicBezTo>
                <a:lnTo>
                  <a:pt x="50800" y="62883"/>
                </a:lnTo>
                <a:cubicBezTo>
                  <a:pt x="50800" y="61604"/>
                  <a:pt x="50800" y="61604"/>
                  <a:pt x="50800" y="61604"/>
                </a:cubicBezTo>
                <a:cubicBezTo>
                  <a:pt x="49439" y="60325"/>
                  <a:pt x="49439" y="60325"/>
                  <a:pt x="48079" y="61604"/>
                </a:cubicBezTo>
                <a:close/>
                <a:moveTo>
                  <a:pt x="175578" y="57150"/>
                </a:moveTo>
                <a:cubicBezTo>
                  <a:pt x="174308" y="57150"/>
                  <a:pt x="174308" y="57150"/>
                  <a:pt x="173038" y="58437"/>
                </a:cubicBezTo>
                <a:cubicBezTo>
                  <a:pt x="173038" y="58437"/>
                  <a:pt x="173038" y="58437"/>
                  <a:pt x="173038" y="59724"/>
                </a:cubicBezTo>
                <a:lnTo>
                  <a:pt x="173038" y="95765"/>
                </a:lnTo>
                <a:cubicBezTo>
                  <a:pt x="173038" y="95765"/>
                  <a:pt x="173038" y="97052"/>
                  <a:pt x="174308" y="97052"/>
                </a:cubicBezTo>
                <a:cubicBezTo>
                  <a:pt x="174308" y="97052"/>
                  <a:pt x="174308" y="97052"/>
                  <a:pt x="195898" y="104775"/>
                </a:cubicBezTo>
                <a:cubicBezTo>
                  <a:pt x="197168" y="104775"/>
                  <a:pt x="197168" y="103488"/>
                  <a:pt x="197168" y="103488"/>
                </a:cubicBezTo>
                <a:cubicBezTo>
                  <a:pt x="198438" y="103488"/>
                  <a:pt x="198438" y="103488"/>
                  <a:pt x="198438" y="102201"/>
                </a:cubicBezTo>
                <a:cubicBezTo>
                  <a:pt x="198438" y="102201"/>
                  <a:pt x="198438" y="102201"/>
                  <a:pt x="198438" y="68734"/>
                </a:cubicBezTo>
                <a:cubicBezTo>
                  <a:pt x="198438" y="68734"/>
                  <a:pt x="198438" y="67447"/>
                  <a:pt x="197168" y="67447"/>
                </a:cubicBezTo>
                <a:cubicBezTo>
                  <a:pt x="197168" y="67447"/>
                  <a:pt x="197168" y="67447"/>
                  <a:pt x="175578" y="57150"/>
                </a:cubicBezTo>
                <a:close/>
                <a:moveTo>
                  <a:pt x="86394" y="36513"/>
                </a:moveTo>
                <a:cubicBezTo>
                  <a:pt x="86394" y="36513"/>
                  <a:pt x="86394" y="36513"/>
                  <a:pt x="66341" y="49435"/>
                </a:cubicBezTo>
                <a:cubicBezTo>
                  <a:pt x="65088" y="49435"/>
                  <a:pt x="65088" y="50727"/>
                  <a:pt x="65088" y="50727"/>
                </a:cubicBezTo>
                <a:cubicBezTo>
                  <a:pt x="65088" y="50727"/>
                  <a:pt x="65088" y="50727"/>
                  <a:pt x="65088" y="89492"/>
                </a:cubicBezTo>
                <a:cubicBezTo>
                  <a:pt x="65088" y="90784"/>
                  <a:pt x="65088" y="90784"/>
                  <a:pt x="66341" y="92076"/>
                </a:cubicBezTo>
                <a:cubicBezTo>
                  <a:pt x="66341" y="92076"/>
                  <a:pt x="66341" y="92076"/>
                  <a:pt x="67595" y="92076"/>
                </a:cubicBezTo>
                <a:cubicBezTo>
                  <a:pt x="67595" y="92076"/>
                  <a:pt x="67595" y="92076"/>
                  <a:pt x="87648" y="81739"/>
                </a:cubicBezTo>
                <a:cubicBezTo>
                  <a:pt x="88901" y="81739"/>
                  <a:pt x="88901" y="81739"/>
                  <a:pt x="88901" y="80447"/>
                </a:cubicBezTo>
                <a:lnTo>
                  <a:pt x="88901" y="37805"/>
                </a:lnTo>
                <a:cubicBezTo>
                  <a:pt x="88901" y="37805"/>
                  <a:pt x="88901" y="36513"/>
                  <a:pt x="87648" y="36513"/>
                </a:cubicBezTo>
                <a:cubicBezTo>
                  <a:pt x="87648" y="36513"/>
                  <a:pt x="86394" y="36513"/>
                  <a:pt x="86394" y="36513"/>
                </a:cubicBezTo>
                <a:close/>
                <a:moveTo>
                  <a:pt x="114300" y="33338"/>
                </a:moveTo>
                <a:cubicBezTo>
                  <a:pt x="114300" y="33338"/>
                  <a:pt x="114300" y="34637"/>
                  <a:pt x="114300" y="34637"/>
                </a:cubicBezTo>
                <a:cubicBezTo>
                  <a:pt x="114300" y="34637"/>
                  <a:pt x="114300" y="34637"/>
                  <a:pt x="114300" y="78798"/>
                </a:cubicBezTo>
                <a:cubicBezTo>
                  <a:pt x="114300" y="80097"/>
                  <a:pt x="114300" y="80097"/>
                  <a:pt x="115593" y="80097"/>
                </a:cubicBezTo>
                <a:cubicBezTo>
                  <a:pt x="115593" y="80097"/>
                  <a:pt x="115593" y="80097"/>
                  <a:pt x="146638" y="90488"/>
                </a:cubicBezTo>
                <a:cubicBezTo>
                  <a:pt x="146638" y="90488"/>
                  <a:pt x="147931" y="90488"/>
                  <a:pt x="147931" y="90488"/>
                </a:cubicBezTo>
                <a:cubicBezTo>
                  <a:pt x="147931" y="90488"/>
                  <a:pt x="147931" y="90488"/>
                  <a:pt x="149225" y="90488"/>
                </a:cubicBezTo>
                <a:cubicBezTo>
                  <a:pt x="149225" y="89189"/>
                  <a:pt x="149225" y="89189"/>
                  <a:pt x="149225" y="87890"/>
                </a:cubicBezTo>
                <a:cubicBezTo>
                  <a:pt x="149225" y="87890"/>
                  <a:pt x="149225" y="87890"/>
                  <a:pt x="149225" y="48924"/>
                </a:cubicBezTo>
                <a:cubicBezTo>
                  <a:pt x="149225" y="47625"/>
                  <a:pt x="149225" y="47625"/>
                  <a:pt x="147931" y="47625"/>
                </a:cubicBezTo>
                <a:cubicBezTo>
                  <a:pt x="147931" y="47625"/>
                  <a:pt x="147931" y="47625"/>
                  <a:pt x="116887" y="33338"/>
                </a:cubicBezTo>
                <a:cubicBezTo>
                  <a:pt x="115593" y="33338"/>
                  <a:pt x="115593" y="33338"/>
                  <a:pt x="114300" y="33338"/>
                </a:cubicBezTo>
                <a:close/>
                <a:moveTo>
                  <a:pt x="103562" y="0"/>
                </a:moveTo>
                <a:cubicBezTo>
                  <a:pt x="104857" y="0"/>
                  <a:pt x="106151" y="0"/>
                  <a:pt x="106151" y="0"/>
                </a:cubicBezTo>
                <a:cubicBezTo>
                  <a:pt x="106151" y="0"/>
                  <a:pt x="106151" y="0"/>
                  <a:pt x="243371" y="68840"/>
                </a:cubicBezTo>
                <a:cubicBezTo>
                  <a:pt x="244666" y="70139"/>
                  <a:pt x="245960" y="71438"/>
                  <a:pt x="245960" y="74035"/>
                </a:cubicBezTo>
                <a:cubicBezTo>
                  <a:pt x="245960" y="74035"/>
                  <a:pt x="245960" y="74035"/>
                  <a:pt x="245960" y="111702"/>
                </a:cubicBezTo>
                <a:cubicBezTo>
                  <a:pt x="245960" y="111702"/>
                  <a:pt x="245960" y="111702"/>
                  <a:pt x="297741" y="127289"/>
                </a:cubicBezTo>
                <a:cubicBezTo>
                  <a:pt x="299036" y="128588"/>
                  <a:pt x="301625" y="131185"/>
                  <a:pt x="301625" y="132484"/>
                </a:cubicBezTo>
                <a:cubicBezTo>
                  <a:pt x="301625" y="132484"/>
                  <a:pt x="301625" y="132484"/>
                  <a:pt x="301625" y="249382"/>
                </a:cubicBezTo>
                <a:cubicBezTo>
                  <a:pt x="301625" y="251980"/>
                  <a:pt x="300331" y="254578"/>
                  <a:pt x="297741" y="255877"/>
                </a:cubicBezTo>
                <a:cubicBezTo>
                  <a:pt x="297741" y="255877"/>
                  <a:pt x="297741" y="255877"/>
                  <a:pt x="243371" y="276658"/>
                </a:cubicBezTo>
                <a:cubicBezTo>
                  <a:pt x="243371" y="276658"/>
                  <a:pt x="243371" y="276658"/>
                  <a:pt x="104857" y="328613"/>
                </a:cubicBezTo>
                <a:cubicBezTo>
                  <a:pt x="104857" y="328613"/>
                  <a:pt x="104857" y="328613"/>
                  <a:pt x="103562" y="328613"/>
                </a:cubicBezTo>
                <a:cubicBezTo>
                  <a:pt x="102268" y="328613"/>
                  <a:pt x="100973" y="328613"/>
                  <a:pt x="100973" y="328613"/>
                </a:cubicBezTo>
                <a:cubicBezTo>
                  <a:pt x="100973" y="328613"/>
                  <a:pt x="100973" y="328613"/>
                  <a:pt x="2589" y="274061"/>
                </a:cubicBezTo>
                <a:cubicBezTo>
                  <a:pt x="1294" y="274061"/>
                  <a:pt x="0" y="271463"/>
                  <a:pt x="0" y="268865"/>
                </a:cubicBezTo>
                <a:cubicBezTo>
                  <a:pt x="0" y="268865"/>
                  <a:pt x="0" y="268865"/>
                  <a:pt x="0" y="75334"/>
                </a:cubicBezTo>
                <a:cubicBezTo>
                  <a:pt x="0" y="74035"/>
                  <a:pt x="0" y="72736"/>
                  <a:pt x="2589" y="71438"/>
                </a:cubicBezTo>
                <a:cubicBezTo>
                  <a:pt x="2589" y="71438"/>
                  <a:pt x="2589" y="71438"/>
                  <a:pt x="99679" y="1299"/>
                </a:cubicBezTo>
                <a:cubicBezTo>
                  <a:pt x="99679" y="1299"/>
                  <a:pt x="100973" y="0"/>
                  <a:pt x="103562" y="0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6629459" y="210365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29459" y="2416602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929003" y="210365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929003" y="2416602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675752" y="3929101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675752" y="424205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5" grpId="0" animBg="1"/>
      <p:bldP spid="14" grpId="0" animBg="1"/>
      <p:bldP spid="22" grpId="0" animBg="1"/>
      <p:bldP spid="21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0"/>
          <p:cNvSpPr txBox="1"/>
          <p:nvPr/>
        </p:nvSpPr>
        <p:spPr>
          <a:xfrm>
            <a:off x="5865631" y="1855012"/>
            <a:ext cx="728084" cy="461665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r>
              <a:rPr lang="en-US" sz="2400">
                <a:solidFill>
                  <a:srgbClr val="FFD200"/>
                </a:solidFill>
                <a:latin typeface="Impact" panose="020B0806030902050204" pitchFamily="34" charset="0"/>
              </a:rPr>
              <a:t>80%</a:t>
            </a:r>
            <a:endParaRPr lang="en-US" sz="2400">
              <a:solidFill>
                <a:srgbClr val="FFD200"/>
              </a:solidFill>
              <a:latin typeface="Impact" panose="020B0806030902050204" pitchFamily="34" charset="0"/>
            </a:endParaRPr>
          </a:p>
        </p:txBody>
      </p:sp>
      <p:sp>
        <p:nvSpPr>
          <p:cNvPr id="6" name="Rectangle 1"/>
          <p:cNvSpPr>
            <a:spLocks noChangeAspect="1"/>
          </p:cNvSpPr>
          <p:nvPr/>
        </p:nvSpPr>
        <p:spPr bwMode="auto">
          <a:xfrm>
            <a:off x="1013416" y="2530497"/>
            <a:ext cx="3494800" cy="274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</a:p>
        </p:txBody>
      </p:sp>
      <p:sp>
        <p:nvSpPr>
          <p:cNvPr id="7" name="Freeform: Shape 2"/>
          <p:cNvSpPr/>
          <p:nvPr/>
        </p:nvSpPr>
        <p:spPr bwMode="auto">
          <a:xfrm>
            <a:off x="1020406" y="1892907"/>
            <a:ext cx="227162" cy="622075"/>
          </a:xfrm>
          <a:custGeom>
            <a:avLst/>
            <a:gdLst>
              <a:gd name="T0" fmla="*/ 14 w 27"/>
              <a:gd name="T1" fmla="*/ 11 h 75"/>
              <a:gd name="T2" fmla="*/ 19 w 27"/>
              <a:gd name="T3" fmla="*/ 5 h 75"/>
              <a:gd name="T4" fmla="*/ 14 w 27"/>
              <a:gd name="T5" fmla="*/ 0 h 75"/>
              <a:gd name="T6" fmla="*/ 8 w 27"/>
              <a:gd name="T7" fmla="*/ 5 h 75"/>
              <a:gd name="T8" fmla="*/ 14 w 27"/>
              <a:gd name="T9" fmla="*/ 11 h 75"/>
              <a:gd name="T10" fmla="*/ 27 w 27"/>
              <a:gd name="T11" fmla="*/ 19 h 75"/>
              <a:gd name="T12" fmla="*/ 22 w 27"/>
              <a:gd name="T13" fmla="*/ 13 h 75"/>
              <a:gd name="T14" fmla="*/ 5 w 27"/>
              <a:gd name="T15" fmla="*/ 13 h 75"/>
              <a:gd name="T16" fmla="*/ 0 w 27"/>
              <a:gd name="T17" fmla="*/ 19 h 75"/>
              <a:gd name="T18" fmla="*/ 0 w 27"/>
              <a:gd name="T19" fmla="*/ 40 h 75"/>
              <a:gd name="T20" fmla="*/ 3 w 27"/>
              <a:gd name="T21" fmla="*/ 42 h 75"/>
              <a:gd name="T22" fmla="*/ 5 w 27"/>
              <a:gd name="T23" fmla="*/ 40 h 75"/>
              <a:gd name="T24" fmla="*/ 5 w 27"/>
              <a:gd name="T25" fmla="*/ 20 h 75"/>
              <a:gd name="T26" fmla="*/ 6 w 27"/>
              <a:gd name="T27" fmla="*/ 20 h 75"/>
              <a:gd name="T28" fmla="*/ 6 w 27"/>
              <a:gd name="T29" fmla="*/ 72 h 75"/>
              <a:gd name="T30" fmla="*/ 9 w 27"/>
              <a:gd name="T31" fmla="*/ 75 h 75"/>
              <a:gd name="T32" fmla="*/ 13 w 27"/>
              <a:gd name="T33" fmla="*/ 72 h 75"/>
              <a:gd name="T34" fmla="*/ 13 w 27"/>
              <a:gd name="T35" fmla="*/ 44 h 75"/>
              <a:gd name="T36" fmla="*/ 14 w 27"/>
              <a:gd name="T37" fmla="*/ 44 h 75"/>
              <a:gd name="T38" fmla="*/ 14 w 27"/>
              <a:gd name="T39" fmla="*/ 72 h 75"/>
              <a:gd name="T40" fmla="*/ 18 w 27"/>
              <a:gd name="T41" fmla="*/ 75 h 75"/>
              <a:gd name="T42" fmla="*/ 21 w 27"/>
              <a:gd name="T43" fmla="*/ 72 h 75"/>
              <a:gd name="T44" fmla="*/ 21 w 27"/>
              <a:gd name="T45" fmla="*/ 20 h 75"/>
              <a:gd name="T46" fmla="*/ 22 w 27"/>
              <a:gd name="T47" fmla="*/ 20 h 75"/>
              <a:gd name="T48" fmla="*/ 22 w 27"/>
              <a:gd name="T49" fmla="*/ 40 h 75"/>
              <a:gd name="T50" fmla="*/ 25 w 27"/>
              <a:gd name="T51" fmla="*/ 42 h 75"/>
              <a:gd name="T52" fmla="*/ 27 w 27"/>
              <a:gd name="T53" fmla="*/ 40 h 75"/>
              <a:gd name="T54" fmla="*/ 27 w 27"/>
              <a:gd name="T55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5">
                <a:moveTo>
                  <a:pt x="14" y="11"/>
                </a:moveTo>
                <a:cubicBezTo>
                  <a:pt x="17" y="11"/>
                  <a:pt x="19" y="9"/>
                  <a:pt x="19" y="5"/>
                </a:cubicBezTo>
                <a:cubicBezTo>
                  <a:pt x="19" y="2"/>
                  <a:pt x="17" y="0"/>
                  <a:pt x="14" y="0"/>
                </a:cubicBezTo>
                <a:cubicBezTo>
                  <a:pt x="11" y="0"/>
                  <a:pt x="8" y="2"/>
                  <a:pt x="8" y="5"/>
                </a:cubicBezTo>
                <a:cubicBezTo>
                  <a:pt x="8" y="9"/>
                  <a:pt x="11" y="11"/>
                  <a:pt x="14" y="11"/>
                </a:cubicBezTo>
                <a:close/>
                <a:moveTo>
                  <a:pt x="27" y="19"/>
                </a:moveTo>
                <a:cubicBezTo>
                  <a:pt x="27" y="16"/>
                  <a:pt x="24" y="13"/>
                  <a:pt x="22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3" y="13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5"/>
                  <a:pt x="9" y="75"/>
                </a:cubicBezTo>
                <a:cubicBezTo>
                  <a:pt x="11" y="75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5"/>
                  <a:pt x="18" y="75"/>
                </a:cubicBezTo>
                <a:cubicBezTo>
                  <a:pt x="20" y="75"/>
                  <a:pt x="21" y="74"/>
                  <a:pt x="21" y="72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8" name="Freeform: Shape 3"/>
          <p:cNvSpPr/>
          <p:nvPr/>
        </p:nvSpPr>
        <p:spPr bwMode="auto">
          <a:xfrm>
            <a:off x="1387360" y="1892907"/>
            <a:ext cx="216678" cy="622075"/>
          </a:xfrm>
          <a:custGeom>
            <a:avLst/>
            <a:gdLst>
              <a:gd name="T0" fmla="*/ 13 w 26"/>
              <a:gd name="T1" fmla="*/ 11 h 75"/>
              <a:gd name="T2" fmla="*/ 19 w 26"/>
              <a:gd name="T3" fmla="*/ 5 h 75"/>
              <a:gd name="T4" fmla="*/ 13 w 26"/>
              <a:gd name="T5" fmla="*/ 0 h 75"/>
              <a:gd name="T6" fmla="*/ 8 w 26"/>
              <a:gd name="T7" fmla="*/ 5 h 75"/>
              <a:gd name="T8" fmla="*/ 13 w 26"/>
              <a:gd name="T9" fmla="*/ 11 h 75"/>
              <a:gd name="T10" fmla="*/ 26 w 26"/>
              <a:gd name="T11" fmla="*/ 19 h 75"/>
              <a:gd name="T12" fmla="*/ 21 w 26"/>
              <a:gd name="T13" fmla="*/ 13 h 75"/>
              <a:gd name="T14" fmla="*/ 5 w 26"/>
              <a:gd name="T15" fmla="*/ 13 h 75"/>
              <a:gd name="T16" fmla="*/ 0 w 26"/>
              <a:gd name="T17" fmla="*/ 19 h 75"/>
              <a:gd name="T18" fmla="*/ 0 w 26"/>
              <a:gd name="T19" fmla="*/ 40 h 75"/>
              <a:gd name="T20" fmla="*/ 2 w 26"/>
              <a:gd name="T21" fmla="*/ 42 h 75"/>
              <a:gd name="T22" fmla="*/ 4 w 26"/>
              <a:gd name="T23" fmla="*/ 40 h 75"/>
              <a:gd name="T24" fmla="*/ 4 w 26"/>
              <a:gd name="T25" fmla="*/ 20 h 75"/>
              <a:gd name="T26" fmla="*/ 5 w 26"/>
              <a:gd name="T27" fmla="*/ 20 h 75"/>
              <a:gd name="T28" fmla="*/ 5 w 26"/>
              <a:gd name="T29" fmla="*/ 72 h 75"/>
              <a:gd name="T30" fmla="*/ 9 w 26"/>
              <a:gd name="T31" fmla="*/ 75 h 75"/>
              <a:gd name="T32" fmla="*/ 12 w 26"/>
              <a:gd name="T33" fmla="*/ 72 h 75"/>
              <a:gd name="T34" fmla="*/ 12 w 26"/>
              <a:gd name="T35" fmla="*/ 44 h 75"/>
              <a:gd name="T36" fmla="*/ 14 w 26"/>
              <a:gd name="T37" fmla="*/ 44 h 75"/>
              <a:gd name="T38" fmla="*/ 14 w 26"/>
              <a:gd name="T39" fmla="*/ 72 h 75"/>
              <a:gd name="T40" fmla="*/ 17 w 26"/>
              <a:gd name="T41" fmla="*/ 75 h 75"/>
              <a:gd name="T42" fmla="*/ 21 w 26"/>
              <a:gd name="T43" fmla="*/ 72 h 75"/>
              <a:gd name="T44" fmla="*/ 21 w 26"/>
              <a:gd name="T45" fmla="*/ 20 h 75"/>
              <a:gd name="T46" fmla="*/ 22 w 26"/>
              <a:gd name="T47" fmla="*/ 20 h 75"/>
              <a:gd name="T48" fmla="*/ 22 w 26"/>
              <a:gd name="T49" fmla="*/ 40 h 75"/>
              <a:gd name="T50" fmla="*/ 24 w 26"/>
              <a:gd name="T51" fmla="*/ 42 h 75"/>
              <a:gd name="T52" fmla="*/ 26 w 26"/>
              <a:gd name="T53" fmla="*/ 40 h 75"/>
              <a:gd name="T54" fmla="*/ 26 w 26"/>
              <a:gd name="T55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5">
                <a:moveTo>
                  <a:pt x="13" y="11"/>
                </a:moveTo>
                <a:cubicBezTo>
                  <a:pt x="16" y="11"/>
                  <a:pt x="19" y="9"/>
                  <a:pt x="19" y="5"/>
                </a:cubicBezTo>
                <a:cubicBezTo>
                  <a:pt x="19" y="2"/>
                  <a:pt x="16" y="0"/>
                  <a:pt x="13" y="0"/>
                </a:cubicBezTo>
                <a:cubicBezTo>
                  <a:pt x="10" y="0"/>
                  <a:pt x="8" y="2"/>
                  <a:pt x="8" y="5"/>
                </a:cubicBezTo>
                <a:cubicBezTo>
                  <a:pt x="8" y="9"/>
                  <a:pt x="10" y="11"/>
                  <a:pt x="13" y="11"/>
                </a:cubicBezTo>
                <a:close/>
                <a:moveTo>
                  <a:pt x="26" y="19"/>
                </a:moveTo>
                <a:cubicBezTo>
                  <a:pt x="26" y="16"/>
                  <a:pt x="24" y="13"/>
                  <a:pt x="21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3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0"/>
                  <a:pt x="4" y="20"/>
                  <a:pt x="4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5"/>
                  <a:pt x="9" y="75"/>
                </a:cubicBezTo>
                <a:cubicBezTo>
                  <a:pt x="11" y="75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5"/>
                  <a:pt x="17" y="75"/>
                </a:cubicBezTo>
                <a:cubicBezTo>
                  <a:pt x="19" y="75"/>
                  <a:pt x="21" y="74"/>
                  <a:pt x="21" y="72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9" name="Freeform: Shape 4"/>
          <p:cNvSpPr/>
          <p:nvPr/>
        </p:nvSpPr>
        <p:spPr bwMode="auto">
          <a:xfrm>
            <a:off x="1747324" y="1892907"/>
            <a:ext cx="223667" cy="622075"/>
          </a:xfrm>
          <a:custGeom>
            <a:avLst/>
            <a:gdLst>
              <a:gd name="T0" fmla="*/ 14 w 27"/>
              <a:gd name="T1" fmla="*/ 11 h 75"/>
              <a:gd name="T2" fmla="*/ 20 w 27"/>
              <a:gd name="T3" fmla="*/ 5 h 75"/>
              <a:gd name="T4" fmla="*/ 14 w 27"/>
              <a:gd name="T5" fmla="*/ 0 h 75"/>
              <a:gd name="T6" fmla="*/ 8 w 27"/>
              <a:gd name="T7" fmla="*/ 5 h 75"/>
              <a:gd name="T8" fmla="*/ 14 w 27"/>
              <a:gd name="T9" fmla="*/ 11 h 75"/>
              <a:gd name="T10" fmla="*/ 27 w 27"/>
              <a:gd name="T11" fmla="*/ 19 h 75"/>
              <a:gd name="T12" fmla="*/ 22 w 27"/>
              <a:gd name="T13" fmla="*/ 13 h 75"/>
              <a:gd name="T14" fmla="*/ 6 w 27"/>
              <a:gd name="T15" fmla="*/ 13 h 75"/>
              <a:gd name="T16" fmla="*/ 0 w 27"/>
              <a:gd name="T17" fmla="*/ 19 h 75"/>
              <a:gd name="T18" fmla="*/ 0 w 27"/>
              <a:gd name="T19" fmla="*/ 40 h 75"/>
              <a:gd name="T20" fmla="*/ 3 w 27"/>
              <a:gd name="T21" fmla="*/ 42 h 75"/>
              <a:gd name="T22" fmla="*/ 5 w 27"/>
              <a:gd name="T23" fmla="*/ 40 h 75"/>
              <a:gd name="T24" fmla="*/ 5 w 27"/>
              <a:gd name="T25" fmla="*/ 20 h 75"/>
              <a:gd name="T26" fmla="*/ 6 w 27"/>
              <a:gd name="T27" fmla="*/ 20 h 75"/>
              <a:gd name="T28" fmla="*/ 6 w 27"/>
              <a:gd name="T29" fmla="*/ 72 h 75"/>
              <a:gd name="T30" fmla="*/ 9 w 27"/>
              <a:gd name="T31" fmla="*/ 75 h 75"/>
              <a:gd name="T32" fmla="*/ 13 w 27"/>
              <a:gd name="T33" fmla="*/ 72 h 75"/>
              <a:gd name="T34" fmla="*/ 13 w 27"/>
              <a:gd name="T35" fmla="*/ 44 h 75"/>
              <a:gd name="T36" fmla="*/ 15 w 27"/>
              <a:gd name="T37" fmla="*/ 44 h 75"/>
              <a:gd name="T38" fmla="*/ 15 w 27"/>
              <a:gd name="T39" fmla="*/ 72 h 75"/>
              <a:gd name="T40" fmla="*/ 18 w 27"/>
              <a:gd name="T41" fmla="*/ 75 h 75"/>
              <a:gd name="T42" fmla="*/ 21 w 27"/>
              <a:gd name="T43" fmla="*/ 72 h 75"/>
              <a:gd name="T44" fmla="*/ 21 w 27"/>
              <a:gd name="T45" fmla="*/ 20 h 75"/>
              <a:gd name="T46" fmla="*/ 22 w 27"/>
              <a:gd name="T47" fmla="*/ 20 h 75"/>
              <a:gd name="T48" fmla="*/ 22 w 27"/>
              <a:gd name="T49" fmla="*/ 40 h 75"/>
              <a:gd name="T50" fmla="*/ 25 w 27"/>
              <a:gd name="T51" fmla="*/ 42 h 75"/>
              <a:gd name="T52" fmla="*/ 27 w 27"/>
              <a:gd name="T53" fmla="*/ 40 h 75"/>
              <a:gd name="T54" fmla="*/ 27 w 27"/>
              <a:gd name="T55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5">
                <a:moveTo>
                  <a:pt x="14" y="11"/>
                </a:moveTo>
                <a:cubicBezTo>
                  <a:pt x="17" y="11"/>
                  <a:pt x="20" y="9"/>
                  <a:pt x="20" y="5"/>
                </a:cubicBezTo>
                <a:cubicBezTo>
                  <a:pt x="20" y="2"/>
                  <a:pt x="17" y="0"/>
                  <a:pt x="14" y="0"/>
                </a:cubicBezTo>
                <a:cubicBezTo>
                  <a:pt x="11" y="0"/>
                  <a:pt x="8" y="2"/>
                  <a:pt x="8" y="5"/>
                </a:cubicBezTo>
                <a:cubicBezTo>
                  <a:pt x="8" y="9"/>
                  <a:pt x="11" y="11"/>
                  <a:pt x="14" y="11"/>
                </a:cubicBezTo>
                <a:close/>
                <a:moveTo>
                  <a:pt x="27" y="19"/>
                </a:moveTo>
                <a:cubicBezTo>
                  <a:pt x="27" y="16"/>
                  <a:pt x="25" y="13"/>
                  <a:pt x="22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3" y="13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5"/>
                  <a:pt x="9" y="75"/>
                </a:cubicBezTo>
                <a:cubicBezTo>
                  <a:pt x="11" y="75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72"/>
                  <a:pt x="15" y="72"/>
                  <a:pt x="15" y="72"/>
                </a:cubicBezTo>
                <a:cubicBezTo>
                  <a:pt x="15" y="74"/>
                  <a:pt x="16" y="75"/>
                  <a:pt x="18" y="75"/>
                </a:cubicBezTo>
                <a:cubicBezTo>
                  <a:pt x="20" y="75"/>
                  <a:pt x="21" y="74"/>
                  <a:pt x="21" y="72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0" name="Freeform: Shape 5"/>
          <p:cNvSpPr/>
          <p:nvPr/>
        </p:nvSpPr>
        <p:spPr bwMode="auto">
          <a:xfrm>
            <a:off x="2110783" y="1892907"/>
            <a:ext cx="216678" cy="622075"/>
          </a:xfrm>
          <a:custGeom>
            <a:avLst/>
            <a:gdLst>
              <a:gd name="T0" fmla="*/ 13 w 26"/>
              <a:gd name="T1" fmla="*/ 11 h 75"/>
              <a:gd name="T2" fmla="*/ 19 w 26"/>
              <a:gd name="T3" fmla="*/ 5 h 75"/>
              <a:gd name="T4" fmla="*/ 13 w 26"/>
              <a:gd name="T5" fmla="*/ 0 h 75"/>
              <a:gd name="T6" fmla="*/ 8 w 26"/>
              <a:gd name="T7" fmla="*/ 5 h 75"/>
              <a:gd name="T8" fmla="*/ 13 w 26"/>
              <a:gd name="T9" fmla="*/ 11 h 75"/>
              <a:gd name="T10" fmla="*/ 26 w 26"/>
              <a:gd name="T11" fmla="*/ 19 h 75"/>
              <a:gd name="T12" fmla="*/ 21 w 26"/>
              <a:gd name="T13" fmla="*/ 13 h 75"/>
              <a:gd name="T14" fmla="*/ 5 w 26"/>
              <a:gd name="T15" fmla="*/ 13 h 75"/>
              <a:gd name="T16" fmla="*/ 0 w 26"/>
              <a:gd name="T17" fmla="*/ 19 h 75"/>
              <a:gd name="T18" fmla="*/ 0 w 26"/>
              <a:gd name="T19" fmla="*/ 40 h 75"/>
              <a:gd name="T20" fmla="*/ 2 w 26"/>
              <a:gd name="T21" fmla="*/ 42 h 75"/>
              <a:gd name="T22" fmla="*/ 4 w 26"/>
              <a:gd name="T23" fmla="*/ 40 h 75"/>
              <a:gd name="T24" fmla="*/ 4 w 26"/>
              <a:gd name="T25" fmla="*/ 20 h 75"/>
              <a:gd name="T26" fmla="*/ 5 w 26"/>
              <a:gd name="T27" fmla="*/ 20 h 75"/>
              <a:gd name="T28" fmla="*/ 5 w 26"/>
              <a:gd name="T29" fmla="*/ 72 h 75"/>
              <a:gd name="T30" fmla="*/ 9 w 26"/>
              <a:gd name="T31" fmla="*/ 75 h 75"/>
              <a:gd name="T32" fmla="*/ 12 w 26"/>
              <a:gd name="T33" fmla="*/ 72 h 75"/>
              <a:gd name="T34" fmla="*/ 12 w 26"/>
              <a:gd name="T35" fmla="*/ 44 h 75"/>
              <a:gd name="T36" fmla="*/ 14 w 26"/>
              <a:gd name="T37" fmla="*/ 44 h 75"/>
              <a:gd name="T38" fmla="*/ 14 w 26"/>
              <a:gd name="T39" fmla="*/ 72 h 75"/>
              <a:gd name="T40" fmla="*/ 18 w 26"/>
              <a:gd name="T41" fmla="*/ 75 h 75"/>
              <a:gd name="T42" fmla="*/ 21 w 26"/>
              <a:gd name="T43" fmla="*/ 72 h 75"/>
              <a:gd name="T44" fmla="*/ 21 w 26"/>
              <a:gd name="T45" fmla="*/ 20 h 75"/>
              <a:gd name="T46" fmla="*/ 22 w 26"/>
              <a:gd name="T47" fmla="*/ 20 h 75"/>
              <a:gd name="T48" fmla="*/ 22 w 26"/>
              <a:gd name="T49" fmla="*/ 40 h 75"/>
              <a:gd name="T50" fmla="*/ 24 w 26"/>
              <a:gd name="T51" fmla="*/ 42 h 75"/>
              <a:gd name="T52" fmla="*/ 26 w 26"/>
              <a:gd name="T53" fmla="*/ 40 h 75"/>
              <a:gd name="T54" fmla="*/ 26 w 26"/>
              <a:gd name="T55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5">
                <a:moveTo>
                  <a:pt x="13" y="11"/>
                </a:moveTo>
                <a:cubicBezTo>
                  <a:pt x="17" y="11"/>
                  <a:pt x="19" y="9"/>
                  <a:pt x="19" y="5"/>
                </a:cubicBezTo>
                <a:cubicBezTo>
                  <a:pt x="19" y="2"/>
                  <a:pt x="17" y="0"/>
                  <a:pt x="13" y="0"/>
                </a:cubicBezTo>
                <a:cubicBezTo>
                  <a:pt x="10" y="0"/>
                  <a:pt x="8" y="2"/>
                  <a:pt x="8" y="5"/>
                </a:cubicBezTo>
                <a:cubicBezTo>
                  <a:pt x="8" y="9"/>
                  <a:pt x="10" y="11"/>
                  <a:pt x="13" y="11"/>
                </a:cubicBezTo>
                <a:close/>
                <a:moveTo>
                  <a:pt x="26" y="19"/>
                </a:moveTo>
                <a:cubicBezTo>
                  <a:pt x="26" y="16"/>
                  <a:pt x="24" y="13"/>
                  <a:pt x="21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3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0"/>
                  <a:pt x="4" y="20"/>
                  <a:pt x="4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5"/>
                  <a:pt x="9" y="75"/>
                </a:cubicBezTo>
                <a:cubicBezTo>
                  <a:pt x="11" y="75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5"/>
                  <a:pt x="18" y="75"/>
                </a:cubicBezTo>
                <a:cubicBezTo>
                  <a:pt x="19" y="75"/>
                  <a:pt x="21" y="74"/>
                  <a:pt x="21" y="72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1" name="Freeform: Shape 6"/>
          <p:cNvSpPr/>
          <p:nvPr/>
        </p:nvSpPr>
        <p:spPr bwMode="auto">
          <a:xfrm>
            <a:off x="2470747" y="1892907"/>
            <a:ext cx="223667" cy="622075"/>
          </a:xfrm>
          <a:custGeom>
            <a:avLst/>
            <a:gdLst>
              <a:gd name="T0" fmla="*/ 14 w 27"/>
              <a:gd name="T1" fmla="*/ 11 h 75"/>
              <a:gd name="T2" fmla="*/ 20 w 27"/>
              <a:gd name="T3" fmla="*/ 5 h 75"/>
              <a:gd name="T4" fmla="*/ 14 w 27"/>
              <a:gd name="T5" fmla="*/ 0 h 75"/>
              <a:gd name="T6" fmla="*/ 8 w 27"/>
              <a:gd name="T7" fmla="*/ 5 h 75"/>
              <a:gd name="T8" fmla="*/ 14 w 27"/>
              <a:gd name="T9" fmla="*/ 11 h 75"/>
              <a:gd name="T10" fmla="*/ 27 w 27"/>
              <a:gd name="T11" fmla="*/ 19 h 75"/>
              <a:gd name="T12" fmla="*/ 22 w 27"/>
              <a:gd name="T13" fmla="*/ 13 h 75"/>
              <a:gd name="T14" fmla="*/ 6 w 27"/>
              <a:gd name="T15" fmla="*/ 13 h 75"/>
              <a:gd name="T16" fmla="*/ 0 w 27"/>
              <a:gd name="T17" fmla="*/ 19 h 75"/>
              <a:gd name="T18" fmla="*/ 0 w 27"/>
              <a:gd name="T19" fmla="*/ 40 h 75"/>
              <a:gd name="T20" fmla="*/ 3 w 27"/>
              <a:gd name="T21" fmla="*/ 42 h 75"/>
              <a:gd name="T22" fmla="*/ 5 w 27"/>
              <a:gd name="T23" fmla="*/ 40 h 75"/>
              <a:gd name="T24" fmla="*/ 5 w 27"/>
              <a:gd name="T25" fmla="*/ 20 h 75"/>
              <a:gd name="T26" fmla="*/ 6 w 27"/>
              <a:gd name="T27" fmla="*/ 20 h 75"/>
              <a:gd name="T28" fmla="*/ 6 w 27"/>
              <a:gd name="T29" fmla="*/ 72 h 75"/>
              <a:gd name="T30" fmla="*/ 9 w 27"/>
              <a:gd name="T31" fmla="*/ 75 h 75"/>
              <a:gd name="T32" fmla="*/ 13 w 27"/>
              <a:gd name="T33" fmla="*/ 72 h 75"/>
              <a:gd name="T34" fmla="*/ 13 w 27"/>
              <a:gd name="T35" fmla="*/ 44 h 75"/>
              <a:gd name="T36" fmla="*/ 15 w 27"/>
              <a:gd name="T37" fmla="*/ 44 h 75"/>
              <a:gd name="T38" fmla="*/ 15 w 27"/>
              <a:gd name="T39" fmla="*/ 72 h 75"/>
              <a:gd name="T40" fmla="*/ 18 w 27"/>
              <a:gd name="T41" fmla="*/ 75 h 75"/>
              <a:gd name="T42" fmla="*/ 22 w 27"/>
              <a:gd name="T43" fmla="*/ 72 h 75"/>
              <a:gd name="T44" fmla="*/ 22 w 27"/>
              <a:gd name="T45" fmla="*/ 20 h 75"/>
              <a:gd name="T46" fmla="*/ 22 w 27"/>
              <a:gd name="T47" fmla="*/ 20 h 75"/>
              <a:gd name="T48" fmla="*/ 22 w 27"/>
              <a:gd name="T49" fmla="*/ 40 h 75"/>
              <a:gd name="T50" fmla="*/ 25 w 27"/>
              <a:gd name="T51" fmla="*/ 42 h 75"/>
              <a:gd name="T52" fmla="*/ 27 w 27"/>
              <a:gd name="T53" fmla="*/ 40 h 75"/>
              <a:gd name="T54" fmla="*/ 27 w 27"/>
              <a:gd name="T55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5">
                <a:moveTo>
                  <a:pt x="14" y="11"/>
                </a:moveTo>
                <a:cubicBezTo>
                  <a:pt x="17" y="11"/>
                  <a:pt x="20" y="9"/>
                  <a:pt x="20" y="5"/>
                </a:cubicBezTo>
                <a:cubicBezTo>
                  <a:pt x="20" y="2"/>
                  <a:pt x="17" y="0"/>
                  <a:pt x="14" y="0"/>
                </a:cubicBezTo>
                <a:cubicBezTo>
                  <a:pt x="11" y="0"/>
                  <a:pt x="8" y="2"/>
                  <a:pt x="8" y="5"/>
                </a:cubicBezTo>
                <a:cubicBezTo>
                  <a:pt x="8" y="9"/>
                  <a:pt x="11" y="11"/>
                  <a:pt x="14" y="11"/>
                </a:cubicBezTo>
                <a:close/>
                <a:moveTo>
                  <a:pt x="27" y="19"/>
                </a:moveTo>
                <a:cubicBezTo>
                  <a:pt x="27" y="16"/>
                  <a:pt x="25" y="13"/>
                  <a:pt x="22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3" y="13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8" y="75"/>
                  <a:pt x="9" y="75"/>
                </a:cubicBezTo>
                <a:cubicBezTo>
                  <a:pt x="11" y="75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72"/>
                  <a:pt x="15" y="72"/>
                  <a:pt x="15" y="72"/>
                </a:cubicBezTo>
                <a:cubicBezTo>
                  <a:pt x="15" y="74"/>
                  <a:pt x="16" y="75"/>
                  <a:pt x="18" y="75"/>
                </a:cubicBezTo>
                <a:cubicBezTo>
                  <a:pt x="20" y="75"/>
                  <a:pt x="22" y="74"/>
                  <a:pt x="22" y="72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2" name="Freeform: Shape 7"/>
          <p:cNvSpPr/>
          <p:nvPr/>
        </p:nvSpPr>
        <p:spPr bwMode="auto">
          <a:xfrm>
            <a:off x="2834207" y="1892907"/>
            <a:ext cx="227162" cy="622075"/>
          </a:xfrm>
          <a:custGeom>
            <a:avLst/>
            <a:gdLst>
              <a:gd name="T0" fmla="*/ 13 w 27"/>
              <a:gd name="T1" fmla="*/ 11 h 75"/>
              <a:gd name="T2" fmla="*/ 19 w 27"/>
              <a:gd name="T3" fmla="*/ 5 h 75"/>
              <a:gd name="T4" fmla="*/ 13 w 27"/>
              <a:gd name="T5" fmla="*/ 0 h 75"/>
              <a:gd name="T6" fmla="*/ 8 w 27"/>
              <a:gd name="T7" fmla="*/ 5 h 75"/>
              <a:gd name="T8" fmla="*/ 13 w 27"/>
              <a:gd name="T9" fmla="*/ 11 h 75"/>
              <a:gd name="T10" fmla="*/ 27 w 27"/>
              <a:gd name="T11" fmla="*/ 19 h 75"/>
              <a:gd name="T12" fmla="*/ 21 w 27"/>
              <a:gd name="T13" fmla="*/ 13 h 75"/>
              <a:gd name="T14" fmla="*/ 5 w 27"/>
              <a:gd name="T15" fmla="*/ 13 h 75"/>
              <a:gd name="T16" fmla="*/ 0 w 27"/>
              <a:gd name="T17" fmla="*/ 19 h 75"/>
              <a:gd name="T18" fmla="*/ 0 w 27"/>
              <a:gd name="T19" fmla="*/ 40 h 75"/>
              <a:gd name="T20" fmla="*/ 2 w 27"/>
              <a:gd name="T21" fmla="*/ 42 h 75"/>
              <a:gd name="T22" fmla="*/ 5 w 27"/>
              <a:gd name="T23" fmla="*/ 40 h 75"/>
              <a:gd name="T24" fmla="*/ 5 w 27"/>
              <a:gd name="T25" fmla="*/ 20 h 75"/>
              <a:gd name="T26" fmla="*/ 6 w 27"/>
              <a:gd name="T27" fmla="*/ 20 h 75"/>
              <a:gd name="T28" fmla="*/ 6 w 27"/>
              <a:gd name="T29" fmla="*/ 72 h 75"/>
              <a:gd name="T30" fmla="*/ 9 w 27"/>
              <a:gd name="T31" fmla="*/ 75 h 75"/>
              <a:gd name="T32" fmla="*/ 12 w 27"/>
              <a:gd name="T33" fmla="*/ 72 h 75"/>
              <a:gd name="T34" fmla="*/ 12 w 27"/>
              <a:gd name="T35" fmla="*/ 44 h 75"/>
              <a:gd name="T36" fmla="*/ 14 w 27"/>
              <a:gd name="T37" fmla="*/ 44 h 75"/>
              <a:gd name="T38" fmla="*/ 14 w 27"/>
              <a:gd name="T39" fmla="*/ 72 h 75"/>
              <a:gd name="T40" fmla="*/ 18 w 27"/>
              <a:gd name="T41" fmla="*/ 75 h 75"/>
              <a:gd name="T42" fmla="*/ 21 w 27"/>
              <a:gd name="T43" fmla="*/ 72 h 75"/>
              <a:gd name="T44" fmla="*/ 21 w 27"/>
              <a:gd name="T45" fmla="*/ 20 h 75"/>
              <a:gd name="T46" fmla="*/ 22 w 27"/>
              <a:gd name="T47" fmla="*/ 20 h 75"/>
              <a:gd name="T48" fmla="*/ 22 w 27"/>
              <a:gd name="T49" fmla="*/ 40 h 75"/>
              <a:gd name="T50" fmla="*/ 24 w 27"/>
              <a:gd name="T51" fmla="*/ 42 h 75"/>
              <a:gd name="T52" fmla="*/ 27 w 27"/>
              <a:gd name="T53" fmla="*/ 40 h 75"/>
              <a:gd name="T54" fmla="*/ 27 w 27"/>
              <a:gd name="T55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5">
                <a:moveTo>
                  <a:pt x="13" y="11"/>
                </a:moveTo>
                <a:cubicBezTo>
                  <a:pt x="17" y="11"/>
                  <a:pt x="19" y="9"/>
                  <a:pt x="19" y="5"/>
                </a:cubicBezTo>
                <a:cubicBezTo>
                  <a:pt x="19" y="2"/>
                  <a:pt x="17" y="0"/>
                  <a:pt x="13" y="0"/>
                </a:cubicBezTo>
                <a:cubicBezTo>
                  <a:pt x="10" y="0"/>
                  <a:pt x="8" y="2"/>
                  <a:pt x="8" y="5"/>
                </a:cubicBezTo>
                <a:cubicBezTo>
                  <a:pt x="8" y="9"/>
                  <a:pt x="10" y="11"/>
                  <a:pt x="13" y="11"/>
                </a:cubicBezTo>
                <a:close/>
                <a:moveTo>
                  <a:pt x="27" y="19"/>
                </a:moveTo>
                <a:cubicBezTo>
                  <a:pt x="27" y="16"/>
                  <a:pt x="24" y="13"/>
                  <a:pt x="21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3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5"/>
                  <a:pt x="9" y="75"/>
                </a:cubicBezTo>
                <a:cubicBezTo>
                  <a:pt x="11" y="75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5"/>
                  <a:pt x="18" y="75"/>
                </a:cubicBezTo>
                <a:cubicBezTo>
                  <a:pt x="20" y="75"/>
                  <a:pt x="21" y="74"/>
                  <a:pt x="21" y="72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3" name="Freeform: Shape 8"/>
          <p:cNvSpPr/>
          <p:nvPr/>
        </p:nvSpPr>
        <p:spPr bwMode="auto">
          <a:xfrm>
            <a:off x="3201161" y="1892907"/>
            <a:ext cx="216678" cy="622075"/>
          </a:xfrm>
          <a:custGeom>
            <a:avLst/>
            <a:gdLst>
              <a:gd name="T0" fmla="*/ 13 w 26"/>
              <a:gd name="T1" fmla="*/ 11 h 75"/>
              <a:gd name="T2" fmla="*/ 19 w 26"/>
              <a:gd name="T3" fmla="*/ 5 h 75"/>
              <a:gd name="T4" fmla="*/ 13 w 26"/>
              <a:gd name="T5" fmla="*/ 0 h 75"/>
              <a:gd name="T6" fmla="*/ 7 w 26"/>
              <a:gd name="T7" fmla="*/ 5 h 75"/>
              <a:gd name="T8" fmla="*/ 13 w 26"/>
              <a:gd name="T9" fmla="*/ 11 h 75"/>
              <a:gd name="T10" fmla="*/ 26 w 26"/>
              <a:gd name="T11" fmla="*/ 19 h 75"/>
              <a:gd name="T12" fmla="*/ 21 w 26"/>
              <a:gd name="T13" fmla="*/ 13 h 75"/>
              <a:gd name="T14" fmla="*/ 5 w 26"/>
              <a:gd name="T15" fmla="*/ 13 h 75"/>
              <a:gd name="T16" fmla="*/ 0 w 26"/>
              <a:gd name="T17" fmla="*/ 19 h 75"/>
              <a:gd name="T18" fmla="*/ 0 w 26"/>
              <a:gd name="T19" fmla="*/ 40 h 75"/>
              <a:gd name="T20" fmla="*/ 2 w 26"/>
              <a:gd name="T21" fmla="*/ 42 h 75"/>
              <a:gd name="T22" fmla="*/ 4 w 26"/>
              <a:gd name="T23" fmla="*/ 40 h 75"/>
              <a:gd name="T24" fmla="*/ 4 w 26"/>
              <a:gd name="T25" fmla="*/ 20 h 75"/>
              <a:gd name="T26" fmla="*/ 5 w 26"/>
              <a:gd name="T27" fmla="*/ 20 h 75"/>
              <a:gd name="T28" fmla="*/ 5 w 26"/>
              <a:gd name="T29" fmla="*/ 72 h 75"/>
              <a:gd name="T30" fmla="*/ 9 w 26"/>
              <a:gd name="T31" fmla="*/ 75 h 75"/>
              <a:gd name="T32" fmla="*/ 12 w 26"/>
              <a:gd name="T33" fmla="*/ 72 h 75"/>
              <a:gd name="T34" fmla="*/ 12 w 26"/>
              <a:gd name="T35" fmla="*/ 44 h 75"/>
              <a:gd name="T36" fmla="*/ 14 w 26"/>
              <a:gd name="T37" fmla="*/ 44 h 75"/>
              <a:gd name="T38" fmla="*/ 14 w 26"/>
              <a:gd name="T39" fmla="*/ 72 h 75"/>
              <a:gd name="T40" fmla="*/ 17 w 26"/>
              <a:gd name="T41" fmla="*/ 75 h 75"/>
              <a:gd name="T42" fmla="*/ 21 w 26"/>
              <a:gd name="T43" fmla="*/ 72 h 75"/>
              <a:gd name="T44" fmla="*/ 21 w 26"/>
              <a:gd name="T45" fmla="*/ 20 h 75"/>
              <a:gd name="T46" fmla="*/ 22 w 26"/>
              <a:gd name="T47" fmla="*/ 20 h 75"/>
              <a:gd name="T48" fmla="*/ 22 w 26"/>
              <a:gd name="T49" fmla="*/ 40 h 75"/>
              <a:gd name="T50" fmla="*/ 24 w 26"/>
              <a:gd name="T51" fmla="*/ 42 h 75"/>
              <a:gd name="T52" fmla="*/ 26 w 26"/>
              <a:gd name="T53" fmla="*/ 40 h 75"/>
              <a:gd name="T54" fmla="*/ 26 w 26"/>
              <a:gd name="T55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5">
                <a:moveTo>
                  <a:pt x="13" y="11"/>
                </a:moveTo>
                <a:cubicBezTo>
                  <a:pt x="16" y="11"/>
                  <a:pt x="19" y="9"/>
                  <a:pt x="19" y="5"/>
                </a:cubicBezTo>
                <a:cubicBezTo>
                  <a:pt x="19" y="2"/>
                  <a:pt x="16" y="0"/>
                  <a:pt x="13" y="0"/>
                </a:cubicBezTo>
                <a:cubicBezTo>
                  <a:pt x="10" y="0"/>
                  <a:pt x="7" y="2"/>
                  <a:pt x="7" y="5"/>
                </a:cubicBezTo>
                <a:cubicBezTo>
                  <a:pt x="7" y="9"/>
                  <a:pt x="10" y="11"/>
                  <a:pt x="13" y="11"/>
                </a:cubicBezTo>
                <a:close/>
                <a:moveTo>
                  <a:pt x="26" y="19"/>
                </a:moveTo>
                <a:cubicBezTo>
                  <a:pt x="26" y="16"/>
                  <a:pt x="24" y="13"/>
                  <a:pt x="21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3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0"/>
                  <a:pt x="4" y="20"/>
                  <a:pt x="4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5"/>
                  <a:pt x="9" y="75"/>
                </a:cubicBezTo>
                <a:cubicBezTo>
                  <a:pt x="10" y="75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5" y="75"/>
                  <a:pt x="17" y="75"/>
                </a:cubicBezTo>
                <a:cubicBezTo>
                  <a:pt x="19" y="75"/>
                  <a:pt x="21" y="74"/>
                  <a:pt x="21" y="72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4" name="Freeform: Shape 9"/>
          <p:cNvSpPr/>
          <p:nvPr/>
        </p:nvSpPr>
        <p:spPr bwMode="auto">
          <a:xfrm>
            <a:off x="3561125" y="1892907"/>
            <a:ext cx="223667" cy="622075"/>
          </a:xfrm>
          <a:custGeom>
            <a:avLst/>
            <a:gdLst>
              <a:gd name="T0" fmla="*/ 14 w 27"/>
              <a:gd name="T1" fmla="*/ 11 h 75"/>
              <a:gd name="T2" fmla="*/ 19 w 27"/>
              <a:gd name="T3" fmla="*/ 5 h 75"/>
              <a:gd name="T4" fmla="*/ 14 w 27"/>
              <a:gd name="T5" fmla="*/ 0 h 75"/>
              <a:gd name="T6" fmla="*/ 8 w 27"/>
              <a:gd name="T7" fmla="*/ 5 h 75"/>
              <a:gd name="T8" fmla="*/ 14 w 27"/>
              <a:gd name="T9" fmla="*/ 11 h 75"/>
              <a:gd name="T10" fmla="*/ 27 w 27"/>
              <a:gd name="T11" fmla="*/ 19 h 75"/>
              <a:gd name="T12" fmla="*/ 21 w 27"/>
              <a:gd name="T13" fmla="*/ 13 h 75"/>
              <a:gd name="T14" fmla="*/ 5 w 27"/>
              <a:gd name="T15" fmla="*/ 13 h 75"/>
              <a:gd name="T16" fmla="*/ 0 w 27"/>
              <a:gd name="T17" fmla="*/ 19 h 75"/>
              <a:gd name="T18" fmla="*/ 0 w 27"/>
              <a:gd name="T19" fmla="*/ 40 h 75"/>
              <a:gd name="T20" fmla="*/ 2 w 27"/>
              <a:gd name="T21" fmla="*/ 42 h 75"/>
              <a:gd name="T22" fmla="*/ 5 w 27"/>
              <a:gd name="T23" fmla="*/ 40 h 75"/>
              <a:gd name="T24" fmla="*/ 5 w 27"/>
              <a:gd name="T25" fmla="*/ 20 h 75"/>
              <a:gd name="T26" fmla="*/ 6 w 27"/>
              <a:gd name="T27" fmla="*/ 20 h 75"/>
              <a:gd name="T28" fmla="*/ 6 w 27"/>
              <a:gd name="T29" fmla="*/ 72 h 75"/>
              <a:gd name="T30" fmla="*/ 9 w 27"/>
              <a:gd name="T31" fmla="*/ 75 h 75"/>
              <a:gd name="T32" fmla="*/ 12 w 27"/>
              <a:gd name="T33" fmla="*/ 72 h 75"/>
              <a:gd name="T34" fmla="*/ 12 w 27"/>
              <a:gd name="T35" fmla="*/ 44 h 75"/>
              <a:gd name="T36" fmla="*/ 14 w 27"/>
              <a:gd name="T37" fmla="*/ 44 h 75"/>
              <a:gd name="T38" fmla="*/ 14 w 27"/>
              <a:gd name="T39" fmla="*/ 72 h 75"/>
              <a:gd name="T40" fmla="*/ 18 w 27"/>
              <a:gd name="T41" fmla="*/ 75 h 75"/>
              <a:gd name="T42" fmla="*/ 21 w 27"/>
              <a:gd name="T43" fmla="*/ 72 h 75"/>
              <a:gd name="T44" fmla="*/ 21 w 27"/>
              <a:gd name="T45" fmla="*/ 20 h 75"/>
              <a:gd name="T46" fmla="*/ 22 w 27"/>
              <a:gd name="T47" fmla="*/ 20 h 75"/>
              <a:gd name="T48" fmla="*/ 22 w 27"/>
              <a:gd name="T49" fmla="*/ 40 h 75"/>
              <a:gd name="T50" fmla="*/ 24 w 27"/>
              <a:gd name="T51" fmla="*/ 42 h 75"/>
              <a:gd name="T52" fmla="*/ 27 w 27"/>
              <a:gd name="T53" fmla="*/ 40 h 75"/>
              <a:gd name="T54" fmla="*/ 27 w 27"/>
              <a:gd name="T55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5">
                <a:moveTo>
                  <a:pt x="14" y="11"/>
                </a:moveTo>
                <a:cubicBezTo>
                  <a:pt x="17" y="11"/>
                  <a:pt x="19" y="9"/>
                  <a:pt x="19" y="5"/>
                </a:cubicBezTo>
                <a:cubicBezTo>
                  <a:pt x="19" y="2"/>
                  <a:pt x="17" y="0"/>
                  <a:pt x="14" y="0"/>
                </a:cubicBezTo>
                <a:cubicBezTo>
                  <a:pt x="10" y="0"/>
                  <a:pt x="8" y="2"/>
                  <a:pt x="8" y="5"/>
                </a:cubicBezTo>
                <a:cubicBezTo>
                  <a:pt x="8" y="9"/>
                  <a:pt x="10" y="11"/>
                  <a:pt x="14" y="11"/>
                </a:cubicBezTo>
                <a:close/>
                <a:moveTo>
                  <a:pt x="27" y="19"/>
                </a:moveTo>
                <a:cubicBezTo>
                  <a:pt x="27" y="16"/>
                  <a:pt x="24" y="13"/>
                  <a:pt x="21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3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5"/>
                  <a:pt x="9" y="75"/>
                </a:cubicBezTo>
                <a:cubicBezTo>
                  <a:pt x="11" y="75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5"/>
                  <a:pt x="18" y="75"/>
                </a:cubicBezTo>
                <a:cubicBezTo>
                  <a:pt x="20" y="75"/>
                  <a:pt x="21" y="74"/>
                  <a:pt x="21" y="72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5" name="Freeform: Shape 10"/>
          <p:cNvSpPr/>
          <p:nvPr/>
        </p:nvSpPr>
        <p:spPr bwMode="auto">
          <a:xfrm>
            <a:off x="3924584" y="1892907"/>
            <a:ext cx="216678" cy="622075"/>
          </a:xfrm>
          <a:custGeom>
            <a:avLst/>
            <a:gdLst>
              <a:gd name="T0" fmla="*/ 13 w 26"/>
              <a:gd name="T1" fmla="*/ 11 h 75"/>
              <a:gd name="T2" fmla="*/ 19 w 26"/>
              <a:gd name="T3" fmla="*/ 5 h 75"/>
              <a:gd name="T4" fmla="*/ 13 w 26"/>
              <a:gd name="T5" fmla="*/ 0 h 75"/>
              <a:gd name="T6" fmla="*/ 7 w 26"/>
              <a:gd name="T7" fmla="*/ 5 h 75"/>
              <a:gd name="T8" fmla="*/ 13 w 26"/>
              <a:gd name="T9" fmla="*/ 11 h 75"/>
              <a:gd name="T10" fmla="*/ 26 w 26"/>
              <a:gd name="T11" fmla="*/ 19 h 75"/>
              <a:gd name="T12" fmla="*/ 21 w 26"/>
              <a:gd name="T13" fmla="*/ 13 h 75"/>
              <a:gd name="T14" fmla="*/ 5 w 26"/>
              <a:gd name="T15" fmla="*/ 13 h 75"/>
              <a:gd name="T16" fmla="*/ 0 w 26"/>
              <a:gd name="T17" fmla="*/ 19 h 75"/>
              <a:gd name="T18" fmla="*/ 0 w 26"/>
              <a:gd name="T19" fmla="*/ 40 h 75"/>
              <a:gd name="T20" fmla="*/ 2 w 26"/>
              <a:gd name="T21" fmla="*/ 42 h 75"/>
              <a:gd name="T22" fmla="*/ 4 w 26"/>
              <a:gd name="T23" fmla="*/ 40 h 75"/>
              <a:gd name="T24" fmla="*/ 4 w 26"/>
              <a:gd name="T25" fmla="*/ 20 h 75"/>
              <a:gd name="T26" fmla="*/ 5 w 26"/>
              <a:gd name="T27" fmla="*/ 20 h 75"/>
              <a:gd name="T28" fmla="*/ 5 w 26"/>
              <a:gd name="T29" fmla="*/ 72 h 75"/>
              <a:gd name="T30" fmla="*/ 9 w 26"/>
              <a:gd name="T31" fmla="*/ 75 h 75"/>
              <a:gd name="T32" fmla="*/ 12 w 26"/>
              <a:gd name="T33" fmla="*/ 72 h 75"/>
              <a:gd name="T34" fmla="*/ 12 w 26"/>
              <a:gd name="T35" fmla="*/ 44 h 75"/>
              <a:gd name="T36" fmla="*/ 14 w 26"/>
              <a:gd name="T37" fmla="*/ 44 h 75"/>
              <a:gd name="T38" fmla="*/ 14 w 26"/>
              <a:gd name="T39" fmla="*/ 72 h 75"/>
              <a:gd name="T40" fmla="*/ 17 w 26"/>
              <a:gd name="T41" fmla="*/ 75 h 75"/>
              <a:gd name="T42" fmla="*/ 21 w 26"/>
              <a:gd name="T43" fmla="*/ 72 h 75"/>
              <a:gd name="T44" fmla="*/ 21 w 26"/>
              <a:gd name="T45" fmla="*/ 20 h 75"/>
              <a:gd name="T46" fmla="*/ 22 w 26"/>
              <a:gd name="T47" fmla="*/ 20 h 75"/>
              <a:gd name="T48" fmla="*/ 22 w 26"/>
              <a:gd name="T49" fmla="*/ 40 h 75"/>
              <a:gd name="T50" fmla="*/ 24 w 26"/>
              <a:gd name="T51" fmla="*/ 42 h 75"/>
              <a:gd name="T52" fmla="*/ 26 w 26"/>
              <a:gd name="T53" fmla="*/ 40 h 75"/>
              <a:gd name="T54" fmla="*/ 26 w 26"/>
              <a:gd name="T55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5">
                <a:moveTo>
                  <a:pt x="13" y="11"/>
                </a:moveTo>
                <a:cubicBezTo>
                  <a:pt x="16" y="11"/>
                  <a:pt x="19" y="9"/>
                  <a:pt x="19" y="5"/>
                </a:cubicBezTo>
                <a:cubicBezTo>
                  <a:pt x="19" y="2"/>
                  <a:pt x="16" y="0"/>
                  <a:pt x="13" y="0"/>
                </a:cubicBezTo>
                <a:cubicBezTo>
                  <a:pt x="10" y="0"/>
                  <a:pt x="7" y="2"/>
                  <a:pt x="7" y="5"/>
                </a:cubicBezTo>
                <a:cubicBezTo>
                  <a:pt x="7" y="9"/>
                  <a:pt x="10" y="11"/>
                  <a:pt x="13" y="11"/>
                </a:cubicBezTo>
                <a:close/>
                <a:moveTo>
                  <a:pt x="26" y="19"/>
                </a:moveTo>
                <a:cubicBezTo>
                  <a:pt x="26" y="16"/>
                  <a:pt x="24" y="13"/>
                  <a:pt x="21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2" y="13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0"/>
                  <a:pt x="4" y="20"/>
                  <a:pt x="4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5"/>
                  <a:pt x="9" y="75"/>
                </a:cubicBezTo>
                <a:cubicBezTo>
                  <a:pt x="11" y="75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5" y="75"/>
                  <a:pt x="17" y="75"/>
                </a:cubicBezTo>
                <a:cubicBezTo>
                  <a:pt x="19" y="75"/>
                  <a:pt x="21" y="74"/>
                  <a:pt x="21" y="72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6" name="Freeform: Shape 11"/>
          <p:cNvSpPr/>
          <p:nvPr/>
        </p:nvSpPr>
        <p:spPr bwMode="auto">
          <a:xfrm>
            <a:off x="4284549" y="1892907"/>
            <a:ext cx="223667" cy="622075"/>
          </a:xfrm>
          <a:custGeom>
            <a:avLst/>
            <a:gdLst>
              <a:gd name="T0" fmla="*/ 14 w 27"/>
              <a:gd name="T1" fmla="*/ 11 h 75"/>
              <a:gd name="T2" fmla="*/ 19 w 27"/>
              <a:gd name="T3" fmla="*/ 5 h 75"/>
              <a:gd name="T4" fmla="*/ 14 w 27"/>
              <a:gd name="T5" fmla="*/ 0 h 75"/>
              <a:gd name="T6" fmla="*/ 8 w 27"/>
              <a:gd name="T7" fmla="*/ 5 h 75"/>
              <a:gd name="T8" fmla="*/ 14 w 27"/>
              <a:gd name="T9" fmla="*/ 11 h 75"/>
              <a:gd name="T10" fmla="*/ 27 w 27"/>
              <a:gd name="T11" fmla="*/ 19 h 75"/>
              <a:gd name="T12" fmla="*/ 22 w 27"/>
              <a:gd name="T13" fmla="*/ 13 h 75"/>
              <a:gd name="T14" fmla="*/ 5 w 27"/>
              <a:gd name="T15" fmla="*/ 13 h 75"/>
              <a:gd name="T16" fmla="*/ 0 w 27"/>
              <a:gd name="T17" fmla="*/ 19 h 75"/>
              <a:gd name="T18" fmla="*/ 0 w 27"/>
              <a:gd name="T19" fmla="*/ 40 h 75"/>
              <a:gd name="T20" fmla="*/ 3 w 27"/>
              <a:gd name="T21" fmla="*/ 42 h 75"/>
              <a:gd name="T22" fmla="*/ 5 w 27"/>
              <a:gd name="T23" fmla="*/ 40 h 75"/>
              <a:gd name="T24" fmla="*/ 5 w 27"/>
              <a:gd name="T25" fmla="*/ 20 h 75"/>
              <a:gd name="T26" fmla="*/ 6 w 27"/>
              <a:gd name="T27" fmla="*/ 20 h 75"/>
              <a:gd name="T28" fmla="*/ 6 w 27"/>
              <a:gd name="T29" fmla="*/ 72 h 75"/>
              <a:gd name="T30" fmla="*/ 9 w 27"/>
              <a:gd name="T31" fmla="*/ 75 h 75"/>
              <a:gd name="T32" fmla="*/ 13 w 27"/>
              <a:gd name="T33" fmla="*/ 72 h 75"/>
              <a:gd name="T34" fmla="*/ 13 w 27"/>
              <a:gd name="T35" fmla="*/ 44 h 75"/>
              <a:gd name="T36" fmla="*/ 14 w 27"/>
              <a:gd name="T37" fmla="*/ 44 h 75"/>
              <a:gd name="T38" fmla="*/ 14 w 27"/>
              <a:gd name="T39" fmla="*/ 72 h 75"/>
              <a:gd name="T40" fmla="*/ 18 w 27"/>
              <a:gd name="T41" fmla="*/ 75 h 75"/>
              <a:gd name="T42" fmla="*/ 21 w 27"/>
              <a:gd name="T43" fmla="*/ 72 h 75"/>
              <a:gd name="T44" fmla="*/ 21 w 27"/>
              <a:gd name="T45" fmla="*/ 20 h 75"/>
              <a:gd name="T46" fmla="*/ 22 w 27"/>
              <a:gd name="T47" fmla="*/ 20 h 75"/>
              <a:gd name="T48" fmla="*/ 22 w 27"/>
              <a:gd name="T49" fmla="*/ 40 h 75"/>
              <a:gd name="T50" fmla="*/ 25 w 27"/>
              <a:gd name="T51" fmla="*/ 42 h 75"/>
              <a:gd name="T52" fmla="*/ 27 w 27"/>
              <a:gd name="T53" fmla="*/ 40 h 75"/>
              <a:gd name="T54" fmla="*/ 27 w 27"/>
              <a:gd name="T55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5">
                <a:moveTo>
                  <a:pt x="14" y="11"/>
                </a:moveTo>
                <a:cubicBezTo>
                  <a:pt x="17" y="11"/>
                  <a:pt x="19" y="9"/>
                  <a:pt x="19" y="5"/>
                </a:cubicBezTo>
                <a:cubicBezTo>
                  <a:pt x="19" y="2"/>
                  <a:pt x="17" y="0"/>
                  <a:pt x="14" y="0"/>
                </a:cubicBezTo>
                <a:cubicBezTo>
                  <a:pt x="11" y="0"/>
                  <a:pt x="8" y="2"/>
                  <a:pt x="8" y="5"/>
                </a:cubicBezTo>
                <a:cubicBezTo>
                  <a:pt x="8" y="9"/>
                  <a:pt x="11" y="11"/>
                  <a:pt x="14" y="11"/>
                </a:cubicBezTo>
                <a:close/>
                <a:moveTo>
                  <a:pt x="27" y="19"/>
                </a:moveTo>
                <a:cubicBezTo>
                  <a:pt x="27" y="16"/>
                  <a:pt x="24" y="13"/>
                  <a:pt x="22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3" y="13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5"/>
                  <a:pt x="9" y="75"/>
                </a:cubicBezTo>
                <a:cubicBezTo>
                  <a:pt x="11" y="75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5"/>
                  <a:pt x="18" y="75"/>
                </a:cubicBezTo>
                <a:cubicBezTo>
                  <a:pt x="20" y="75"/>
                  <a:pt x="21" y="74"/>
                  <a:pt x="21" y="72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7" name="Freeform: Shape 12"/>
          <p:cNvSpPr/>
          <p:nvPr/>
        </p:nvSpPr>
        <p:spPr bwMode="auto">
          <a:xfrm>
            <a:off x="1020406" y="2809057"/>
            <a:ext cx="227162" cy="632558"/>
          </a:xfrm>
          <a:custGeom>
            <a:avLst/>
            <a:gdLst>
              <a:gd name="T0" fmla="*/ 14 w 27"/>
              <a:gd name="T1" fmla="*/ 11 h 76"/>
              <a:gd name="T2" fmla="*/ 19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1 h 76"/>
              <a:gd name="T10" fmla="*/ 27 w 27"/>
              <a:gd name="T11" fmla="*/ 19 h 76"/>
              <a:gd name="T12" fmla="*/ 22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3 w 27"/>
              <a:gd name="T33" fmla="*/ 72 h 76"/>
              <a:gd name="T34" fmla="*/ 13 w 27"/>
              <a:gd name="T35" fmla="*/ 44 h 76"/>
              <a:gd name="T36" fmla="*/ 14 w 27"/>
              <a:gd name="T37" fmla="*/ 44 h 76"/>
              <a:gd name="T38" fmla="*/ 14 w 27"/>
              <a:gd name="T39" fmla="*/ 72 h 76"/>
              <a:gd name="T40" fmla="*/ 18 w 27"/>
              <a:gd name="T41" fmla="*/ 76 h 76"/>
              <a:gd name="T42" fmla="*/ 21 w 27"/>
              <a:gd name="T43" fmla="*/ 72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1"/>
                </a:moveTo>
                <a:cubicBezTo>
                  <a:pt x="17" y="11"/>
                  <a:pt x="19" y="9"/>
                  <a:pt x="19" y="6"/>
                </a:cubicBezTo>
                <a:cubicBezTo>
                  <a:pt x="19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1"/>
                  <a:pt x="14" y="11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2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8" name="Freeform: Shape 13"/>
          <p:cNvSpPr/>
          <p:nvPr/>
        </p:nvSpPr>
        <p:spPr bwMode="auto">
          <a:xfrm>
            <a:off x="1387360" y="2809057"/>
            <a:ext cx="216678" cy="632558"/>
          </a:xfrm>
          <a:custGeom>
            <a:avLst/>
            <a:gdLst>
              <a:gd name="T0" fmla="*/ 13 w 26"/>
              <a:gd name="T1" fmla="*/ 11 h 76"/>
              <a:gd name="T2" fmla="*/ 19 w 26"/>
              <a:gd name="T3" fmla="*/ 6 h 76"/>
              <a:gd name="T4" fmla="*/ 13 w 26"/>
              <a:gd name="T5" fmla="*/ 0 h 76"/>
              <a:gd name="T6" fmla="*/ 8 w 26"/>
              <a:gd name="T7" fmla="*/ 6 h 76"/>
              <a:gd name="T8" fmla="*/ 13 w 26"/>
              <a:gd name="T9" fmla="*/ 11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2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2 h 76"/>
              <a:gd name="T30" fmla="*/ 9 w 26"/>
              <a:gd name="T31" fmla="*/ 76 h 76"/>
              <a:gd name="T32" fmla="*/ 12 w 26"/>
              <a:gd name="T33" fmla="*/ 72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2 h 76"/>
              <a:gd name="T40" fmla="*/ 17 w 26"/>
              <a:gd name="T41" fmla="*/ 76 h 76"/>
              <a:gd name="T42" fmla="*/ 21 w 26"/>
              <a:gd name="T43" fmla="*/ 72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1"/>
                </a:moveTo>
                <a:cubicBezTo>
                  <a:pt x="16" y="11"/>
                  <a:pt x="19" y="9"/>
                  <a:pt x="19" y="6"/>
                </a:cubicBezTo>
                <a:cubicBezTo>
                  <a:pt x="19" y="3"/>
                  <a:pt x="16" y="0"/>
                  <a:pt x="13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1"/>
                  <a:pt x="13" y="11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6"/>
                  <a:pt x="9" y="76"/>
                </a:cubicBezTo>
                <a:cubicBezTo>
                  <a:pt x="11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7" y="76"/>
                </a:cubicBezTo>
                <a:cubicBezTo>
                  <a:pt x="19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9" name="Freeform: Shape 14"/>
          <p:cNvSpPr/>
          <p:nvPr/>
        </p:nvSpPr>
        <p:spPr bwMode="auto">
          <a:xfrm>
            <a:off x="1747324" y="2809057"/>
            <a:ext cx="223667" cy="632558"/>
          </a:xfrm>
          <a:custGeom>
            <a:avLst/>
            <a:gdLst>
              <a:gd name="T0" fmla="*/ 14 w 27"/>
              <a:gd name="T1" fmla="*/ 11 h 76"/>
              <a:gd name="T2" fmla="*/ 20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1 h 76"/>
              <a:gd name="T10" fmla="*/ 27 w 27"/>
              <a:gd name="T11" fmla="*/ 19 h 76"/>
              <a:gd name="T12" fmla="*/ 22 w 27"/>
              <a:gd name="T13" fmla="*/ 14 h 76"/>
              <a:gd name="T14" fmla="*/ 6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3 w 27"/>
              <a:gd name="T33" fmla="*/ 72 h 76"/>
              <a:gd name="T34" fmla="*/ 13 w 27"/>
              <a:gd name="T35" fmla="*/ 44 h 76"/>
              <a:gd name="T36" fmla="*/ 15 w 27"/>
              <a:gd name="T37" fmla="*/ 44 h 76"/>
              <a:gd name="T38" fmla="*/ 15 w 27"/>
              <a:gd name="T39" fmla="*/ 72 h 76"/>
              <a:gd name="T40" fmla="*/ 18 w 27"/>
              <a:gd name="T41" fmla="*/ 76 h 76"/>
              <a:gd name="T42" fmla="*/ 21 w 27"/>
              <a:gd name="T43" fmla="*/ 72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1"/>
                </a:moveTo>
                <a:cubicBezTo>
                  <a:pt x="17" y="11"/>
                  <a:pt x="20" y="9"/>
                  <a:pt x="20" y="6"/>
                </a:cubicBezTo>
                <a:cubicBezTo>
                  <a:pt x="20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1"/>
                  <a:pt x="14" y="11"/>
                </a:cubicBezTo>
                <a:close/>
                <a:moveTo>
                  <a:pt x="27" y="19"/>
                </a:moveTo>
                <a:cubicBezTo>
                  <a:pt x="27" y="16"/>
                  <a:pt x="25" y="14"/>
                  <a:pt x="22" y="14"/>
                </a:cubicBezTo>
                <a:cubicBezTo>
                  <a:pt x="6" y="14"/>
                  <a:pt x="6" y="14"/>
                  <a:pt x="6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72"/>
                  <a:pt x="15" y="72"/>
                  <a:pt x="15" y="72"/>
                </a:cubicBezTo>
                <a:cubicBezTo>
                  <a:pt x="15" y="74"/>
                  <a:pt x="16" y="76"/>
                  <a:pt x="18" y="76"/>
                </a:cubicBezTo>
                <a:cubicBezTo>
                  <a:pt x="20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20" name="Freeform: Shape 15"/>
          <p:cNvSpPr/>
          <p:nvPr/>
        </p:nvSpPr>
        <p:spPr bwMode="auto">
          <a:xfrm>
            <a:off x="2110783" y="2809057"/>
            <a:ext cx="216678" cy="632558"/>
          </a:xfrm>
          <a:custGeom>
            <a:avLst/>
            <a:gdLst>
              <a:gd name="T0" fmla="*/ 13 w 26"/>
              <a:gd name="T1" fmla="*/ 11 h 76"/>
              <a:gd name="T2" fmla="*/ 19 w 26"/>
              <a:gd name="T3" fmla="*/ 6 h 76"/>
              <a:gd name="T4" fmla="*/ 13 w 26"/>
              <a:gd name="T5" fmla="*/ 0 h 76"/>
              <a:gd name="T6" fmla="*/ 8 w 26"/>
              <a:gd name="T7" fmla="*/ 6 h 76"/>
              <a:gd name="T8" fmla="*/ 13 w 26"/>
              <a:gd name="T9" fmla="*/ 11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2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2 h 76"/>
              <a:gd name="T30" fmla="*/ 9 w 26"/>
              <a:gd name="T31" fmla="*/ 76 h 76"/>
              <a:gd name="T32" fmla="*/ 12 w 26"/>
              <a:gd name="T33" fmla="*/ 72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2 h 76"/>
              <a:gd name="T40" fmla="*/ 18 w 26"/>
              <a:gd name="T41" fmla="*/ 76 h 76"/>
              <a:gd name="T42" fmla="*/ 21 w 26"/>
              <a:gd name="T43" fmla="*/ 72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1"/>
                </a:moveTo>
                <a:cubicBezTo>
                  <a:pt x="17" y="11"/>
                  <a:pt x="19" y="9"/>
                  <a:pt x="19" y="6"/>
                </a:cubicBezTo>
                <a:cubicBezTo>
                  <a:pt x="19" y="3"/>
                  <a:pt x="17" y="0"/>
                  <a:pt x="13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1"/>
                  <a:pt x="13" y="11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6"/>
                  <a:pt x="9" y="76"/>
                </a:cubicBezTo>
                <a:cubicBezTo>
                  <a:pt x="11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8" y="76"/>
                </a:cubicBezTo>
                <a:cubicBezTo>
                  <a:pt x="19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21" name="Freeform: Shape 16"/>
          <p:cNvSpPr/>
          <p:nvPr/>
        </p:nvSpPr>
        <p:spPr bwMode="auto">
          <a:xfrm>
            <a:off x="2470747" y="2809057"/>
            <a:ext cx="223667" cy="632558"/>
          </a:xfrm>
          <a:custGeom>
            <a:avLst/>
            <a:gdLst>
              <a:gd name="T0" fmla="*/ 14 w 27"/>
              <a:gd name="T1" fmla="*/ 11 h 76"/>
              <a:gd name="T2" fmla="*/ 20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1 h 76"/>
              <a:gd name="T10" fmla="*/ 27 w 27"/>
              <a:gd name="T11" fmla="*/ 19 h 76"/>
              <a:gd name="T12" fmla="*/ 22 w 27"/>
              <a:gd name="T13" fmla="*/ 14 h 76"/>
              <a:gd name="T14" fmla="*/ 6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3 w 27"/>
              <a:gd name="T33" fmla="*/ 72 h 76"/>
              <a:gd name="T34" fmla="*/ 13 w 27"/>
              <a:gd name="T35" fmla="*/ 44 h 76"/>
              <a:gd name="T36" fmla="*/ 15 w 27"/>
              <a:gd name="T37" fmla="*/ 44 h 76"/>
              <a:gd name="T38" fmla="*/ 15 w 27"/>
              <a:gd name="T39" fmla="*/ 72 h 76"/>
              <a:gd name="T40" fmla="*/ 18 w 27"/>
              <a:gd name="T41" fmla="*/ 76 h 76"/>
              <a:gd name="T42" fmla="*/ 22 w 27"/>
              <a:gd name="T43" fmla="*/ 72 h 76"/>
              <a:gd name="T44" fmla="*/ 22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1"/>
                </a:moveTo>
                <a:cubicBezTo>
                  <a:pt x="17" y="11"/>
                  <a:pt x="20" y="9"/>
                  <a:pt x="20" y="6"/>
                </a:cubicBezTo>
                <a:cubicBezTo>
                  <a:pt x="20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1"/>
                  <a:pt x="14" y="11"/>
                </a:cubicBezTo>
                <a:close/>
                <a:moveTo>
                  <a:pt x="27" y="19"/>
                </a:moveTo>
                <a:cubicBezTo>
                  <a:pt x="27" y="16"/>
                  <a:pt x="25" y="14"/>
                  <a:pt x="22" y="14"/>
                </a:cubicBezTo>
                <a:cubicBezTo>
                  <a:pt x="6" y="14"/>
                  <a:pt x="6" y="14"/>
                  <a:pt x="6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8" y="76"/>
                  <a:pt x="9" y="76"/>
                </a:cubicBezTo>
                <a:cubicBezTo>
                  <a:pt x="11" y="76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72"/>
                  <a:pt x="15" y="72"/>
                  <a:pt x="15" y="72"/>
                </a:cubicBezTo>
                <a:cubicBezTo>
                  <a:pt x="15" y="74"/>
                  <a:pt x="16" y="76"/>
                  <a:pt x="18" y="76"/>
                </a:cubicBezTo>
                <a:cubicBezTo>
                  <a:pt x="20" y="76"/>
                  <a:pt x="22" y="74"/>
                  <a:pt x="22" y="72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22" name="Freeform: Shape 17"/>
          <p:cNvSpPr/>
          <p:nvPr/>
        </p:nvSpPr>
        <p:spPr bwMode="auto">
          <a:xfrm>
            <a:off x="2834207" y="2809057"/>
            <a:ext cx="227162" cy="632558"/>
          </a:xfrm>
          <a:custGeom>
            <a:avLst/>
            <a:gdLst>
              <a:gd name="T0" fmla="*/ 13 w 27"/>
              <a:gd name="T1" fmla="*/ 11 h 76"/>
              <a:gd name="T2" fmla="*/ 19 w 27"/>
              <a:gd name="T3" fmla="*/ 6 h 76"/>
              <a:gd name="T4" fmla="*/ 13 w 27"/>
              <a:gd name="T5" fmla="*/ 0 h 76"/>
              <a:gd name="T6" fmla="*/ 8 w 27"/>
              <a:gd name="T7" fmla="*/ 6 h 76"/>
              <a:gd name="T8" fmla="*/ 13 w 27"/>
              <a:gd name="T9" fmla="*/ 11 h 76"/>
              <a:gd name="T10" fmla="*/ 27 w 27"/>
              <a:gd name="T11" fmla="*/ 19 h 76"/>
              <a:gd name="T12" fmla="*/ 21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2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2 w 27"/>
              <a:gd name="T33" fmla="*/ 72 h 76"/>
              <a:gd name="T34" fmla="*/ 12 w 27"/>
              <a:gd name="T35" fmla="*/ 44 h 76"/>
              <a:gd name="T36" fmla="*/ 14 w 27"/>
              <a:gd name="T37" fmla="*/ 44 h 76"/>
              <a:gd name="T38" fmla="*/ 14 w 27"/>
              <a:gd name="T39" fmla="*/ 72 h 76"/>
              <a:gd name="T40" fmla="*/ 18 w 27"/>
              <a:gd name="T41" fmla="*/ 76 h 76"/>
              <a:gd name="T42" fmla="*/ 21 w 27"/>
              <a:gd name="T43" fmla="*/ 72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4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3" y="11"/>
                </a:moveTo>
                <a:cubicBezTo>
                  <a:pt x="17" y="11"/>
                  <a:pt x="19" y="9"/>
                  <a:pt x="19" y="6"/>
                </a:cubicBezTo>
                <a:cubicBezTo>
                  <a:pt x="19" y="3"/>
                  <a:pt x="17" y="0"/>
                  <a:pt x="13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1"/>
                  <a:pt x="13" y="11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23" name="Freeform: Shape 18"/>
          <p:cNvSpPr/>
          <p:nvPr/>
        </p:nvSpPr>
        <p:spPr bwMode="auto">
          <a:xfrm>
            <a:off x="3201161" y="2809057"/>
            <a:ext cx="216678" cy="632558"/>
          </a:xfrm>
          <a:custGeom>
            <a:avLst/>
            <a:gdLst>
              <a:gd name="T0" fmla="*/ 13 w 26"/>
              <a:gd name="T1" fmla="*/ 11 h 76"/>
              <a:gd name="T2" fmla="*/ 19 w 26"/>
              <a:gd name="T3" fmla="*/ 6 h 76"/>
              <a:gd name="T4" fmla="*/ 13 w 26"/>
              <a:gd name="T5" fmla="*/ 0 h 76"/>
              <a:gd name="T6" fmla="*/ 7 w 26"/>
              <a:gd name="T7" fmla="*/ 6 h 76"/>
              <a:gd name="T8" fmla="*/ 13 w 26"/>
              <a:gd name="T9" fmla="*/ 11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2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2 h 76"/>
              <a:gd name="T30" fmla="*/ 9 w 26"/>
              <a:gd name="T31" fmla="*/ 76 h 76"/>
              <a:gd name="T32" fmla="*/ 12 w 26"/>
              <a:gd name="T33" fmla="*/ 72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2 h 76"/>
              <a:gd name="T40" fmla="*/ 17 w 26"/>
              <a:gd name="T41" fmla="*/ 76 h 76"/>
              <a:gd name="T42" fmla="*/ 21 w 26"/>
              <a:gd name="T43" fmla="*/ 72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1"/>
                </a:moveTo>
                <a:cubicBezTo>
                  <a:pt x="16" y="11"/>
                  <a:pt x="19" y="9"/>
                  <a:pt x="19" y="6"/>
                </a:cubicBezTo>
                <a:cubicBezTo>
                  <a:pt x="19" y="3"/>
                  <a:pt x="16" y="0"/>
                  <a:pt x="13" y="0"/>
                </a:cubicBezTo>
                <a:cubicBezTo>
                  <a:pt x="10" y="0"/>
                  <a:pt x="7" y="3"/>
                  <a:pt x="7" y="6"/>
                </a:cubicBezTo>
                <a:cubicBezTo>
                  <a:pt x="7" y="9"/>
                  <a:pt x="10" y="11"/>
                  <a:pt x="13" y="11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6"/>
                  <a:pt x="9" y="76"/>
                </a:cubicBezTo>
                <a:cubicBezTo>
                  <a:pt x="10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5" y="76"/>
                  <a:pt x="17" y="76"/>
                </a:cubicBezTo>
                <a:cubicBezTo>
                  <a:pt x="19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24" name="Freeform: Shape 19"/>
          <p:cNvSpPr/>
          <p:nvPr/>
        </p:nvSpPr>
        <p:spPr bwMode="auto">
          <a:xfrm>
            <a:off x="3561125" y="2809057"/>
            <a:ext cx="223667" cy="632558"/>
          </a:xfrm>
          <a:custGeom>
            <a:avLst/>
            <a:gdLst>
              <a:gd name="T0" fmla="*/ 14 w 27"/>
              <a:gd name="T1" fmla="*/ 11 h 76"/>
              <a:gd name="T2" fmla="*/ 19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1 h 76"/>
              <a:gd name="T10" fmla="*/ 27 w 27"/>
              <a:gd name="T11" fmla="*/ 19 h 76"/>
              <a:gd name="T12" fmla="*/ 21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2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2 w 27"/>
              <a:gd name="T33" fmla="*/ 72 h 76"/>
              <a:gd name="T34" fmla="*/ 12 w 27"/>
              <a:gd name="T35" fmla="*/ 44 h 76"/>
              <a:gd name="T36" fmla="*/ 14 w 27"/>
              <a:gd name="T37" fmla="*/ 44 h 76"/>
              <a:gd name="T38" fmla="*/ 14 w 27"/>
              <a:gd name="T39" fmla="*/ 72 h 76"/>
              <a:gd name="T40" fmla="*/ 18 w 27"/>
              <a:gd name="T41" fmla="*/ 76 h 76"/>
              <a:gd name="T42" fmla="*/ 21 w 27"/>
              <a:gd name="T43" fmla="*/ 72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4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1"/>
                </a:moveTo>
                <a:cubicBezTo>
                  <a:pt x="17" y="11"/>
                  <a:pt x="19" y="9"/>
                  <a:pt x="19" y="6"/>
                </a:cubicBezTo>
                <a:cubicBezTo>
                  <a:pt x="19" y="3"/>
                  <a:pt x="17" y="0"/>
                  <a:pt x="14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1"/>
                  <a:pt x="14" y="11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25" name="Freeform: Shape 22"/>
          <p:cNvSpPr/>
          <p:nvPr/>
        </p:nvSpPr>
        <p:spPr bwMode="auto">
          <a:xfrm>
            <a:off x="3924584" y="2809057"/>
            <a:ext cx="216678" cy="632558"/>
          </a:xfrm>
          <a:custGeom>
            <a:avLst/>
            <a:gdLst>
              <a:gd name="T0" fmla="*/ 13 w 26"/>
              <a:gd name="T1" fmla="*/ 11 h 76"/>
              <a:gd name="T2" fmla="*/ 19 w 26"/>
              <a:gd name="T3" fmla="*/ 6 h 76"/>
              <a:gd name="T4" fmla="*/ 13 w 26"/>
              <a:gd name="T5" fmla="*/ 0 h 76"/>
              <a:gd name="T6" fmla="*/ 7 w 26"/>
              <a:gd name="T7" fmla="*/ 6 h 76"/>
              <a:gd name="T8" fmla="*/ 13 w 26"/>
              <a:gd name="T9" fmla="*/ 11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2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2 h 76"/>
              <a:gd name="T30" fmla="*/ 9 w 26"/>
              <a:gd name="T31" fmla="*/ 76 h 76"/>
              <a:gd name="T32" fmla="*/ 12 w 26"/>
              <a:gd name="T33" fmla="*/ 72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2 h 76"/>
              <a:gd name="T40" fmla="*/ 17 w 26"/>
              <a:gd name="T41" fmla="*/ 76 h 76"/>
              <a:gd name="T42" fmla="*/ 21 w 26"/>
              <a:gd name="T43" fmla="*/ 72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1"/>
                </a:moveTo>
                <a:cubicBezTo>
                  <a:pt x="16" y="11"/>
                  <a:pt x="19" y="9"/>
                  <a:pt x="19" y="6"/>
                </a:cubicBezTo>
                <a:cubicBezTo>
                  <a:pt x="19" y="3"/>
                  <a:pt x="16" y="0"/>
                  <a:pt x="13" y="0"/>
                </a:cubicBezTo>
                <a:cubicBezTo>
                  <a:pt x="10" y="0"/>
                  <a:pt x="7" y="3"/>
                  <a:pt x="7" y="6"/>
                </a:cubicBezTo>
                <a:cubicBezTo>
                  <a:pt x="7" y="9"/>
                  <a:pt x="10" y="11"/>
                  <a:pt x="13" y="11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6"/>
                  <a:pt x="9" y="76"/>
                </a:cubicBezTo>
                <a:cubicBezTo>
                  <a:pt x="11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5" y="76"/>
                  <a:pt x="17" y="76"/>
                </a:cubicBezTo>
                <a:cubicBezTo>
                  <a:pt x="19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26" name="Freeform: Shape 23"/>
          <p:cNvSpPr/>
          <p:nvPr/>
        </p:nvSpPr>
        <p:spPr bwMode="auto">
          <a:xfrm>
            <a:off x="4284549" y="2809057"/>
            <a:ext cx="223667" cy="632558"/>
          </a:xfrm>
          <a:custGeom>
            <a:avLst/>
            <a:gdLst>
              <a:gd name="T0" fmla="*/ 14 w 27"/>
              <a:gd name="T1" fmla="*/ 11 h 76"/>
              <a:gd name="T2" fmla="*/ 19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1 h 76"/>
              <a:gd name="T10" fmla="*/ 27 w 27"/>
              <a:gd name="T11" fmla="*/ 19 h 76"/>
              <a:gd name="T12" fmla="*/ 22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3 w 27"/>
              <a:gd name="T33" fmla="*/ 72 h 76"/>
              <a:gd name="T34" fmla="*/ 13 w 27"/>
              <a:gd name="T35" fmla="*/ 44 h 76"/>
              <a:gd name="T36" fmla="*/ 14 w 27"/>
              <a:gd name="T37" fmla="*/ 44 h 76"/>
              <a:gd name="T38" fmla="*/ 14 w 27"/>
              <a:gd name="T39" fmla="*/ 72 h 76"/>
              <a:gd name="T40" fmla="*/ 18 w 27"/>
              <a:gd name="T41" fmla="*/ 76 h 76"/>
              <a:gd name="T42" fmla="*/ 21 w 27"/>
              <a:gd name="T43" fmla="*/ 72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1"/>
                </a:moveTo>
                <a:cubicBezTo>
                  <a:pt x="17" y="11"/>
                  <a:pt x="19" y="9"/>
                  <a:pt x="19" y="6"/>
                </a:cubicBezTo>
                <a:cubicBezTo>
                  <a:pt x="19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1"/>
                  <a:pt x="14" y="11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2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27" name="Freeform: Shape 24"/>
          <p:cNvSpPr/>
          <p:nvPr/>
        </p:nvSpPr>
        <p:spPr bwMode="auto">
          <a:xfrm>
            <a:off x="1020406" y="3728701"/>
            <a:ext cx="227162" cy="632558"/>
          </a:xfrm>
          <a:custGeom>
            <a:avLst/>
            <a:gdLst>
              <a:gd name="T0" fmla="*/ 14 w 27"/>
              <a:gd name="T1" fmla="*/ 12 h 76"/>
              <a:gd name="T2" fmla="*/ 19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2 h 76"/>
              <a:gd name="T10" fmla="*/ 27 w 27"/>
              <a:gd name="T11" fmla="*/ 19 h 76"/>
              <a:gd name="T12" fmla="*/ 22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3 w 27"/>
              <a:gd name="T33" fmla="*/ 72 h 76"/>
              <a:gd name="T34" fmla="*/ 13 w 27"/>
              <a:gd name="T35" fmla="*/ 44 h 76"/>
              <a:gd name="T36" fmla="*/ 14 w 27"/>
              <a:gd name="T37" fmla="*/ 44 h 76"/>
              <a:gd name="T38" fmla="*/ 14 w 27"/>
              <a:gd name="T39" fmla="*/ 72 h 76"/>
              <a:gd name="T40" fmla="*/ 18 w 27"/>
              <a:gd name="T41" fmla="*/ 76 h 76"/>
              <a:gd name="T42" fmla="*/ 21 w 27"/>
              <a:gd name="T43" fmla="*/ 72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2"/>
                </a:moveTo>
                <a:cubicBezTo>
                  <a:pt x="17" y="12"/>
                  <a:pt x="19" y="9"/>
                  <a:pt x="19" y="6"/>
                </a:cubicBezTo>
                <a:cubicBezTo>
                  <a:pt x="19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2"/>
                  <a:pt x="14" y="12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2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28" name="Freeform: Shape 25"/>
          <p:cNvSpPr/>
          <p:nvPr/>
        </p:nvSpPr>
        <p:spPr bwMode="auto">
          <a:xfrm>
            <a:off x="1387360" y="3728701"/>
            <a:ext cx="216678" cy="632558"/>
          </a:xfrm>
          <a:custGeom>
            <a:avLst/>
            <a:gdLst>
              <a:gd name="T0" fmla="*/ 13 w 26"/>
              <a:gd name="T1" fmla="*/ 12 h 76"/>
              <a:gd name="T2" fmla="*/ 19 w 26"/>
              <a:gd name="T3" fmla="*/ 6 h 76"/>
              <a:gd name="T4" fmla="*/ 13 w 26"/>
              <a:gd name="T5" fmla="*/ 0 h 76"/>
              <a:gd name="T6" fmla="*/ 8 w 26"/>
              <a:gd name="T7" fmla="*/ 6 h 76"/>
              <a:gd name="T8" fmla="*/ 13 w 26"/>
              <a:gd name="T9" fmla="*/ 12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2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2 h 76"/>
              <a:gd name="T30" fmla="*/ 9 w 26"/>
              <a:gd name="T31" fmla="*/ 76 h 76"/>
              <a:gd name="T32" fmla="*/ 12 w 26"/>
              <a:gd name="T33" fmla="*/ 72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2 h 76"/>
              <a:gd name="T40" fmla="*/ 17 w 26"/>
              <a:gd name="T41" fmla="*/ 76 h 76"/>
              <a:gd name="T42" fmla="*/ 21 w 26"/>
              <a:gd name="T43" fmla="*/ 72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2"/>
                </a:moveTo>
                <a:cubicBezTo>
                  <a:pt x="16" y="12"/>
                  <a:pt x="19" y="9"/>
                  <a:pt x="19" y="6"/>
                </a:cubicBezTo>
                <a:cubicBezTo>
                  <a:pt x="19" y="3"/>
                  <a:pt x="16" y="0"/>
                  <a:pt x="13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2"/>
                  <a:pt x="13" y="12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6"/>
                  <a:pt x="9" y="76"/>
                </a:cubicBezTo>
                <a:cubicBezTo>
                  <a:pt x="11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7" y="76"/>
                </a:cubicBezTo>
                <a:cubicBezTo>
                  <a:pt x="19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29" name="Freeform: Shape 26"/>
          <p:cNvSpPr/>
          <p:nvPr/>
        </p:nvSpPr>
        <p:spPr bwMode="auto">
          <a:xfrm>
            <a:off x="1747324" y="3728701"/>
            <a:ext cx="223667" cy="632558"/>
          </a:xfrm>
          <a:custGeom>
            <a:avLst/>
            <a:gdLst>
              <a:gd name="T0" fmla="*/ 14 w 27"/>
              <a:gd name="T1" fmla="*/ 12 h 76"/>
              <a:gd name="T2" fmla="*/ 20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2 h 76"/>
              <a:gd name="T10" fmla="*/ 27 w 27"/>
              <a:gd name="T11" fmla="*/ 19 h 76"/>
              <a:gd name="T12" fmla="*/ 22 w 27"/>
              <a:gd name="T13" fmla="*/ 14 h 76"/>
              <a:gd name="T14" fmla="*/ 6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3 w 27"/>
              <a:gd name="T33" fmla="*/ 72 h 76"/>
              <a:gd name="T34" fmla="*/ 13 w 27"/>
              <a:gd name="T35" fmla="*/ 44 h 76"/>
              <a:gd name="T36" fmla="*/ 15 w 27"/>
              <a:gd name="T37" fmla="*/ 44 h 76"/>
              <a:gd name="T38" fmla="*/ 15 w 27"/>
              <a:gd name="T39" fmla="*/ 72 h 76"/>
              <a:gd name="T40" fmla="*/ 18 w 27"/>
              <a:gd name="T41" fmla="*/ 76 h 76"/>
              <a:gd name="T42" fmla="*/ 21 w 27"/>
              <a:gd name="T43" fmla="*/ 72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2"/>
                </a:moveTo>
                <a:cubicBezTo>
                  <a:pt x="17" y="12"/>
                  <a:pt x="20" y="9"/>
                  <a:pt x="20" y="6"/>
                </a:cubicBezTo>
                <a:cubicBezTo>
                  <a:pt x="20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2"/>
                  <a:pt x="14" y="12"/>
                </a:cubicBezTo>
                <a:close/>
                <a:moveTo>
                  <a:pt x="27" y="19"/>
                </a:moveTo>
                <a:cubicBezTo>
                  <a:pt x="27" y="16"/>
                  <a:pt x="25" y="14"/>
                  <a:pt x="22" y="14"/>
                </a:cubicBezTo>
                <a:cubicBezTo>
                  <a:pt x="6" y="14"/>
                  <a:pt x="6" y="14"/>
                  <a:pt x="6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72"/>
                  <a:pt x="15" y="72"/>
                  <a:pt x="15" y="72"/>
                </a:cubicBezTo>
                <a:cubicBezTo>
                  <a:pt x="15" y="74"/>
                  <a:pt x="16" y="76"/>
                  <a:pt x="18" y="76"/>
                </a:cubicBezTo>
                <a:cubicBezTo>
                  <a:pt x="20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0" name="Freeform: Shape 27"/>
          <p:cNvSpPr/>
          <p:nvPr/>
        </p:nvSpPr>
        <p:spPr bwMode="auto">
          <a:xfrm>
            <a:off x="2110783" y="3728701"/>
            <a:ext cx="216678" cy="632558"/>
          </a:xfrm>
          <a:custGeom>
            <a:avLst/>
            <a:gdLst>
              <a:gd name="T0" fmla="*/ 13 w 26"/>
              <a:gd name="T1" fmla="*/ 12 h 76"/>
              <a:gd name="T2" fmla="*/ 19 w 26"/>
              <a:gd name="T3" fmla="*/ 6 h 76"/>
              <a:gd name="T4" fmla="*/ 13 w 26"/>
              <a:gd name="T5" fmla="*/ 0 h 76"/>
              <a:gd name="T6" fmla="*/ 8 w 26"/>
              <a:gd name="T7" fmla="*/ 6 h 76"/>
              <a:gd name="T8" fmla="*/ 13 w 26"/>
              <a:gd name="T9" fmla="*/ 12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2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2 h 76"/>
              <a:gd name="T30" fmla="*/ 9 w 26"/>
              <a:gd name="T31" fmla="*/ 76 h 76"/>
              <a:gd name="T32" fmla="*/ 12 w 26"/>
              <a:gd name="T33" fmla="*/ 72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2 h 76"/>
              <a:gd name="T40" fmla="*/ 18 w 26"/>
              <a:gd name="T41" fmla="*/ 76 h 76"/>
              <a:gd name="T42" fmla="*/ 21 w 26"/>
              <a:gd name="T43" fmla="*/ 72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2"/>
                </a:moveTo>
                <a:cubicBezTo>
                  <a:pt x="17" y="12"/>
                  <a:pt x="19" y="9"/>
                  <a:pt x="19" y="6"/>
                </a:cubicBezTo>
                <a:cubicBezTo>
                  <a:pt x="19" y="3"/>
                  <a:pt x="17" y="0"/>
                  <a:pt x="13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2"/>
                  <a:pt x="13" y="12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6"/>
                  <a:pt x="9" y="76"/>
                </a:cubicBezTo>
                <a:cubicBezTo>
                  <a:pt x="11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8" y="76"/>
                </a:cubicBezTo>
                <a:cubicBezTo>
                  <a:pt x="19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1" name="Freeform: Shape 28"/>
          <p:cNvSpPr/>
          <p:nvPr/>
        </p:nvSpPr>
        <p:spPr bwMode="auto">
          <a:xfrm>
            <a:off x="2470747" y="3728701"/>
            <a:ext cx="223667" cy="632558"/>
          </a:xfrm>
          <a:custGeom>
            <a:avLst/>
            <a:gdLst>
              <a:gd name="T0" fmla="*/ 14 w 27"/>
              <a:gd name="T1" fmla="*/ 12 h 76"/>
              <a:gd name="T2" fmla="*/ 20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2 h 76"/>
              <a:gd name="T10" fmla="*/ 27 w 27"/>
              <a:gd name="T11" fmla="*/ 19 h 76"/>
              <a:gd name="T12" fmla="*/ 22 w 27"/>
              <a:gd name="T13" fmla="*/ 14 h 76"/>
              <a:gd name="T14" fmla="*/ 6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3 w 27"/>
              <a:gd name="T33" fmla="*/ 72 h 76"/>
              <a:gd name="T34" fmla="*/ 13 w 27"/>
              <a:gd name="T35" fmla="*/ 44 h 76"/>
              <a:gd name="T36" fmla="*/ 15 w 27"/>
              <a:gd name="T37" fmla="*/ 44 h 76"/>
              <a:gd name="T38" fmla="*/ 15 w 27"/>
              <a:gd name="T39" fmla="*/ 72 h 76"/>
              <a:gd name="T40" fmla="*/ 18 w 27"/>
              <a:gd name="T41" fmla="*/ 76 h 76"/>
              <a:gd name="T42" fmla="*/ 22 w 27"/>
              <a:gd name="T43" fmla="*/ 72 h 76"/>
              <a:gd name="T44" fmla="*/ 22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2"/>
                </a:moveTo>
                <a:cubicBezTo>
                  <a:pt x="17" y="12"/>
                  <a:pt x="20" y="9"/>
                  <a:pt x="20" y="6"/>
                </a:cubicBezTo>
                <a:cubicBezTo>
                  <a:pt x="20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2"/>
                  <a:pt x="14" y="12"/>
                </a:cubicBezTo>
                <a:close/>
                <a:moveTo>
                  <a:pt x="27" y="19"/>
                </a:moveTo>
                <a:cubicBezTo>
                  <a:pt x="27" y="16"/>
                  <a:pt x="25" y="14"/>
                  <a:pt x="22" y="14"/>
                </a:cubicBezTo>
                <a:cubicBezTo>
                  <a:pt x="6" y="14"/>
                  <a:pt x="6" y="14"/>
                  <a:pt x="6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8" y="76"/>
                  <a:pt x="9" y="76"/>
                </a:cubicBezTo>
                <a:cubicBezTo>
                  <a:pt x="11" y="76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72"/>
                  <a:pt x="15" y="72"/>
                  <a:pt x="15" y="72"/>
                </a:cubicBezTo>
                <a:cubicBezTo>
                  <a:pt x="15" y="74"/>
                  <a:pt x="16" y="76"/>
                  <a:pt x="18" y="76"/>
                </a:cubicBezTo>
                <a:cubicBezTo>
                  <a:pt x="20" y="76"/>
                  <a:pt x="22" y="74"/>
                  <a:pt x="22" y="72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2" name="Freeform: Shape 29"/>
          <p:cNvSpPr/>
          <p:nvPr/>
        </p:nvSpPr>
        <p:spPr bwMode="auto">
          <a:xfrm>
            <a:off x="2834207" y="3728701"/>
            <a:ext cx="227162" cy="632558"/>
          </a:xfrm>
          <a:custGeom>
            <a:avLst/>
            <a:gdLst>
              <a:gd name="T0" fmla="*/ 13 w 27"/>
              <a:gd name="T1" fmla="*/ 12 h 76"/>
              <a:gd name="T2" fmla="*/ 19 w 27"/>
              <a:gd name="T3" fmla="*/ 6 h 76"/>
              <a:gd name="T4" fmla="*/ 13 w 27"/>
              <a:gd name="T5" fmla="*/ 0 h 76"/>
              <a:gd name="T6" fmla="*/ 8 w 27"/>
              <a:gd name="T7" fmla="*/ 6 h 76"/>
              <a:gd name="T8" fmla="*/ 13 w 27"/>
              <a:gd name="T9" fmla="*/ 12 h 76"/>
              <a:gd name="T10" fmla="*/ 27 w 27"/>
              <a:gd name="T11" fmla="*/ 19 h 76"/>
              <a:gd name="T12" fmla="*/ 21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2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2 w 27"/>
              <a:gd name="T33" fmla="*/ 72 h 76"/>
              <a:gd name="T34" fmla="*/ 12 w 27"/>
              <a:gd name="T35" fmla="*/ 44 h 76"/>
              <a:gd name="T36" fmla="*/ 14 w 27"/>
              <a:gd name="T37" fmla="*/ 44 h 76"/>
              <a:gd name="T38" fmla="*/ 14 w 27"/>
              <a:gd name="T39" fmla="*/ 72 h 76"/>
              <a:gd name="T40" fmla="*/ 18 w 27"/>
              <a:gd name="T41" fmla="*/ 76 h 76"/>
              <a:gd name="T42" fmla="*/ 21 w 27"/>
              <a:gd name="T43" fmla="*/ 72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4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3" y="12"/>
                </a:moveTo>
                <a:cubicBezTo>
                  <a:pt x="17" y="12"/>
                  <a:pt x="19" y="9"/>
                  <a:pt x="19" y="6"/>
                </a:cubicBezTo>
                <a:cubicBezTo>
                  <a:pt x="19" y="3"/>
                  <a:pt x="17" y="0"/>
                  <a:pt x="13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2"/>
                  <a:pt x="13" y="12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3" name="Freeform: Shape 30"/>
          <p:cNvSpPr/>
          <p:nvPr/>
        </p:nvSpPr>
        <p:spPr bwMode="auto">
          <a:xfrm>
            <a:off x="3201161" y="3728701"/>
            <a:ext cx="216678" cy="632558"/>
          </a:xfrm>
          <a:custGeom>
            <a:avLst/>
            <a:gdLst>
              <a:gd name="T0" fmla="*/ 13 w 26"/>
              <a:gd name="T1" fmla="*/ 12 h 76"/>
              <a:gd name="T2" fmla="*/ 19 w 26"/>
              <a:gd name="T3" fmla="*/ 6 h 76"/>
              <a:gd name="T4" fmla="*/ 13 w 26"/>
              <a:gd name="T5" fmla="*/ 0 h 76"/>
              <a:gd name="T6" fmla="*/ 7 w 26"/>
              <a:gd name="T7" fmla="*/ 6 h 76"/>
              <a:gd name="T8" fmla="*/ 13 w 26"/>
              <a:gd name="T9" fmla="*/ 12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2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2 h 76"/>
              <a:gd name="T30" fmla="*/ 9 w 26"/>
              <a:gd name="T31" fmla="*/ 76 h 76"/>
              <a:gd name="T32" fmla="*/ 12 w 26"/>
              <a:gd name="T33" fmla="*/ 72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2 h 76"/>
              <a:gd name="T40" fmla="*/ 17 w 26"/>
              <a:gd name="T41" fmla="*/ 76 h 76"/>
              <a:gd name="T42" fmla="*/ 21 w 26"/>
              <a:gd name="T43" fmla="*/ 72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2"/>
                </a:moveTo>
                <a:cubicBezTo>
                  <a:pt x="16" y="12"/>
                  <a:pt x="19" y="9"/>
                  <a:pt x="19" y="6"/>
                </a:cubicBezTo>
                <a:cubicBezTo>
                  <a:pt x="19" y="3"/>
                  <a:pt x="16" y="0"/>
                  <a:pt x="13" y="0"/>
                </a:cubicBezTo>
                <a:cubicBezTo>
                  <a:pt x="10" y="0"/>
                  <a:pt x="7" y="3"/>
                  <a:pt x="7" y="6"/>
                </a:cubicBezTo>
                <a:cubicBezTo>
                  <a:pt x="7" y="9"/>
                  <a:pt x="10" y="12"/>
                  <a:pt x="13" y="12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6"/>
                  <a:pt x="9" y="76"/>
                </a:cubicBezTo>
                <a:cubicBezTo>
                  <a:pt x="10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5" y="76"/>
                  <a:pt x="17" y="76"/>
                </a:cubicBezTo>
                <a:cubicBezTo>
                  <a:pt x="19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4" name="Freeform: Shape 31"/>
          <p:cNvSpPr/>
          <p:nvPr/>
        </p:nvSpPr>
        <p:spPr bwMode="auto">
          <a:xfrm>
            <a:off x="3561125" y="3728701"/>
            <a:ext cx="223667" cy="632558"/>
          </a:xfrm>
          <a:custGeom>
            <a:avLst/>
            <a:gdLst>
              <a:gd name="T0" fmla="*/ 14 w 27"/>
              <a:gd name="T1" fmla="*/ 12 h 76"/>
              <a:gd name="T2" fmla="*/ 19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2 h 76"/>
              <a:gd name="T10" fmla="*/ 27 w 27"/>
              <a:gd name="T11" fmla="*/ 19 h 76"/>
              <a:gd name="T12" fmla="*/ 21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2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2 w 27"/>
              <a:gd name="T33" fmla="*/ 72 h 76"/>
              <a:gd name="T34" fmla="*/ 12 w 27"/>
              <a:gd name="T35" fmla="*/ 44 h 76"/>
              <a:gd name="T36" fmla="*/ 14 w 27"/>
              <a:gd name="T37" fmla="*/ 44 h 76"/>
              <a:gd name="T38" fmla="*/ 14 w 27"/>
              <a:gd name="T39" fmla="*/ 72 h 76"/>
              <a:gd name="T40" fmla="*/ 18 w 27"/>
              <a:gd name="T41" fmla="*/ 76 h 76"/>
              <a:gd name="T42" fmla="*/ 21 w 27"/>
              <a:gd name="T43" fmla="*/ 72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4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2"/>
                </a:moveTo>
                <a:cubicBezTo>
                  <a:pt x="17" y="12"/>
                  <a:pt x="19" y="9"/>
                  <a:pt x="19" y="6"/>
                </a:cubicBezTo>
                <a:cubicBezTo>
                  <a:pt x="19" y="3"/>
                  <a:pt x="17" y="0"/>
                  <a:pt x="14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2"/>
                  <a:pt x="14" y="12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5" name="Freeform: Shape 32"/>
          <p:cNvSpPr/>
          <p:nvPr/>
        </p:nvSpPr>
        <p:spPr bwMode="auto">
          <a:xfrm>
            <a:off x="3924584" y="3728701"/>
            <a:ext cx="216678" cy="632558"/>
          </a:xfrm>
          <a:custGeom>
            <a:avLst/>
            <a:gdLst>
              <a:gd name="T0" fmla="*/ 13 w 26"/>
              <a:gd name="T1" fmla="*/ 12 h 76"/>
              <a:gd name="T2" fmla="*/ 19 w 26"/>
              <a:gd name="T3" fmla="*/ 6 h 76"/>
              <a:gd name="T4" fmla="*/ 13 w 26"/>
              <a:gd name="T5" fmla="*/ 0 h 76"/>
              <a:gd name="T6" fmla="*/ 7 w 26"/>
              <a:gd name="T7" fmla="*/ 6 h 76"/>
              <a:gd name="T8" fmla="*/ 13 w 26"/>
              <a:gd name="T9" fmla="*/ 12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2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2 h 76"/>
              <a:gd name="T30" fmla="*/ 9 w 26"/>
              <a:gd name="T31" fmla="*/ 76 h 76"/>
              <a:gd name="T32" fmla="*/ 12 w 26"/>
              <a:gd name="T33" fmla="*/ 72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2 h 76"/>
              <a:gd name="T40" fmla="*/ 17 w 26"/>
              <a:gd name="T41" fmla="*/ 76 h 76"/>
              <a:gd name="T42" fmla="*/ 21 w 26"/>
              <a:gd name="T43" fmla="*/ 72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2"/>
                </a:moveTo>
                <a:cubicBezTo>
                  <a:pt x="16" y="12"/>
                  <a:pt x="19" y="9"/>
                  <a:pt x="19" y="6"/>
                </a:cubicBezTo>
                <a:cubicBezTo>
                  <a:pt x="19" y="3"/>
                  <a:pt x="16" y="0"/>
                  <a:pt x="13" y="0"/>
                </a:cubicBezTo>
                <a:cubicBezTo>
                  <a:pt x="10" y="0"/>
                  <a:pt x="7" y="3"/>
                  <a:pt x="7" y="6"/>
                </a:cubicBezTo>
                <a:cubicBezTo>
                  <a:pt x="7" y="9"/>
                  <a:pt x="10" y="12"/>
                  <a:pt x="13" y="12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2" y="42"/>
                </a:cubicBezTo>
                <a:cubicBezTo>
                  <a:pt x="3" y="42"/>
                  <a:pt x="4" y="41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2"/>
                  <a:pt x="5" y="72"/>
                  <a:pt x="5" y="72"/>
                </a:cubicBezTo>
                <a:cubicBezTo>
                  <a:pt x="5" y="74"/>
                  <a:pt x="7" y="76"/>
                  <a:pt x="9" y="76"/>
                </a:cubicBezTo>
                <a:cubicBezTo>
                  <a:pt x="11" y="76"/>
                  <a:pt x="12" y="74"/>
                  <a:pt x="12" y="72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5" y="76"/>
                  <a:pt x="17" y="76"/>
                </a:cubicBezTo>
                <a:cubicBezTo>
                  <a:pt x="19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6" name="Freeform: Shape 33"/>
          <p:cNvSpPr/>
          <p:nvPr/>
        </p:nvSpPr>
        <p:spPr bwMode="auto">
          <a:xfrm>
            <a:off x="4284549" y="3728701"/>
            <a:ext cx="223667" cy="632558"/>
          </a:xfrm>
          <a:custGeom>
            <a:avLst/>
            <a:gdLst>
              <a:gd name="T0" fmla="*/ 14 w 27"/>
              <a:gd name="T1" fmla="*/ 12 h 76"/>
              <a:gd name="T2" fmla="*/ 19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2 h 76"/>
              <a:gd name="T10" fmla="*/ 27 w 27"/>
              <a:gd name="T11" fmla="*/ 19 h 76"/>
              <a:gd name="T12" fmla="*/ 22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2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2 h 76"/>
              <a:gd name="T30" fmla="*/ 9 w 27"/>
              <a:gd name="T31" fmla="*/ 76 h 76"/>
              <a:gd name="T32" fmla="*/ 13 w 27"/>
              <a:gd name="T33" fmla="*/ 72 h 76"/>
              <a:gd name="T34" fmla="*/ 13 w 27"/>
              <a:gd name="T35" fmla="*/ 44 h 76"/>
              <a:gd name="T36" fmla="*/ 14 w 27"/>
              <a:gd name="T37" fmla="*/ 44 h 76"/>
              <a:gd name="T38" fmla="*/ 14 w 27"/>
              <a:gd name="T39" fmla="*/ 72 h 76"/>
              <a:gd name="T40" fmla="*/ 18 w 27"/>
              <a:gd name="T41" fmla="*/ 76 h 76"/>
              <a:gd name="T42" fmla="*/ 21 w 27"/>
              <a:gd name="T43" fmla="*/ 72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2"/>
                </a:moveTo>
                <a:cubicBezTo>
                  <a:pt x="17" y="12"/>
                  <a:pt x="19" y="9"/>
                  <a:pt x="19" y="6"/>
                </a:cubicBezTo>
                <a:cubicBezTo>
                  <a:pt x="19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2"/>
                  <a:pt x="14" y="12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2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1"/>
                  <a:pt x="1" y="42"/>
                  <a:pt x="3" y="42"/>
                </a:cubicBezTo>
                <a:cubicBezTo>
                  <a:pt x="4" y="42"/>
                  <a:pt x="5" y="41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2"/>
                  <a:pt x="6" y="72"/>
                  <a:pt x="6" y="72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3" y="74"/>
                  <a:pt x="13" y="72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7" name="Freeform: Shape 34"/>
          <p:cNvSpPr/>
          <p:nvPr/>
        </p:nvSpPr>
        <p:spPr bwMode="auto">
          <a:xfrm>
            <a:off x="1020406" y="4644851"/>
            <a:ext cx="227162" cy="632558"/>
          </a:xfrm>
          <a:custGeom>
            <a:avLst/>
            <a:gdLst>
              <a:gd name="T0" fmla="*/ 14 w 27"/>
              <a:gd name="T1" fmla="*/ 12 h 76"/>
              <a:gd name="T2" fmla="*/ 19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2 h 76"/>
              <a:gd name="T10" fmla="*/ 27 w 27"/>
              <a:gd name="T11" fmla="*/ 19 h 76"/>
              <a:gd name="T12" fmla="*/ 22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3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3 h 76"/>
              <a:gd name="T30" fmla="*/ 9 w 27"/>
              <a:gd name="T31" fmla="*/ 76 h 76"/>
              <a:gd name="T32" fmla="*/ 13 w 27"/>
              <a:gd name="T33" fmla="*/ 73 h 76"/>
              <a:gd name="T34" fmla="*/ 13 w 27"/>
              <a:gd name="T35" fmla="*/ 44 h 76"/>
              <a:gd name="T36" fmla="*/ 14 w 27"/>
              <a:gd name="T37" fmla="*/ 44 h 76"/>
              <a:gd name="T38" fmla="*/ 14 w 27"/>
              <a:gd name="T39" fmla="*/ 73 h 76"/>
              <a:gd name="T40" fmla="*/ 18 w 27"/>
              <a:gd name="T41" fmla="*/ 76 h 76"/>
              <a:gd name="T42" fmla="*/ 21 w 27"/>
              <a:gd name="T43" fmla="*/ 73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2"/>
                </a:moveTo>
                <a:cubicBezTo>
                  <a:pt x="17" y="12"/>
                  <a:pt x="19" y="9"/>
                  <a:pt x="19" y="6"/>
                </a:cubicBezTo>
                <a:cubicBezTo>
                  <a:pt x="19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2"/>
                  <a:pt x="14" y="12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2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1" y="43"/>
                  <a:pt x="3" y="43"/>
                </a:cubicBezTo>
                <a:cubicBezTo>
                  <a:pt x="4" y="43"/>
                  <a:pt x="5" y="42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3"/>
                  <a:pt x="6" y="73"/>
                  <a:pt x="6" y="73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3" y="74"/>
                  <a:pt x="13" y="73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3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8" name="Freeform: Shape 35"/>
          <p:cNvSpPr/>
          <p:nvPr/>
        </p:nvSpPr>
        <p:spPr bwMode="auto">
          <a:xfrm>
            <a:off x="1387360" y="4644851"/>
            <a:ext cx="216678" cy="632558"/>
          </a:xfrm>
          <a:custGeom>
            <a:avLst/>
            <a:gdLst>
              <a:gd name="T0" fmla="*/ 13 w 26"/>
              <a:gd name="T1" fmla="*/ 12 h 76"/>
              <a:gd name="T2" fmla="*/ 19 w 26"/>
              <a:gd name="T3" fmla="*/ 6 h 76"/>
              <a:gd name="T4" fmla="*/ 13 w 26"/>
              <a:gd name="T5" fmla="*/ 0 h 76"/>
              <a:gd name="T6" fmla="*/ 8 w 26"/>
              <a:gd name="T7" fmla="*/ 6 h 76"/>
              <a:gd name="T8" fmla="*/ 13 w 26"/>
              <a:gd name="T9" fmla="*/ 12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3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3 h 76"/>
              <a:gd name="T30" fmla="*/ 9 w 26"/>
              <a:gd name="T31" fmla="*/ 76 h 76"/>
              <a:gd name="T32" fmla="*/ 12 w 26"/>
              <a:gd name="T33" fmla="*/ 73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3 h 76"/>
              <a:gd name="T40" fmla="*/ 17 w 26"/>
              <a:gd name="T41" fmla="*/ 76 h 76"/>
              <a:gd name="T42" fmla="*/ 21 w 26"/>
              <a:gd name="T43" fmla="*/ 73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2"/>
                </a:moveTo>
                <a:cubicBezTo>
                  <a:pt x="16" y="12"/>
                  <a:pt x="19" y="9"/>
                  <a:pt x="19" y="6"/>
                </a:cubicBezTo>
                <a:cubicBezTo>
                  <a:pt x="19" y="3"/>
                  <a:pt x="16" y="0"/>
                  <a:pt x="13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2"/>
                  <a:pt x="13" y="12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1" y="43"/>
                  <a:pt x="2" y="43"/>
                </a:cubicBezTo>
                <a:cubicBezTo>
                  <a:pt x="3" y="43"/>
                  <a:pt x="4" y="42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3"/>
                  <a:pt x="5" y="73"/>
                  <a:pt x="5" y="73"/>
                </a:cubicBezTo>
                <a:cubicBezTo>
                  <a:pt x="5" y="74"/>
                  <a:pt x="7" y="76"/>
                  <a:pt x="9" y="76"/>
                </a:cubicBezTo>
                <a:cubicBezTo>
                  <a:pt x="11" y="76"/>
                  <a:pt x="12" y="74"/>
                  <a:pt x="12" y="73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4"/>
                  <a:pt x="16" y="76"/>
                  <a:pt x="17" y="76"/>
                </a:cubicBezTo>
                <a:cubicBezTo>
                  <a:pt x="19" y="76"/>
                  <a:pt x="21" y="74"/>
                  <a:pt x="21" y="73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39" name="Freeform: Shape 36"/>
          <p:cNvSpPr/>
          <p:nvPr/>
        </p:nvSpPr>
        <p:spPr bwMode="auto">
          <a:xfrm>
            <a:off x="1747324" y="4644851"/>
            <a:ext cx="223667" cy="632558"/>
          </a:xfrm>
          <a:custGeom>
            <a:avLst/>
            <a:gdLst>
              <a:gd name="T0" fmla="*/ 14 w 27"/>
              <a:gd name="T1" fmla="*/ 12 h 76"/>
              <a:gd name="T2" fmla="*/ 20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2 h 76"/>
              <a:gd name="T10" fmla="*/ 27 w 27"/>
              <a:gd name="T11" fmla="*/ 19 h 76"/>
              <a:gd name="T12" fmla="*/ 22 w 27"/>
              <a:gd name="T13" fmla="*/ 14 h 76"/>
              <a:gd name="T14" fmla="*/ 6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3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3 h 76"/>
              <a:gd name="T30" fmla="*/ 9 w 27"/>
              <a:gd name="T31" fmla="*/ 76 h 76"/>
              <a:gd name="T32" fmla="*/ 13 w 27"/>
              <a:gd name="T33" fmla="*/ 73 h 76"/>
              <a:gd name="T34" fmla="*/ 13 w 27"/>
              <a:gd name="T35" fmla="*/ 44 h 76"/>
              <a:gd name="T36" fmla="*/ 15 w 27"/>
              <a:gd name="T37" fmla="*/ 44 h 76"/>
              <a:gd name="T38" fmla="*/ 15 w 27"/>
              <a:gd name="T39" fmla="*/ 73 h 76"/>
              <a:gd name="T40" fmla="*/ 18 w 27"/>
              <a:gd name="T41" fmla="*/ 76 h 76"/>
              <a:gd name="T42" fmla="*/ 21 w 27"/>
              <a:gd name="T43" fmla="*/ 73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2"/>
                </a:moveTo>
                <a:cubicBezTo>
                  <a:pt x="17" y="12"/>
                  <a:pt x="20" y="9"/>
                  <a:pt x="20" y="6"/>
                </a:cubicBezTo>
                <a:cubicBezTo>
                  <a:pt x="20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2"/>
                  <a:pt x="14" y="12"/>
                </a:cubicBezTo>
                <a:close/>
                <a:moveTo>
                  <a:pt x="27" y="19"/>
                </a:moveTo>
                <a:cubicBezTo>
                  <a:pt x="27" y="16"/>
                  <a:pt x="25" y="14"/>
                  <a:pt x="22" y="14"/>
                </a:cubicBezTo>
                <a:cubicBezTo>
                  <a:pt x="6" y="14"/>
                  <a:pt x="6" y="14"/>
                  <a:pt x="6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1" y="43"/>
                  <a:pt x="3" y="43"/>
                </a:cubicBezTo>
                <a:cubicBezTo>
                  <a:pt x="4" y="43"/>
                  <a:pt x="5" y="42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3"/>
                  <a:pt x="6" y="73"/>
                  <a:pt x="6" y="73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3" y="74"/>
                  <a:pt x="13" y="73"/>
                </a:cubicBezTo>
                <a:cubicBezTo>
                  <a:pt x="13" y="44"/>
                  <a:pt x="13" y="44"/>
                  <a:pt x="13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73"/>
                  <a:pt x="15" y="73"/>
                  <a:pt x="15" y="73"/>
                </a:cubicBezTo>
                <a:cubicBezTo>
                  <a:pt x="15" y="74"/>
                  <a:pt x="16" y="76"/>
                  <a:pt x="18" y="76"/>
                </a:cubicBezTo>
                <a:cubicBezTo>
                  <a:pt x="20" y="76"/>
                  <a:pt x="21" y="74"/>
                  <a:pt x="21" y="73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40" name="Freeform: Shape 37"/>
          <p:cNvSpPr/>
          <p:nvPr/>
        </p:nvSpPr>
        <p:spPr bwMode="auto">
          <a:xfrm>
            <a:off x="2110783" y="4644851"/>
            <a:ext cx="216678" cy="632558"/>
          </a:xfrm>
          <a:custGeom>
            <a:avLst/>
            <a:gdLst>
              <a:gd name="T0" fmla="*/ 13 w 26"/>
              <a:gd name="T1" fmla="*/ 12 h 76"/>
              <a:gd name="T2" fmla="*/ 19 w 26"/>
              <a:gd name="T3" fmla="*/ 6 h 76"/>
              <a:gd name="T4" fmla="*/ 13 w 26"/>
              <a:gd name="T5" fmla="*/ 0 h 76"/>
              <a:gd name="T6" fmla="*/ 8 w 26"/>
              <a:gd name="T7" fmla="*/ 6 h 76"/>
              <a:gd name="T8" fmla="*/ 13 w 26"/>
              <a:gd name="T9" fmla="*/ 12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3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3 h 76"/>
              <a:gd name="T30" fmla="*/ 9 w 26"/>
              <a:gd name="T31" fmla="*/ 76 h 76"/>
              <a:gd name="T32" fmla="*/ 12 w 26"/>
              <a:gd name="T33" fmla="*/ 73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3 h 76"/>
              <a:gd name="T40" fmla="*/ 18 w 26"/>
              <a:gd name="T41" fmla="*/ 76 h 76"/>
              <a:gd name="T42" fmla="*/ 21 w 26"/>
              <a:gd name="T43" fmla="*/ 73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2"/>
                </a:moveTo>
                <a:cubicBezTo>
                  <a:pt x="17" y="12"/>
                  <a:pt x="19" y="9"/>
                  <a:pt x="19" y="6"/>
                </a:cubicBezTo>
                <a:cubicBezTo>
                  <a:pt x="19" y="3"/>
                  <a:pt x="17" y="0"/>
                  <a:pt x="13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2"/>
                  <a:pt x="13" y="12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1" y="43"/>
                  <a:pt x="2" y="43"/>
                </a:cubicBezTo>
                <a:cubicBezTo>
                  <a:pt x="3" y="43"/>
                  <a:pt x="4" y="42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3"/>
                  <a:pt x="5" y="73"/>
                  <a:pt x="5" y="73"/>
                </a:cubicBezTo>
                <a:cubicBezTo>
                  <a:pt x="5" y="74"/>
                  <a:pt x="7" y="76"/>
                  <a:pt x="9" y="76"/>
                </a:cubicBezTo>
                <a:cubicBezTo>
                  <a:pt x="11" y="76"/>
                  <a:pt x="12" y="74"/>
                  <a:pt x="12" y="73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4"/>
                  <a:pt x="16" y="76"/>
                  <a:pt x="18" y="76"/>
                </a:cubicBezTo>
                <a:cubicBezTo>
                  <a:pt x="19" y="76"/>
                  <a:pt x="21" y="74"/>
                  <a:pt x="21" y="73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41" name="Freeform: Shape 38"/>
          <p:cNvSpPr/>
          <p:nvPr/>
        </p:nvSpPr>
        <p:spPr bwMode="auto">
          <a:xfrm>
            <a:off x="2470747" y="4644851"/>
            <a:ext cx="223667" cy="632558"/>
          </a:xfrm>
          <a:custGeom>
            <a:avLst/>
            <a:gdLst>
              <a:gd name="T0" fmla="*/ 14 w 27"/>
              <a:gd name="T1" fmla="*/ 12 h 76"/>
              <a:gd name="T2" fmla="*/ 20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2 h 76"/>
              <a:gd name="T10" fmla="*/ 27 w 27"/>
              <a:gd name="T11" fmla="*/ 19 h 76"/>
              <a:gd name="T12" fmla="*/ 22 w 27"/>
              <a:gd name="T13" fmla="*/ 14 h 76"/>
              <a:gd name="T14" fmla="*/ 6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3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3 h 76"/>
              <a:gd name="T30" fmla="*/ 9 w 27"/>
              <a:gd name="T31" fmla="*/ 76 h 76"/>
              <a:gd name="T32" fmla="*/ 13 w 27"/>
              <a:gd name="T33" fmla="*/ 73 h 76"/>
              <a:gd name="T34" fmla="*/ 13 w 27"/>
              <a:gd name="T35" fmla="*/ 44 h 76"/>
              <a:gd name="T36" fmla="*/ 15 w 27"/>
              <a:gd name="T37" fmla="*/ 44 h 76"/>
              <a:gd name="T38" fmla="*/ 15 w 27"/>
              <a:gd name="T39" fmla="*/ 73 h 76"/>
              <a:gd name="T40" fmla="*/ 18 w 27"/>
              <a:gd name="T41" fmla="*/ 76 h 76"/>
              <a:gd name="T42" fmla="*/ 22 w 27"/>
              <a:gd name="T43" fmla="*/ 73 h 76"/>
              <a:gd name="T44" fmla="*/ 22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2"/>
                </a:moveTo>
                <a:cubicBezTo>
                  <a:pt x="17" y="12"/>
                  <a:pt x="20" y="9"/>
                  <a:pt x="20" y="6"/>
                </a:cubicBezTo>
                <a:cubicBezTo>
                  <a:pt x="20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2"/>
                  <a:pt x="14" y="12"/>
                </a:cubicBezTo>
                <a:close/>
                <a:moveTo>
                  <a:pt x="27" y="19"/>
                </a:moveTo>
                <a:cubicBezTo>
                  <a:pt x="27" y="16"/>
                  <a:pt x="25" y="14"/>
                  <a:pt x="22" y="14"/>
                </a:cubicBezTo>
                <a:cubicBezTo>
                  <a:pt x="6" y="14"/>
                  <a:pt x="6" y="14"/>
                  <a:pt x="6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1" y="43"/>
                  <a:pt x="3" y="43"/>
                </a:cubicBezTo>
                <a:cubicBezTo>
                  <a:pt x="4" y="43"/>
                  <a:pt x="5" y="42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3"/>
                  <a:pt x="6" y="73"/>
                  <a:pt x="6" y="73"/>
                </a:cubicBezTo>
                <a:cubicBezTo>
                  <a:pt x="6" y="74"/>
                  <a:pt x="8" y="76"/>
                  <a:pt x="9" y="76"/>
                </a:cubicBezTo>
                <a:cubicBezTo>
                  <a:pt x="11" y="76"/>
                  <a:pt x="13" y="74"/>
                  <a:pt x="13" y="73"/>
                </a:cubicBezTo>
                <a:cubicBezTo>
                  <a:pt x="13" y="44"/>
                  <a:pt x="13" y="44"/>
                  <a:pt x="13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73"/>
                  <a:pt x="15" y="73"/>
                  <a:pt x="15" y="73"/>
                </a:cubicBezTo>
                <a:cubicBezTo>
                  <a:pt x="15" y="74"/>
                  <a:pt x="16" y="76"/>
                  <a:pt x="18" y="76"/>
                </a:cubicBezTo>
                <a:cubicBezTo>
                  <a:pt x="20" y="76"/>
                  <a:pt x="22" y="74"/>
                  <a:pt x="22" y="73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42" name="Freeform: Shape 39"/>
          <p:cNvSpPr/>
          <p:nvPr/>
        </p:nvSpPr>
        <p:spPr bwMode="auto">
          <a:xfrm>
            <a:off x="2834207" y="4644851"/>
            <a:ext cx="227162" cy="632558"/>
          </a:xfrm>
          <a:custGeom>
            <a:avLst/>
            <a:gdLst>
              <a:gd name="T0" fmla="*/ 13 w 27"/>
              <a:gd name="T1" fmla="*/ 12 h 76"/>
              <a:gd name="T2" fmla="*/ 19 w 27"/>
              <a:gd name="T3" fmla="*/ 6 h 76"/>
              <a:gd name="T4" fmla="*/ 13 w 27"/>
              <a:gd name="T5" fmla="*/ 0 h 76"/>
              <a:gd name="T6" fmla="*/ 8 w 27"/>
              <a:gd name="T7" fmla="*/ 6 h 76"/>
              <a:gd name="T8" fmla="*/ 13 w 27"/>
              <a:gd name="T9" fmla="*/ 12 h 76"/>
              <a:gd name="T10" fmla="*/ 27 w 27"/>
              <a:gd name="T11" fmla="*/ 19 h 76"/>
              <a:gd name="T12" fmla="*/ 21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2 w 27"/>
              <a:gd name="T21" fmla="*/ 43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3 h 76"/>
              <a:gd name="T30" fmla="*/ 9 w 27"/>
              <a:gd name="T31" fmla="*/ 76 h 76"/>
              <a:gd name="T32" fmla="*/ 12 w 27"/>
              <a:gd name="T33" fmla="*/ 73 h 76"/>
              <a:gd name="T34" fmla="*/ 12 w 27"/>
              <a:gd name="T35" fmla="*/ 44 h 76"/>
              <a:gd name="T36" fmla="*/ 14 w 27"/>
              <a:gd name="T37" fmla="*/ 44 h 76"/>
              <a:gd name="T38" fmla="*/ 14 w 27"/>
              <a:gd name="T39" fmla="*/ 73 h 76"/>
              <a:gd name="T40" fmla="*/ 18 w 27"/>
              <a:gd name="T41" fmla="*/ 76 h 76"/>
              <a:gd name="T42" fmla="*/ 21 w 27"/>
              <a:gd name="T43" fmla="*/ 73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4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3" y="12"/>
                </a:moveTo>
                <a:cubicBezTo>
                  <a:pt x="17" y="12"/>
                  <a:pt x="19" y="9"/>
                  <a:pt x="19" y="6"/>
                </a:cubicBezTo>
                <a:cubicBezTo>
                  <a:pt x="19" y="3"/>
                  <a:pt x="17" y="0"/>
                  <a:pt x="13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2"/>
                  <a:pt x="13" y="12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1" y="43"/>
                  <a:pt x="2" y="43"/>
                </a:cubicBezTo>
                <a:cubicBezTo>
                  <a:pt x="4" y="43"/>
                  <a:pt x="5" y="42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3"/>
                  <a:pt x="6" y="73"/>
                  <a:pt x="6" y="73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2" y="74"/>
                  <a:pt x="12" y="73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3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43" name="Freeform: Shape 40"/>
          <p:cNvSpPr/>
          <p:nvPr/>
        </p:nvSpPr>
        <p:spPr bwMode="auto">
          <a:xfrm>
            <a:off x="3201161" y="4644851"/>
            <a:ext cx="216678" cy="632558"/>
          </a:xfrm>
          <a:custGeom>
            <a:avLst/>
            <a:gdLst>
              <a:gd name="T0" fmla="*/ 13 w 26"/>
              <a:gd name="T1" fmla="*/ 12 h 76"/>
              <a:gd name="T2" fmla="*/ 19 w 26"/>
              <a:gd name="T3" fmla="*/ 6 h 76"/>
              <a:gd name="T4" fmla="*/ 13 w 26"/>
              <a:gd name="T5" fmla="*/ 0 h 76"/>
              <a:gd name="T6" fmla="*/ 7 w 26"/>
              <a:gd name="T7" fmla="*/ 6 h 76"/>
              <a:gd name="T8" fmla="*/ 13 w 26"/>
              <a:gd name="T9" fmla="*/ 12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3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3 h 76"/>
              <a:gd name="T30" fmla="*/ 9 w 26"/>
              <a:gd name="T31" fmla="*/ 76 h 76"/>
              <a:gd name="T32" fmla="*/ 12 w 26"/>
              <a:gd name="T33" fmla="*/ 73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3 h 76"/>
              <a:gd name="T40" fmla="*/ 17 w 26"/>
              <a:gd name="T41" fmla="*/ 76 h 76"/>
              <a:gd name="T42" fmla="*/ 21 w 26"/>
              <a:gd name="T43" fmla="*/ 73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2"/>
                </a:moveTo>
                <a:cubicBezTo>
                  <a:pt x="16" y="12"/>
                  <a:pt x="19" y="9"/>
                  <a:pt x="19" y="6"/>
                </a:cubicBezTo>
                <a:cubicBezTo>
                  <a:pt x="19" y="3"/>
                  <a:pt x="16" y="0"/>
                  <a:pt x="13" y="0"/>
                </a:cubicBezTo>
                <a:cubicBezTo>
                  <a:pt x="10" y="0"/>
                  <a:pt x="7" y="3"/>
                  <a:pt x="7" y="6"/>
                </a:cubicBezTo>
                <a:cubicBezTo>
                  <a:pt x="7" y="9"/>
                  <a:pt x="10" y="12"/>
                  <a:pt x="13" y="12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1" y="43"/>
                  <a:pt x="2" y="43"/>
                </a:cubicBezTo>
                <a:cubicBezTo>
                  <a:pt x="3" y="43"/>
                  <a:pt x="4" y="42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3"/>
                  <a:pt x="5" y="73"/>
                  <a:pt x="5" y="73"/>
                </a:cubicBezTo>
                <a:cubicBezTo>
                  <a:pt x="5" y="74"/>
                  <a:pt x="7" y="76"/>
                  <a:pt x="9" y="76"/>
                </a:cubicBezTo>
                <a:cubicBezTo>
                  <a:pt x="10" y="76"/>
                  <a:pt x="12" y="74"/>
                  <a:pt x="12" y="73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4"/>
                  <a:pt x="15" y="76"/>
                  <a:pt x="17" y="76"/>
                </a:cubicBezTo>
                <a:cubicBezTo>
                  <a:pt x="19" y="76"/>
                  <a:pt x="21" y="74"/>
                  <a:pt x="21" y="73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44" name="Freeform: Shape 41"/>
          <p:cNvSpPr/>
          <p:nvPr/>
        </p:nvSpPr>
        <p:spPr bwMode="auto">
          <a:xfrm>
            <a:off x="3561125" y="4644851"/>
            <a:ext cx="223667" cy="632558"/>
          </a:xfrm>
          <a:custGeom>
            <a:avLst/>
            <a:gdLst>
              <a:gd name="T0" fmla="*/ 14 w 27"/>
              <a:gd name="T1" fmla="*/ 12 h 76"/>
              <a:gd name="T2" fmla="*/ 19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2 h 76"/>
              <a:gd name="T10" fmla="*/ 27 w 27"/>
              <a:gd name="T11" fmla="*/ 19 h 76"/>
              <a:gd name="T12" fmla="*/ 21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2 w 27"/>
              <a:gd name="T21" fmla="*/ 43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3 h 76"/>
              <a:gd name="T30" fmla="*/ 9 w 27"/>
              <a:gd name="T31" fmla="*/ 76 h 76"/>
              <a:gd name="T32" fmla="*/ 12 w 27"/>
              <a:gd name="T33" fmla="*/ 73 h 76"/>
              <a:gd name="T34" fmla="*/ 12 w 27"/>
              <a:gd name="T35" fmla="*/ 44 h 76"/>
              <a:gd name="T36" fmla="*/ 14 w 27"/>
              <a:gd name="T37" fmla="*/ 44 h 76"/>
              <a:gd name="T38" fmla="*/ 14 w 27"/>
              <a:gd name="T39" fmla="*/ 73 h 76"/>
              <a:gd name="T40" fmla="*/ 18 w 27"/>
              <a:gd name="T41" fmla="*/ 76 h 76"/>
              <a:gd name="T42" fmla="*/ 21 w 27"/>
              <a:gd name="T43" fmla="*/ 73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4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2"/>
                </a:moveTo>
                <a:cubicBezTo>
                  <a:pt x="17" y="12"/>
                  <a:pt x="19" y="9"/>
                  <a:pt x="19" y="6"/>
                </a:cubicBezTo>
                <a:cubicBezTo>
                  <a:pt x="19" y="3"/>
                  <a:pt x="17" y="0"/>
                  <a:pt x="14" y="0"/>
                </a:cubicBezTo>
                <a:cubicBezTo>
                  <a:pt x="10" y="0"/>
                  <a:pt x="8" y="3"/>
                  <a:pt x="8" y="6"/>
                </a:cubicBezTo>
                <a:cubicBezTo>
                  <a:pt x="8" y="9"/>
                  <a:pt x="10" y="12"/>
                  <a:pt x="14" y="12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1" y="43"/>
                  <a:pt x="2" y="43"/>
                </a:cubicBezTo>
                <a:cubicBezTo>
                  <a:pt x="4" y="43"/>
                  <a:pt x="5" y="42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3"/>
                  <a:pt x="6" y="73"/>
                  <a:pt x="6" y="73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2" y="74"/>
                  <a:pt x="12" y="73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3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45" name="Freeform: Shape 42"/>
          <p:cNvSpPr/>
          <p:nvPr/>
        </p:nvSpPr>
        <p:spPr bwMode="auto">
          <a:xfrm>
            <a:off x="3924584" y="4644851"/>
            <a:ext cx="216678" cy="632558"/>
          </a:xfrm>
          <a:custGeom>
            <a:avLst/>
            <a:gdLst>
              <a:gd name="T0" fmla="*/ 13 w 26"/>
              <a:gd name="T1" fmla="*/ 12 h 76"/>
              <a:gd name="T2" fmla="*/ 19 w 26"/>
              <a:gd name="T3" fmla="*/ 6 h 76"/>
              <a:gd name="T4" fmla="*/ 13 w 26"/>
              <a:gd name="T5" fmla="*/ 0 h 76"/>
              <a:gd name="T6" fmla="*/ 7 w 26"/>
              <a:gd name="T7" fmla="*/ 6 h 76"/>
              <a:gd name="T8" fmla="*/ 13 w 26"/>
              <a:gd name="T9" fmla="*/ 12 h 76"/>
              <a:gd name="T10" fmla="*/ 26 w 26"/>
              <a:gd name="T11" fmla="*/ 19 h 76"/>
              <a:gd name="T12" fmla="*/ 21 w 26"/>
              <a:gd name="T13" fmla="*/ 14 h 76"/>
              <a:gd name="T14" fmla="*/ 5 w 26"/>
              <a:gd name="T15" fmla="*/ 14 h 76"/>
              <a:gd name="T16" fmla="*/ 0 w 26"/>
              <a:gd name="T17" fmla="*/ 19 h 76"/>
              <a:gd name="T18" fmla="*/ 0 w 26"/>
              <a:gd name="T19" fmla="*/ 40 h 76"/>
              <a:gd name="T20" fmla="*/ 2 w 26"/>
              <a:gd name="T21" fmla="*/ 43 h 76"/>
              <a:gd name="T22" fmla="*/ 4 w 26"/>
              <a:gd name="T23" fmla="*/ 40 h 76"/>
              <a:gd name="T24" fmla="*/ 4 w 26"/>
              <a:gd name="T25" fmla="*/ 21 h 76"/>
              <a:gd name="T26" fmla="*/ 5 w 26"/>
              <a:gd name="T27" fmla="*/ 21 h 76"/>
              <a:gd name="T28" fmla="*/ 5 w 26"/>
              <a:gd name="T29" fmla="*/ 73 h 76"/>
              <a:gd name="T30" fmla="*/ 9 w 26"/>
              <a:gd name="T31" fmla="*/ 76 h 76"/>
              <a:gd name="T32" fmla="*/ 12 w 26"/>
              <a:gd name="T33" fmla="*/ 73 h 76"/>
              <a:gd name="T34" fmla="*/ 12 w 26"/>
              <a:gd name="T35" fmla="*/ 44 h 76"/>
              <a:gd name="T36" fmla="*/ 14 w 26"/>
              <a:gd name="T37" fmla="*/ 44 h 76"/>
              <a:gd name="T38" fmla="*/ 14 w 26"/>
              <a:gd name="T39" fmla="*/ 73 h 76"/>
              <a:gd name="T40" fmla="*/ 17 w 26"/>
              <a:gd name="T41" fmla="*/ 76 h 76"/>
              <a:gd name="T42" fmla="*/ 21 w 26"/>
              <a:gd name="T43" fmla="*/ 73 h 76"/>
              <a:gd name="T44" fmla="*/ 21 w 26"/>
              <a:gd name="T45" fmla="*/ 21 h 76"/>
              <a:gd name="T46" fmla="*/ 22 w 26"/>
              <a:gd name="T47" fmla="*/ 21 h 76"/>
              <a:gd name="T48" fmla="*/ 22 w 26"/>
              <a:gd name="T49" fmla="*/ 40 h 76"/>
              <a:gd name="T50" fmla="*/ 24 w 26"/>
              <a:gd name="T51" fmla="*/ 42 h 76"/>
              <a:gd name="T52" fmla="*/ 26 w 26"/>
              <a:gd name="T53" fmla="*/ 40 h 76"/>
              <a:gd name="T54" fmla="*/ 26 w 26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" h="76">
                <a:moveTo>
                  <a:pt x="13" y="12"/>
                </a:moveTo>
                <a:cubicBezTo>
                  <a:pt x="16" y="12"/>
                  <a:pt x="19" y="9"/>
                  <a:pt x="19" y="6"/>
                </a:cubicBezTo>
                <a:cubicBezTo>
                  <a:pt x="19" y="3"/>
                  <a:pt x="16" y="0"/>
                  <a:pt x="13" y="0"/>
                </a:cubicBezTo>
                <a:cubicBezTo>
                  <a:pt x="10" y="0"/>
                  <a:pt x="7" y="3"/>
                  <a:pt x="7" y="6"/>
                </a:cubicBezTo>
                <a:cubicBezTo>
                  <a:pt x="7" y="9"/>
                  <a:pt x="10" y="12"/>
                  <a:pt x="13" y="12"/>
                </a:cubicBezTo>
                <a:close/>
                <a:moveTo>
                  <a:pt x="26" y="19"/>
                </a:moveTo>
                <a:cubicBezTo>
                  <a:pt x="26" y="16"/>
                  <a:pt x="24" y="14"/>
                  <a:pt x="21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2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1" y="43"/>
                  <a:pt x="2" y="43"/>
                </a:cubicBezTo>
                <a:cubicBezTo>
                  <a:pt x="3" y="43"/>
                  <a:pt x="4" y="42"/>
                  <a:pt x="4" y="4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73"/>
                  <a:pt x="5" y="73"/>
                  <a:pt x="5" y="73"/>
                </a:cubicBezTo>
                <a:cubicBezTo>
                  <a:pt x="5" y="74"/>
                  <a:pt x="7" y="76"/>
                  <a:pt x="9" y="76"/>
                </a:cubicBezTo>
                <a:cubicBezTo>
                  <a:pt x="11" y="76"/>
                  <a:pt x="12" y="74"/>
                  <a:pt x="12" y="73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4"/>
                  <a:pt x="15" y="76"/>
                  <a:pt x="17" y="76"/>
                </a:cubicBezTo>
                <a:cubicBezTo>
                  <a:pt x="19" y="76"/>
                  <a:pt x="21" y="74"/>
                  <a:pt x="21" y="73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4" y="42"/>
                </a:cubicBezTo>
                <a:cubicBezTo>
                  <a:pt x="25" y="42"/>
                  <a:pt x="26" y="41"/>
                  <a:pt x="26" y="40"/>
                </a:cubicBezTo>
                <a:lnTo>
                  <a:pt x="26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46" name="Freeform: Shape 43"/>
          <p:cNvSpPr/>
          <p:nvPr/>
        </p:nvSpPr>
        <p:spPr bwMode="auto">
          <a:xfrm>
            <a:off x="4284549" y="4644851"/>
            <a:ext cx="223667" cy="632558"/>
          </a:xfrm>
          <a:custGeom>
            <a:avLst/>
            <a:gdLst>
              <a:gd name="T0" fmla="*/ 14 w 27"/>
              <a:gd name="T1" fmla="*/ 12 h 76"/>
              <a:gd name="T2" fmla="*/ 19 w 27"/>
              <a:gd name="T3" fmla="*/ 6 h 76"/>
              <a:gd name="T4" fmla="*/ 14 w 27"/>
              <a:gd name="T5" fmla="*/ 0 h 76"/>
              <a:gd name="T6" fmla="*/ 8 w 27"/>
              <a:gd name="T7" fmla="*/ 6 h 76"/>
              <a:gd name="T8" fmla="*/ 14 w 27"/>
              <a:gd name="T9" fmla="*/ 12 h 76"/>
              <a:gd name="T10" fmla="*/ 27 w 27"/>
              <a:gd name="T11" fmla="*/ 19 h 76"/>
              <a:gd name="T12" fmla="*/ 22 w 27"/>
              <a:gd name="T13" fmla="*/ 14 h 76"/>
              <a:gd name="T14" fmla="*/ 5 w 27"/>
              <a:gd name="T15" fmla="*/ 14 h 76"/>
              <a:gd name="T16" fmla="*/ 0 w 27"/>
              <a:gd name="T17" fmla="*/ 19 h 76"/>
              <a:gd name="T18" fmla="*/ 0 w 27"/>
              <a:gd name="T19" fmla="*/ 40 h 76"/>
              <a:gd name="T20" fmla="*/ 3 w 27"/>
              <a:gd name="T21" fmla="*/ 43 h 76"/>
              <a:gd name="T22" fmla="*/ 5 w 27"/>
              <a:gd name="T23" fmla="*/ 40 h 76"/>
              <a:gd name="T24" fmla="*/ 5 w 27"/>
              <a:gd name="T25" fmla="*/ 21 h 76"/>
              <a:gd name="T26" fmla="*/ 6 w 27"/>
              <a:gd name="T27" fmla="*/ 21 h 76"/>
              <a:gd name="T28" fmla="*/ 6 w 27"/>
              <a:gd name="T29" fmla="*/ 73 h 76"/>
              <a:gd name="T30" fmla="*/ 9 w 27"/>
              <a:gd name="T31" fmla="*/ 76 h 76"/>
              <a:gd name="T32" fmla="*/ 13 w 27"/>
              <a:gd name="T33" fmla="*/ 73 h 76"/>
              <a:gd name="T34" fmla="*/ 13 w 27"/>
              <a:gd name="T35" fmla="*/ 44 h 76"/>
              <a:gd name="T36" fmla="*/ 14 w 27"/>
              <a:gd name="T37" fmla="*/ 44 h 76"/>
              <a:gd name="T38" fmla="*/ 14 w 27"/>
              <a:gd name="T39" fmla="*/ 73 h 76"/>
              <a:gd name="T40" fmla="*/ 18 w 27"/>
              <a:gd name="T41" fmla="*/ 76 h 76"/>
              <a:gd name="T42" fmla="*/ 21 w 27"/>
              <a:gd name="T43" fmla="*/ 73 h 76"/>
              <a:gd name="T44" fmla="*/ 21 w 27"/>
              <a:gd name="T45" fmla="*/ 21 h 76"/>
              <a:gd name="T46" fmla="*/ 22 w 27"/>
              <a:gd name="T47" fmla="*/ 21 h 76"/>
              <a:gd name="T48" fmla="*/ 22 w 27"/>
              <a:gd name="T49" fmla="*/ 40 h 76"/>
              <a:gd name="T50" fmla="*/ 25 w 27"/>
              <a:gd name="T51" fmla="*/ 42 h 76"/>
              <a:gd name="T52" fmla="*/ 27 w 27"/>
              <a:gd name="T53" fmla="*/ 40 h 76"/>
              <a:gd name="T54" fmla="*/ 27 w 27"/>
              <a:gd name="T55" fmla="*/ 1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" h="76">
                <a:moveTo>
                  <a:pt x="14" y="12"/>
                </a:moveTo>
                <a:cubicBezTo>
                  <a:pt x="17" y="12"/>
                  <a:pt x="19" y="9"/>
                  <a:pt x="19" y="6"/>
                </a:cubicBezTo>
                <a:cubicBezTo>
                  <a:pt x="19" y="3"/>
                  <a:pt x="17" y="0"/>
                  <a:pt x="14" y="0"/>
                </a:cubicBezTo>
                <a:cubicBezTo>
                  <a:pt x="11" y="0"/>
                  <a:pt x="8" y="3"/>
                  <a:pt x="8" y="6"/>
                </a:cubicBezTo>
                <a:cubicBezTo>
                  <a:pt x="8" y="9"/>
                  <a:pt x="11" y="12"/>
                  <a:pt x="14" y="12"/>
                </a:cubicBezTo>
                <a:close/>
                <a:moveTo>
                  <a:pt x="27" y="19"/>
                </a:moveTo>
                <a:cubicBezTo>
                  <a:pt x="27" y="16"/>
                  <a:pt x="24" y="14"/>
                  <a:pt x="22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0" y="16"/>
                  <a:pt x="0" y="1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1" y="43"/>
                  <a:pt x="3" y="43"/>
                </a:cubicBezTo>
                <a:cubicBezTo>
                  <a:pt x="4" y="43"/>
                  <a:pt x="5" y="42"/>
                  <a:pt x="5" y="40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73"/>
                  <a:pt x="6" y="73"/>
                  <a:pt x="6" y="73"/>
                </a:cubicBezTo>
                <a:cubicBezTo>
                  <a:pt x="6" y="74"/>
                  <a:pt x="7" y="76"/>
                  <a:pt x="9" y="76"/>
                </a:cubicBezTo>
                <a:cubicBezTo>
                  <a:pt x="11" y="76"/>
                  <a:pt x="13" y="74"/>
                  <a:pt x="13" y="73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4"/>
                  <a:pt x="16" y="76"/>
                  <a:pt x="18" y="76"/>
                </a:cubicBezTo>
                <a:cubicBezTo>
                  <a:pt x="20" y="76"/>
                  <a:pt x="21" y="74"/>
                  <a:pt x="21" y="73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3" y="42"/>
                  <a:pt x="25" y="42"/>
                </a:cubicBezTo>
                <a:cubicBezTo>
                  <a:pt x="26" y="42"/>
                  <a:pt x="27" y="41"/>
                  <a:pt x="27" y="40"/>
                </a:cubicBezTo>
                <a:lnTo>
                  <a:pt x="27" y="19"/>
                </a:lnTo>
                <a:close/>
              </a:path>
            </a:pathLst>
          </a:custGeom>
          <a:solidFill>
            <a:srgbClr val="D8DADD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48" name="TextBox 44"/>
          <p:cNvSpPr txBox="1"/>
          <p:nvPr/>
        </p:nvSpPr>
        <p:spPr>
          <a:xfrm>
            <a:off x="5865631" y="2824323"/>
            <a:ext cx="726481" cy="461665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r>
              <a:rPr lang="en-US" sz="2400">
                <a:solidFill>
                  <a:srgbClr val="FFD200"/>
                </a:solidFill>
                <a:latin typeface="Impact" panose="020B0806030902050204" pitchFamily="34" charset="0"/>
              </a:rPr>
              <a:t>30%</a:t>
            </a:r>
            <a:endParaRPr lang="en-US" sz="2400">
              <a:solidFill>
                <a:srgbClr val="FFD200"/>
              </a:solidFill>
              <a:latin typeface="Impact" panose="020B0806030902050204" pitchFamily="34" charset="0"/>
            </a:endParaRPr>
          </a:p>
        </p:txBody>
      </p:sp>
      <p:sp>
        <p:nvSpPr>
          <p:cNvPr id="51" name="TextBox 45"/>
          <p:cNvSpPr txBox="1"/>
          <p:nvPr/>
        </p:nvSpPr>
        <p:spPr>
          <a:xfrm>
            <a:off x="5865780" y="3793634"/>
            <a:ext cx="728084" cy="461665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r>
              <a:rPr lang="en-US" sz="2400">
                <a:solidFill>
                  <a:srgbClr val="FFD200"/>
                </a:solidFill>
                <a:latin typeface="Impact" panose="020B0806030902050204" pitchFamily="34" charset="0"/>
              </a:rPr>
              <a:t>50%</a:t>
            </a:r>
            <a:endParaRPr lang="en-US" sz="2400">
              <a:solidFill>
                <a:srgbClr val="FFD200"/>
              </a:solidFill>
              <a:latin typeface="Impact" panose="020B0806030902050204" pitchFamily="34" charset="0"/>
            </a:endParaRPr>
          </a:p>
        </p:txBody>
      </p:sp>
      <p:sp>
        <p:nvSpPr>
          <p:cNvPr id="54" name="TextBox 46"/>
          <p:cNvSpPr txBox="1"/>
          <p:nvPr/>
        </p:nvSpPr>
        <p:spPr>
          <a:xfrm>
            <a:off x="5865630" y="4762946"/>
            <a:ext cx="729687" cy="461665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r>
              <a:rPr lang="en-US" sz="2400">
                <a:solidFill>
                  <a:srgbClr val="FFD200"/>
                </a:solidFill>
                <a:latin typeface="Impact" panose="020B0806030902050204" pitchFamily="34" charset="0"/>
              </a:rPr>
              <a:t>60%</a:t>
            </a:r>
            <a:endParaRPr lang="en-US" sz="2400">
              <a:solidFill>
                <a:srgbClr val="FFD200"/>
              </a:solidFill>
              <a:latin typeface="Impact" panose="020B080603090205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6657472" y="178963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6657472" y="2102583"/>
            <a:ext cx="4798804" cy="62207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657472" y="2767216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6657472" y="3080167"/>
            <a:ext cx="4798804" cy="62207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657472" y="373933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657472" y="4052283"/>
            <a:ext cx="4798804" cy="62207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657472" y="471144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6657472" y="5024399"/>
            <a:ext cx="4798804" cy="622076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/>
      <p:bldP spid="51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88255" y="1822767"/>
            <a:ext cx="3415489" cy="3212466"/>
            <a:chOff x="4217881" y="2062374"/>
            <a:chExt cx="3415489" cy="3212466"/>
          </a:xfrm>
        </p:grpSpPr>
        <p:sp>
          <p:nvSpPr>
            <p:cNvPr id="3" name="Oval 3"/>
            <p:cNvSpPr/>
            <p:nvPr/>
          </p:nvSpPr>
          <p:spPr>
            <a:xfrm>
              <a:off x="4424662" y="2242114"/>
              <a:ext cx="936171" cy="936171"/>
            </a:xfrm>
            <a:prstGeom prst="ellipse">
              <a:avLst/>
            </a:prstGeom>
            <a:solidFill>
              <a:srgbClr val="FFD200"/>
            </a:solidFill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3000" dirty="0">
                  <a:latin typeface="思源黑体 Normal" panose="020B0400000000000000" pitchFamily="34" charset="-122"/>
                  <a:ea typeface="思源黑体 Normal" panose="020B0400000000000000" pitchFamily="34" charset="-122"/>
                  <a:sym typeface="FZHei-B01S" panose="02010601030101010101" pitchFamily="2" charset="-122"/>
                </a:rPr>
                <a:t>1</a:t>
              </a:r>
              <a:endParaRPr sz="3000" dirty="0"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4" name="Arc 18"/>
            <p:cNvSpPr/>
            <p:nvPr/>
          </p:nvSpPr>
          <p:spPr>
            <a:xfrm rot="16200000">
              <a:off x="4297617" y="2111255"/>
              <a:ext cx="1190255" cy="1190255"/>
            </a:xfrm>
            <a:prstGeom prst="arc">
              <a:avLst>
                <a:gd name="adj1" fmla="val 16041187"/>
                <a:gd name="adj2" fmla="val 426928"/>
              </a:avLst>
            </a:prstGeom>
            <a:ln>
              <a:solidFill>
                <a:srgbClr val="FFD200"/>
              </a:solidFill>
              <a:headEnd type="oval"/>
              <a:tailEnd type="oval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sz="3000" dirty="0"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5" name="Oval 19"/>
            <p:cNvSpPr/>
            <p:nvPr/>
          </p:nvSpPr>
          <p:spPr>
            <a:xfrm>
              <a:off x="4361141" y="2242113"/>
              <a:ext cx="138223" cy="138223"/>
            </a:xfrm>
            <a:prstGeom prst="ellipse">
              <a:avLst/>
            </a:prstGeom>
            <a:solidFill>
              <a:srgbClr val="FFD200"/>
            </a:solidFill>
            <a:ln w="28575">
              <a:solidFill>
                <a:srgbClr val="FFD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3000" dirty="0">
                <a:ln>
                  <a:solidFill>
                    <a:schemeClr val="accent2"/>
                  </a:solidFill>
                </a:ln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cxnSp>
          <p:nvCxnSpPr>
            <p:cNvPr id="6" name="Straight Connector 25"/>
            <p:cNvCxnSpPr/>
            <p:nvPr/>
          </p:nvCxnSpPr>
          <p:spPr>
            <a:xfrm rot="16200000" flipV="1">
              <a:off x="4204413" y="2075842"/>
              <a:ext cx="179738" cy="152802"/>
            </a:xfrm>
            <a:prstGeom prst="line">
              <a:avLst/>
            </a:prstGeom>
            <a:solidFill>
              <a:srgbClr val="FFD200"/>
            </a:solidFill>
            <a:ln>
              <a:solidFill>
                <a:srgbClr val="FFD200"/>
              </a:solidFill>
              <a:tailEnd type="oval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7"/>
            <p:cNvCxnSpPr>
              <a:stCxn id="3" idx="6"/>
              <a:endCxn id="19" idx="2"/>
            </p:cNvCxnSpPr>
            <p:nvPr/>
          </p:nvCxnSpPr>
          <p:spPr>
            <a:xfrm flipV="1">
              <a:off x="5360833" y="2710199"/>
              <a:ext cx="1119455" cy="1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8"/>
            <p:cNvCxnSpPr>
              <a:stCxn id="19" idx="4"/>
              <a:endCxn id="31" idx="0"/>
            </p:cNvCxnSpPr>
            <p:nvPr/>
          </p:nvCxnSpPr>
          <p:spPr>
            <a:xfrm flipH="1">
              <a:off x="6948373" y="3178284"/>
              <a:ext cx="1" cy="977661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9"/>
            <p:cNvCxnSpPr>
              <a:stCxn id="3" idx="4"/>
              <a:endCxn id="25" idx="0"/>
            </p:cNvCxnSpPr>
            <p:nvPr/>
          </p:nvCxnSpPr>
          <p:spPr>
            <a:xfrm flipH="1">
              <a:off x="4892747" y="3178285"/>
              <a:ext cx="1" cy="97766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0"/>
            <p:cNvCxnSpPr>
              <a:stCxn id="25" idx="6"/>
              <a:endCxn id="31" idx="2"/>
            </p:cNvCxnSpPr>
            <p:nvPr/>
          </p:nvCxnSpPr>
          <p:spPr>
            <a:xfrm>
              <a:off x="5360832" y="4624031"/>
              <a:ext cx="1119455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4"/>
            <p:cNvSpPr/>
            <p:nvPr/>
          </p:nvSpPr>
          <p:spPr>
            <a:xfrm>
              <a:off x="6480288" y="2242113"/>
              <a:ext cx="936171" cy="936171"/>
            </a:xfrm>
            <a:prstGeom prst="ellipse">
              <a:avLst/>
            </a:prstGeom>
            <a:solidFill>
              <a:srgbClr val="FFD200"/>
            </a:solidFill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3000" dirty="0">
                  <a:latin typeface="思源黑体 Normal" panose="020B0400000000000000" pitchFamily="34" charset="-122"/>
                  <a:ea typeface="思源黑体 Normal" panose="020B0400000000000000" pitchFamily="34" charset="-122"/>
                  <a:sym typeface="FZHei-B01S" panose="02010601030101010101" pitchFamily="2" charset="-122"/>
                </a:rPr>
                <a:t>2</a:t>
              </a:r>
              <a:endParaRPr sz="3000" dirty="0"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0" name="Arc 16"/>
            <p:cNvSpPr/>
            <p:nvPr/>
          </p:nvSpPr>
          <p:spPr>
            <a:xfrm>
              <a:off x="6353246" y="2109553"/>
              <a:ext cx="1190255" cy="1190255"/>
            </a:xfrm>
            <a:prstGeom prst="arc">
              <a:avLst>
                <a:gd name="adj1" fmla="val 16200000"/>
                <a:gd name="adj2" fmla="val 426928"/>
              </a:avLst>
            </a:prstGeom>
            <a:ln>
              <a:solidFill>
                <a:srgbClr val="FFD200"/>
              </a:solidFill>
              <a:headEnd type="oval"/>
              <a:tailEnd type="oval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sz="3000" dirty="0"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1" name="Oval 17"/>
            <p:cNvSpPr/>
            <p:nvPr/>
          </p:nvSpPr>
          <p:spPr>
            <a:xfrm>
              <a:off x="7341757" y="2242113"/>
              <a:ext cx="138223" cy="138223"/>
            </a:xfrm>
            <a:prstGeom prst="ellipse">
              <a:avLst/>
            </a:prstGeom>
            <a:solidFill>
              <a:srgbClr val="FFD200"/>
            </a:solidFill>
            <a:ln w="28575">
              <a:solidFill>
                <a:srgbClr val="FFD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3000" dirty="0"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cxnSp>
          <p:nvCxnSpPr>
            <p:cNvPr id="22" name="Straight Connector 24"/>
            <p:cNvCxnSpPr/>
            <p:nvPr/>
          </p:nvCxnSpPr>
          <p:spPr>
            <a:xfrm flipV="1">
              <a:off x="7453632" y="2122908"/>
              <a:ext cx="179738" cy="152802"/>
            </a:xfrm>
            <a:prstGeom prst="line">
              <a:avLst/>
            </a:prstGeom>
            <a:solidFill>
              <a:srgbClr val="FFD200"/>
            </a:solidFill>
            <a:ln>
              <a:solidFill>
                <a:srgbClr val="FFD200"/>
              </a:solidFill>
              <a:tailEnd type="oval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Oval 5"/>
            <p:cNvSpPr/>
            <p:nvPr/>
          </p:nvSpPr>
          <p:spPr>
            <a:xfrm>
              <a:off x="4424661" y="4155945"/>
              <a:ext cx="936171" cy="936171"/>
            </a:xfrm>
            <a:prstGeom prst="ellipse">
              <a:avLst/>
            </a:prstGeom>
            <a:solidFill>
              <a:srgbClr val="FFD200"/>
            </a:solidFill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3000" dirty="0">
                  <a:latin typeface="思源黑体 Normal" panose="020B0400000000000000" pitchFamily="34" charset="-122"/>
                  <a:ea typeface="思源黑体 Normal" panose="020B0400000000000000" pitchFamily="34" charset="-122"/>
                  <a:sym typeface="FZHei-B01S" panose="02010601030101010101" pitchFamily="2" charset="-122"/>
                </a:rPr>
                <a:t>3</a:t>
              </a:r>
              <a:endParaRPr sz="3000" dirty="0"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6" name="Arc 22"/>
            <p:cNvSpPr/>
            <p:nvPr/>
          </p:nvSpPr>
          <p:spPr>
            <a:xfrm flipH="1" flipV="1">
              <a:off x="4294282" y="4028902"/>
              <a:ext cx="1190255" cy="1190255"/>
            </a:xfrm>
            <a:prstGeom prst="arc">
              <a:avLst>
                <a:gd name="adj1" fmla="val 16003478"/>
                <a:gd name="adj2" fmla="val 206120"/>
              </a:avLst>
            </a:prstGeom>
            <a:ln>
              <a:solidFill>
                <a:srgbClr val="FFD200"/>
              </a:solidFill>
              <a:headEnd type="oval"/>
              <a:tailEnd type="oval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sz="3000" dirty="0"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7" name="Oval 23"/>
            <p:cNvSpPr/>
            <p:nvPr/>
          </p:nvSpPr>
          <p:spPr>
            <a:xfrm>
              <a:off x="4365518" y="4969568"/>
              <a:ext cx="138223" cy="138223"/>
            </a:xfrm>
            <a:prstGeom prst="ellipse">
              <a:avLst/>
            </a:prstGeom>
            <a:solidFill>
              <a:srgbClr val="FFD200"/>
            </a:solidFill>
            <a:ln w="28575">
              <a:solidFill>
                <a:srgbClr val="FFD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3000" dirty="0"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cxnSp>
          <p:nvCxnSpPr>
            <p:cNvPr id="28" name="Straight Connector 26"/>
            <p:cNvCxnSpPr/>
            <p:nvPr/>
          </p:nvCxnSpPr>
          <p:spPr>
            <a:xfrm rot="5400000">
              <a:off x="4204413" y="5108570"/>
              <a:ext cx="179738" cy="152802"/>
            </a:xfrm>
            <a:prstGeom prst="line">
              <a:avLst/>
            </a:prstGeom>
            <a:solidFill>
              <a:srgbClr val="FFD200"/>
            </a:solidFill>
            <a:ln>
              <a:solidFill>
                <a:srgbClr val="FFD200"/>
              </a:solidFill>
              <a:tailEnd type="oval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1" name="Oval 6"/>
            <p:cNvSpPr/>
            <p:nvPr/>
          </p:nvSpPr>
          <p:spPr>
            <a:xfrm>
              <a:off x="6480287" y="4155945"/>
              <a:ext cx="936171" cy="936171"/>
            </a:xfrm>
            <a:prstGeom prst="ellipse">
              <a:avLst/>
            </a:prstGeom>
            <a:solidFill>
              <a:srgbClr val="FFD200"/>
            </a:solidFill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3000" dirty="0">
                  <a:latin typeface="思源黑体 Normal" panose="020B0400000000000000" pitchFamily="34" charset="-122"/>
                  <a:ea typeface="思源黑体 Normal" panose="020B0400000000000000" pitchFamily="34" charset="-122"/>
                  <a:sym typeface="FZHei-B01S" panose="02010601030101010101" pitchFamily="2" charset="-122"/>
                </a:rPr>
                <a:t>4</a:t>
              </a:r>
              <a:endParaRPr sz="3000" dirty="0"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32" name="Arc 20"/>
            <p:cNvSpPr/>
            <p:nvPr/>
          </p:nvSpPr>
          <p:spPr>
            <a:xfrm flipV="1">
              <a:off x="6353246" y="4028903"/>
              <a:ext cx="1190255" cy="1190255"/>
            </a:xfrm>
            <a:prstGeom prst="arc">
              <a:avLst>
                <a:gd name="adj1" fmla="val 16003478"/>
                <a:gd name="adj2" fmla="val 426928"/>
              </a:avLst>
            </a:prstGeom>
            <a:ln>
              <a:solidFill>
                <a:srgbClr val="FFD200"/>
              </a:solidFill>
              <a:headEnd type="oval"/>
              <a:tailEnd type="oval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sz="3000" dirty="0"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33" name="Oval 21"/>
            <p:cNvSpPr/>
            <p:nvPr/>
          </p:nvSpPr>
          <p:spPr>
            <a:xfrm>
              <a:off x="7332054" y="4969569"/>
              <a:ext cx="138223" cy="138223"/>
            </a:xfrm>
            <a:prstGeom prst="ellipse">
              <a:avLst/>
            </a:prstGeom>
            <a:solidFill>
              <a:srgbClr val="FFD200"/>
            </a:solidFill>
            <a:ln w="28575">
              <a:solidFill>
                <a:srgbClr val="FFD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3000" dirty="0">
                <a:latin typeface="思源黑体 Normal" panose="020B0400000000000000" pitchFamily="34" charset="-122"/>
                <a:ea typeface="思源黑体 Normal" panose="020B0400000000000000" pitchFamily="34" charset="-122"/>
                <a:sym typeface="FZHei-B01S" panose="02010601030101010101" pitchFamily="2" charset="-122"/>
              </a:endParaRPr>
            </a:p>
          </p:txBody>
        </p:sp>
        <p:cxnSp>
          <p:nvCxnSpPr>
            <p:cNvPr id="34" name="Straight Connector 27"/>
            <p:cNvCxnSpPr/>
            <p:nvPr/>
          </p:nvCxnSpPr>
          <p:spPr>
            <a:xfrm>
              <a:off x="7453632" y="5084681"/>
              <a:ext cx="179738" cy="152802"/>
            </a:xfrm>
            <a:prstGeom prst="line">
              <a:avLst/>
            </a:prstGeom>
            <a:solidFill>
              <a:srgbClr val="FFD200"/>
            </a:solidFill>
            <a:ln>
              <a:solidFill>
                <a:srgbClr val="FFD200"/>
              </a:solidFill>
              <a:tailEnd type="oval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41" name="文本框 40"/>
          <p:cNvSpPr txBox="1"/>
          <p:nvPr/>
        </p:nvSpPr>
        <p:spPr>
          <a:xfrm>
            <a:off x="1042850" y="1692329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41132" y="2002505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042850" y="4419785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041132" y="472996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058598" y="1692329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056880" y="2002505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058598" y="4419785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056880" y="472996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菱形 2"/>
          <p:cNvSpPr/>
          <p:nvPr/>
        </p:nvSpPr>
        <p:spPr>
          <a:xfrm>
            <a:off x="4880262" y="2214538"/>
            <a:ext cx="2427037" cy="2428924"/>
          </a:xfrm>
          <a:prstGeom prst="diamond">
            <a:avLst/>
          </a:prstGeom>
          <a:solidFill>
            <a:srgbClr val="FFD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4" name="菱形 3"/>
          <p:cNvSpPr/>
          <p:nvPr/>
        </p:nvSpPr>
        <p:spPr>
          <a:xfrm>
            <a:off x="1294811" y="2616839"/>
            <a:ext cx="1626210" cy="1624319"/>
          </a:xfrm>
          <a:prstGeom prst="diamond">
            <a:avLst/>
          </a:prstGeom>
          <a:solidFill>
            <a:srgbClr val="FFD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3089119" y="2616839"/>
            <a:ext cx="1624320" cy="1624319"/>
          </a:xfrm>
          <a:prstGeom prst="diamond">
            <a:avLst/>
          </a:prstGeom>
          <a:solidFill>
            <a:srgbClr val="FFD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6" name="菱形 5"/>
          <p:cNvSpPr/>
          <p:nvPr/>
        </p:nvSpPr>
        <p:spPr>
          <a:xfrm>
            <a:off x="7478561" y="2616839"/>
            <a:ext cx="1624320" cy="1624319"/>
          </a:xfrm>
          <a:prstGeom prst="diamond">
            <a:avLst/>
          </a:prstGeom>
          <a:solidFill>
            <a:srgbClr val="FFD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9270981" y="2616839"/>
            <a:ext cx="1626208" cy="1624319"/>
          </a:xfrm>
          <a:prstGeom prst="diamond">
            <a:avLst/>
          </a:prstGeom>
          <a:solidFill>
            <a:srgbClr val="FFD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2694372" y="3623540"/>
            <a:ext cx="619509" cy="617618"/>
          </a:xfrm>
          <a:prstGeom prst="diamond">
            <a:avLst/>
          </a:prstGeom>
          <a:solidFill>
            <a:srgbClr val="FFD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4469792" y="2616839"/>
            <a:ext cx="619509" cy="619508"/>
          </a:xfrm>
          <a:prstGeom prst="diamond">
            <a:avLst/>
          </a:prstGeom>
          <a:solidFill>
            <a:srgbClr val="FFD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089480" y="3619763"/>
            <a:ext cx="619509" cy="617618"/>
          </a:xfrm>
          <a:prstGeom prst="diamond">
            <a:avLst/>
          </a:prstGeom>
          <a:solidFill>
            <a:srgbClr val="FFD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8878122" y="2635726"/>
            <a:ext cx="619509" cy="619508"/>
          </a:xfrm>
          <a:prstGeom prst="diamond">
            <a:avLst/>
          </a:prstGeom>
          <a:solidFill>
            <a:srgbClr val="FFD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12" name="KSO_Shape"/>
          <p:cNvSpPr/>
          <p:nvPr/>
        </p:nvSpPr>
        <p:spPr bwMode="auto">
          <a:xfrm>
            <a:off x="1806662" y="3073915"/>
            <a:ext cx="702613" cy="636507"/>
          </a:xfrm>
          <a:custGeom>
            <a:avLst/>
            <a:gdLst>
              <a:gd name="T0" fmla="*/ 726341 w 2395538"/>
              <a:gd name="T1" fmla="*/ 2170112 h 2170112"/>
              <a:gd name="T2" fmla="*/ 1441768 w 2395538"/>
              <a:gd name="T3" fmla="*/ 728510 h 2170112"/>
              <a:gd name="T4" fmla="*/ 1885633 w 2395538"/>
              <a:gd name="T5" fmla="*/ 1143658 h 2170112"/>
              <a:gd name="T6" fmla="*/ 1870393 w 2395538"/>
              <a:gd name="T7" fmla="*/ 1187775 h 2170112"/>
              <a:gd name="T8" fmla="*/ 1824038 w 2395538"/>
              <a:gd name="T9" fmla="*/ 1209358 h 2170112"/>
              <a:gd name="T10" fmla="*/ 1774825 w 2395538"/>
              <a:gd name="T11" fmla="*/ 1196345 h 2170112"/>
              <a:gd name="T12" fmla="*/ 87630 w 2395538"/>
              <a:gd name="T13" fmla="*/ 1207136 h 2170112"/>
              <a:gd name="T14" fmla="*/ 36195 w 2395538"/>
              <a:gd name="T15" fmla="*/ 1203010 h 2170112"/>
              <a:gd name="T16" fmla="*/ 2540 w 2395538"/>
              <a:gd name="T17" fmla="*/ 1166510 h 2170112"/>
              <a:gd name="T18" fmla="*/ 7937 w 2395538"/>
              <a:gd name="T19" fmla="*/ 1121123 h 2170112"/>
              <a:gd name="T20" fmla="*/ 1968140 w 2395538"/>
              <a:gd name="T21" fmla="*/ 219388 h 2170112"/>
              <a:gd name="T22" fmla="*/ 2114413 w 2395538"/>
              <a:gd name="T23" fmla="*/ 243789 h 2170112"/>
              <a:gd name="T24" fmla="*/ 2240697 w 2395538"/>
              <a:gd name="T25" fmla="*/ 284667 h 2170112"/>
              <a:gd name="T26" fmla="*/ 2388557 w 2395538"/>
              <a:gd name="T27" fmla="*/ 355016 h 2170112"/>
              <a:gd name="T28" fmla="*/ 2336521 w 2395538"/>
              <a:gd name="T29" fmla="*/ 373079 h 2170112"/>
              <a:gd name="T30" fmla="*/ 2250533 w 2395538"/>
              <a:gd name="T31" fmla="*/ 415225 h 2170112"/>
              <a:gd name="T32" fmla="*/ 2138845 w 2395538"/>
              <a:gd name="T33" fmla="*/ 508390 h 2170112"/>
              <a:gd name="T34" fmla="*/ 2044926 w 2395538"/>
              <a:gd name="T35" fmla="*/ 621519 h 2170112"/>
              <a:gd name="T36" fmla="*/ 1960525 w 2395538"/>
              <a:gd name="T37" fmla="*/ 747006 h 2170112"/>
              <a:gd name="T38" fmla="*/ 1902777 w 2395538"/>
              <a:gd name="T39" fmla="*/ 803412 h 2170112"/>
              <a:gd name="T40" fmla="*/ 1832020 w 2395538"/>
              <a:gd name="T41" fmla="*/ 843974 h 2170112"/>
              <a:gd name="T42" fmla="*/ 1753013 w 2395538"/>
              <a:gd name="T43" fmla="*/ 868374 h 2170112"/>
              <a:gd name="T44" fmla="*/ 1568664 w 2395538"/>
              <a:gd name="T45" fmla="*/ 707079 h 2170112"/>
              <a:gd name="T46" fmla="*/ 1657507 w 2395538"/>
              <a:gd name="T47" fmla="*/ 590147 h 2170112"/>
              <a:gd name="T48" fmla="*/ 1736514 w 2395538"/>
              <a:gd name="T49" fmla="*/ 513143 h 2170112"/>
              <a:gd name="T50" fmla="*/ 1825674 w 2395538"/>
              <a:gd name="T51" fmla="*/ 448498 h 2170112"/>
              <a:gd name="T52" fmla="*/ 1925622 w 2395538"/>
              <a:gd name="T53" fmla="*/ 399381 h 2170112"/>
              <a:gd name="T54" fmla="*/ 2033820 w 2395538"/>
              <a:gd name="T55" fmla="*/ 369910 h 2170112"/>
              <a:gd name="T56" fmla="*/ 2147095 w 2395538"/>
              <a:gd name="T57" fmla="*/ 361671 h 2170112"/>
              <a:gd name="T58" fmla="*/ 2032234 w 2395538"/>
              <a:gd name="T59" fmla="*/ 356601 h 2170112"/>
              <a:gd name="T60" fmla="*/ 1917373 w 2395538"/>
              <a:gd name="T61" fmla="*/ 373713 h 2170112"/>
              <a:gd name="T62" fmla="*/ 1806953 w 2395538"/>
              <a:gd name="T63" fmla="*/ 412690 h 2170112"/>
              <a:gd name="T64" fmla="*/ 1703832 w 2395538"/>
              <a:gd name="T65" fmla="*/ 469730 h 2170112"/>
              <a:gd name="T66" fmla="*/ 1610230 w 2395538"/>
              <a:gd name="T67" fmla="*/ 542297 h 2170112"/>
              <a:gd name="T68" fmla="*/ 1526146 w 2395538"/>
              <a:gd name="T69" fmla="*/ 625638 h 2170112"/>
              <a:gd name="T70" fmla="*/ 1409381 w 2395538"/>
              <a:gd name="T71" fmla="*/ 589196 h 2170112"/>
              <a:gd name="T72" fmla="*/ 1430322 w 2395538"/>
              <a:gd name="T73" fmla="*/ 523601 h 2170112"/>
              <a:gd name="T74" fmla="*/ 1476648 w 2395538"/>
              <a:gd name="T75" fmla="*/ 444696 h 2170112"/>
              <a:gd name="T76" fmla="*/ 1541376 w 2395538"/>
              <a:gd name="T77" fmla="*/ 367375 h 2170112"/>
              <a:gd name="T78" fmla="*/ 1611816 w 2395538"/>
              <a:gd name="T79" fmla="*/ 308117 h 2170112"/>
              <a:gd name="T80" fmla="*/ 1686381 w 2395538"/>
              <a:gd name="T81" fmla="*/ 265337 h 2170112"/>
              <a:gd name="T82" fmla="*/ 1763166 w 2395538"/>
              <a:gd name="T83" fmla="*/ 237134 h 2170112"/>
              <a:gd name="T84" fmla="*/ 1910075 w 2395538"/>
              <a:gd name="T85" fmla="*/ 217487 h 2170112"/>
              <a:gd name="T86" fmla="*/ 1198124 w 2395538"/>
              <a:gd name="T87" fmla="*/ 20298 h 2170112"/>
              <a:gd name="T88" fmla="*/ 1336237 w 2395538"/>
              <a:gd name="T89" fmla="*/ 78653 h 2170112"/>
              <a:gd name="T90" fmla="*/ 1406886 w 2395538"/>
              <a:gd name="T91" fmla="*/ 127177 h 2170112"/>
              <a:gd name="T92" fmla="*/ 1468305 w 2395538"/>
              <a:gd name="T93" fmla="*/ 191241 h 2170112"/>
              <a:gd name="T94" fmla="*/ 1512540 w 2395538"/>
              <a:gd name="T95" fmla="*/ 273066 h 2170112"/>
              <a:gd name="T96" fmla="*/ 1474351 w 2395538"/>
              <a:gd name="T97" fmla="*/ 374554 h 2170112"/>
              <a:gd name="T98" fmla="*/ 1420252 w 2395538"/>
              <a:gd name="T99" fmla="*/ 385654 h 2170112"/>
              <a:gd name="T100" fmla="*/ 1384927 w 2395538"/>
              <a:gd name="T101" fmla="*/ 273700 h 2170112"/>
              <a:gd name="T102" fmla="*/ 1348012 w 2395538"/>
              <a:gd name="T103" fmla="*/ 208050 h 2170112"/>
              <a:gd name="T104" fmla="*/ 1299640 w 2395538"/>
              <a:gd name="T105" fmla="*/ 150963 h 2170112"/>
              <a:gd name="T106" fmla="*/ 1242040 w 2395538"/>
              <a:gd name="T107" fmla="*/ 104659 h 2170112"/>
              <a:gd name="T108" fmla="*/ 1280546 w 2395538"/>
              <a:gd name="T109" fmla="*/ 143986 h 2170112"/>
              <a:gd name="T110" fmla="*/ 1323508 w 2395538"/>
              <a:gd name="T111" fmla="*/ 202024 h 2170112"/>
              <a:gd name="T112" fmla="*/ 1356923 w 2395538"/>
              <a:gd name="T113" fmla="*/ 274969 h 2170112"/>
              <a:gd name="T114" fmla="*/ 1381108 w 2395538"/>
              <a:gd name="T115" fmla="*/ 413880 h 2170112"/>
              <a:gd name="T116" fmla="*/ 1369652 w 2395538"/>
              <a:gd name="T117" fmla="*/ 554378 h 2170112"/>
              <a:gd name="T118" fmla="*/ 1166937 w 2395538"/>
              <a:gd name="T119" fmla="*/ 363136 h 2170112"/>
              <a:gd name="T120" fmla="*/ 1178711 w 2395538"/>
              <a:gd name="T121" fmla="*/ 227079 h 2170112"/>
              <a:gd name="T122" fmla="*/ 1172028 w 2395538"/>
              <a:gd name="T123" fmla="*/ 132568 h 2170112"/>
              <a:gd name="T124" fmla="*/ 1144342 w 2395538"/>
              <a:gd name="T125" fmla="*/ 45670 h 2170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95538" h="2170112">
                <a:moveTo>
                  <a:pt x="940433" y="595312"/>
                </a:moveTo>
                <a:lnTo>
                  <a:pt x="1643062" y="1217102"/>
                </a:lnTo>
                <a:lnTo>
                  <a:pt x="1643062" y="2170112"/>
                </a:lnTo>
                <a:lnTo>
                  <a:pt x="1433735" y="2170112"/>
                </a:lnTo>
                <a:lnTo>
                  <a:pt x="1159290" y="2170112"/>
                </a:lnTo>
                <a:lnTo>
                  <a:pt x="1159290" y="1557214"/>
                </a:lnTo>
                <a:lnTo>
                  <a:pt x="726341" y="1557214"/>
                </a:lnTo>
                <a:lnTo>
                  <a:pt x="726341" y="2170112"/>
                </a:lnTo>
                <a:lnTo>
                  <a:pt x="612307" y="2170112"/>
                </a:lnTo>
                <a:lnTo>
                  <a:pt x="242887" y="2170112"/>
                </a:lnTo>
                <a:lnTo>
                  <a:pt x="242887" y="1655658"/>
                </a:lnTo>
                <a:lnTo>
                  <a:pt x="242887" y="1217102"/>
                </a:lnTo>
                <a:lnTo>
                  <a:pt x="940433" y="595312"/>
                </a:lnTo>
                <a:close/>
                <a:moveTo>
                  <a:pt x="942657" y="284162"/>
                </a:moveTo>
                <a:lnTo>
                  <a:pt x="1252855" y="559975"/>
                </a:lnTo>
                <a:lnTo>
                  <a:pt x="1441768" y="728510"/>
                </a:lnTo>
                <a:lnTo>
                  <a:pt x="1865630" y="1106523"/>
                </a:lnTo>
                <a:lnTo>
                  <a:pt x="1870393" y="1110966"/>
                </a:lnTo>
                <a:lnTo>
                  <a:pt x="1874520" y="1115727"/>
                </a:lnTo>
                <a:lnTo>
                  <a:pt x="1878013" y="1121123"/>
                </a:lnTo>
                <a:lnTo>
                  <a:pt x="1880553" y="1126519"/>
                </a:lnTo>
                <a:lnTo>
                  <a:pt x="1882775" y="1132232"/>
                </a:lnTo>
                <a:lnTo>
                  <a:pt x="1884680" y="1137627"/>
                </a:lnTo>
                <a:lnTo>
                  <a:pt x="1885633" y="1143658"/>
                </a:lnTo>
                <a:lnTo>
                  <a:pt x="1885950" y="1149053"/>
                </a:lnTo>
                <a:lnTo>
                  <a:pt x="1885633" y="1155084"/>
                </a:lnTo>
                <a:lnTo>
                  <a:pt x="1884680" y="1160797"/>
                </a:lnTo>
                <a:lnTo>
                  <a:pt x="1882775" y="1166510"/>
                </a:lnTo>
                <a:lnTo>
                  <a:pt x="1880553" y="1171906"/>
                </a:lnTo>
                <a:lnTo>
                  <a:pt x="1878013" y="1177619"/>
                </a:lnTo>
                <a:lnTo>
                  <a:pt x="1874520" y="1182697"/>
                </a:lnTo>
                <a:lnTo>
                  <a:pt x="1870393" y="1187775"/>
                </a:lnTo>
                <a:lnTo>
                  <a:pt x="1865630" y="1192219"/>
                </a:lnTo>
                <a:lnTo>
                  <a:pt x="1860550" y="1196345"/>
                </a:lnTo>
                <a:lnTo>
                  <a:pt x="1855153" y="1200153"/>
                </a:lnTo>
                <a:lnTo>
                  <a:pt x="1849438" y="1203010"/>
                </a:lnTo>
                <a:lnTo>
                  <a:pt x="1843405" y="1205549"/>
                </a:lnTo>
                <a:lnTo>
                  <a:pt x="1836738" y="1207453"/>
                </a:lnTo>
                <a:lnTo>
                  <a:pt x="1830705" y="1208723"/>
                </a:lnTo>
                <a:lnTo>
                  <a:pt x="1824038" y="1209358"/>
                </a:lnTo>
                <a:lnTo>
                  <a:pt x="1817688" y="1209675"/>
                </a:lnTo>
                <a:lnTo>
                  <a:pt x="1811020" y="1209358"/>
                </a:lnTo>
                <a:lnTo>
                  <a:pt x="1804670" y="1208723"/>
                </a:lnTo>
                <a:lnTo>
                  <a:pt x="1798320" y="1207453"/>
                </a:lnTo>
                <a:lnTo>
                  <a:pt x="1792288" y="1205549"/>
                </a:lnTo>
                <a:lnTo>
                  <a:pt x="1785938" y="1203010"/>
                </a:lnTo>
                <a:lnTo>
                  <a:pt x="1780223" y="1200153"/>
                </a:lnTo>
                <a:lnTo>
                  <a:pt x="1774825" y="1196345"/>
                </a:lnTo>
                <a:lnTo>
                  <a:pt x="1769745" y="1192219"/>
                </a:lnTo>
                <a:lnTo>
                  <a:pt x="942657" y="455553"/>
                </a:lnTo>
                <a:lnTo>
                  <a:pt x="116205" y="1192219"/>
                </a:lnTo>
                <a:lnTo>
                  <a:pt x="111125" y="1196345"/>
                </a:lnTo>
                <a:lnTo>
                  <a:pt x="105410" y="1200153"/>
                </a:lnTo>
                <a:lnTo>
                  <a:pt x="99695" y="1203010"/>
                </a:lnTo>
                <a:lnTo>
                  <a:pt x="93662" y="1205549"/>
                </a:lnTo>
                <a:lnTo>
                  <a:pt x="87630" y="1207136"/>
                </a:lnTo>
                <a:lnTo>
                  <a:pt x="80962" y="1208723"/>
                </a:lnTo>
                <a:lnTo>
                  <a:pt x="74930" y="1209358"/>
                </a:lnTo>
                <a:lnTo>
                  <a:pt x="68262" y="1209675"/>
                </a:lnTo>
                <a:lnTo>
                  <a:pt x="61277" y="1209358"/>
                </a:lnTo>
                <a:lnTo>
                  <a:pt x="55245" y="1208723"/>
                </a:lnTo>
                <a:lnTo>
                  <a:pt x="48577" y="1207136"/>
                </a:lnTo>
                <a:lnTo>
                  <a:pt x="42545" y="1205549"/>
                </a:lnTo>
                <a:lnTo>
                  <a:pt x="36195" y="1203010"/>
                </a:lnTo>
                <a:lnTo>
                  <a:pt x="30797" y="1200153"/>
                </a:lnTo>
                <a:lnTo>
                  <a:pt x="25082" y="1196345"/>
                </a:lnTo>
                <a:lnTo>
                  <a:pt x="20002" y="1192219"/>
                </a:lnTo>
                <a:lnTo>
                  <a:pt x="15240" y="1187775"/>
                </a:lnTo>
                <a:lnTo>
                  <a:pt x="11112" y="1182697"/>
                </a:lnTo>
                <a:lnTo>
                  <a:pt x="7937" y="1177619"/>
                </a:lnTo>
                <a:lnTo>
                  <a:pt x="5080" y="1171906"/>
                </a:lnTo>
                <a:lnTo>
                  <a:pt x="2540" y="1166510"/>
                </a:lnTo>
                <a:lnTo>
                  <a:pt x="1270" y="1160797"/>
                </a:lnTo>
                <a:lnTo>
                  <a:pt x="317" y="1155084"/>
                </a:lnTo>
                <a:lnTo>
                  <a:pt x="0" y="1149053"/>
                </a:lnTo>
                <a:lnTo>
                  <a:pt x="317" y="1143658"/>
                </a:lnTo>
                <a:lnTo>
                  <a:pt x="1270" y="1137627"/>
                </a:lnTo>
                <a:lnTo>
                  <a:pt x="2540" y="1131914"/>
                </a:lnTo>
                <a:lnTo>
                  <a:pt x="5080" y="1126201"/>
                </a:lnTo>
                <a:lnTo>
                  <a:pt x="7937" y="1121123"/>
                </a:lnTo>
                <a:lnTo>
                  <a:pt x="11112" y="1115727"/>
                </a:lnTo>
                <a:lnTo>
                  <a:pt x="15240" y="1110966"/>
                </a:lnTo>
                <a:lnTo>
                  <a:pt x="20002" y="1106523"/>
                </a:lnTo>
                <a:lnTo>
                  <a:pt x="942657" y="284162"/>
                </a:lnTo>
                <a:close/>
                <a:moveTo>
                  <a:pt x="1910075" y="217487"/>
                </a:moveTo>
                <a:lnTo>
                  <a:pt x="1929430" y="217487"/>
                </a:lnTo>
                <a:lnTo>
                  <a:pt x="1948785" y="218121"/>
                </a:lnTo>
                <a:lnTo>
                  <a:pt x="1968140" y="219388"/>
                </a:lnTo>
                <a:lnTo>
                  <a:pt x="1986860" y="220973"/>
                </a:lnTo>
                <a:lnTo>
                  <a:pt x="2005898" y="222874"/>
                </a:lnTo>
                <a:lnTo>
                  <a:pt x="2024301" y="225726"/>
                </a:lnTo>
                <a:lnTo>
                  <a:pt x="2043022" y="228578"/>
                </a:lnTo>
                <a:lnTo>
                  <a:pt x="2061425" y="231747"/>
                </a:lnTo>
                <a:lnTo>
                  <a:pt x="2079193" y="235550"/>
                </a:lnTo>
                <a:lnTo>
                  <a:pt x="2097279" y="239669"/>
                </a:lnTo>
                <a:lnTo>
                  <a:pt x="2114413" y="243789"/>
                </a:lnTo>
                <a:lnTo>
                  <a:pt x="2131865" y="248542"/>
                </a:lnTo>
                <a:lnTo>
                  <a:pt x="2148364" y="252979"/>
                </a:lnTo>
                <a:lnTo>
                  <a:pt x="2164546" y="258049"/>
                </a:lnTo>
                <a:lnTo>
                  <a:pt x="2181046" y="263119"/>
                </a:lnTo>
                <a:lnTo>
                  <a:pt x="2196593" y="268189"/>
                </a:lnTo>
                <a:lnTo>
                  <a:pt x="2211506" y="273893"/>
                </a:lnTo>
                <a:lnTo>
                  <a:pt x="2226419" y="278963"/>
                </a:lnTo>
                <a:lnTo>
                  <a:pt x="2240697" y="284667"/>
                </a:lnTo>
                <a:lnTo>
                  <a:pt x="2267668" y="295758"/>
                </a:lnTo>
                <a:lnTo>
                  <a:pt x="2292734" y="306216"/>
                </a:lnTo>
                <a:lnTo>
                  <a:pt x="2315579" y="316673"/>
                </a:lnTo>
                <a:lnTo>
                  <a:pt x="2335886" y="326496"/>
                </a:lnTo>
                <a:lnTo>
                  <a:pt x="2353338" y="335686"/>
                </a:lnTo>
                <a:lnTo>
                  <a:pt x="2368251" y="343608"/>
                </a:lnTo>
                <a:lnTo>
                  <a:pt x="2379991" y="349946"/>
                </a:lnTo>
                <a:lnTo>
                  <a:pt x="2388557" y="355016"/>
                </a:lnTo>
                <a:lnTo>
                  <a:pt x="2395538" y="359136"/>
                </a:lnTo>
                <a:lnTo>
                  <a:pt x="2386971" y="360403"/>
                </a:lnTo>
                <a:lnTo>
                  <a:pt x="2378721" y="361988"/>
                </a:lnTo>
                <a:lnTo>
                  <a:pt x="2370154" y="363572"/>
                </a:lnTo>
                <a:lnTo>
                  <a:pt x="2361587" y="365791"/>
                </a:lnTo>
                <a:lnTo>
                  <a:pt x="2353020" y="368009"/>
                </a:lnTo>
                <a:lnTo>
                  <a:pt x="2345088" y="370544"/>
                </a:lnTo>
                <a:lnTo>
                  <a:pt x="2336521" y="373079"/>
                </a:lnTo>
                <a:lnTo>
                  <a:pt x="2328271" y="375614"/>
                </a:lnTo>
                <a:lnTo>
                  <a:pt x="2320656" y="379100"/>
                </a:lnTo>
                <a:lnTo>
                  <a:pt x="2312406" y="382269"/>
                </a:lnTo>
                <a:lnTo>
                  <a:pt x="2304157" y="385755"/>
                </a:lnTo>
                <a:lnTo>
                  <a:pt x="2296541" y="389557"/>
                </a:lnTo>
                <a:lnTo>
                  <a:pt x="2280677" y="397162"/>
                </a:lnTo>
                <a:lnTo>
                  <a:pt x="2265446" y="405718"/>
                </a:lnTo>
                <a:lnTo>
                  <a:pt x="2250533" y="415225"/>
                </a:lnTo>
                <a:lnTo>
                  <a:pt x="2235303" y="425049"/>
                </a:lnTo>
                <a:lnTo>
                  <a:pt x="2220708" y="435189"/>
                </a:lnTo>
                <a:lnTo>
                  <a:pt x="2206429" y="446280"/>
                </a:lnTo>
                <a:lnTo>
                  <a:pt x="2192468" y="457688"/>
                </a:lnTo>
                <a:lnTo>
                  <a:pt x="2178825" y="469730"/>
                </a:lnTo>
                <a:lnTo>
                  <a:pt x="2164863" y="482088"/>
                </a:lnTo>
                <a:lnTo>
                  <a:pt x="2151854" y="495081"/>
                </a:lnTo>
                <a:lnTo>
                  <a:pt x="2138845" y="508390"/>
                </a:lnTo>
                <a:lnTo>
                  <a:pt x="2126153" y="521699"/>
                </a:lnTo>
                <a:lnTo>
                  <a:pt x="2113779" y="535325"/>
                </a:lnTo>
                <a:lnTo>
                  <a:pt x="2101721" y="549268"/>
                </a:lnTo>
                <a:lnTo>
                  <a:pt x="2089664" y="563528"/>
                </a:lnTo>
                <a:lnTo>
                  <a:pt x="2078242" y="578105"/>
                </a:lnTo>
                <a:lnTo>
                  <a:pt x="2066819" y="592682"/>
                </a:lnTo>
                <a:lnTo>
                  <a:pt x="2055714" y="607259"/>
                </a:lnTo>
                <a:lnTo>
                  <a:pt x="2044926" y="621519"/>
                </a:lnTo>
                <a:lnTo>
                  <a:pt x="2034455" y="636413"/>
                </a:lnTo>
                <a:lnTo>
                  <a:pt x="2024301" y="650989"/>
                </a:lnTo>
                <a:lnTo>
                  <a:pt x="2014782" y="665566"/>
                </a:lnTo>
                <a:lnTo>
                  <a:pt x="1995745" y="694403"/>
                </a:lnTo>
                <a:lnTo>
                  <a:pt x="1977976" y="722289"/>
                </a:lnTo>
                <a:lnTo>
                  <a:pt x="1972582" y="730845"/>
                </a:lnTo>
                <a:lnTo>
                  <a:pt x="1966553" y="739084"/>
                </a:lnTo>
                <a:lnTo>
                  <a:pt x="1960525" y="747006"/>
                </a:lnTo>
                <a:lnTo>
                  <a:pt x="1954179" y="755245"/>
                </a:lnTo>
                <a:lnTo>
                  <a:pt x="1947833" y="762534"/>
                </a:lnTo>
                <a:lnTo>
                  <a:pt x="1940852" y="770139"/>
                </a:lnTo>
                <a:lnTo>
                  <a:pt x="1933872" y="777111"/>
                </a:lnTo>
                <a:lnTo>
                  <a:pt x="1926257" y="784082"/>
                </a:lnTo>
                <a:lnTo>
                  <a:pt x="1918642" y="790737"/>
                </a:lnTo>
                <a:lnTo>
                  <a:pt x="1911027" y="797075"/>
                </a:lnTo>
                <a:lnTo>
                  <a:pt x="1902777" y="803412"/>
                </a:lnTo>
                <a:lnTo>
                  <a:pt x="1894527" y="809116"/>
                </a:lnTo>
                <a:lnTo>
                  <a:pt x="1886277" y="815137"/>
                </a:lnTo>
                <a:lnTo>
                  <a:pt x="1877710" y="820524"/>
                </a:lnTo>
                <a:lnTo>
                  <a:pt x="1868826" y="825911"/>
                </a:lnTo>
                <a:lnTo>
                  <a:pt x="1859625" y="830665"/>
                </a:lnTo>
                <a:lnTo>
                  <a:pt x="1850740" y="835735"/>
                </a:lnTo>
                <a:lnTo>
                  <a:pt x="1841539" y="839854"/>
                </a:lnTo>
                <a:lnTo>
                  <a:pt x="1832020" y="843974"/>
                </a:lnTo>
                <a:lnTo>
                  <a:pt x="1822501" y="848410"/>
                </a:lnTo>
                <a:lnTo>
                  <a:pt x="1812665" y="851896"/>
                </a:lnTo>
                <a:lnTo>
                  <a:pt x="1803146" y="855065"/>
                </a:lnTo>
                <a:lnTo>
                  <a:pt x="1793310" y="858551"/>
                </a:lnTo>
                <a:lnTo>
                  <a:pt x="1783473" y="861403"/>
                </a:lnTo>
                <a:lnTo>
                  <a:pt x="1773320" y="863938"/>
                </a:lnTo>
                <a:lnTo>
                  <a:pt x="1763166" y="866156"/>
                </a:lnTo>
                <a:lnTo>
                  <a:pt x="1753013" y="868374"/>
                </a:lnTo>
                <a:lnTo>
                  <a:pt x="1742542" y="870276"/>
                </a:lnTo>
                <a:lnTo>
                  <a:pt x="1732706" y="871860"/>
                </a:lnTo>
                <a:lnTo>
                  <a:pt x="1722235" y="873128"/>
                </a:lnTo>
                <a:lnTo>
                  <a:pt x="1711764" y="874078"/>
                </a:lnTo>
                <a:lnTo>
                  <a:pt x="1701611" y="874712"/>
                </a:lnTo>
                <a:lnTo>
                  <a:pt x="1548674" y="738450"/>
                </a:lnTo>
                <a:lnTo>
                  <a:pt x="1558510" y="722923"/>
                </a:lnTo>
                <a:lnTo>
                  <a:pt x="1568664" y="707079"/>
                </a:lnTo>
                <a:lnTo>
                  <a:pt x="1578500" y="691234"/>
                </a:lnTo>
                <a:lnTo>
                  <a:pt x="1589288" y="676024"/>
                </a:lnTo>
                <a:lnTo>
                  <a:pt x="1605470" y="653841"/>
                </a:lnTo>
                <a:lnTo>
                  <a:pt x="1622287" y="631976"/>
                </a:lnTo>
                <a:lnTo>
                  <a:pt x="1630854" y="621202"/>
                </a:lnTo>
                <a:lnTo>
                  <a:pt x="1639738" y="610745"/>
                </a:lnTo>
                <a:lnTo>
                  <a:pt x="1648305" y="600604"/>
                </a:lnTo>
                <a:lnTo>
                  <a:pt x="1657507" y="590147"/>
                </a:lnTo>
                <a:lnTo>
                  <a:pt x="1667026" y="580007"/>
                </a:lnTo>
                <a:lnTo>
                  <a:pt x="1676545" y="569866"/>
                </a:lnTo>
                <a:lnTo>
                  <a:pt x="1686063" y="560043"/>
                </a:lnTo>
                <a:lnTo>
                  <a:pt x="1695582" y="550219"/>
                </a:lnTo>
                <a:lnTo>
                  <a:pt x="1705418" y="540396"/>
                </a:lnTo>
                <a:lnTo>
                  <a:pt x="1715572" y="531523"/>
                </a:lnTo>
                <a:lnTo>
                  <a:pt x="1726043" y="522016"/>
                </a:lnTo>
                <a:lnTo>
                  <a:pt x="1736514" y="513143"/>
                </a:lnTo>
                <a:lnTo>
                  <a:pt x="1746984" y="503954"/>
                </a:lnTo>
                <a:lnTo>
                  <a:pt x="1757772" y="495714"/>
                </a:lnTo>
                <a:lnTo>
                  <a:pt x="1768878" y="487158"/>
                </a:lnTo>
                <a:lnTo>
                  <a:pt x="1779983" y="478919"/>
                </a:lnTo>
                <a:lnTo>
                  <a:pt x="1791089" y="470680"/>
                </a:lnTo>
                <a:lnTo>
                  <a:pt x="1802194" y="463075"/>
                </a:lnTo>
                <a:lnTo>
                  <a:pt x="1813934" y="455470"/>
                </a:lnTo>
                <a:lnTo>
                  <a:pt x="1825674" y="448498"/>
                </a:lnTo>
                <a:lnTo>
                  <a:pt x="1838048" y="441210"/>
                </a:lnTo>
                <a:lnTo>
                  <a:pt x="1850106" y="434238"/>
                </a:lnTo>
                <a:lnTo>
                  <a:pt x="1862163" y="427901"/>
                </a:lnTo>
                <a:lnTo>
                  <a:pt x="1874537" y="421563"/>
                </a:lnTo>
                <a:lnTo>
                  <a:pt x="1887229" y="415859"/>
                </a:lnTo>
                <a:lnTo>
                  <a:pt x="1899921" y="409838"/>
                </a:lnTo>
                <a:lnTo>
                  <a:pt x="1912613" y="404451"/>
                </a:lnTo>
                <a:lnTo>
                  <a:pt x="1925622" y="399381"/>
                </a:lnTo>
                <a:lnTo>
                  <a:pt x="1938631" y="394627"/>
                </a:lnTo>
                <a:lnTo>
                  <a:pt x="1951958" y="390191"/>
                </a:lnTo>
                <a:lnTo>
                  <a:pt x="1965284" y="385755"/>
                </a:lnTo>
                <a:lnTo>
                  <a:pt x="1978928" y="382269"/>
                </a:lnTo>
                <a:lnTo>
                  <a:pt x="1992572" y="378783"/>
                </a:lnTo>
                <a:lnTo>
                  <a:pt x="2006215" y="375297"/>
                </a:lnTo>
                <a:lnTo>
                  <a:pt x="2019859" y="372445"/>
                </a:lnTo>
                <a:lnTo>
                  <a:pt x="2033820" y="369910"/>
                </a:lnTo>
                <a:lnTo>
                  <a:pt x="2047781" y="368009"/>
                </a:lnTo>
                <a:lnTo>
                  <a:pt x="2062059" y="366107"/>
                </a:lnTo>
                <a:lnTo>
                  <a:pt x="2076021" y="364206"/>
                </a:lnTo>
                <a:lnTo>
                  <a:pt x="2089981" y="362938"/>
                </a:lnTo>
                <a:lnTo>
                  <a:pt x="2104260" y="362305"/>
                </a:lnTo>
                <a:lnTo>
                  <a:pt x="2118538" y="361671"/>
                </a:lnTo>
                <a:lnTo>
                  <a:pt x="2132817" y="361354"/>
                </a:lnTo>
                <a:lnTo>
                  <a:pt x="2147095" y="361671"/>
                </a:lnTo>
                <a:lnTo>
                  <a:pt x="2133134" y="359770"/>
                </a:lnTo>
                <a:lnTo>
                  <a:pt x="2118538" y="358502"/>
                </a:lnTo>
                <a:lnTo>
                  <a:pt x="2104260" y="357235"/>
                </a:lnTo>
                <a:lnTo>
                  <a:pt x="2089981" y="356601"/>
                </a:lnTo>
                <a:lnTo>
                  <a:pt x="2075703" y="355967"/>
                </a:lnTo>
                <a:lnTo>
                  <a:pt x="2061425" y="355967"/>
                </a:lnTo>
                <a:lnTo>
                  <a:pt x="2046829" y="355967"/>
                </a:lnTo>
                <a:lnTo>
                  <a:pt x="2032234" y="356601"/>
                </a:lnTo>
                <a:lnTo>
                  <a:pt x="2017955" y="357552"/>
                </a:lnTo>
                <a:lnTo>
                  <a:pt x="2003677" y="358819"/>
                </a:lnTo>
                <a:lnTo>
                  <a:pt x="1989081" y="360403"/>
                </a:lnTo>
                <a:lnTo>
                  <a:pt x="1974803" y="362305"/>
                </a:lnTo>
                <a:lnTo>
                  <a:pt x="1960525" y="364523"/>
                </a:lnTo>
                <a:lnTo>
                  <a:pt x="1946246" y="367375"/>
                </a:lnTo>
                <a:lnTo>
                  <a:pt x="1931968" y="370227"/>
                </a:lnTo>
                <a:lnTo>
                  <a:pt x="1917373" y="373713"/>
                </a:lnTo>
                <a:lnTo>
                  <a:pt x="1903411" y="377515"/>
                </a:lnTo>
                <a:lnTo>
                  <a:pt x="1889450" y="381318"/>
                </a:lnTo>
                <a:lnTo>
                  <a:pt x="1875489" y="385755"/>
                </a:lnTo>
                <a:lnTo>
                  <a:pt x="1861528" y="390508"/>
                </a:lnTo>
                <a:lnTo>
                  <a:pt x="1847567" y="395578"/>
                </a:lnTo>
                <a:lnTo>
                  <a:pt x="1833924" y="400965"/>
                </a:lnTo>
                <a:lnTo>
                  <a:pt x="1820280" y="406669"/>
                </a:lnTo>
                <a:lnTo>
                  <a:pt x="1806953" y="412690"/>
                </a:lnTo>
                <a:lnTo>
                  <a:pt x="1793627" y="418711"/>
                </a:lnTo>
                <a:lnTo>
                  <a:pt x="1780618" y="425366"/>
                </a:lnTo>
                <a:lnTo>
                  <a:pt x="1766974" y="432020"/>
                </a:lnTo>
                <a:lnTo>
                  <a:pt x="1754282" y="438992"/>
                </a:lnTo>
                <a:lnTo>
                  <a:pt x="1741273" y="446280"/>
                </a:lnTo>
                <a:lnTo>
                  <a:pt x="1728898" y="453885"/>
                </a:lnTo>
                <a:lnTo>
                  <a:pt x="1716207" y="461808"/>
                </a:lnTo>
                <a:lnTo>
                  <a:pt x="1703832" y="469730"/>
                </a:lnTo>
                <a:lnTo>
                  <a:pt x="1691775" y="478286"/>
                </a:lnTo>
                <a:lnTo>
                  <a:pt x="1679717" y="486842"/>
                </a:lnTo>
                <a:lnTo>
                  <a:pt x="1667660" y="495398"/>
                </a:lnTo>
                <a:lnTo>
                  <a:pt x="1655920" y="504270"/>
                </a:lnTo>
                <a:lnTo>
                  <a:pt x="1644180" y="513460"/>
                </a:lnTo>
                <a:lnTo>
                  <a:pt x="1632758" y="522967"/>
                </a:lnTo>
                <a:lnTo>
                  <a:pt x="1621335" y="532473"/>
                </a:lnTo>
                <a:lnTo>
                  <a:pt x="1610230" y="542297"/>
                </a:lnTo>
                <a:lnTo>
                  <a:pt x="1599124" y="551804"/>
                </a:lnTo>
                <a:lnTo>
                  <a:pt x="1588336" y="561944"/>
                </a:lnTo>
                <a:lnTo>
                  <a:pt x="1577548" y="572084"/>
                </a:lnTo>
                <a:lnTo>
                  <a:pt x="1566760" y="582542"/>
                </a:lnTo>
                <a:lnTo>
                  <a:pt x="1556606" y="592999"/>
                </a:lnTo>
                <a:lnTo>
                  <a:pt x="1546136" y="603773"/>
                </a:lnTo>
                <a:lnTo>
                  <a:pt x="1535982" y="614547"/>
                </a:lnTo>
                <a:lnTo>
                  <a:pt x="1526146" y="625638"/>
                </a:lnTo>
                <a:lnTo>
                  <a:pt x="1514406" y="638631"/>
                </a:lnTo>
                <a:lnTo>
                  <a:pt x="1503301" y="651623"/>
                </a:lnTo>
                <a:lnTo>
                  <a:pt x="1492195" y="664932"/>
                </a:lnTo>
                <a:lnTo>
                  <a:pt x="1481407" y="678559"/>
                </a:lnTo>
                <a:lnTo>
                  <a:pt x="1406525" y="612012"/>
                </a:lnTo>
                <a:lnTo>
                  <a:pt x="1407160" y="604407"/>
                </a:lnTo>
                <a:lnTo>
                  <a:pt x="1408112" y="596802"/>
                </a:lnTo>
                <a:lnTo>
                  <a:pt x="1409381" y="589196"/>
                </a:lnTo>
                <a:lnTo>
                  <a:pt x="1410967" y="581274"/>
                </a:lnTo>
                <a:lnTo>
                  <a:pt x="1412554" y="573352"/>
                </a:lnTo>
                <a:lnTo>
                  <a:pt x="1415092" y="565430"/>
                </a:lnTo>
                <a:lnTo>
                  <a:pt x="1417313" y="557191"/>
                </a:lnTo>
                <a:lnTo>
                  <a:pt x="1420169" y="548952"/>
                </a:lnTo>
                <a:lnTo>
                  <a:pt x="1423025" y="540396"/>
                </a:lnTo>
                <a:lnTo>
                  <a:pt x="1426198" y="532157"/>
                </a:lnTo>
                <a:lnTo>
                  <a:pt x="1430322" y="523601"/>
                </a:lnTo>
                <a:lnTo>
                  <a:pt x="1434130" y="514728"/>
                </a:lnTo>
                <a:lnTo>
                  <a:pt x="1438572" y="505855"/>
                </a:lnTo>
                <a:lnTo>
                  <a:pt x="1443332" y="497299"/>
                </a:lnTo>
                <a:lnTo>
                  <a:pt x="1448408" y="488109"/>
                </a:lnTo>
                <a:lnTo>
                  <a:pt x="1453802" y="478919"/>
                </a:lnTo>
                <a:lnTo>
                  <a:pt x="1461100" y="467195"/>
                </a:lnTo>
                <a:lnTo>
                  <a:pt x="1469033" y="455787"/>
                </a:lnTo>
                <a:lnTo>
                  <a:pt x="1476648" y="444696"/>
                </a:lnTo>
                <a:lnTo>
                  <a:pt x="1484263" y="433921"/>
                </a:lnTo>
                <a:lnTo>
                  <a:pt x="1492195" y="423464"/>
                </a:lnTo>
                <a:lnTo>
                  <a:pt x="1500128" y="413641"/>
                </a:lnTo>
                <a:lnTo>
                  <a:pt x="1508060" y="403817"/>
                </a:lnTo>
                <a:lnTo>
                  <a:pt x="1516310" y="393994"/>
                </a:lnTo>
                <a:lnTo>
                  <a:pt x="1524877" y="384804"/>
                </a:lnTo>
                <a:lnTo>
                  <a:pt x="1533127" y="375614"/>
                </a:lnTo>
                <a:lnTo>
                  <a:pt x="1541376" y="367375"/>
                </a:lnTo>
                <a:lnTo>
                  <a:pt x="1549943" y="358819"/>
                </a:lnTo>
                <a:lnTo>
                  <a:pt x="1558828" y="350580"/>
                </a:lnTo>
                <a:lnTo>
                  <a:pt x="1567077" y="342975"/>
                </a:lnTo>
                <a:lnTo>
                  <a:pt x="1575962" y="335369"/>
                </a:lnTo>
                <a:lnTo>
                  <a:pt x="1584846" y="328081"/>
                </a:lnTo>
                <a:lnTo>
                  <a:pt x="1594047" y="321109"/>
                </a:lnTo>
                <a:lnTo>
                  <a:pt x="1602932" y="314455"/>
                </a:lnTo>
                <a:lnTo>
                  <a:pt x="1611816" y="308117"/>
                </a:lnTo>
                <a:lnTo>
                  <a:pt x="1621018" y="301779"/>
                </a:lnTo>
                <a:lnTo>
                  <a:pt x="1630219" y="296075"/>
                </a:lnTo>
                <a:lnTo>
                  <a:pt x="1639421" y="290054"/>
                </a:lnTo>
                <a:lnTo>
                  <a:pt x="1648622" y="284667"/>
                </a:lnTo>
                <a:lnTo>
                  <a:pt x="1657824" y="279280"/>
                </a:lnTo>
                <a:lnTo>
                  <a:pt x="1667343" y="274527"/>
                </a:lnTo>
                <a:lnTo>
                  <a:pt x="1676862" y="269457"/>
                </a:lnTo>
                <a:lnTo>
                  <a:pt x="1686381" y="265337"/>
                </a:lnTo>
                <a:lnTo>
                  <a:pt x="1695582" y="261218"/>
                </a:lnTo>
                <a:lnTo>
                  <a:pt x="1705101" y="256781"/>
                </a:lnTo>
                <a:lnTo>
                  <a:pt x="1714937" y="252979"/>
                </a:lnTo>
                <a:lnTo>
                  <a:pt x="1724456" y="249493"/>
                </a:lnTo>
                <a:lnTo>
                  <a:pt x="1734292" y="246007"/>
                </a:lnTo>
                <a:lnTo>
                  <a:pt x="1743494" y="242838"/>
                </a:lnTo>
                <a:lnTo>
                  <a:pt x="1753330" y="239986"/>
                </a:lnTo>
                <a:lnTo>
                  <a:pt x="1763166" y="237134"/>
                </a:lnTo>
                <a:lnTo>
                  <a:pt x="1773003" y="234599"/>
                </a:lnTo>
                <a:lnTo>
                  <a:pt x="1792675" y="230163"/>
                </a:lnTo>
                <a:lnTo>
                  <a:pt x="1812030" y="226360"/>
                </a:lnTo>
                <a:lnTo>
                  <a:pt x="1831702" y="222874"/>
                </a:lnTo>
                <a:lnTo>
                  <a:pt x="1851375" y="220656"/>
                </a:lnTo>
                <a:lnTo>
                  <a:pt x="1870730" y="219072"/>
                </a:lnTo>
                <a:lnTo>
                  <a:pt x="1890402" y="217804"/>
                </a:lnTo>
                <a:lnTo>
                  <a:pt x="1910075" y="217487"/>
                </a:lnTo>
                <a:close/>
                <a:moveTo>
                  <a:pt x="1112837" y="0"/>
                </a:moveTo>
                <a:lnTo>
                  <a:pt x="1116656" y="634"/>
                </a:lnTo>
                <a:lnTo>
                  <a:pt x="1128112" y="2854"/>
                </a:lnTo>
                <a:lnTo>
                  <a:pt x="1146570" y="6660"/>
                </a:lnTo>
                <a:lnTo>
                  <a:pt x="1157708" y="9197"/>
                </a:lnTo>
                <a:lnTo>
                  <a:pt x="1170119" y="12369"/>
                </a:lnTo>
                <a:lnTo>
                  <a:pt x="1183485" y="16175"/>
                </a:lnTo>
                <a:lnTo>
                  <a:pt x="1198124" y="20298"/>
                </a:lnTo>
                <a:lnTo>
                  <a:pt x="1213399" y="25372"/>
                </a:lnTo>
                <a:lnTo>
                  <a:pt x="1229629" y="30763"/>
                </a:lnTo>
                <a:lnTo>
                  <a:pt x="1246495" y="37106"/>
                </a:lnTo>
                <a:lnTo>
                  <a:pt x="1263998" y="43767"/>
                </a:lnTo>
                <a:lnTo>
                  <a:pt x="1281501" y="51378"/>
                </a:lnTo>
                <a:lnTo>
                  <a:pt x="1299640" y="59307"/>
                </a:lnTo>
                <a:lnTo>
                  <a:pt x="1317780" y="68504"/>
                </a:lnTo>
                <a:lnTo>
                  <a:pt x="1336237" y="78653"/>
                </a:lnTo>
                <a:lnTo>
                  <a:pt x="1345148" y="84045"/>
                </a:lnTo>
                <a:lnTo>
                  <a:pt x="1354058" y="89436"/>
                </a:lnTo>
                <a:lnTo>
                  <a:pt x="1363287" y="95462"/>
                </a:lnTo>
                <a:lnTo>
                  <a:pt x="1372198" y="101171"/>
                </a:lnTo>
                <a:lnTo>
                  <a:pt x="1381108" y="107514"/>
                </a:lnTo>
                <a:lnTo>
                  <a:pt x="1389701" y="113540"/>
                </a:lnTo>
                <a:lnTo>
                  <a:pt x="1398293" y="120517"/>
                </a:lnTo>
                <a:lnTo>
                  <a:pt x="1406886" y="127177"/>
                </a:lnTo>
                <a:lnTo>
                  <a:pt x="1415160" y="134471"/>
                </a:lnTo>
                <a:lnTo>
                  <a:pt x="1423116" y="141449"/>
                </a:lnTo>
                <a:lnTo>
                  <a:pt x="1431390" y="149377"/>
                </a:lnTo>
                <a:lnTo>
                  <a:pt x="1439346" y="157306"/>
                </a:lnTo>
                <a:lnTo>
                  <a:pt x="1446665" y="165552"/>
                </a:lnTo>
                <a:lnTo>
                  <a:pt x="1454303" y="173798"/>
                </a:lnTo>
                <a:lnTo>
                  <a:pt x="1461304" y="182361"/>
                </a:lnTo>
                <a:lnTo>
                  <a:pt x="1468305" y="191241"/>
                </a:lnTo>
                <a:lnTo>
                  <a:pt x="1474988" y="200756"/>
                </a:lnTo>
                <a:lnTo>
                  <a:pt x="1481034" y="209953"/>
                </a:lnTo>
                <a:lnTo>
                  <a:pt x="1487399" y="219785"/>
                </a:lnTo>
                <a:lnTo>
                  <a:pt x="1492809" y="229616"/>
                </a:lnTo>
                <a:lnTo>
                  <a:pt x="1498537" y="240082"/>
                </a:lnTo>
                <a:lnTo>
                  <a:pt x="1503311" y="250865"/>
                </a:lnTo>
                <a:lnTo>
                  <a:pt x="1508084" y="261648"/>
                </a:lnTo>
                <a:lnTo>
                  <a:pt x="1512540" y="273066"/>
                </a:lnTo>
                <a:lnTo>
                  <a:pt x="1516358" y="284483"/>
                </a:lnTo>
                <a:lnTo>
                  <a:pt x="1519859" y="296218"/>
                </a:lnTo>
                <a:lnTo>
                  <a:pt x="1523041" y="308269"/>
                </a:lnTo>
                <a:lnTo>
                  <a:pt x="1525587" y="320955"/>
                </a:lnTo>
                <a:lnTo>
                  <a:pt x="1512540" y="333641"/>
                </a:lnTo>
                <a:lnTo>
                  <a:pt x="1499492" y="346645"/>
                </a:lnTo>
                <a:lnTo>
                  <a:pt x="1486763" y="360599"/>
                </a:lnTo>
                <a:lnTo>
                  <a:pt x="1474351" y="374554"/>
                </a:lnTo>
                <a:lnTo>
                  <a:pt x="1462259" y="389777"/>
                </a:lnTo>
                <a:lnTo>
                  <a:pt x="1450484" y="405000"/>
                </a:lnTo>
                <a:lnTo>
                  <a:pt x="1439027" y="420540"/>
                </a:lnTo>
                <a:lnTo>
                  <a:pt x="1427889" y="437032"/>
                </a:lnTo>
                <a:lnTo>
                  <a:pt x="1426616" y="424346"/>
                </a:lnTo>
                <a:lnTo>
                  <a:pt x="1424389" y="411343"/>
                </a:lnTo>
                <a:lnTo>
                  <a:pt x="1422479" y="398340"/>
                </a:lnTo>
                <a:lnTo>
                  <a:pt x="1420252" y="385654"/>
                </a:lnTo>
                <a:lnTo>
                  <a:pt x="1417706" y="373285"/>
                </a:lnTo>
                <a:lnTo>
                  <a:pt x="1414842" y="360599"/>
                </a:lnTo>
                <a:lnTo>
                  <a:pt x="1411341" y="348230"/>
                </a:lnTo>
                <a:lnTo>
                  <a:pt x="1408159" y="335544"/>
                </a:lnTo>
                <a:lnTo>
                  <a:pt x="1402112" y="317467"/>
                </a:lnTo>
                <a:lnTo>
                  <a:pt x="1396065" y="299706"/>
                </a:lnTo>
                <a:lnTo>
                  <a:pt x="1388746" y="281946"/>
                </a:lnTo>
                <a:lnTo>
                  <a:pt x="1384927" y="273700"/>
                </a:lnTo>
                <a:lnTo>
                  <a:pt x="1381108" y="265137"/>
                </a:lnTo>
                <a:lnTo>
                  <a:pt x="1376653" y="256574"/>
                </a:lnTo>
                <a:lnTo>
                  <a:pt x="1372516" y="248328"/>
                </a:lnTo>
                <a:lnTo>
                  <a:pt x="1368061" y="240082"/>
                </a:lnTo>
                <a:lnTo>
                  <a:pt x="1363287" y="231836"/>
                </a:lnTo>
                <a:lnTo>
                  <a:pt x="1358514" y="223591"/>
                </a:lnTo>
                <a:lnTo>
                  <a:pt x="1353104" y="215979"/>
                </a:lnTo>
                <a:lnTo>
                  <a:pt x="1348012" y="208050"/>
                </a:lnTo>
                <a:lnTo>
                  <a:pt x="1342284" y="200121"/>
                </a:lnTo>
                <a:lnTo>
                  <a:pt x="1336874" y="192827"/>
                </a:lnTo>
                <a:lnTo>
                  <a:pt x="1330827" y="185215"/>
                </a:lnTo>
                <a:lnTo>
                  <a:pt x="1325099" y="178238"/>
                </a:lnTo>
                <a:lnTo>
                  <a:pt x="1319053" y="171261"/>
                </a:lnTo>
                <a:lnTo>
                  <a:pt x="1312688" y="164284"/>
                </a:lnTo>
                <a:lnTo>
                  <a:pt x="1306323" y="157623"/>
                </a:lnTo>
                <a:lnTo>
                  <a:pt x="1299640" y="150963"/>
                </a:lnTo>
                <a:lnTo>
                  <a:pt x="1292957" y="144620"/>
                </a:lnTo>
                <a:lnTo>
                  <a:pt x="1286274" y="138277"/>
                </a:lnTo>
                <a:lnTo>
                  <a:pt x="1278955" y="132251"/>
                </a:lnTo>
                <a:lnTo>
                  <a:pt x="1271636" y="126225"/>
                </a:lnTo>
                <a:lnTo>
                  <a:pt x="1264635" y="120834"/>
                </a:lnTo>
                <a:lnTo>
                  <a:pt x="1257315" y="115125"/>
                </a:lnTo>
                <a:lnTo>
                  <a:pt x="1249996" y="110051"/>
                </a:lnTo>
                <a:lnTo>
                  <a:pt x="1242040" y="104659"/>
                </a:lnTo>
                <a:lnTo>
                  <a:pt x="1234402" y="99902"/>
                </a:lnTo>
                <a:lnTo>
                  <a:pt x="1241403" y="105611"/>
                </a:lnTo>
                <a:lnTo>
                  <a:pt x="1248086" y="111637"/>
                </a:lnTo>
                <a:lnTo>
                  <a:pt x="1255088" y="117663"/>
                </a:lnTo>
                <a:lnTo>
                  <a:pt x="1262089" y="124006"/>
                </a:lnTo>
                <a:lnTo>
                  <a:pt x="1268135" y="130666"/>
                </a:lnTo>
                <a:lnTo>
                  <a:pt x="1274818" y="137009"/>
                </a:lnTo>
                <a:lnTo>
                  <a:pt x="1280546" y="143986"/>
                </a:lnTo>
                <a:lnTo>
                  <a:pt x="1286911" y="150646"/>
                </a:lnTo>
                <a:lnTo>
                  <a:pt x="1292321" y="157623"/>
                </a:lnTo>
                <a:lnTo>
                  <a:pt x="1298367" y="164601"/>
                </a:lnTo>
                <a:lnTo>
                  <a:pt x="1303459" y="171895"/>
                </a:lnTo>
                <a:lnTo>
                  <a:pt x="1308869" y="179190"/>
                </a:lnTo>
                <a:lnTo>
                  <a:pt x="1313961" y="186484"/>
                </a:lnTo>
                <a:lnTo>
                  <a:pt x="1318734" y="194095"/>
                </a:lnTo>
                <a:lnTo>
                  <a:pt x="1323508" y="202024"/>
                </a:lnTo>
                <a:lnTo>
                  <a:pt x="1327963" y="209636"/>
                </a:lnTo>
                <a:lnTo>
                  <a:pt x="1332418" y="217565"/>
                </a:lnTo>
                <a:lnTo>
                  <a:pt x="1336237" y="225493"/>
                </a:lnTo>
                <a:lnTo>
                  <a:pt x="1340056" y="233422"/>
                </a:lnTo>
                <a:lnTo>
                  <a:pt x="1344193" y="241668"/>
                </a:lnTo>
                <a:lnTo>
                  <a:pt x="1347376" y="249914"/>
                </a:lnTo>
                <a:lnTo>
                  <a:pt x="1350558" y="257843"/>
                </a:lnTo>
                <a:lnTo>
                  <a:pt x="1356923" y="274969"/>
                </a:lnTo>
                <a:lnTo>
                  <a:pt x="1362333" y="291778"/>
                </a:lnTo>
                <a:lnTo>
                  <a:pt x="1366788" y="308904"/>
                </a:lnTo>
                <a:lnTo>
                  <a:pt x="1370925" y="326030"/>
                </a:lnTo>
                <a:lnTo>
                  <a:pt x="1374107" y="343790"/>
                </a:lnTo>
                <a:lnTo>
                  <a:pt x="1376653" y="360916"/>
                </a:lnTo>
                <a:lnTo>
                  <a:pt x="1378562" y="378677"/>
                </a:lnTo>
                <a:lnTo>
                  <a:pt x="1380472" y="396120"/>
                </a:lnTo>
                <a:lnTo>
                  <a:pt x="1381108" y="413880"/>
                </a:lnTo>
                <a:lnTo>
                  <a:pt x="1381427" y="431641"/>
                </a:lnTo>
                <a:lnTo>
                  <a:pt x="1381108" y="449401"/>
                </a:lnTo>
                <a:lnTo>
                  <a:pt x="1380472" y="466844"/>
                </a:lnTo>
                <a:lnTo>
                  <a:pt x="1378881" y="484605"/>
                </a:lnTo>
                <a:lnTo>
                  <a:pt x="1377290" y="502048"/>
                </a:lnTo>
                <a:lnTo>
                  <a:pt x="1375380" y="519491"/>
                </a:lnTo>
                <a:lnTo>
                  <a:pt x="1372516" y="536934"/>
                </a:lnTo>
                <a:lnTo>
                  <a:pt x="1369652" y="554378"/>
                </a:lnTo>
                <a:lnTo>
                  <a:pt x="1367106" y="564843"/>
                </a:lnTo>
                <a:lnTo>
                  <a:pt x="1364878" y="574675"/>
                </a:lnTo>
                <a:lnTo>
                  <a:pt x="1334646" y="547717"/>
                </a:lnTo>
                <a:lnTo>
                  <a:pt x="1168210" y="399609"/>
                </a:lnTo>
                <a:lnTo>
                  <a:pt x="1166618" y="387557"/>
                </a:lnTo>
                <a:lnTo>
                  <a:pt x="1166300" y="375188"/>
                </a:lnTo>
                <a:lnTo>
                  <a:pt x="1166618" y="369479"/>
                </a:lnTo>
                <a:lnTo>
                  <a:pt x="1166937" y="363136"/>
                </a:lnTo>
                <a:lnTo>
                  <a:pt x="1167573" y="357110"/>
                </a:lnTo>
                <a:lnTo>
                  <a:pt x="1168528" y="350767"/>
                </a:lnTo>
                <a:lnTo>
                  <a:pt x="1171074" y="330153"/>
                </a:lnTo>
                <a:lnTo>
                  <a:pt x="1173620" y="308269"/>
                </a:lnTo>
                <a:lnTo>
                  <a:pt x="1175847" y="285435"/>
                </a:lnTo>
                <a:lnTo>
                  <a:pt x="1177438" y="262283"/>
                </a:lnTo>
                <a:lnTo>
                  <a:pt x="1178393" y="238814"/>
                </a:lnTo>
                <a:lnTo>
                  <a:pt x="1178711" y="227079"/>
                </a:lnTo>
                <a:lnTo>
                  <a:pt x="1178711" y="215027"/>
                </a:lnTo>
                <a:lnTo>
                  <a:pt x="1178393" y="203293"/>
                </a:lnTo>
                <a:lnTo>
                  <a:pt x="1178075" y="191241"/>
                </a:lnTo>
                <a:lnTo>
                  <a:pt x="1177438" y="179507"/>
                </a:lnTo>
                <a:lnTo>
                  <a:pt x="1176484" y="167772"/>
                </a:lnTo>
                <a:lnTo>
                  <a:pt x="1175211" y="155720"/>
                </a:lnTo>
                <a:lnTo>
                  <a:pt x="1173938" y="144303"/>
                </a:lnTo>
                <a:lnTo>
                  <a:pt x="1172028" y="132568"/>
                </a:lnTo>
                <a:lnTo>
                  <a:pt x="1169801" y="121151"/>
                </a:lnTo>
                <a:lnTo>
                  <a:pt x="1167573" y="109734"/>
                </a:lnTo>
                <a:lnTo>
                  <a:pt x="1164391" y="98633"/>
                </a:lnTo>
                <a:lnTo>
                  <a:pt x="1161208" y="87533"/>
                </a:lnTo>
                <a:lnTo>
                  <a:pt x="1157708" y="76750"/>
                </a:lnTo>
                <a:lnTo>
                  <a:pt x="1153571" y="66284"/>
                </a:lnTo>
                <a:lnTo>
                  <a:pt x="1149115" y="55818"/>
                </a:lnTo>
                <a:lnTo>
                  <a:pt x="1144342" y="45670"/>
                </a:lnTo>
                <a:lnTo>
                  <a:pt x="1138932" y="35838"/>
                </a:lnTo>
                <a:lnTo>
                  <a:pt x="1133204" y="26641"/>
                </a:lnTo>
                <a:lnTo>
                  <a:pt x="1126839" y="17443"/>
                </a:lnTo>
                <a:lnTo>
                  <a:pt x="1119838" y="8563"/>
                </a:lnTo>
                <a:lnTo>
                  <a:pt x="111283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3672742" y="3117358"/>
            <a:ext cx="457076" cy="623285"/>
          </a:xfrm>
          <a:custGeom>
            <a:avLst/>
            <a:gdLst>
              <a:gd name="T0" fmla="*/ 821150 w 1122363"/>
              <a:gd name="T1" fmla="*/ 1319439 h 1531938"/>
              <a:gd name="T2" fmla="*/ 818610 w 1122363"/>
              <a:gd name="T3" fmla="*/ 1374324 h 1531938"/>
              <a:gd name="T4" fmla="*/ 763001 w 1122363"/>
              <a:gd name="T5" fmla="*/ 1407818 h 1531938"/>
              <a:gd name="T6" fmla="*/ 617712 w 1122363"/>
              <a:gd name="T7" fmla="*/ 1069756 h 1531938"/>
              <a:gd name="T8" fmla="*/ 595045 w 1122363"/>
              <a:gd name="T9" fmla="*/ 1020228 h 1531938"/>
              <a:gd name="T10" fmla="*/ 616862 w 1122363"/>
              <a:gd name="T11" fmla="*/ 985788 h 1531938"/>
              <a:gd name="T12" fmla="*/ 638822 w 1122363"/>
              <a:gd name="T13" fmla="*/ 861065 h 1531938"/>
              <a:gd name="T14" fmla="*/ 533011 w 1122363"/>
              <a:gd name="T15" fmla="*/ 900272 h 1531938"/>
              <a:gd name="T16" fmla="*/ 472344 w 1122363"/>
              <a:gd name="T17" fmla="*/ 959225 h 1531938"/>
              <a:gd name="T18" fmla="*/ 447514 w 1122363"/>
              <a:gd name="T19" fmla="*/ 1068950 h 1531938"/>
              <a:gd name="T20" fmla="*/ 483631 w 1122363"/>
              <a:gd name="T21" fmla="*/ 1155544 h 1531938"/>
              <a:gd name="T22" fmla="*/ 563202 w 1122363"/>
              <a:gd name="T23" fmla="*/ 1213369 h 1531938"/>
              <a:gd name="T24" fmla="*/ 641644 w 1122363"/>
              <a:gd name="T25" fmla="*/ 1407149 h 1531938"/>
              <a:gd name="T26" fmla="*/ 522288 w 1122363"/>
              <a:gd name="T27" fmla="*/ 1360326 h 1531938"/>
              <a:gd name="T28" fmla="*/ 562920 w 1122363"/>
              <a:gd name="T29" fmla="*/ 1503052 h 1531938"/>
              <a:gd name="T30" fmla="*/ 767489 w 1122363"/>
              <a:gd name="T31" fmla="*/ 1526182 h 1531938"/>
              <a:gd name="T32" fmla="*/ 873019 w 1122363"/>
              <a:gd name="T33" fmla="*/ 1493462 h 1531938"/>
              <a:gd name="T34" fmla="*/ 940739 w 1122363"/>
              <a:gd name="T35" fmla="*/ 1437049 h 1531938"/>
              <a:gd name="T36" fmla="*/ 975445 w 1122363"/>
              <a:gd name="T37" fmla="*/ 1352710 h 1531938"/>
              <a:gd name="T38" fmla="*/ 957387 w 1122363"/>
              <a:gd name="T39" fmla="*/ 1244960 h 1531938"/>
              <a:gd name="T40" fmla="*/ 862579 w 1122363"/>
              <a:gd name="T41" fmla="*/ 1159211 h 1531938"/>
              <a:gd name="T42" fmla="*/ 777366 w 1122363"/>
              <a:gd name="T43" fmla="*/ 984893 h 1531938"/>
              <a:gd name="T44" fmla="*/ 941021 w 1122363"/>
              <a:gd name="T45" fmla="*/ 1068103 h 1531938"/>
              <a:gd name="T46" fmla="*/ 812918 w 1122363"/>
              <a:gd name="T47" fmla="*/ 868963 h 1531938"/>
              <a:gd name="T48" fmla="*/ 768618 w 1122363"/>
              <a:gd name="T49" fmla="*/ 464758 h 1531938"/>
              <a:gd name="T50" fmla="*/ 956258 w 1122363"/>
              <a:gd name="T51" fmla="*/ 515531 h 1531938"/>
              <a:gd name="T52" fmla="*/ 1106652 w 1122363"/>
              <a:gd name="T53" fmla="*/ 632589 h 1531938"/>
              <a:gd name="T54" fmla="*/ 1227702 w 1122363"/>
              <a:gd name="T55" fmla="*/ 820164 h 1531938"/>
              <a:gd name="T56" fmla="*/ 1327023 w 1122363"/>
              <a:gd name="T57" fmla="*/ 1081925 h 1531938"/>
              <a:gd name="T58" fmla="*/ 1396717 w 1122363"/>
              <a:gd name="T59" fmla="*/ 1393892 h 1531938"/>
              <a:gd name="T60" fmla="*/ 1355239 w 1122363"/>
              <a:gd name="T61" fmla="*/ 1597827 h 1531938"/>
              <a:gd name="T62" fmla="*/ 1228829 w 1122363"/>
              <a:gd name="T63" fmla="*/ 1750144 h 1531938"/>
              <a:gd name="T64" fmla="*/ 1040908 w 1122363"/>
              <a:gd name="T65" fmla="*/ 1850561 h 1531938"/>
              <a:gd name="T66" fmla="*/ 813764 w 1122363"/>
              <a:gd name="T67" fmla="*/ 1899358 h 1531938"/>
              <a:gd name="T68" fmla="*/ 571385 w 1122363"/>
              <a:gd name="T69" fmla="*/ 1896538 h 1531938"/>
              <a:gd name="T70" fmla="*/ 341985 w 1122363"/>
              <a:gd name="T71" fmla="*/ 1837867 h 1531938"/>
              <a:gd name="T72" fmla="*/ 152933 w 1122363"/>
              <a:gd name="T73" fmla="*/ 1725604 h 1531938"/>
              <a:gd name="T74" fmla="*/ 31320 w 1122363"/>
              <a:gd name="T75" fmla="*/ 1563133 h 1531938"/>
              <a:gd name="T76" fmla="*/ 3668 w 1122363"/>
              <a:gd name="T77" fmla="*/ 1352710 h 1531938"/>
              <a:gd name="T78" fmla="*/ 126691 w 1122363"/>
              <a:gd name="T79" fmla="*/ 958096 h 1531938"/>
              <a:gd name="T80" fmla="*/ 230811 w 1122363"/>
              <a:gd name="T81" fmla="*/ 743160 h 1531938"/>
              <a:gd name="T82" fmla="*/ 362301 w 1122363"/>
              <a:gd name="T83" fmla="*/ 582099 h 1531938"/>
              <a:gd name="T84" fmla="*/ 534421 w 1122363"/>
              <a:gd name="T85" fmla="*/ 485632 h 1531938"/>
              <a:gd name="T86" fmla="*/ 596426 w 1122363"/>
              <a:gd name="T87" fmla="*/ 1978 h 1531938"/>
              <a:gd name="T88" fmla="*/ 686940 w 1122363"/>
              <a:gd name="T89" fmla="*/ 37299 h 1531938"/>
              <a:gd name="T90" fmla="*/ 778299 w 1122363"/>
              <a:gd name="T91" fmla="*/ 32213 h 1531938"/>
              <a:gd name="T92" fmla="*/ 882912 w 1122363"/>
              <a:gd name="T93" fmla="*/ 282 h 1531938"/>
              <a:gd name="T94" fmla="*/ 944383 w 1122363"/>
              <a:gd name="T95" fmla="*/ 34192 h 1531938"/>
              <a:gd name="T96" fmla="*/ 991755 w 1122363"/>
              <a:gd name="T97" fmla="*/ 157394 h 1531938"/>
              <a:gd name="T98" fmla="*/ 1048714 w 1122363"/>
              <a:gd name="T99" fmla="*/ 165023 h 1531938"/>
              <a:gd name="T100" fmla="*/ 1092702 w 1122363"/>
              <a:gd name="T101" fmla="*/ 159655 h 1531938"/>
              <a:gd name="T102" fmla="*/ 1063377 w 1122363"/>
              <a:gd name="T103" fmla="*/ 261663 h 1531938"/>
              <a:gd name="T104" fmla="*/ 978784 w 1122363"/>
              <a:gd name="T105" fmla="*/ 348130 h 1531938"/>
              <a:gd name="T106" fmla="*/ 836387 w 1122363"/>
              <a:gd name="T107" fmla="*/ 422166 h 1531938"/>
              <a:gd name="T108" fmla="*/ 657614 w 1122363"/>
              <a:gd name="T109" fmla="*/ 404646 h 1531938"/>
              <a:gd name="T110" fmla="*/ 554694 w 1122363"/>
              <a:gd name="T111" fmla="*/ 419340 h 1531938"/>
              <a:gd name="T112" fmla="*/ 313322 w 1122363"/>
              <a:gd name="T113" fmla="*/ 219560 h 1531938"/>
              <a:gd name="T114" fmla="*/ 410321 w 1122363"/>
              <a:gd name="T115" fmla="*/ 170392 h 1531938"/>
              <a:gd name="T116" fmla="*/ 485327 w 1122363"/>
              <a:gd name="T117" fmla="*/ 159089 h 1531938"/>
              <a:gd name="T118" fmla="*/ 519164 w 1122363"/>
              <a:gd name="T119" fmla="*/ 54537 h 153193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22363" h="1531938">
                <a:moveTo>
                  <a:pt x="600075" y="1019175"/>
                </a:moveTo>
                <a:lnTo>
                  <a:pt x="608240" y="1022344"/>
                </a:lnTo>
                <a:lnTo>
                  <a:pt x="615950" y="1025965"/>
                </a:lnTo>
                <a:lnTo>
                  <a:pt x="622981" y="1029134"/>
                </a:lnTo>
                <a:lnTo>
                  <a:pt x="629331" y="1032303"/>
                </a:lnTo>
                <a:lnTo>
                  <a:pt x="635227" y="1035925"/>
                </a:lnTo>
                <a:lnTo>
                  <a:pt x="640443" y="1039093"/>
                </a:lnTo>
                <a:lnTo>
                  <a:pt x="644979" y="1042488"/>
                </a:lnTo>
                <a:lnTo>
                  <a:pt x="649061" y="1045884"/>
                </a:lnTo>
                <a:lnTo>
                  <a:pt x="652236" y="1049505"/>
                </a:lnTo>
                <a:lnTo>
                  <a:pt x="655411" y="1053127"/>
                </a:lnTo>
                <a:lnTo>
                  <a:pt x="657906" y="1056974"/>
                </a:lnTo>
                <a:lnTo>
                  <a:pt x="659720" y="1061049"/>
                </a:lnTo>
                <a:lnTo>
                  <a:pt x="661534" y="1065576"/>
                </a:lnTo>
                <a:lnTo>
                  <a:pt x="662668" y="1070329"/>
                </a:lnTo>
                <a:lnTo>
                  <a:pt x="663348" y="1074856"/>
                </a:lnTo>
                <a:lnTo>
                  <a:pt x="663575" y="1080062"/>
                </a:lnTo>
                <a:lnTo>
                  <a:pt x="663575" y="1083230"/>
                </a:lnTo>
                <a:lnTo>
                  <a:pt x="663348" y="1086626"/>
                </a:lnTo>
                <a:lnTo>
                  <a:pt x="662895" y="1089568"/>
                </a:lnTo>
                <a:lnTo>
                  <a:pt x="662441" y="1092510"/>
                </a:lnTo>
                <a:lnTo>
                  <a:pt x="661761" y="1095227"/>
                </a:lnTo>
                <a:lnTo>
                  <a:pt x="660854" y="1097716"/>
                </a:lnTo>
                <a:lnTo>
                  <a:pt x="659947" y="1100432"/>
                </a:lnTo>
                <a:lnTo>
                  <a:pt x="659040" y="1102922"/>
                </a:lnTo>
                <a:lnTo>
                  <a:pt x="657679" y="1105186"/>
                </a:lnTo>
                <a:lnTo>
                  <a:pt x="656545" y="1107449"/>
                </a:lnTo>
                <a:lnTo>
                  <a:pt x="654957" y="1109486"/>
                </a:lnTo>
                <a:lnTo>
                  <a:pt x="653143" y="1111523"/>
                </a:lnTo>
                <a:lnTo>
                  <a:pt x="651556" y="1113334"/>
                </a:lnTo>
                <a:lnTo>
                  <a:pt x="649515" y="1115145"/>
                </a:lnTo>
                <a:lnTo>
                  <a:pt x="647473" y="1116729"/>
                </a:lnTo>
                <a:lnTo>
                  <a:pt x="645206" y="1118087"/>
                </a:lnTo>
                <a:lnTo>
                  <a:pt x="640670" y="1120803"/>
                </a:lnTo>
                <a:lnTo>
                  <a:pt x="635681" y="1123520"/>
                </a:lnTo>
                <a:lnTo>
                  <a:pt x="630238" y="1126009"/>
                </a:lnTo>
                <a:lnTo>
                  <a:pt x="625022" y="1128046"/>
                </a:lnTo>
                <a:lnTo>
                  <a:pt x="619125" y="1130310"/>
                </a:lnTo>
                <a:lnTo>
                  <a:pt x="613002" y="1132121"/>
                </a:lnTo>
                <a:lnTo>
                  <a:pt x="606652" y="1133705"/>
                </a:lnTo>
                <a:lnTo>
                  <a:pt x="600075" y="1135063"/>
                </a:lnTo>
                <a:lnTo>
                  <a:pt x="600075" y="1019175"/>
                </a:lnTo>
                <a:close/>
                <a:moveTo>
                  <a:pt x="538162" y="779462"/>
                </a:moveTo>
                <a:lnTo>
                  <a:pt x="538162" y="877887"/>
                </a:lnTo>
                <a:lnTo>
                  <a:pt x="529967" y="875827"/>
                </a:lnTo>
                <a:lnTo>
                  <a:pt x="522227" y="873538"/>
                </a:lnTo>
                <a:lnTo>
                  <a:pt x="515398" y="870791"/>
                </a:lnTo>
                <a:lnTo>
                  <a:pt x="509024" y="868273"/>
                </a:lnTo>
                <a:lnTo>
                  <a:pt x="503333" y="865298"/>
                </a:lnTo>
                <a:lnTo>
                  <a:pt x="500829" y="863467"/>
                </a:lnTo>
                <a:lnTo>
                  <a:pt x="498553" y="861864"/>
                </a:lnTo>
                <a:lnTo>
                  <a:pt x="496276" y="860262"/>
                </a:lnTo>
                <a:lnTo>
                  <a:pt x="494227" y="858431"/>
                </a:lnTo>
                <a:lnTo>
                  <a:pt x="492406" y="856600"/>
                </a:lnTo>
                <a:lnTo>
                  <a:pt x="490813" y="854540"/>
                </a:lnTo>
                <a:lnTo>
                  <a:pt x="487626" y="850877"/>
                </a:lnTo>
                <a:lnTo>
                  <a:pt x="485122" y="846986"/>
                </a:lnTo>
                <a:lnTo>
                  <a:pt x="482618" y="843324"/>
                </a:lnTo>
                <a:lnTo>
                  <a:pt x="481024" y="839662"/>
                </a:lnTo>
                <a:lnTo>
                  <a:pt x="479658" y="835999"/>
                </a:lnTo>
                <a:lnTo>
                  <a:pt x="478520" y="832337"/>
                </a:lnTo>
                <a:lnTo>
                  <a:pt x="478065" y="828903"/>
                </a:lnTo>
                <a:lnTo>
                  <a:pt x="477837" y="825241"/>
                </a:lnTo>
                <a:lnTo>
                  <a:pt x="477837" y="822952"/>
                </a:lnTo>
                <a:lnTo>
                  <a:pt x="478065" y="820434"/>
                </a:lnTo>
                <a:lnTo>
                  <a:pt x="478520" y="817916"/>
                </a:lnTo>
                <a:lnTo>
                  <a:pt x="478975" y="815627"/>
                </a:lnTo>
                <a:lnTo>
                  <a:pt x="479431" y="813339"/>
                </a:lnTo>
                <a:lnTo>
                  <a:pt x="480341" y="810821"/>
                </a:lnTo>
                <a:lnTo>
                  <a:pt x="481252" y="808761"/>
                </a:lnTo>
                <a:lnTo>
                  <a:pt x="482162" y="806701"/>
                </a:lnTo>
                <a:lnTo>
                  <a:pt x="483528" y="804869"/>
                </a:lnTo>
                <a:lnTo>
                  <a:pt x="484894" y="802809"/>
                </a:lnTo>
                <a:lnTo>
                  <a:pt x="486260" y="800978"/>
                </a:lnTo>
                <a:lnTo>
                  <a:pt x="487853" y="799147"/>
                </a:lnTo>
                <a:lnTo>
                  <a:pt x="489447" y="797545"/>
                </a:lnTo>
                <a:lnTo>
                  <a:pt x="491496" y="795714"/>
                </a:lnTo>
                <a:lnTo>
                  <a:pt x="495593" y="792738"/>
                </a:lnTo>
                <a:lnTo>
                  <a:pt x="500146" y="789991"/>
                </a:lnTo>
                <a:lnTo>
                  <a:pt x="504699" y="787244"/>
                </a:lnTo>
                <a:lnTo>
                  <a:pt x="509935" y="785184"/>
                </a:lnTo>
                <a:lnTo>
                  <a:pt x="515170" y="783582"/>
                </a:lnTo>
                <a:lnTo>
                  <a:pt x="520634" y="781980"/>
                </a:lnTo>
                <a:lnTo>
                  <a:pt x="526097" y="780835"/>
                </a:lnTo>
                <a:lnTo>
                  <a:pt x="532016" y="779920"/>
                </a:lnTo>
                <a:lnTo>
                  <a:pt x="538162" y="779462"/>
                </a:lnTo>
                <a:close/>
                <a:moveTo>
                  <a:pt x="538626" y="654332"/>
                </a:moveTo>
                <a:lnTo>
                  <a:pt x="538626" y="688810"/>
                </a:lnTo>
                <a:lnTo>
                  <a:pt x="530011" y="689945"/>
                </a:lnTo>
                <a:lnTo>
                  <a:pt x="521624" y="691079"/>
                </a:lnTo>
                <a:lnTo>
                  <a:pt x="513236" y="692440"/>
                </a:lnTo>
                <a:lnTo>
                  <a:pt x="505302" y="694028"/>
                </a:lnTo>
                <a:lnTo>
                  <a:pt x="497594" y="695842"/>
                </a:lnTo>
                <a:lnTo>
                  <a:pt x="490113" y="697657"/>
                </a:lnTo>
                <a:lnTo>
                  <a:pt x="482859" y="699471"/>
                </a:lnTo>
                <a:lnTo>
                  <a:pt x="475831" y="701740"/>
                </a:lnTo>
                <a:lnTo>
                  <a:pt x="469257" y="704008"/>
                </a:lnTo>
                <a:lnTo>
                  <a:pt x="462683" y="706276"/>
                </a:lnTo>
                <a:lnTo>
                  <a:pt x="456336" y="708998"/>
                </a:lnTo>
                <a:lnTo>
                  <a:pt x="450215" y="711720"/>
                </a:lnTo>
                <a:lnTo>
                  <a:pt x="444321" y="714442"/>
                </a:lnTo>
                <a:lnTo>
                  <a:pt x="438654" y="717618"/>
                </a:lnTo>
                <a:lnTo>
                  <a:pt x="433440" y="720567"/>
                </a:lnTo>
                <a:lnTo>
                  <a:pt x="428226" y="723969"/>
                </a:lnTo>
                <a:lnTo>
                  <a:pt x="423238" y="727372"/>
                </a:lnTo>
                <a:lnTo>
                  <a:pt x="418478" y="731001"/>
                </a:lnTo>
                <a:lnTo>
                  <a:pt x="413944" y="734403"/>
                </a:lnTo>
                <a:lnTo>
                  <a:pt x="409410" y="738033"/>
                </a:lnTo>
                <a:lnTo>
                  <a:pt x="405556" y="741435"/>
                </a:lnTo>
                <a:lnTo>
                  <a:pt x="401476" y="744837"/>
                </a:lnTo>
                <a:lnTo>
                  <a:pt x="397849" y="748694"/>
                </a:lnTo>
                <a:lnTo>
                  <a:pt x="394221" y="752323"/>
                </a:lnTo>
                <a:lnTo>
                  <a:pt x="391048" y="755952"/>
                </a:lnTo>
                <a:lnTo>
                  <a:pt x="387874" y="760035"/>
                </a:lnTo>
                <a:lnTo>
                  <a:pt x="384927" y="763664"/>
                </a:lnTo>
                <a:lnTo>
                  <a:pt x="382207" y="767520"/>
                </a:lnTo>
                <a:lnTo>
                  <a:pt x="379486" y="771377"/>
                </a:lnTo>
                <a:lnTo>
                  <a:pt x="377219" y="775460"/>
                </a:lnTo>
                <a:lnTo>
                  <a:pt x="375179" y="779316"/>
                </a:lnTo>
                <a:lnTo>
                  <a:pt x="373366" y="783399"/>
                </a:lnTo>
                <a:lnTo>
                  <a:pt x="369738" y="791338"/>
                </a:lnTo>
                <a:lnTo>
                  <a:pt x="367018" y="799277"/>
                </a:lnTo>
                <a:lnTo>
                  <a:pt x="364298" y="806989"/>
                </a:lnTo>
                <a:lnTo>
                  <a:pt x="362258" y="814701"/>
                </a:lnTo>
                <a:lnTo>
                  <a:pt x="360671" y="822187"/>
                </a:lnTo>
                <a:lnTo>
                  <a:pt x="359537" y="829672"/>
                </a:lnTo>
                <a:lnTo>
                  <a:pt x="358857" y="836931"/>
                </a:lnTo>
                <a:lnTo>
                  <a:pt x="358630" y="844189"/>
                </a:lnTo>
                <a:lnTo>
                  <a:pt x="358857" y="851901"/>
                </a:lnTo>
                <a:lnTo>
                  <a:pt x="359537" y="859614"/>
                </a:lnTo>
                <a:lnTo>
                  <a:pt x="360444" y="867326"/>
                </a:lnTo>
                <a:lnTo>
                  <a:pt x="362031" y="874811"/>
                </a:lnTo>
                <a:lnTo>
                  <a:pt x="363844" y="882297"/>
                </a:lnTo>
                <a:lnTo>
                  <a:pt x="366111" y="889782"/>
                </a:lnTo>
                <a:lnTo>
                  <a:pt x="368832" y="897267"/>
                </a:lnTo>
                <a:lnTo>
                  <a:pt x="371779" y="904526"/>
                </a:lnTo>
                <a:lnTo>
                  <a:pt x="373592" y="907928"/>
                </a:lnTo>
                <a:lnTo>
                  <a:pt x="375633" y="911558"/>
                </a:lnTo>
                <a:lnTo>
                  <a:pt x="377673" y="915187"/>
                </a:lnTo>
                <a:lnTo>
                  <a:pt x="379940" y="918816"/>
                </a:lnTo>
                <a:lnTo>
                  <a:pt x="382660" y="922219"/>
                </a:lnTo>
                <a:lnTo>
                  <a:pt x="385380" y="925848"/>
                </a:lnTo>
                <a:lnTo>
                  <a:pt x="388554" y="929250"/>
                </a:lnTo>
                <a:lnTo>
                  <a:pt x="391501" y="932880"/>
                </a:lnTo>
                <a:lnTo>
                  <a:pt x="395128" y="936282"/>
                </a:lnTo>
                <a:lnTo>
                  <a:pt x="398529" y="939685"/>
                </a:lnTo>
                <a:lnTo>
                  <a:pt x="402609" y="943087"/>
                </a:lnTo>
                <a:lnTo>
                  <a:pt x="406463" y="946489"/>
                </a:lnTo>
                <a:lnTo>
                  <a:pt x="410770" y="949892"/>
                </a:lnTo>
                <a:lnTo>
                  <a:pt x="415077" y="953294"/>
                </a:lnTo>
                <a:lnTo>
                  <a:pt x="424372" y="959646"/>
                </a:lnTo>
                <a:lnTo>
                  <a:pt x="429586" y="963048"/>
                </a:lnTo>
                <a:lnTo>
                  <a:pt x="434800" y="966224"/>
                </a:lnTo>
                <a:lnTo>
                  <a:pt x="440467" y="969626"/>
                </a:lnTo>
                <a:lnTo>
                  <a:pt x="446361" y="972575"/>
                </a:lnTo>
                <a:lnTo>
                  <a:pt x="452482" y="975751"/>
                </a:lnTo>
                <a:lnTo>
                  <a:pt x="459056" y="978473"/>
                </a:lnTo>
                <a:lnTo>
                  <a:pt x="465630" y="981421"/>
                </a:lnTo>
                <a:lnTo>
                  <a:pt x="472658" y="984370"/>
                </a:lnTo>
                <a:lnTo>
                  <a:pt x="479912" y="987092"/>
                </a:lnTo>
                <a:lnTo>
                  <a:pt x="487619" y="989814"/>
                </a:lnTo>
                <a:lnTo>
                  <a:pt x="495327" y="992309"/>
                </a:lnTo>
                <a:lnTo>
                  <a:pt x="503488" y="994804"/>
                </a:lnTo>
                <a:lnTo>
                  <a:pt x="520490" y="1000021"/>
                </a:lnTo>
                <a:lnTo>
                  <a:pt x="538626" y="1004785"/>
                </a:lnTo>
                <a:lnTo>
                  <a:pt x="538626" y="1135439"/>
                </a:lnTo>
                <a:lnTo>
                  <a:pt x="530918" y="1134305"/>
                </a:lnTo>
                <a:lnTo>
                  <a:pt x="523210" y="1133171"/>
                </a:lnTo>
                <a:lnTo>
                  <a:pt x="515503" y="1131583"/>
                </a:lnTo>
                <a:lnTo>
                  <a:pt x="507795" y="1129768"/>
                </a:lnTo>
                <a:lnTo>
                  <a:pt x="500088" y="1127727"/>
                </a:lnTo>
                <a:lnTo>
                  <a:pt x="492607" y="1125685"/>
                </a:lnTo>
                <a:lnTo>
                  <a:pt x="485126" y="1123417"/>
                </a:lnTo>
                <a:lnTo>
                  <a:pt x="477645" y="1120695"/>
                </a:lnTo>
                <a:lnTo>
                  <a:pt x="470164" y="1117973"/>
                </a:lnTo>
                <a:lnTo>
                  <a:pt x="462683" y="1115024"/>
                </a:lnTo>
                <a:lnTo>
                  <a:pt x="455429" y="1111849"/>
                </a:lnTo>
                <a:lnTo>
                  <a:pt x="448175" y="1108673"/>
                </a:lnTo>
                <a:lnTo>
                  <a:pt x="440920" y="1105044"/>
                </a:lnTo>
                <a:lnTo>
                  <a:pt x="433893" y="1101641"/>
                </a:lnTo>
                <a:lnTo>
                  <a:pt x="426639" y="1097785"/>
                </a:lnTo>
                <a:lnTo>
                  <a:pt x="419611" y="1093929"/>
                </a:lnTo>
                <a:lnTo>
                  <a:pt x="405783" y="1085310"/>
                </a:lnTo>
                <a:lnTo>
                  <a:pt x="392181" y="1076690"/>
                </a:lnTo>
                <a:lnTo>
                  <a:pt x="379033" y="1067617"/>
                </a:lnTo>
                <a:lnTo>
                  <a:pt x="366338" y="1058317"/>
                </a:lnTo>
                <a:lnTo>
                  <a:pt x="366338" y="1169917"/>
                </a:lnTo>
                <a:lnTo>
                  <a:pt x="376313" y="1175588"/>
                </a:lnTo>
                <a:lnTo>
                  <a:pt x="386287" y="1181032"/>
                </a:lnTo>
                <a:lnTo>
                  <a:pt x="396715" y="1186249"/>
                </a:lnTo>
                <a:lnTo>
                  <a:pt x="407370" y="1191466"/>
                </a:lnTo>
                <a:lnTo>
                  <a:pt x="418251" y="1196003"/>
                </a:lnTo>
                <a:lnTo>
                  <a:pt x="429359" y="1200539"/>
                </a:lnTo>
                <a:lnTo>
                  <a:pt x="440694" y="1204849"/>
                </a:lnTo>
                <a:lnTo>
                  <a:pt x="452255" y="1208705"/>
                </a:lnTo>
                <a:lnTo>
                  <a:pt x="464043" y="1212561"/>
                </a:lnTo>
                <a:lnTo>
                  <a:pt x="475151" y="1215964"/>
                </a:lnTo>
                <a:lnTo>
                  <a:pt x="486486" y="1218686"/>
                </a:lnTo>
                <a:lnTo>
                  <a:pt x="497367" y="1221634"/>
                </a:lnTo>
                <a:lnTo>
                  <a:pt x="508022" y="1223903"/>
                </a:lnTo>
                <a:lnTo>
                  <a:pt x="518450" y="1225944"/>
                </a:lnTo>
                <a:lnTo>
                  <a:pt x="528878" y="1227759"/>
                </a:lnTo>
                <a:lnTo>
                  <a:pt x="538626" y="1229120"/>
                </a:lnTo>
                <a:lnTo>
                  <a:pt x="538626" y="1297396"/>
                </a:lnTo>
                <a:lnTo>
                  <a:pt x="600740" y="1297396"/>
                </a:lnTo>
                <a:lnTo>
                  <a:pt x="600740" y="1229120"/>
                </a:lnTo>
                <a:lnTo>
                  <a:pt x="608674" y="1228213"/>
                </a:lnTo>
                <a:lnTo>
                  <a:pt x="616608" y="1227305"/>
                </a:lnTo>
                <a:lnTo>
                  <a:pt x="624089" y="1225944"/>
                </a:lnTo>
                <a:lnTo>
                  <a:pt x="631570" y="1224810"/>
                </a:lnTo>
                <a:lnTo>
                  <a:pt x="638824" y="1223449"/>
                </a:lnTo>
                <a:lnTo>
                  <a:pt x="645852" y="1221861"/>
                </a:lnTo>
                <a:lnTo>
                  <a:pt x="652880" y="1220273"/>
                </a:lnTo>
                <a:lnTo>
                  <a:pt x="659454" y="1218232"/>
                </a:lnTo>
                <a:lnTo>
                  <a:pt x="666028" y="1216191"/>
                </a:lnTo>
                <a:lnTo>
                  <a:pt x="672375" y="1214149"/>
                </a:lnTo>
                <a:lnTo>
                  <a:pt x="678723" y="1211881"/>
                </a:lnTo>
                <a:lnTo>
                  <a:pt x="684617" y="1209386"/>
                </a:lnTo>
                <a:lnTo>
                  <a:pt x="690284" y="1206890"/>
                </a:lnTo>
                <a:lnTo>
                  <a:pt x="695951" y="1203942"/>
                </a:lnTo>
                <a:lnTo>
                  <a:pt x="701392" y="1200993"/>
                </a:lnTo>
                <a:lnTo>
                  <a:pt x="706833" y="1198044"/>
                </a:lnTo>
                <a:lnTo>
                  <a:pt x="711593" y="1194868"/>
                </a:lnTo>
                <a:lnTo>
                  <a:pt x="716581" y="1191693"/>
                </a:lnTo>
                <a:lnTo>
                  <a:pt x="721341" y="1188290"/>
                </a:lnTo>
                <a:lnTo>
                  <a:pt x="725875" y="1184888"/>
                </a:lnTo>
                <a:lnTo>
                  <a:pt x="730182" y="1181486"/>
                </a:lnTo>
                <a:lnTo>
                  <a:pt x="734263" y="1178083"/>
                </a:lnTo>
                <a:lnTo>
                  <a:pt x="738343" y="1174227"/>
                </a:lnTo>
                <a:lnTo>
                  <a:pt x="742197" y="1170825"/>
                </a:lnTo>
                <a:lnTo>
                  <a:pt x="745824" y="1166968"/>
                </a:lnTo>
                <a:lnTo>
                  <a:pt x="749225" y="1163339"/>
                </a:lnTo>
                <a:lnTo>
                  <a:pt x="752625" y="1159256"/>
                </a:lnTo>
                <a:lnTo>
                  <a:pt x="755799" y="1155627"/>
                </a:lnTo>
                <a:lnTo>
                  <a:pt x="758746" y="1151544"/>
                </a:lnTo>
                <a:lnTo>
                  <a:pt x="761466" y="1147461"/>
                </a:lnTo>
                <a:lnTo>
                  <a:pt x="763960" y="1143378"/>
                </a:lnTo>
                <a:lnTo>
                  <a:pt x="766453" y="1139295"/>
                </a:lnTo>
                <a:lnTo>
                  <a:pt x="770760" y="1130676"/>
                </a:lnTo>
                <a:lnTo>
                  <a:pt x="774614" y="1122056"/>
                </a:lnTo>
                <a:lnTo>
                  <a:pt x="777561" y="1113436"/>
                </a:lnTo>
                <a:lnTo>
                  <a:pt x="778921" y="1109354"/>
                </a:lnTo>
                <a:lnTo>
                  <a:pt x="780055" y="1105044"/>
                </a:lnTo>
                <a:lnTo>
                  <a:pt x="781415" y="1100507"/>
                </a:lnTo>
                <a:lnTo>
                  <a:pt x="782322" y="1096424"/>
                </a:lnTo>
                <a:lnTo>
                  <a:pt x="783002" y="1092114"/>
                </a:lnTo>
                <a:lnTo>
                  <a:pt x="783682" y="1087805"/>
                </a:lnTo>
                <a:lnTo>
                  <a:pt x="784135" y="1083495"/>
                </a:lnTo>
                <a:lnTo>
                  <a:pt x="784589" y="1079185"/>
                </a:lnTo>
                <a:lnTo>
                  <a:pt x="784816" y="1074875"/>
                </a:lnTo>
                <a:lnTo>
                  <a:pt x="784816" y="1070339"/>
                </a:lnTo>
                <a:lnTo>
                  <a:pt x="784589" y="1061719"/>
                </a:lnTo>
                <a:lnTo>
                  <a:pt x="784135" y="1053326"/>
                </a:lnTo>
                <a:lnTo>
                  <a:pt x="783229" y="1045161"/>
                </a:lnTo>
                <a:lnTo>
                  <a:pt x="781869" y="1037222"/>
                </a:lnTo>
                <a:lnTo>
                  <a:pt x="779828" y="1029509"/>
                </a:lnTo>
                <a:lnTo>
                  <a:pt x="777788" y="1022251"/>
                </a:lnTo>
                <a:lnTo>
                  <a:pt x="775294" y="1014992"/>
                </a:lnTo>
                <a:lnTo>
                  <a:pt x="772347" y="1007960"/>
                </a:lnTo>
                <a:lnTo>
                  <a:pt x="769174" y="1001156"/>
                </a:lnTo>
                <a:lnTo>
                  <a:pt x="765320" y="994577"/>
                </a:lnTo>
                <a:lnTo>
                  <a:pt x="761466" y="988226"/>
                </a:lnTo>
                <a:lnTo>
                  <a:pt x="756705" y="982329"/>
                </a:lnTo>
                <a:lnTo>
                  <a:pt x="752172" y="976431"/>
                </a:lnTo>
                <a:lnTo>
                  <a:pt x="746731" y="970987"/>
                </a:lnTo>
                <a:lnTo>
                  <a:pt x="741064" y="965543"/>
                </a:lnTo>
                <a:lnTo>
                  <a:pt x="734943" y="960553"/>
                </a:lnTo>
                <a:lnTo>
                  <a:pt x="728822" y="955563"/>
                </a:lnTo>
                <a:lnTo>
                  <a:pt x="722248" y="950572"/>
                </a:lnTo>
                <a:lnTo>
                  <a:pt x="715220" y="946036"/>
                </a:lnTo>
                <a:lnTo>
                  <a:pt x="708193" y="941272"/>
                </a:lnTo>
                <a:lnTo>
                  <a:pt x="700712" y="936509"/>
                </a:lnTo>
                <a:lnTo>
                  <a:pt x="693004" y="932199"/>
                </a:lnTo>
                <a:lnTo>
                  <a:pt x="685070" y="927889"/>
                </a:lnTo>
                <a:lnTo>
                  <a:pt x="676456" y="923806"/>
                </a:lnTo>
                <a:lnTo>
                  <a:pt x="668068" y="919497"/>
                </a:lnTo>
                <a:lnTo>
                  <a:pt x="659227" y="915641"/>
                </a:lnTo>
                <a:lnTo>
                  <a:pt x="650159" y="911558"/>
                </a:lnTo>
                <a:lnTo>
                  <a:pt x="641091" y="907475"/>
                </a:lnTo>
                <a:lnTo>
                  <a:pt x="631117" y="903845"/>
                </a:lnTo>
                <a:lnTo>
                  <a:pt x="621369" y="899989"/>
                </a:lnTo>
                <a:lnTo>
                  <a:pt x="611394" y="896587"/>
                </a:lnTo>
                <a:lnTo>
                  <a:pt x="600740" y="892958"/>
                </a:lnTo>
                <a:lnTo>
                  <a:pt x="600740" y="785894"/>
                </a:lnTo>
                <a:lnTo>
                  <a:pt x="612755" y="788616"/>
                </a:lnTo>
                <a:lnTo>
                  <a:pt x="624543" y="792018"/>
                </a:lnTo>
                <a:lnTo>
                  <a:pt x="636331" y="795421"/>
                </a:lnTo>
                <a:lnTo>
                  <a:pt x="647892" y="799504"/>
                </a:lnTo>
                <a:lnTo>
                  <a:pt x="659227" y="803813"/>
                </a:lnTo>
                <a:lnTo>
                  <a:pt x="670562" y="808577"/>
                </a:lnTo>
                <a:lnTo>
                  <a:pt x="681443" y="813794"/>
                </a:lnTo>
                <a:lnTo>
                  <a:pt x="692324" y="819465"/>
                </a:lnTo>
                <a:lnTo>
                  <a:pt x="702752" y="824909"/>
                </a:lnTo>
                <a:lnTo>
                  <a:pt x="712727" y="830806"/>
                </a:lnTo>
                <a:lnTo>
                  <a:pt x="722475" y="836477"/>
                </a:lnTo>
                <a:lnTo>
                  <a:pt x="731542" y="842148"/>
                </a:lnTo>
                <a:lnTo>
                  <a:pt x="740157" y="847592"/>
                </a:lnTo>
                <a:lnTo>
                  <a:pt x="748318" y="853262"/>
                </a:lnTo>
                <a:lnTo>
                  <a:pt x="756025" y="858933"/>
                </a:lnTo>
                <a:lnTo>
                  <a:pt x="763280" y="864604"/>
                </a:lnTo>
                <a:lnTo>
                  <a:pt x="763280" y="748240"/>
                </a:lnTo>
                <a:lnTo>
                  <a:pt x="752625" y="741889"/>
                </a:lnTo>
                <a:lnTo>
                  <a:pt x="741744" y="735764"/>
                </a:lnTo>
                <a:lnTo>
                  <a:pt x="731316" y="730547"/>
                </a:lnTo>
                <a:lnTo>
                  <a:pt x="720888" y="725103"/>
                </a:lnTo>
                <a:lnTo>
                  <a:pt x="710913" y="720340"/>
                </a:lnTo>
                <a:lnTo>
                  <a:pt x="701165" y="716030"/>
                </a:lnTo>
                <a:lnTo>
                  <a:pt x="691644" y="711720"/>
                </a:lnTo>
                <a:lnTo>
                  <a:pt x="682123" y="708318"/>
                </a:lnTo>
                <a:lnTo>
                  <a:pt x="672602" y="704689"/>
                </a:lnTo>
                <a:lnTo>
                  <a:pt x="663081" y="701740"/>
                </a:lnTo>
                <a:lnTo>
                  <a:pt x="653106" y="698791"/>
                </a:lnTo>
                <a:lnTo>
                  <a:pt x="643132" y="696296"/>
                </a:lnTo>
                <a:lnTo>
                  <a:pt x="632930" y="694254"/>
                </a:lnTo>
                <a:lnTo>
                  <a:pt x="622276" y="691986"/>
                </a:lnTo>
                <a:lnTo>
                  <a:pt x="611848" y="690171"/>
                </a:lnTo>
                <a:lnTo>
                  <a:pt x="600740" y="688810"/>
                </a:lnTo>
                <a:lnTo>
                  <a:pt x="600740" y="654332"/>
                </a:lnTo>
                <a:lnTo>
                  <a:pt x="538626" y="654332"/>
                </a:lnTo>
                <a:close/>
                <a:moveTo>
                  <a:pt x="549280" y="371475"/>
                </a:moveTo>
                <a:lnTo>
                  <a:pt x="564015" y="371475"/>
                </a:lnTo>
                <a:lnTo>
                  <a:pt x="577844" y="371475"/>
                </a:lnTo>
                <a:lnTo>
                  <a:pt x="591219" y="371929"/>
                </a:lnTo>
                <a:lnTo>
                  <a:pt x="604594" y="372609"/>
                </a:lnTo>
                <a:lnTo>
                  <a:pt x="617515" y="373743"/>
                </a:lnTo>
                <a:lnTo>
                  <a:pt x="630210" y="375104"/>
                </a:lnTo>
                <a:lnTo>
                  <a:pt x="642905" y="376692"/>
                </a:lnTo>
                <a:lnTo>
                  <a:pt x="655373" y="378507"/>
                </a:lnTo>
                <a:lnTo>
                  <a:pt x="667388" y="380775"/>
                </a:lnTo>
                <a:lnTo>
                  <a:pt x="679403" y="383497"/>
                </a:lnTo>
                <a:lnTo>
                  <a:pt x="691191" y="386219"/>
                </a:lnTo>
                <a:lnTo>
                  <a:pt x="702752" y="389168"/>
                </a:lnTo>
                <a:lnTo>
                  <a:pt x="714314" y="392797"/>
                </a:lnTo>
                <a:lnTo>
                  <a:pt x="725422" y="396426"/>
                </a:lnTo>
                <a:lnTo>
                  <a:pt x="736530" y="400509"/>
                </a:lnTo>
                <a:lnTo>
                  <a:pt x="747184" y="405046"/>
                </a:lnTo>
                <a:lnTo>
                  <a:pt x="757839" y="409582"/>
                </a:lnTo>
                <a:lnTo>
                  <a:pt x="768267" y="414573"/>
                </a:lnTo>
                <a:lnTo>
                  <a:pt x="778468" y="420017"/>
                </a:lnTo>
                <a:lnTo>
                  <a:pt x="788669" y="425461"/>
                </a:lnTo>
                <a:lnTo>
                  <a:pt x="798644" y="431358"/>
                </a:lnTo>
                <a:lnTo>
                  <a:pt x="808392" y="437709"/>
                </a:lnTo>
                <a:lnTo>
                  <a:pt x="818140" y="444288"/>
                </a:lnTo>
                <a:lnTo>
                  <a:pt x="827434" y="451092"/>
                </a:lnTo>
                <a:lnTo>
                  <a:pt x="836729" y="458351"/>
                </a:lnTo>
                <a:lnTo>
                  <a:pt x="845796" y="466063"/>
                </a:lnTo>
                <a:lnTo>
                  <a:pt x="854864" y="473775"/>
                </a:lnTo>
                <a:lnTo>
                  <a:pt x="863705" y="481941"/>
                </a:lnTo>
                <a:lnTo>
                  <a:pt x="872319" y="490561"/>
                </a:lnTo>
                <a:lnTo>
                  <a:pt x="880934" y="499407"/>
                </a:lnTo>
                <a:lnTo>
                  <a:pt x="889095" y="508707"/>
                </a:lnTo>
                <a:lnTo>
                  <a:pt x="897483" y="518234"/>
                </a:lnTo>
                <a:lnTo>
                  <a:pt x="905417" y="527988"/>
                </a:lnTo>
                <a:lnTo>
                  <a:pt x="913351" y="538422"/>
                </a:lnTo>
                <a:lnTo>
                  <a:pt x="921512" y="548856"/>
                </a:lnTo>
                <a:lnTo>
                  <a:pt x="929220" y="559744"/>
                </a:lnTo>
                <a:lnTo>
                  <a:pt x="936701" y="571086"/>
                </a:lnTo>
                <a:lnTo>
                  <a:pt x="944182" y="582654"/>
                </a:lnTo>
                <a:lnTo>
                  <a:pt x="951436" y="594449"/>
                </a:lnTo>
                <a:lnTo>
                  <a:pt x="958690" y="606925"/>
                </a:lnTo>
                <a:lnTo>
                  <a:pt x="965944" y="619627"/>
                </a:lnTo>
                <a:lnTo>
                  <a:pt x="972745" y="632330"/>
                </a:lnTo>
                <a:lnTo>
                  <a:pt x="979546" y="645713"/>
                </a:lnTo>
                <a:lnTo>
                  <a:pt x="986347" y="659549"/>
                </a:lnTo>
                <a:lnTo>
                  <a:pt x="993148" y="673613"/>
                </a:lnTo>
                <a:lnTo>
                  <a:pt x="999722" y="687903"/>
                </a:lnTo>
                <a:lnTo>
                  <a:pt x="1006069" y="702647"/>
                </a:lnTo>
                <a:lnTo>
                  <a:pt x="1012643" y="717845"/>
                </a:lnTo>
                <a:lnTo>
                  <a:pt x="1018991" y="733269"/>
                </a:lnTo>
                <a:lnTo>
                  <a:pt x="1025111" y="748920"/>
                </a:lnTo>
                <a:lnTo>
                  <a:pt x="1031005" y="765252"/>
                </a:lnTo>
                <a:lnTo>
                  <a:pt x="1037126" y="781584"/>
                </a:lnTo>
                <a:lnTo>
                  <a:pt x="1043247" y="798823"/>
                </a:lnTo>
                <a:lnTo>
                  <a:pt x="1049141" y="816062"/>
                </a:lnTo>
                <a:lnTo>
                  <a:pt x="1054808" y="833528"/>
                </a:lnTo>
                <a:lnTo>
                  <a:pt x="1060476" y="851674"/>
                </a:lnTo>
                <a:lnTo>
                  <a:pt x="1066143" y="870048"/>
                </a:lnTo>
                <a:lnTo>
                  <a:pt x="1071810" y="888875"/>
                </a:lnTo>
                <a:lnTo>
                  <a:pt x="1077478" y="907928"/>
                </a:lnTo>
                <a:lnTo>
                  <a:pt x="1082692" y="927436"/>
                </a:lnTo>
                <a:lnTo>
                  <a:pt x="1088132" y="947624"/>
                </a:lnTo>
                <a:lnTo>
                  <a:pt x="1093573" y="967812"/>
                </a:lnTo>
                <a:lnTo>
                  <a:pt x="1098787" y="988453"/>
                </a:lnTo>
                <a:lnTo>
                  <a:pt x="1109215" y="1030870"/>
                </a:lnTo>
                <a:lnTo>
                  <a:pt x="1112615" y="1046522"/>
                </a:lnTo>
                <a:lnTo>
                  <a:pt x="1115789" y="1061946"/>
                </a:lnTo>
                <a:lnTo>
                  <a:pt x="1118056" y="1076917"/>
                </a:lnTo>
                <a:lnTo>
                  <a:pt x="1119870" y="1091888"/>
                </a:lnTo>
                <a:lnTo>
                  <a:pt x="1121456" y="1106405"/>
                </a:lnTo>
                <a:lnTo>
                  <a:pt x="1122136" y="1120922"/>
                </a:lnTo>
                <a:lnTo>
                  <a:pt x="1122363" y="1134985"/>
                </a:lnTo>
                <a:lnTo>
                  <a:pt x="1122136" y="1148822"/>
                </a:lnTo>
                <a:lnTo>
                  <a:pt x="1121456" y="1162659"/>
                </a:lnTo>
                <a:lnTo>
                  <a:pt x="1120096" y="1176042"/>
                </a:lnTo>
                <a:lnTo>
                  <a:pt x="1118509" y="1188971"/>
                </a:lnTo>
                <a:lnTo>
                  <a:pt x="1116469" y="1201900"/>
                </a:lnTo>
                <a:lnTo>
                  <a:pt x="1113749" y="1214603"/>
                </a:lnTo>
                <a:lnTo>
                  <a:pt x="1110575" y="1227078"/>
                </a:lnTo>
                <a:lnTo>
                  <a:pt x="1107175" y="1239100"/>
                </a:lnTo>
                <a:lnTo>
                  <a:pt x="1103321" y="1250896"/>
                </a:lnTo>
                <a:lnTo>
                  <a:pt x="1098787" y="1262464"/>
                </a:lnTo>
                <a:lnTo>
                  <a:pt x="1094026" y="1274032"/>
                </a:lnTo>
                <a:lnTo>
                  <a:pt x="1088812" y="1284920"/>
                </a:lnTo>
                <a:lnTo>
                  <a:pt x="1083145" y="1296035"/>
                </a:lnTo>
                <a:lnTo>
                  <a:pt x="1077251" y="1306469"/>
                </a:lnTo>
                <a:lnTo>
                  <a:pt x="1070904" y="1317130"/>
                </a:lnTo>
                <a:lnTo>
                  <a:pt x="1064103" y="1327110"/>
                </a:lnTo>
                <a:lnTo>
                  <a:pt x="1056849" y="1336864"/>
                </a:lnTo>
                <a:lnTo>
                  <a:pt x="1049368" y="1346845"/>
                </a:lnTo>
                <a:lnTo>
                  <a:pt x="1041660" y="1356145"/>
                </a:lnTo>
                <a:lnTo>
                  <a:pt x="1033499" y="1365218"/>
                </a:lnTo>
                <a:lnTo>
                  <a:pt x="1024658" y="1374064"/>
                </a:lnTo>
                <a:lnTo>
                  <a:pt x="1015817" y="1382911"/>
                </a:lnTo>
                <a:lnTo>
                  <a:pt x="1006749" y="1391303"/>
                </a:lnTo>
                <a:lnTo>
                  <a:pt x="997228" y="1399469"/>
                </a:lnTo>
                <a:lnTo>
                  <a:pt x="987253" y="1407408"/>
                </a:lnTo>
                <a:lnTo>
                  <a:pt x="977279" y="1415121"/>
                </a:lnTo>
                <a:lnTo>
                  <a:pt x="967078" y="1422606"/>
                </a:lnTo>
                <a:lnTo>
                  <a:pt x="956196" y="1429638"/>
                </a:lnTo>
                <a:lnTo>
                  <a:pt x="945315" y="1436669"/>
                </a:lnTo>
                <a:lnTo>
                  <a:pt x="934207" y="1443474"/>
                </a:lnTo>
                <a:lnTo>
                  <a:pt x="922872" y="1449826"/>
                </a:lnTo>
                <a:lnTo>
                  <a:pt x="911084" y="1455950"/>
                </a:lnTo>
                <a:lnTo>
                  <a:pt x="899296" y="1461848"/>
                </a:lnTo>
                <a:lnTo>
                  <a:pt x="887055" y="1467745"/>
                </a:lnTo>
                <a:lnTo>
                  <a:pt x="874586" y="1473189"/>
                </a:lnTo>
                <a:lnTo>
                  <a:pt x="862118" y="1478179"/>
                </a:lnTo>
                <a:lnTo>
                  <a:pt x="849197" y="1483396"/>
                </a:lnTo>
                <a:lnTo>
                  <a:pt x="836275" y="1488160"/>
                </a:lnTo>
                <a:lnTo>
                  <a:pt x="823127" y="1492470"/>
                </a:lnTo>
                <a:lnTo>
                  <a:pt x="809752" y="1496779"/>
                </a:lnTo>
                <a:lnTo>
                  <a:pt x="796377" y="1500862"/>
                </a:lnTo>
                <a:lnTo>
                  <a:pt x="782549" y="1504492"/>
                </a:lnTo>
                <a:lnTo>
                  <a:pt x="768720" y="1508348"/>
                </a:lnTo>
                <a:lnTo>
                  <a:pt x="754892" y="1511523"/>
                </a:lnTo>
                <a:lnTo>
                  <a:pt x="740610" y="1514472"/>
                </a:lnTo>
                <a:lnTo>
                  <a:pt x="726555" y="1517194"/>
                </a:lnTo>
                <a:lnTo>
                  <a:pt x="712047" y="1519689"/>
                </a:lnTo>
                <a:lnTo>
                  <a:pt x="697538" y="1521958"/>
                </a:lnTo>
                <a:lnTo>
                  <a:pt x="683030" y="1524226"/>
                </a:lnTo>
                <a:lnTo>
                  <a:pt x="668521" y="1526040"/>
                </a:lnTo>
                <a:lnTo>
                  <a:pt x="653786" y="1527401"/>
                </a:lnTo>
                <a:lnTo>
                  <a:pt x="638824" y="1528762"/>
                </a:lnTo>
                <a:lnTo>
                  <a:pt x="624089" y="1529897"/>
                </a:lnTo>
                <a:lnTo>
                  <a:pt x="609128" y="1530804"/>
                </a:lnTo>
                <a:lnTo>
                  <a:pt x="594166" y="1531484"/>
                </a:lnTo>
                <a:lnTo>
                  <a:pt x="579204" y="1531938"/>
                </a:lnTo>
                <a:lnTo>
                  <a:pt x="564015" y="1531938"/>
                </a:lnTo>
                <a:lnTo>
                  <a:pt x="549054" y="1531938"/>
                </a:lnTo>
                <a:lnTo>
                  <a:pt x="533865" y="1531484"/>
                </a:lnTo>
                <a:lnTo>
                  <a:pt x="518903" y="1530804"/>
                </a:lnTo>
                <a:lnTo>
                  <a:pt x="503941" y="1529670"/>
                </a:lnTo>
                <a:lnTo>
                  <a:pt x="488980" y="1528309"/>
                </a:lnTo>
                <a:lnTo>
                  <a:pt x="474018" y="1526948"/>
                </a:lnTo>
                <a:lnTo>
                  <a:pt x="459056" y="1525133"/>
                </a:lnTo>
                <a:lnTo>
                  <a:pt x="444321" y="1523319"/>
                </a:lnTo>
                <a:lnTo>
                  <a:pt x="429359" y="1520823"/>
                </a:lnTo>
                <a:lnTo>
                  <a:pt x="414851" y="1518328"/>
                </a:lnTo>
                <a:lnTo>
                  <a:pt x="400115" y="1515606"/>
                </a:lnTo>
                <a:lnTo>
                  <a:pt x="385607" y="1512204"/>
                </a:lnTo>
                <a:lnTo>
                  <a:pt x="371325" y="1509028"/>
                </a:lnTo>
                <a:lnTo>
                  <a:pt x="357044" y="1505172"/>
                </a:lnTo>
                <a:lnTo>
                  <a:pt x="342989" y="1501543"/>
                </a:lnTo>
                <a:lnTo>
                  <a:pt x="329160" y="1497233"/>
                </a:lnTo>
                <a:lnTo>
                  <a:pt x="315332" y="1492696"/>
                </a:lnTo>
                <a:lnTo>
                  <a:pt x="301730" y="1488160"/>
                </a:lnTo>
                <a:lnTo>
                  <a:pt x="288129" y="1483170"/>
                </a:lnTo>
                <a:lnTo>
                  <a:pt x="274754" y="1477952"/>
                </a:lnTo>
                <a:lnTo>
                  <a:pt x="261832" y="1472735"/>
                </a:lnTo>
                <a:lnTo>
                  <a:pt x="248910" y="1466838"/>
                </a:lnTo>
                <a:lnTo>
                  <a:pt x="235988" y="1460940"/>
                </a:lnTo>
                <a:lnTo>
                  <a:pt x="223520" y="1454816"/>
                </a:lnTo>
                <a:lnTo>
                  <a:pt x="211505" y="1448238"/>
                </a:lnTo>
                <a:lnTo>
                  <a:pt x="199264" y="1441660"/>
                </a:lnTo>
                <a:lnTo>
                  <a:pt x="187703" y="1434855"/>
                </a:lnTo>
                <a:lnTo>
                  <a:pt x="176141" y="1427596"/>
                </a:lnTo>
                <a:lnTo>
                  <a:pt x="164806" y="1420111"/>
                </a:lnTo>
                <a:lnTo>
                  <a:pt x="153925" y="1412399"/>
                </a:lnTo>
                <a:lnTo>
                  <a:pt x="143497" y="1404233"/>
                </a:lnTo>
                <a:lnTo>
                  <a:pt x="132843" y="1396067"/>
                </a:lnTo>
                <a:lnTo>
                  <a:pt x="122868" y="1387674"/>
                </a:lnTo>
                <a:lnTo>
                  <a:pt x="113120" y="1379055"/>
                </a:lnTo>
                <a:lnTo>
                  <a:pt x="103826" y="1370208"/>
                </a:lnTo>
                <a:lnTo>
                  <a:pt x="94758" y="1361135"/>
                </a:lnTo>
                <a:lnTo>
                  <a:pt x="86144" y="1351608"/>
                </a:lnTo>
                <a:lnTo>
                  <a:pt x="77756" y="1342081"/>
                </a:lnTo>
                <a:lnTo>
                  <a:pt x="69822" y="1332328"/>
                </a:lnTo>
                <a:lnTo>
                  <a:pt x="62341" y="1322120"/>
                </a:lnTo>
                <a:lnTo>
                  <a:pt x="55086" y="1311913"/>
                </a:lnTo>
                <a:lnTo>
                  <a:pt x="48286" y="1301479"/>
                </a:lnTo>
                <a:lnTo>
                  <a:pt x="41711" y="1290591"/>
                </a:lnTo>
                <a:lnTo>
                  <a:pt x="35817" y="1279703"/>
                </a:lnTo>
                <a:lnTo>
                  <a:pt x="30150" y="1268361"/>
                </a:lnTo>
                <a:lnTo>
                  <a:pt x="25163" y="1257020"/>
                </a:lnTo>
                <a:lnTo>
                  <a:pt x="20402" y="1245225"/>
                </a:lnTo>
                <a:lnTo>
                  <a:pt x="16095" y="1233203"/>
                </a:lnTo>
                <a:lnTo>
                  <a:pt x="12468" y="1221181"/>
                </a:lnTo>
                <a:lnTo>
                  <a:pt x="9068" y="1208932"/>
                </a:lnTo>
                <a:lnTo>
                  <a:pt x="6347" y="1196229"/>
                </a:lnTo>
                <a:lnTo>
                  <a:pt x="4080" y="1183527"/>
                </a:lnTo>
                <a:lnTo>
                  <a:pt x="2493" y="1170371"/>
                </a:lnTo>
                <a:lnTo>
                  <a:pt x="907" y="1157215"/>
                </a:lnTo>
                <a:lnTo>
                  <a:pt x="226" y="1143605"/>
                </a:lnTo>
                <a:lnTo>
                  <a:pt x="0" y="1129995"/>
                </a:lnTo>
                <a:lnTo>
                  <a:pt x="453" y="1116158"/>
                </a:lnTo>
                <a:lnTo>
                  <a:pt x="1133" y="1102095"/>
                </a:lnTo>
                <a:lnTo>
                  <a:pt x="2947" y="1087805"/>
                </a:lnTo>
                <a:lnTo>
                  <a:pt x="4760" y="1073288"/>
                </a:lnTo>
                <a:lnTo>
                  <a:pt x="7481" y="1058544"/>
                </a:lnTo>
                <a:lnTo>
                  <a:pt x="10654" y="1043573"/>
                </a:lnTo>
                <a:lnTo>
                  <a:pt x="14508" y="1028375"/>
                </a:lnTo>
                <a:lnTo>
                  <a:pt x="19042" y="1012951"/>
                </a:lnTo>
                <a:lnTo>
                  <a:pt x="29697" y="978473"/>
                </a:lnTo>
                <a:lnTo>
                  <a:pt x="40578" y="944448"/>
                </a:lnTo>
                <a:lnTo>
                  <a:pt x="51233" y="911104"/>
                </a:lnTo>
                <a:lnTo>
                  <a:pt x="62114" y="878667"/>
                </a:lnTo>
                <a:lnTo>
                  <a:pt x="73222" y="846684"/>
                </a:lnTo>
                <a:lnTo>
                  <a:pt x="84557" y="815608"/>
                </a:lnTo>
                <a:lnTo>
                  <a:pt x="95891" y="785213"/>
                </a:lnTo>
                <a:lnTo>
                  <a:pt x="101785" y="770469"/>
                </a:lnTo>
                <a:lnTo>
                  <a:pt x="107679" y="755725"/>
                </a:lnTo>
                <a:lnTo>
                  <a:pt x="113574" y="741435"/>
                </a:lnTo>
                <a:lnTo>
                  <a:pt x="119468" y="727145"/>
                </a:lnTo>
                <a:lnTo>
                  <a:pt x="125588" y="713081"/>
                </a:lnTo>
                <a:lnTo>
                  <a:pt x="131936" y="699245"/>
                </a:lnTo>
                <a:lnTo>
                  <a:pt x="138283" y="685635"/>
                </a:lnTo>
                <a:lnTo>
                  <a:pt x="144631" y="672479"/>
                </a:lnTo>
                <a:lnTo>
                  <a:pt x="151205" y="659322"/>
                </a:lnTo>
                <a:lnTo>
                  <a:pt x="157552" y="646393"/>
                </a:lnTo>
                <a:lnTo>
                  <a:pt x="164353" y="633691"/>
                </a:lnTo>
                <a:lnTo>
                  <a:pt x="171381" y="621669"/>
                </a:lnTo>
                <a:lnTo>
                  <a:pt x="178181" y="609420"/>
                </a:lnTo>
                <a:lnTo>
                  <a:pt x="185436" y="597625"/>
                </a:lnTo>
                <a:lnTo>
                  <a:pt x="192463" y="585830"/>
                </a:lnTo>
                <a:lnTo>
                  <a:pt x="199944" y="574488"/>
                </a:lnTo>
                <a:lnTo>
                  <a:pt x="207425" y="563600"/>
                </a:lnTo>
                <a:lnTo>
                  <a:pt x="215133" y="552712"/>
                </a:lnTo>
                <a:lnTo>
                  <a:pt x="222840" y="542051"/>
                </a:lnTo>
                <a:lnTo>
                  <a:pt x="230774" y="531844"/>
                </a:lnTo>
                <a:lnTo>
                  <a:pt x="238935" y="521863"/>
                </a:lnTo>
                <a:lnTo>
                  <a:pt x="247324" y="512110"/>
                </a:lnTo>
                <a:lnTo>
                  <a:pt x="255711" y="502810"/>
                </a:lnTo>
                <a:lnTo>
                  <a:pt x="264326" y="493736"/>
                </a:lnTo>
                <a:lnTo>
                  <a:pt x="272940" y="484663"/>
                </a:lnTo>
                <a:lnTo>
                  <a:pt x="282008" y="476271"/>
                </a:lnTo>
                <a:lnTo>
                  <a:pt x="291076" y="468105"/>
                </a:lnTo>
                <a:lnTo>
                  <a:pt x="300597" y="460166"/>
                </a:lnTo>
                <a:lnTo>
                  <a:pt x="310118" y="452453"/>
                </a:lnTo>
                <a:lnTo>
                  <a:pt x="319639" y="445195"/>
                </a:lnTo>
                <a:lnTo>
                  <a:pt x="329840" y="438163"/>
                </a:lnTo>
                <a:lnTo>
                  <a:pt x="339815" y="431585"/>
                </a:lnTo>
                <a:lnTo>
                  <a:pt x="350243" y="425234"/>
                </a:lnTo>
                <a:lnTo>
                  <a:pt x="360897" y="419336"/>
                </a:lnTo>
                <a:lnTo>
                  <a:pt x="371552" y="413665"/>
                </a:lnTo>
                <a:lnTo>
                  <a:pt x="382660" y="408222"/>
                </a:lnTo>
                <a:lnTo>
                  <a:pt x="393995" y="403231"/>
                </a:lnTo>
                <a:lnTo>
                  <a:pt x="405556" y="398695"/>
                </a:lnTo>
                <a:lnTo>
                  <a:pt x="417344" y="394385"/>
                </a:lnTo>
                <a:lnTo>
                  <a:pt x="429359" y="390529"/>
                </a:lnTo>
                <a:lnTo>
                  <a:pt x="441601" y="386899"/>
                </a:lnTo>
                <a:lnTo>
                  <a:pt x="454069" y="383724"/>
                </a:lnTo>
                <a:lnTo>
                  <a:pt x="466764" y="380775"/>
                </a:lnTo>
                <a:lnTo>
                  <a:pt x="479912" y="378280"/>
                </a:lnTo>
                <a:lnTo>
                  <a:pt x="493287" y="376238"/>
                </a:lnTo>
                <a:lnTo>
                  <a:pt x="506888" y="374424"/>
                </a:lnTo>
                <a:lnTo>
                  <a:pt x="520717" y="373063"/>
                </a:lnTo>
                <a:lnTo>
                  <a:pt x="534772" y="372156"/>
                </a:lnTo>
                <a:lnTo>
                  <a:pt x="549280" y="371475"/>
                </a:lnTo>
                <a:close/>
                <a:moveTo>
                  <a:pt x="455387" y="0"/>
                </a:moveTo>
                <a:lnTo>
                  <a:pt x="463542" y="227"/>
                </a:lnTo>
                <a:lnTo>
                  <a:pt x="471471" y="682"/>
                </a:lnTo>
                <a:lnTo>
                  <a:pt x="479174" y="1591"/>
                </a:lnTo>
                <a:lnTo>
                  <a:pt x="486423" y="2500"/>
                </a:lnTo>
                <a:lnTo>
                  <a:pt x="493446" y="3863"/>
                </a:lnTo>
                <a:lnTo>
                  <a:pt x="500242" y="5681"/>
                </a:lnTo>
                <a:lnTo>
                  <a:pt x="506812" y="7499"/>
                </a:lnTo>
                <a:lnTo>
                  <a:pt x="512702" y="9317"/>
                </a:lnTo>
                <a:lnTo>
                  <a:pt x="518592" y="11362"/>
                </a:lnTo>
                <a:lnTo>
                  <a:pt x="524256" y="13861"/>
                </a:lnTo>
                <a:lnTo>
                  <a:pt x="529466" y="16361"/>
                </a:lnTo>
                <a:lnTo>
                  <a:pt x="534450" y="18861"/>
                </a:lnTo>
                <a:lnTo>
                  <a:pt x="539207" y="21587"/>
                </a:lnTo>
                <a:lnTo>
                  <a:pt x="543738" y="24314"/>
                </a:lnTo>
                <a:lnTo>
                  <a:pt x="547816" y="27268"/>
                </a:lnTo>
                <a:lnTo>
                  <a:pt x="551894" y="29995"/>
                </a:lnTo>
                <a:lnTo>
                  <a:pt x="555292" y="32722"/>
                </a:lnTo>
                <a:lnTo>
                  <a:pt x="558916" y="35676"/>
                </a:lnTo>
                <a:lnTo>
                  <a:pt x="564807" y="40903"/>
                </a:lnTo>
                <a:lnTo>
                  <a:pt x="569790" y="45902"/>
                </a:lnTo>
                <a:lnTo>
                  <a:pt x="574095" y="50674"/>
                </a:lnTo>
                <a:lnTo>
                  <a:pt x="577040" y="54310"/>
                </a:lnTo>
                <a:lnTo>
                  <a:pt x="579079" y="57491"/>
                </a:lnTo>
                <a:lnTo>
                  <a:pt x="581118" y="59990"/>
                </a:lnTo>
                <a:lnTo>
                  <a:pt x="590406" y="51810"/>
                </a:lnTo>
                <a:lnTo>
                  <a:pt x="599467" y="44311"/>
                </a:lnTo>
                <a:lnTo>
                  <a:pt x="608076" y="37494"/>
                </a:lnTo>
                <a:lnTo>
                  <a:pt x="616685" y="31359"/>
                </a:lnTo>
                <a:lnTo>
                  <a:pt x="625293" y="25905"/>
                </a:lnTo>
                <a:lnTo>
                  <a:pt x="633449" y="21360"/>
                </a:lnTo>
                <a:lnTo>
                  <a:pt x="641151" y="17043"/>
                </a:lnTo>
                <a:lnTo>
                  <a:pt x="648854" y="13407"/>
                </a:lnTo>
                <a:lnTo>
                  <a:pt x="656103" y="10226"/>
                </a:lnTo>
                <a:lnTo>
                  <a:pt x="663126" y="7499"/>
                </a:lnTo>
                <a:lnTo>
                  <a:pt x="669922" y="5454"/>
                </a:lnTo>
                <a:lnTo>
                  <a:pt x="676492" y="3409"/>
                </a:lnTo>
                <a:lnTo>
                  <a:pt x="682608" y="2272"/>
                </a:lnTo>
                <a:lnTo>
                  <a:pt x="688498" y="1136"/>
                </a:lnTo>
                <a:lnTo>
                  <a:pt x="694162" y="454"/>
                </a:lnTo>
                <a:lnTo>
                  <a:pt x="699599" y="227"/>
                </a:lnTo>
                <a:lnTo>
                  <a:pt x="704583" y="0"/>
                </a:lnTo>
                <a:lnTo>
                  <a:pt x="709340" y="227"/>
                </a:lnTo>
                <a:lnTo>
                  <a:pt x="713871" y="454"/>
                </a:lnTo>
                <a:lnTo>
                  <a:pt x="717949" y="909"/>
                </a:lnTo>
                <a:lnTo>
                  <a:pt x="721800" y="1591"/>
                </a:lnTo>
                <a:lnTo>
                  <a:pt x="725198" y="2272"/>
                </a:lnTo>
                <a:lnTo>
                  <a:pt x="728596" y="3181"/>
                </a:lnTo>
                <a:lnTo>
                  <a:pt x="731315" y="3863"/>
                </a:lnTo>
                <a:lnTo>
                  <a:pt x="736299" y="5908"/>
                </a:lnTo>
                <a:lnTo>
                  <a:pt x="739697" y="7499"/>
                </a:lnTo>
                <a:lnTo>
                  <a:pt x="742415" y="8862"/>
                </a:lnTo>
                <a:lnTo>
                  <a:pt x="746720" y="13180"/>
                </a:lnTo>
                <a:lnTo>
                  <a:pt x="751024" y="17497"/>
                </a:lnTo>
                <a:lnTo>
                  <a:pt x="754875" y="22269"/>
                </a:lnTo>
                <a:lnTo>
                  <a:pt x="758726" y="27496"/>
                </a:lnTo>
                <a:lnTo>
                  <a:pt x="762124" y="32495"/>
                </a:lnTo>
                <a:lnTo>
                  <a:pt x="765523" y="37949"/>
                </a:lnTo>
                <a:lnTo>
                  <a:pt x="768694" y="43629"/>
                </a:lnTo>
                <a:lnTo>
                  <a:pt x="771639" y="49310"/>
                </a:lnTo>
                <a:lnTo>
                  <a:pt x="774584" y="54764"/>
                </a:lnTo>
                <a:lnTo>
                  <a:pt x="777076" y="60672"/>
                </a:lnTo>
                <a:lnTo>
                  <a:pt x="779342" y="66808"/>
                </a:lnTo>
                <a:lnTo>
                  <a:pt x="781834" y="72716"/>
                </a:lnTo>
                <a:lnTo>
                  <a:pt x="785911" y="84305"/>
                </a:lnTo>
                <a:lnTo>
                  <a:pt x="789536" y="95894"/>
                </a:lnTo>
                <a:lnTo>
                  <a:pt x="792481" y="106801"/>
                </a:lnTo>
                <a:lnTo>
                  <a:pt x="794973" y="117254"/>
                </a:lnTo>
                <a:lnTo>
                  <a:pt x="796785" y="126571"/>
                </a:lnTo>
                <a:lnTo>
                  <a:pt x="798371" y="134524"/>
                </a:lnTo>
                <a:lnTo>
                  <a:pt x="800183" y="146568"/>
                </a:lnTo>
                <a:lnTo>
                  <a:pt x="800636" y="150658"/>
                </a:lnTo>
                <a:lnTo>
                  <a:pt x="805847" y="149294"/>
                </a:lnTo>
                <a:lnTo>
                  <a:pt x="810831" y="147931"/>
                </a:lnTo>
                <a:lnTo>
                  <a:pt x="815362" y="146340"/>
                </a:lnTo>
                <a:lnTo>
                  <a:pt x="820119" y="144522"/>
                </a:lnTo>
                <a:lnTo>
                  <a:pt x="824197" y="142705"/>
                </a:lnTo>
                <a:lnTo>
                  <a:pt x="828275" y="140887"/>
                </a:lnTo>
                <a:lnTo>
                  <a:pt x="832352" y="139069"/>
                </a:lnTo>
                <a:lnTo>
                  <a:pt x="835750" y="136796"/>
                </a:lnTo>
                <a:lnTo>
                  <a:pt x="839375" y="134751"/>
                </a:lnTo>
                <a:lnTo>
                  <a:pt x="842547" y="132706"/>
                </a:lnTo>
                <a:lnTo>
                  <a:pt x="848663" y="128389"/>
                </a:lnTo>
                <a:lnTo>
                  <a:pt x="853647" y="124071"/>
                </a:lnTo>
                <a:lnTo>
                  <a:pt x="858405" y="119754"/>
                </a:lnTo>
                <a:lnTo>
                  <a:pt x="862482" y="115663"/>
                </a:lnTo>
                <a:lnTo>
                  <a:pt x="865654" y="111800"/>
                </a:lnTo>
                <a:lnTo>
                  <a:pt x="868372" y="108392"/>
                </a:lnTo>
                <a:lnTo>
                  <a:pt x="870638" y="105211"/>
                </a:lnTo>
                <a:lnTo>
                  <a:pt x="873130" y="100439"/>
                </a:lnTo>
                <a:lnTo>
                  <a:pt x="874036" y="98848"/>
                </a:lnTo>
                <a:lnTo>
                  <a:pt x="875395" y="106347"/>
                </a:lnTo>
                <a:lnTo>
                  <a:pt x="876755" y="113846"/>
                </a:lnTo>
                <a:lnTo>
                  <a:pt x="877434" y="121117"/>
                </a:lnTo>
                <a:lnTo>
                  <a:pt x="877887" y="128389"/>
                </a:lnTo>
                <a:lnTo>
                  <a:pt x="877887" y="135433"/>
                </a:lnTo>
                <a:lnTo>
                  <a:pt x="877434" y="142250"/>
                </a:lnTo>
                <a:lnTo>
                  <a:pt x="876755" y="149067"/>
                </a:lnTo>
                <a:lnTo>
                  <a:pt x="875622" y="155884"/>
                </a:lnTo>
                <a:lnTo>
                  <a:pt x="874263" y="162474"/>
                </a:lnTo>
                <a:lnTo>
                  <a:pt x="872903" y="168837"/>
                </a:lnTo>
                <a:lnTo>
                  <a:pt x="870864" y="175199"/>
                </a:lnTo>
                <a:lnTo>
                  <a:pt x="868599" y="181335"/>
                </a:lnTo>
                <a:lnTo>
                  <a:pt x="866334" y="187243"/>
                </a:lnTo>
                <a:lnTo>
                  <a:pt x="863615" y="193378"/>
                </a:lnTo>
                <a:lnTo>
                  <a:pt x="860670" y="199287"/>
                </a:lnTo>
                <a:lnTo>
                  <a:pt x="857725" y="204967"/>
                </a:lnTo>
                <a:lnTo>
                  <a:pt x="854327" y="210421"/>
                </a:lnTo>
                <a:lnTo>
                  <a:pt x="850702" y="215875"/>
                </a:lnTo>
                <a:lnTo>
                  <a:pt x="847078" y="221328"/>
                </a:lnTo>
                <a:lnTo>
                  <a:pt x="843000" y="226328"/>
                </a:lnTo>
                <a:lnTo>
                  <a:pt x="838922" y="231554"/>
                </a:lnTo>
                <a:lnTo>
                  <a:pt x="834844" y="236553"/>
                </a:lnTo>
                <a:lnTo>
                  <a:pt x="830313" y="241325"/>
                </a:lnTo>
                <a:lnTo>
                  <a:pt x="826009" y="246097"/>
                </a:lnTo>
                <a:lnTo>
                  <a:pt x="821252" y="250869"/>
                </a:lnTo>
                <a:lnTo>
                  <a:pt x="816494" y="255187"/>
                </a:lnTo>
                <a:lnTo>
                  <a:pt x="811737" y="259731"/>
                </a:lnTo>
                <a:lnTo>
                  <a:pt x="806753" y="264049"/>
                </a:lnTo>
                <a:lnTo>
                  <a:pt x="796785" y="272229"/>
                </a:lnTo>
                <a:lnTo>
                  <a:pt x="786364" y="279955"/>
                </a:lnTo>
                <a:lnTo>
                  <a:pt x="776170" y="287227"/>
                </a:lnTo>
                <a:lnTo>
                  <a:pt x="765749" y="294044"/>
                </a:lnTo>
                <a:lnTo>
                  <a:pt x="755328" y="300180"/>
                </a:lnTo>
                <a:lnTo>
                  <a:pt x="745360" y="305860"/>
                </a:lnTo>
                <a:lnTo>
                  <a:pt x="735619" y="311314"/>
                </a:lnTo>
                <a:lnTo>
                  <a:pt x="725878" y="316313"/>
                </a:lnTo>
                <a:lnTo>
                  <a:pt x="717043" y="320631"/>
                </a:lnTo>
                <a:lnTo>
                  <a:pt x="708661" y="324721"/>
                </a:lnTo>
                <a:lnTo>
                  <a:pt x="700732" y="327902"/>
                </a:lnTo>
                <a:lnTo>
                  <a:pt x="693709" y="331084"/>
                </a:lnTo>
                <a:lnTo>
                  <a:pt x="681929" y="335628"/>
                </a:lnTo>
                <a:lnTo>
                  <a:pt x="674453" y="338583"/>
                </a:lnTo>
                <a:lnTo>
                  <a:pt x="671961" y="339492"/>
                </a:lnTo>
                <a:lnTo>
                  <a:pt x="658142" y="336083"/>
                </a:lnTo>
                <a:lnTo>
                  <a:pt x="644776" y="333583"/>
                </a:lnTo>
                <a:lnTo>
                  <a:pt x="632089" y="331311"/>
                </a:lnTo>
                <a:lnTo>
                  <a:pt x="619630" y="329266"/>
                </a:lnTo>
                <a:lnTo>
                  <a:pt x="607623" y="327675"/>
                </a:lnTo>
                <a:lnTo>
                  <a:pt x="596069" y="326539"/>
                </a:lnTo>
                <a:lnTo>
                  <a:pt x="584969" y="325630"/>
                </a:lnTo>
                <a:lnTo>
                  <a:pt x="574548" y="324948"/>
                </a:lnTo>
                <a:lnTo>
                  <a:pt x="564127" y="324494"/>
                </a:lnTo>
                <a:lnTo>
                  <a:pt x="554612" y="324494"/>
                </a:lnTo>
                <a:lnTo>
                  <a:pt x="545324" y="324494"/>
                </a:lnTo>
                <a:lnTo>
                  <a:pt x="536715" y="324948"/>
                </a:lnTo>
                <a:lnTo>
                  <a:pt x="528333" y="325403"/>
                </a:lnTo>
                <a:lnTo>
                  <a:pt x="520178" y="326085"/>
                </a:lnTo>
                <a:lnTo>
                  <a:pt x="512702" y="326766"/>
                </a:lnTo>
                <a:lnTo>
                  <a:pt x="505679" y="327675"/>
                </a:lnTo>
                <a:lnTo>
                  <a:pt x="499109" y="328811"/>
                </a:lnTo>
                <a:lnTo>
                  <a:pt x="492993" y="329948"/>
                </a:lnTo>
                <a:lnTo>
                  <a:pt x="487329" y="331311"/>
                </a:lnTo>
                <a:lnTo>
                  <a:pt x="481892" y="332447"/>
                </a:lnTo>
                <a:lnTo>
                  <a:pt x="472604" y="334947"/>
                </a:lnTo>
                <a:lnTo>
                  <a:pt x="465128" y="337219"/>
                </a:lnTo>
                <a:lnTo>
                  <a:pt x="459012" y="339719"/>
                </a:lnTo>
                <a:lnTo>
                  <a:pt x="454934" y="341309"/>
                </a:lnTo>
                <a:lnTo>
                  <a:pt x="451536" y="342900"/>
                </a:lnTo>
                <a:lnTo>
                  <a:pt x="445646" y="337219"/>
                </a:lnTo>
                <a:lnTo>
                  <a:pt x="439529" y="331311"/>
                </a:lnTo>
                <a:lnTo>
                  <a:pt x="425710" y="318813"/>
                </a:lnTo>
                <a:lnTo>
                  <a:pt x="410532" y="305860"/>
                </a:lnTo>
                <a:lnTo>
                  <a:pt x="394221" y="292454"/>
                </a:lnTo>
                <a:lnTo>
                  <a:pt x="377456" y="279274"/>
                </a:lnTo>
                <a:lnTo>
                  <a:pt x="360239" y="266094"/>
                </a:lnTo>
                <a:lnTo>
                  <a:pt x="343249" y="252914"/>
                </a:lnTo>
                <a:lnTo>
                  <a:pt x="326258" y="240416"/>
                </a:lnTo>
                <a:lnTo>
                  <a:pt x="295222" y="217693"/>
                </a:lnTo>
                <a:lnTo>
                  <a:pt x="269849" y="199514"/>
                </a:lnTo>
                <a:lnTo>
                  <a:pt x="252405" y="187243"/>
                </a:lnTo>
                <a:lnTo>
                  <a:pt x="246062" y="183153"/>
                </a:lnTo>
                <a:lnTo>
                  <a:pt x="251726" y="176563"/>
                </a:lnTo>
                <a:lnTo>
                  <a:pt x="257616" y="170655"/>
                </a:lnTo>
                <a:lnTo>
                  <a:pt x="263506" y="165428"/>
                </a:lnTo>
                <a:lnTo>
                  <a:pt x="269623" y="160656"/>
                </a:lnTo>
                <a:lnTo>
                  <a:pt x="275286" y="156339"/>
                </a:lnTo>
                <a:lnTo>
                  <a:pt x="281629" y="152476"/>
                </a:lnTo>
                <a:lnTo>
                  <a:pt x="287746" y="149294"/>
                </a:lnTo>
                <a:lnTo>
                  <a:pt x="293863" y="146568"/>
                </a:lnTo>
                <a:lnTo>
                  <a:pt x="299979" y="144068"/>
                </a:lnTo>
                <a:lnTo>
                  <a:pt x="306096" y="142023"/>
                </a:lnTo>
                <a:lnTo>
                  <a:pt x="311986" y="140432"/>
                </a:lnTo>
                <a:lnTo>
                  <a:pt x="317876" y="139069"/>
                </a:lnTo>
                <a:lnTo>
                  <a:pt x="323766" y="138160"/>
                </a:lnTo>
                <a:lnTo>
                  <a:pt x="329656" y="137024"/>
                </a:lnTo>
                <a:lnTo>
                  <a:pt x="335093" y="136569"/>
                </a:lnTo>
                <a:lnTo>
                  <a:pt x="340530" y="136342"/>
                </a:lnTo>
                <a:lnTo>
                  <a:pt x="345967" y="136342"/>
                </a:lnTo>
                <a:lnTo>
                  <a:pt x="350951" y="136569"/>
                </a:lnTo>
                <a:lnTo>
                  <a:pt x="355708" y="136796"/>
                </a:lnTo>
                <a:lnTo>
                  <a:pt x="360466" y="137251"/>
                </a:lnTo>
                <a:lnTo>
                  <a:pt x="368848" y="138614"/>
                </a:lnTo>
                <a:lnTo>
                  <a:pt x="376097" y="139978"/>
                </a:lnTo>
                <a:lnTo>
                  <a:pt x="382214" y="141341"/>
                </a:lnTo>
                <a:lnTo>
                  <a:pt x="386518" y="142705"/>
                </a:lnTo>
                <a:lnTo>
                  <a:pt x="390369" y="143841"/>
                </a:lnTo>
                <a:lnTo>
                  <a:pt x="389916" y="135888"/>
                </a:lnTo>
                <a:lnTo>
                  <a:pt x="389916" y="127934"/>
                </a:lnTo>
                <a:lnTo>
                  <a:pt x="390369" y="120208"/>
                </a:lnTo>
                <a:lnTo>
                  <a:pt x="391049" y="112482"/>
                </a:lnTo>
                <a:lnTo>
                  <a:pt x="392182" y="105211"/>
                </a:lnTo>
                <a:lnTo>
                  <a:pt x="393767" y="98166"/>
                </a:lnTo>
                <a:lnTo>
                  <a:pt x="395580" y="91122"/>
                </a:lnTo>
                <a:lnTo>
                  <a:pt x="397619" y="84305"/>
                </a:lnTo>
                <a:lnTo>
                  <a:pt x="399884" y="77942"/>
                </a:lnTo>
                <a:lnTo>
                  <a:pt x="402376" y="71807"/>
                </a:lnTo>
                <a:lnTo>
                  <a:pt x="405095" y="65671"/>
                </a:lnTo>
                <a:lnTo>
                  <a:pt x="407813" y="59763"/>
                </a:lnTo>
                <a:lnTo>
                  <a:pt x="410985" y="54310"/>
                </a:lnTo>
                <a:lnTo>
                  <a:pt x="413930" y="49083"/>
                </a:lnTo>
                <a:lnTo>
                  <a:pt x="417101" y="43857"/>
                </a:lnTo>
                <a:lnTo>
                  <a:pt x="420273" y="39085"/>
                </a:lnTo>
                <a:lnTo>
                  <a:pt x="423444" y="34540"/>
                </a:lnTo>
                <a:lnTo>
                  <a:pt x="426616" y="30222"/>
                </a:lnTo>
                <a:lnTo>
                  <a:pt x="432959" y="22496"/>
                </a:lnTo>
                <a:lnTo>
                  <a:pt x="438849" y="15679"/>
                </a:lnTo>
                <a:lnTo>
                  <a:pt x="444060" y="10226"/>
                </a:lnTo>
                <a:lnTo>
                  <a:pt x="448817" y="5908"/>
                </a:lnTo>
                <a:lnTo>
                  <a:pt x="452215" y="2500"/>
                </a:lnTo>
                <a:lnTo>
                  <a:pt x="4553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14" name="KSO_Shape"/>
          <p:cNvSpPr/>
          <p:nvPr/>
        </p:nvSpPr>
        <p:spPr bwMode="auto">
          <a:xfrm>
            <a:off x="5731474" y="3064473"/>
            <a:ext cx="729055" cy="729055"/>
          </a:xfrm>
          <a:custGeom>
            <a:avLst/>
            <a:gdLst>
              <a:gd name="T0" fmla="*/ 883582 w 2298700"/>
              <a:gd name="T1" fmla="*/ 1295872 h 2298700"/>
              <a:gd name="T2" fmla="*/ 899660 w 2298700"/>
              <a:gd name="T3" fmla="*/ 1824434 h 2298700"/>
              <a:gd name="T4" fmla="*/ 870674 w 2298700"/>
              <a:gd name="T5" fmla="*/ 1867800 h 2298700"/>
              <a:gd name="T6" fmla="*/ 472571 w 2298700"/>
              <a:gd name="T7" fmla="*/ 1870524 h 2298700"/>
              <a:gd name="T8" fmla="*/ 439282 w 2298700"/>
              <a:gd name="T9" fmla="*/ 1829883 h 2298700"/>
              <a:gd name="T10" fmla="*/ 450831 w 2298700"/>
              <a:gd name="T11" fmla="*/ 1299959 h 2298700"/>
              <a:gd name="T12" fmla="*/ 1168971 w 2298700"/>
              <a:gd name="T13" fmla="*/ 903287 h 2298700"/>
              <a:gd name="T14" fmla="*/ 1561900 w 2298700"/>
              <a:gd name="T15" fmla="*/ 923717 h 2298700"/>
              <a:gd name="T16" fmla="*/ 1573443 w 2298700"/>
              <a:gd name="T17" fmla="*/ 1829892 h 2298700"/>
              <a:gd name="T18" fmla="*/ 1540624 w 2298700"/>
              <a:gd name="T19" fmla="*/ 1870524 h 2298700"/>
              <a:gd name="T20" fmla="*/ 1142262 w 2298700"/>
              <a:gd name="T21" fmla="*/ 1867800 h 2298700"/>
              <a:gd name="T22" fmla="*/ 1113291 w 2298700"/>
              <a:gd name="T23" fmla="*/ 1824444 h 2298700"/>
              <a:gd name="T24" fmla="*/ 1129361 w 2298700"/>
              <a:gd name="T25" fmla="*/ 919404 h 2298700"/>
              <a:gd name="T26" fmla="*/ 2191940 w 2298700"/>
              <a:gd name="T27" fmla="*/ 450850 h 2298700"/>
              <a:gd name="T28" fmla="*/ 2238385 w 2298700"/>
              <a:gd name="T29" fmla="*/ 475582 h 2298700"/>
              <a:gd name="T30" fmla="*/ 2245636 w 2298700"/>
              <a:gd name="T31" fmla="*/ 1835358 h 2298700"/>
              <a:gd name="T32" fmla="*/ 2208706 w 2298700"/>
              <a:gd name="T33" fmla="*/ 1872115 h 2298700"/>
              <a:gd name="T34" fmla="*/ 1810633 w 2298700"/>
              <a:gd name="T35" fmla="*/ 1865309 h 2298700"/>
              <a:gd name="T36" fmla="*/ 1785938 w 2298700"/>
              <a:gd name="T37" fmla="*/ 1818568 h 2298700"/>
              <a:gd name="T38" fmla="*/ 1806329 w 2298700"/>
              <a:gd name="T39" fmla="*/ 463556 h 2298700"/>
              <a:gd name="T40" fmla="*/ 1464870 w 2298700"/>
              <a:gd name="T41" fmla="*/ 38100 h 2298700"/>
              <a:gd name="T42" fmla="*/ 1493876 w 2298700"/>
              <a:gd name="T43" fmla="*/ 48317 h 2298700"/>
              <a:gd name="T44" fmla="*/ 1512005 w 2298700"/>
              <a:gd name="T45" fmla="*/ 72609 h 2298700"/>
              <a:gd name="T46" fmla="*/ 1540105 w 2298700"/>
              <a:gd name="T47" fmla="*/ 509198 h 2298700"/>
              <a:gd name="T48" fmla="*/ 1503847 w 2298700"/>
              <a:gd name="T49" fmla="*/ 543253 h 2298700"/>
              <a:gd name="T50" fmla="*/ 1459205 w 2298700"/>
              <a:gd name="T51" fmla="*/ 535761 h 2298700"/>
              <a:gd name="T52" fmla="*/ 1437677 w 2298700"/>
              <a:gd name="T53" fmla="*/ 503749 h 2298700"/>
              <a:gd name="T54" fmla="*/ 1348845 w 2298700"/>
              <a:gd name="T55" fmla="*/ 357311 h 2298700"/>
              <a:gd name="T56" fmla="*/ 1214465 w 2298700"/>
              <a:gd name="T57" fmla="*/ 507608 h 2298700"/>
              <a:gd name="T58" fmla="*/ 1010062 w 2298700"/>
              <a:gd name="T59" fmla="*/ 669711 h 2298700"/>
              <a:gd name="T60" fmla="*/ 834212 w 2298700"/>
              <a:gd name="T61" fmla="*/ 763477 h 2298700"/>
              <a:gd name="T62" fmla="*/ 682609 w 2298700"/>
              <a:gd name="T63" fmla="*/ 817965 h 2298700"/>
              <a:gd name="T64" fmla="*/ 523528 w 2298700"/>
              <a:gd name="T65" fmla="*/ 852928 h 2298700"/>
              <a:gd name="T66" fmla="*/ 404104 w 2298700"/>
              <a:gd name="T67" fmla="*/ 862464 h 2298700"/>
              <a:gd name="T68" fmla="*/ 374191 w 2298700"/>
              <a:gd name="T69" fmla="*/ 838852 h 2298700"/>
              <a:gd name="T70" fmla="*/ 369206 w 2298700"/>
              <a:gd name="T71" fmla="*/ 795034 h 2298700"/>
              <a:gd name="T72" fmla="*/ 405237 w 2298700"/>
              <a:gd name="T73" fmla="*/ 760071 h 2298700"/>
              <a:gd name="T74" fmla="*/ 535765 w 2298700"/>
              <a:gd name="T75" fmla="*/ 742589 h 2298700"/>
              <a:gd name="T76" fmla="*/ 679890 w 2298700"/>
              <a:gd name="T77" fmla="*/ 706945 h 2298700"/>
              <a:gd name="T78" fmla="*/ 816536 w 2298700"/>
              <a:gd name="T79" fmla="*/ 654273 h 2298700"/>
              <a:gd name="T80" fmla="*/ 989667 w 2298700"/>
              <a:gd name="T81" fmla="*/ 554832 h 2298700"/>
              <a:gd name="T82" fmla="*/ 1171862 w 2298700"/>
              <a:gd name="T83" fmla="*/ 398859 h 2298700"/>
              <a:gd name="T84" fmla="*/ 1282675 w 2298700"/>
              <a:gd name="T85" fmla="*/ 267178 h 2298700"/>
              <a:gd name="T86" fmla="*/ 1087110 w 2298700"/>
              <a:gd name="T87" fmla="*/ 283979 h 2298700"/>
              <a:gd name="T88" fmla="*/ 1044054 w 2298700"/>
              <a:gd name="T89" fmla="*/ 259005 h 2298700"/>
              <a:gd name="T90" fmla="*/ 1040654 w 2298700"/>
              <a:gd name="T91" fmla="*/ 208376 h 2298700"/>
              <a:gd name="T92" fmla="*/ 1446288 w 2298700"/>
              <a:gd name="T93" fmla="*/ 40370 h 2298700"/>
              <a:gd name="T94" fmla="*/ 128386 w 2298700"/>
              <a:gd name="T95" fmla="*/ 3403 h 2298700"/>
              <a:gd name="T96" fmla="*/ 171711 w 2298700"/>
              <a:gd name="T97" fmla="*/ 26993 h 2298700"/>
              <a:gd name="T98" fmla="*/ 199157 w 2298700"/>
              <a:gd name="T99" fmla="*/ 67596 h 2298700"/>
              <a:gd name="T100" fmla="*/ 2201163 w 2298700"/>
              <a:gd name="T101" fmla="*/ 2093192 h 2298700"/>
              <a:gd name="T102" fmla="*/ 2249251 w 2298700"/>
              <a:gd name="T103" fmla="*/ 2107936 h 2298700"/>
              <a:gd name="T104" fmla="*/ 2283729 w 2298700"/>
              <a:gd name="T105" fmla="*/ 2142414 h 2298700"/>
              <a:gd name="T106" fmla="*/ 2298473 w 2298700"/>
              <a:gd name="T107" fmla="*/ 2190729 h 2298700"/>
              <a:gd name="T108" fmla="*/ 2288720 w 2298700"/>
              <a:gd name="T109" fmla="*/ 2240405 h 2298700"/>
              <a:gd name="T110" fmla="*/ 2257417 w 2298700"/>
              <a:gd name="T111" fmla="*/ 2278059 h 2298700"/>
              <a:gd name="T112" fmla="*/ 2211597 w 2298700"/>
              <a:gd name="T113" fmla="*/ 2297566 h 2298700"/>
              <a:gd name="T114" fmla="*/ 72132 w 2298700"/>
              <a:gd name="T115" fmla="*/ 2294164 h 2298700"/>
              <a:gd name="T116" fmla="*/ 29715 w 2298700"/>
              <a:gd name="T117" fmla="*/ 2268532 h 2298700"/>
              <a:gd name="T118" fmla="*/ 4537 w 2298700"/>
              <a:gd name="T119" fmla="*/ 2226568 h 2298700"/>
              <a:gd name="T120" fmla="*/ 907 w 2298700"/>
              <a:gd name="T121" fmla="*/ 87330 h 2298700"/>
              <a:gd name="T122" fmla="*/ 20188 w 2298700"/>
              <a:gd name="T123" fmla="*/ 41510 h 2298700"/>
              <a:gd name="T124" fmla="*/ 57842 w 2298700"/>
              <a:gd name="T125" fmla="*/ 10434 h 2298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98700" h="2298700">
                <a:moveTo>
                  <a:pt x="494084" y="1279525"/>
                </a:moveTo>
                <a:lnTo>
                  <a:pt x="844179" y="1279525"/>
                </a:lnTo>
                <a:lnTo>
                  <a:pt x="849841" y="1279752"/>
                </a:lnTo>
                <a:lnTo>
                  <a:pt x="855502" y="1280660"/>
                </a:lnTo>
                <a:lnTo>
                  <a:pt x="860710" y="1282023"/>
                </a:lnTo>
                <a:lnTo>
                  <a:pt x="865692" y="1283839"/>
                </a:lnTo>
                <a:lnTo>
                  <a:pt x="870674" y="1286109"/>
                </a:lnTo>
                <a:lnTo>
                  <a:pt x="875203" y="1289061"/>
                </a:lnTo>
                <a:lnTo>
                  <a:pt x="879732" y="1292467"/>
                </a:lnTo>
                <a:lnTo>
                  <a:pt x="883582" y="1295872"/>
                </a:lnTo>
                <a:lnTo>
                  <a:pt x="887205" y="1299959"/>
                </a:lnTo>
                <a:lnTo>
                  <a:pt x="890602" y="1304273"/>
                </a:lnTo>
                <a:lnTo>
                  <a:pt x="893320" y="1308814"/>
                </a:lnTo>
                <a:lnTo>
                  <a:pt x="895584" y="1313809"/>
                </a:lnTo>
                <a:lnTo>
                  <a:pt x="897396" y="1319031"/>
                </a:lnTo>
                <a:lnTo>
                  <a:pt x="898981" y="1324480"/>
                </a:lnTo>
                <a:lnTo>
                  <a:pt x="899660" y="1329702"/>
                </a:lnTo>
                <a:lnTo>
                  <a:pt x="900113" y="1335378"/>
                </a:lnTo>
                <a:lnTo>
                  <a:pt x="900113" y="1818531"/>
                </a:lnTo>
                <a:lnTo>
                  <a:pt x="899660" y="1824434"/>
                </a:lnTo>
                <a:lnTo>
                  <a:pt x="898981" y="1829883"/>
                </a:lnTo>
                <a:lnTo>
                  <a:pt x="897396" y="1835332"/>
                </a:lnTo>
                <a:lnTo>
                  <a:pt x="895584" y="1840554"/>
                </a:lnTo>
                <a:lnTo>
                  <a:pt x="893320" y="1845322"/>
                </a:lnTo>
                <a:lnTo>
                  <a:pt x="890602" y="1850090"/>
                </a:lnTo>
                <a:lnTo>
                  <a:pt x="887205" y="1854404"/>
                </a:lnTo>
                <a:lnTo>
                  <a:pt x="883582" y="1858264"/>
                </a:lnTo>
                <a:lnTo>
                  <a:pt x="879732" y="1861897"/>
                </a:lnTo>
                <a:lnTo>
                  <a:pt x="875203" y="1865302"/>
                </a:lnTo>
                <a:lnTo>
                  <a:pt x="870674" y="1867800"/>
                </a:lnTo>
                <a:lnTo>
                  <a:pt x="865692" y="1870524"/>
                </a:lnTo>
                <a:lnTo>
                  <a:pt x="860710" y="1872114"/>
                </a:lnTo>
                <a:lnTo>
                  <a:pt x="855502" y="1873476"/>
                </a:lnTo>
                <a:lnTo>
                  <a:pt x="849841" y="1874611"/>
                </a:lnTo>
                <a:lnTo>
                  <a:pt x="844179" y="1874838"/>
                </a:lnTo>
                <a:lnTo>
                  <a:pt x="494084" y="1874838"/>
                </a:lnTo>
                <a:lnTo>
                  <a:pt x="488423" y="1874611"/>
                </a:lnTo>
                <a:lnTo>
                  <a:pt x="482761" y="1873476"/>
                </a:lnTo>
                <a:lnTo>
                  <a:pt x="477326" y="1872114"/>
                </a:lnTo>
                <a:lnTo>
                  <a:pt x="472571" y="1870524"/>
                </a:lnTo>
                <a:lnTo>
                  <a:pt x="467589" y="1867800"/>
                </a:lnTo>
                <a:lnTo>
                  <a:pt x="463060" y="1865302"/>
                </a:lnTo>
                <a:lnTo>
                  <a:pt x="458531" y="1861897"/>
                </a:lnTo>
                <a:lnTo>
                  <a:pt x="454455" y="1858264"/>
                </a:lnTo>
                <a:lnTo>
                  <a:pt x="450831" y="1854404"/>
                </a:lnTo>
                <a:lnTo>
                  <a:pt x="447661" y="1850090"/>
                </a:lnTo>
                <a:lnTo>
                  <a:pt x="444944" y="1845322"/>
                </a:lnTo>
                <a:lnTo>
                  <a:pt x="442679" y="1840554"/>
                </a:lnTo>
                <a:lnTo>
                  <a:pt x="440868" y="1835332"/>
                </a:lnTo>
                <a:lnTo>
                  <a:pt x="439282" y="1829883"/>
                </a:lnTo>
                <a:lnTo>
                  <a:pt x="438603" y="1824434"/>
                </a:lnTo>
                <a:lnTo>
                  <a:pt x="438150" y="1818531"/>
                </a:lnTo>
                <a:lnTo>
                  <a:pt x="438150" y="1335378"/>
                </a:lnTo>
                <a:lnTo>
                  <a:pt x="438603" y="1329702"/>
                </a:lnTo>
                <a:lnTo>
                  <a:pt x="439282" y="1324480"/>
                </a:lnTo>
                <a:lnTo>
                  <a:pt x="440868" y="1319031"/>
                </a:lnTo>
                <a:lnTo>
                  <a:pt x="442679" y="1313809"/>
                </a:lnTo>
                <a:lnTo>
                  <a:pt x="444944" y="1308814"/>
                </a:lnTo>
                <a:lnTo>
                  <a:pt x="447661" y="1304273"/>
                </a:lnTo>
                <a:lnTo>
                  <a:pt x="450831" y="1299959"/>
                </a:lnTo>
                <a:lnTo>
                  <a:pt x="454455" y="1295872"/>
                </a:lnTo>
                <a:lnTo>
                  <a:pt x="458531" y="1292467"/>
                </a:lnTo>
                <a:lnTo>
                  <a:pt x="463060" y="1289061"/>
                </a:lnTo>
                <a:lnTo>
                  <a:pt x="467589" y="1286109"/>
                </a:lnTo>
                <a:lnTo>
                  <a:pt x="472571" y="1283839"/>
                </a:lnTo>
                <a:lnTo>
                  <a:pt x="477326" y="1282023"/>
                </a:lnTo>
                <a:lnTo>
                  <a:pt x="482761" y="1280660"/>
                </a:lnTo>
                <a:lnTo>
                  <a:pt x="488423" y="1279752"/>
                </a:lnTo>
                <a:lnTo>
                  <a:pt x="494084" y="1279525"/>
                </a:lnTo>
                <a:close/>
                <a:moveTo>
                  <a:pt x="1168971" y="903287"/>
                </a:moveTo>
                <a:lnTo>
                  <a:pt x="1518668" y="903287"/>
                </a:lnTo>
                <a:lnTo>
                  <a:pt x="1524553" y="903514"/>
                </a:lnTo>
                <a:lnTo>
                  <a:pt x="1529985" y="904195"/>
                </a:lnTo>
                <a:lnTo>
                  <a:pt x="1535418" y="905557"/>
                </a:lnTo>
                <a:lnTo>
                  <a:pt x="1540624" y="907600"/>
                </a:lnTo>
                <a:lnTo>
                  <a:pt x="1545377" y="909870"/>
                </a:lnTo>
                <a:lnTo>
                  <a:pt x="1550130" y="912821"/>
                </a:lnTo>
                <a:lnTo>
                  <a:pt x="1554430" y="915999"/>
                </a:lnTo>
                <a:lnTo>
                  <a:pt x="1558278" y="919404"/>
                </a:lnTo>
                <a:lnTo>
                  <a:pt x="1561900" y="923717"/>
                </a:lnTo>
                <a:lnTo>
                  <a:pt x="1565295" y="927803"/>
                </a:lnTo>
                <a:lnTo>
                  <a:pt x="1567784" y="932343"/>
                </a:lnTo>
                <a:lnTo>
                  <a:pt x="1570274" y="937337"/>
                </a:lnTo>
                <a:lnTo>
                  <a:pt x="1572085" y="942558"/>
                </a:lnTo>
                <a:lnTo>
                  <a:pt x="1573443" y="948006"/>
                </a:lnTo>
                <a:lnTo>
                  <a:pt x="1574575" y="953681"/>
                </a:lnTo>
                <a:lnTo>
                  <a:pt x="1574801" y="959355"/>
                </a:lnTo>
                <a:lnTo>
                  <a:pt x="1574801" y="1818542"/>
                </a:lnTo>
                <a:lnTo>
                  <a:pt x="1574575" y="1824444"/>
                </a:lnTo>
                <a:lnTo>
                  <a:pt x="1573443" y="1829892"/>
                </a:lnTo>
                <a:lnTo>
                  <a:pt x="1572085" y="1835340"/>
                </a:lnTo>
                <a:lnTo>
                  <a:pt x="1570274" y="1840560"/>
                </a:lnTo>
                <a:lnTo>
                  <a:pt x="1567784" y="1845327"/>
                </a:lnTo>
                <a:lnTo>
                  <a:pt x="1565295" y="1850094"/>
                </a:lnTo>
                <a:lnTo>
                  <a:pt x="1561900" y="1854407"/>
                </a:lnTo>
                <a:lnTo>
                  <a:pt x="1558278" y="1858266"/>
                </a:lnTo>
                <a:lnTo>
                  <a:pt x="1554430" y="1861898"/>
                </a:lnTo>
                <a:lnTo>
                  <a:pt x="1550130" y="1865303"/>
                </a:lnTo>
                <a:lnTo>
                  <a:pt x="1545377" y="1867800"/>
                </a:lnTo>
                <a:lnTo>
                  <a:pt x="1540624" y="1870524"/>
                </a:lnTo>
                <a:lnTo>
                  <a:pt x="1535418" y="1872113"/>
                </a:lnTo>
                <a:lnTo>
                  <a:pt x="1529985" y="1873475"/>
                </a:lnTo>
                <a:lnTo>
                  <a:pt x="1524553" y="1874610"/>
                </a:lnTo>
                <a:lnTo>
                  <a:pt x="1518668" y="1874837"/>
                </a:lnTo>
                <a:lnTo>
                  <a:pt x="1168971" y="1874837"/>
                </a:lnTo>
                <a:lnTo>
                  <a:pt x="1163312" y="1874610"/>
                </a:lnTo>
                <a:lnTo>
                  <a:pt x="1157654" y="1873475"/>
                </a:lnTo>
                <a:lnTo>
                  <a:pt x="1152221" y="1872113"/>
                </a:lnTo>
                <a:lnTo>
                  <a:pt x="1147242" y="1870524"/>
                </a:lnTo>
                <a:lnTo>
                  <a:pt x="1142262" y="1867800"/>
                </a:lnTo>
                <a:lnTo>
                  <a:pt x="1137736" y="1865303"/>
                </a:lnTo>
                <a:lnTo>
                  <a:pt x="1133435" y="1861898"/>
                </a:lnTo>
                <a:lnTo>
                  <a:pt x="1129361" y="1858266"/>
                </a:lnTo>
                <a:lnTo>
                  <a:pt x="1125740" y="1854407"/>
                </a:lnTo>
                <a:lnTo>
                  <a:pt x="1122797" y="1850094"/>
                </a:lnTo>
                <a:lnTo>
                  <a:pt x="1119855" y="1845327"/>
                </a:lnTo>
                <a:lnTo>
                  <a:pt x="1117365" y="1840560"/>
                </a:lnTo>
                <a:lnTo>
                  <a:pt x="1115554" y="1835340"/>
                </a:lnTo>
                <a:lnTo>
                  <a:pt x="1114196" y="1829892"/>
                </a:lnTo>
                <a:lnTo>
                  <a:pt x="1113291" y="1824444"/>
                </a:lnTo>
                <a:lnTo>
                  <a:pt x="1112838" y="1818542"/>
                </a:lnTo>
                <a:lnTo>
                  <a:pt x="1112838" y="959355"/>
                </a:lnTo>
                <a:lnTo>
                  <a:pt x="1113291" y="953681"/>
                </a:lnTo>
                <a:lnTo>
                  <a:pt x="1114196" y="948006"/>
                </a:lnTo>
                <a:lnTo>
                  <a:pt x="1115554" y="942558"/>
                </a:lnTo>
                <a:lnTo>
                  <a:pt x="1117365" y="937337"/>
                </a:lnTo>
                <a:lnTo>
                  <a:pt x="1119855" y="932343"/>
                </a:lnTo>
                <a:lnTo>
                  <a:pt x="1122797" y="927803"/>
                </a:lnTo>
                <a:lnTo>
                  <a:pt x="1125740" y="923717"/>
                </a:lnTo>
                <a:lnTo>
                  <a:pt x="1129361" y="919404"/>
                </a:lnTo>
                <a:lnTo>
                  <a:pt x="1133435" y="915999"/>
                </a:lnTo>
                <a:lnTo>
                  <a:pt x="1137736" y="912821"/>
                </a:lnTo>
                <a:lnTo>
                  <a:pt x="1142262" y="909870"/>
                </a:lnTo>
                <a:lnTo>
                  <a:pt x="1147242" y="907600"/>
                </a:lnTo>
                <a:lnTo>
                  <a:pt x="1152221" y="905557"/>
                </a:lnTo>
                <a:lnTo>
                  <a:pt x="1157654" y="904195"/>
                </a:lnTo>
                <a:lnTo>
                  <a:pt x="1163312" y="903514"/>
                </a:lnTo>
                <a:lnTo>
                  <a:pt x="1168971" y="903287"/>
                </a:lnTo>
                <a:close/>
                <a:moveTo>
                  <a:pt x="1841899" y="450850"/>
                </a:moveTo>
                <a:lnTo>
                  <a:pt x="2191940" y="450850"/>
                </a:lnTo>
                <a:lnTo>
                  <a:pt x="2197604" y="451077"/>
                </a:lnTo>
                <a:lnTo>
                  <a:pt x="2203268" y="451985"/>
                </a:lnTo>
                <a:lnTo>
                  <a:pt x="2208706" y="453573"/>
                </a:lnTo>
                <a:lnTo>
                  <a:pt x="2213917" y="455388"/>
                </a:lnTo>
                <a:lnTo>
                  <a:pt x="2218674" y="457657"/>
                </a:lnTo>
                <a:lnTo>
                  <a:pt x="2223206" y="460380"/>
                </a:lnTo>
                <a:lnTo>
                  <a:pt x="2227510" y="463556"/>
                </a:lnTo>
                <a:lnTo>
                  <a:pt x="2231589" y="467186"/>
                </a:lnTo>
                <a:lnTo>
                  <a:pt x="2235214" y="471271"/>
                </a:lnTo>
                <a:lnTo>
                  <a:pt x="2238385" y="475582"/>
                </a:lnTo>
                <a:lnTo>
                  <a:pt x="2241104" y="480119"/>
                </a:lnTo>
                <a:lnTo>
                  <a:pt x="2243596" y="484884"/>
                </a:lnTo>
                <a:lnTo>
                  <a:pt x="2245636" y="490103"/>
                </a:lnTo>
                <a:lnTo>
                  <a:pt x="2246768" y="495548"/>
                </a:lnTo>
                <a:lnTo>
                  <a:pt x="2247675" y="501221"/>
                </a:lnTo>
                <a:lnTo>
                  <a:pt x="2247901" y="506893"/>
                </a:lnTo>
                <a:lnTo>
                  <a:pt x="2247901" y="1818568"/>
                </a:lnTo>
                <a:lnTo>
                  <a:pt x="2247675" y="1824468"/>
                </a:lnTo>
                <a:lnTo>
                  <a:pt x="2246768" y="1829913"/>
                </a:lnTo>
                <a:lnTo>
                  <a:pt x="2245636" y="1835358"/>
                </a:lnTo>
                <a:lnTo>
                  <a:pt x="2243596" y="1840577"/>
                </a:lnTo>
                <a:lnTo>
                  <a:pt x="2241104" y="1845342"/>
                </a:lnTo>
                <a:lnTo>
                  <a:pt x="2238385" y="1850107"/>
                </a:lnTo>
                <a:lnTo>
                  <a:pt x="2235214" y="1854418"/>
                </a:lnTo>
                <a:lnTo>
                  <a:pt x="2231589" y="1858275"/>
                </a:lnTo>
                <a:lnTo>
                  <a:pt x="2227510" y="1861905"/>
                </a:lnTo>
                <a:lnTo>
                  <a:pt x="2223206" y="1865309"/>
                </a:lnTo>
                <a:lnTo>
                  <a:pt x="2218674" y="1867804"/>
                </a:lnTo>
                <a:lnTo>
                  <a:pt x="2213917" y="1870527"/>
                </a:lnTo>
                <a:lnTo>
                  <a:pt x="2208706" y="1872115"/>
                </a:lnTo>
                <a:lnTo>
                  <a:pt x="2203268" y="1873477"/>
                </a:lnTo>
                <a:lnTo>
                  <a:pt x="2197604" y="1874611"/>
                </a:lnTo>
                <a:lnTo>
                  <a:pt x="2191940" y="1874838"/>
                </a:lnTo>
                <a:lnTo>
                  <a:pt x="1841899" y="1874838"/>
                </a:lnTo>
                <a:lnTo>
                  <a:pt x="1836235" y="1874611"/>
                </a:lnTo>
                <a:lnTo>
                  <a:pt x="1830798" y="1873477"/>
                </a:lnTo>
                <a:lnTo>
                  <a:pt x="1825360" y="1872115"/>
                </a:lnTo>
                <a:lnTo>
                  <a:pt x="1820149" y="1870527"/>
                </a:lnTo>
                <a:lnTo>
                  <a:pt x="1815165" y="1867804"/>
                </a:lnTo>
                <a:lnTo>
                  <a:pt x="1810633" y="1865309"/>
                </a:lnTo>
                <a:lnTo>
                  <a:pt x="1806329" y="1861905"/>
                </a:lnTo>
                <a:lnTo>
                  <a:pt x="1802477" y="1858275"/>
                </a:lnTo>
                <a:lnTo>
                  <a:pt x="1798852" y="1854418"/>
                </a:lnTo>
                <a:lnTo>
                  <a:pt x="1795454" y="1850107"/>
                </a:lnTo>
                <a:lnTo>
                  <a:pt x="1792508" y="1845342"/>
                </a:lnTo>
                <a:lnTo>
                  <a:pt x="1790243" y="1840577"/>
                </a:lnTo>
                <a:lnTo>
                  <a:pt x="1788430" y="1835358"/>
                </a:lnTo>
                <a:lnTo>
                  <a:pt x="1786844" y="1829913"/>
                </a:lnTo>
                <a:lnTo>
                  <a:pt x="1786165" y="1824468"/>
                </a:lnTo>
                <a:lnTo>
                  <a:pt x="1785938" y="1818568"/>
                </a:lnTo>
                <a:lnTo>
                  <a:pt x="1785938" y="506893"/>
                </a:lnTo>
                <a:lnTo>
                  <a:pt x="1786165" y="501221"/>
                </a:lnTo>
                <a:lnTo>
                  <a:pt x="1786844" y="495548"/>
                </a:lnTo>
                <a:lnTo>
                  <a:pt x="1788430" y="490103"/>
                </a:lnTo>
                <a:lnTo>
                  <a:pt x="1790243" y="484884"/>
                </a:lnTo>
                <a:lnTo>
                  <a:pt x="1792508" y="480119"/>
                </a:lnTo>
                <a:lnTo>
                  <a:pt x="1795454" y="475582"/>
                </a:lnTo>
                <a:lnTo>
                  <a:pt x="1798852" y="471271"/>
                </a:lnTo>
                <a:lnTo>
                  <a:pt x="1802477" y="467186"/>
                </a:lnTo>
                <a:lnTo>
                  <a:pt x="1806329" y="463556"/>
                </a:lnTo>
                <a:lnTo>
                  <a:pt x="1810633" y="460380"/>
                </a:lnTo>
                <a:lnTo>
                  <a:pt x="1815165" y="457657"/>
                </a:lnTo>
                <a:lnTo>
                  <a:pt x="1820149" y="455388"/>
                </a:lnTo>
                <a:lnTo>
                  <a:pt x="1825360" y="453573"/>
                </a:lnTo>
                <a:lnTo>
                  <a:pt x="1830798" y="451985"/>
                </a:lnTo>
                <a:lnTo>
                  <a:pt x="1836235" y="451077"/>
                </a:lnTo>
                <a:lnTo>
                  <a:pt x="1841899" y="450850"/>
                </a:lnTo>
                <a:close/>
                <a:moveTo>
                  <a:pt x="1458752" y="38100"/>
                </a:moveTo>
                <a:lnTo>
                  <a:pt x="1461698" y="38100"/>
                </a:lnTo>
                <a:lnTo>
                  <a:pt x="1464870" y="38100"/>
                </a:lnTo>
                <a:lnTo>
                  <a:pt x="1468043" y="38327"/>
                </a:lnTo>
                <a:lnTo>
                  <a:pt x="1470989" y="38554"/>
                </a:lnTo>
                <a:lnTo>
                  <a:pt x="1473935" y="39235"/>
                </a:lnTo>
                <a:lnTo>
                  <a:pt x="1477107" y="40143"/>
                </a:lnTo>
                <a:lnTo>
                  <a:pt x="1479827" y="40825"/>
                </a:lnTo>
                <a:lnTo>
                  <a:pt x="1482773" y="42187"/>
                </a:lnTo>
                <a:lnTo>
                  <a:pt x="1485718" y="43322"/>
                </a:lnTo>
                <a:lnTo>
                  <a:pt x="1488438" y="44684"/>
                </a:lnTo>
                <a:lnTo>
                  <a:pt x="1491157" y="46500"/>
                </a:lnTo>
                <a:lnTo>
                  <a:pt x="1493876" y="48317"/>
                </a:lnTo>
                <a:lnTo>
                  <a:pt x="1496143" y="50133"/>
                </a:lnTo>
                <a:lnTo>
                  <a:pt x="1498409" y="52176"/>
                </a:lnTo>
                <a:lnTo>
                  <a:pt x="1500675" y="54447"/>
                </a:lnTo>
                <a:lnTo>
                  <a:pt x="1502714" y="56490"/>
                </a:lnTo>
                <a:lnTo>
                  <a:pt x="1504754" y="59214"/>
                </a:lnTo>
                <a:lnTo>
                  <a:pt x="1506567" y="61485"/>
                </a:lnTo>
                <a:lnTo>
                  <a:pt x="1508153" y="64436"/>
                </a:lnTo>
                <a:lnTo>
                  <a:pt x="1509739" y="66934"/>
                </a:lnTo>
                <a:lnTo>
                  <a:pt x="1511099" y="69658"/>
                </a:lnTo>
                <a:lnTo>
                  <a:pt x="1512005" y="72609"/>
                </a:lnTo>
                <a:lnTo>
                  <a:pt x="1513138" y="75334"/>
                </a:lnTo>
                <a:lnTo>
                  <a:pt x="1514045" y="78512"/>
                </a:lnTo>
                <a:lnTo>
                  <a:pt x="1514725" y="81691"/>
                </a:lnTo>
                <a:lnTo>
                  <a:pt x="1515178" y="84642"/>
                </a:lnTo>
                <a:lnTo>
                  <a:pt x="1515405" y="87821"/>
                </a:lnTo>
                <a:lnTo>
                  <a:pt x="1543051" y="488083"/>
                </a:lnTo>
                <a:lnTo>
                  <a:pt x="1543051" y="493305"/>
                </a:lnTo>
                <a:lnTo>
                  <a:pt x="1542371" y="498754"/>
                </a:lnTo>
                <a:lnTo>
                  <a:pt x="1541691" y="503976"/>
                </a:lnTo>
                <a:lnTo>
                  <a:pt x="1540105" y="509198"/>
                </a:lnTo>
                <a:lnTo>
                  <a:pt x="1538066" y="513965"/>
                </a:lnTo>
                <a:lnTo>
                  <a:pt x="1535800" y="518506"/>
                </a:lnTo>
                <a:lnTo>
                  <a:pt x="1532854" y="522820"/>
                </a:lnTo>
                <a:lnTo>
                  <a:pt x="1529908" y="526906"/>
                </a:lnTo>
                <a:lnTo>
                  <a:pt x="1526282" y="530539"/>
                </a:lnTo>
                <a:lnTo>
                  <a:pt x="1522429" y="533944"/>
                </a:lnTo>
                <a:lnTo>
                  <a:pt x="1518350" y="537123"/>
                </a:lnTo>
                <a:lnTo>
                  <a:pt x="1513592" y="539620"/>
                </a:lnTo>
                <a:lnTo>
                  <a:pt x="1509059" y="541663"/>
                </a:lnTo>
                <a:lnTo>
                  <a:pt x="1503847" y="543253"/>
                </a:lnTo>
                <a:lnTo>
                  <a:pt x="1498635" y="544615"/>
                </a:lnTo>
                <a:lnTo>
                  <a:pt x="1493197" y="545069"/>
                </a:lnTo>
                <a:lnTo>
                  <a:pt x="1488211" y="545296"/>
                </a:lnTo>
                <a:lnTo>
                  <a:pt x="1482999" y="544842"/>
                </a:lnTo>
                <a:lnTo>
                  <a:pt x="1478014" y="543934"/>
                </a:lnTo>
                <a:lnTo>
                  <a:pt x="1473481" y="542799"/>
                </a:lnTo>
                <a:lnTo>
                  <a:pt x="1469629" y="541437"/>
                </a:lnTo>
                <a:lnTo>
                  <a:pt x="1466003" y="539847"/>
                </a:lnTo>
                <a:lnTo>
                  <a:pt x="1462604" y="537804"/>
                </a:lnTo>
                <a:lnTo>
                  <a:pt x="1459205" y="535761"/>
                </a:lnTo>
                <a:lnTo>
                  <a:pt x="1456032" y="533490"/>
                </a:lnTo>
                <a:lnTo>
                  <a:pt x="1453086" y="530766"/>
                </a:lnTo>
                <a:lnTo>
                  <a:pt x="1450367" y="528041"/>
                </a:lnTo>
                <a:lnTo>
                  <a:pt x="1447874" y="525090"/>
                </a:lnTo>
                <a:lnTo>
                  <a:pt x="1445382" y="522139"/>
                </a:lnTo>
                <a:lnTo>
                  <a:pt x="1443342" y="518733"/>
                </a:lnTo>
                <a:lnTo>
                  <a:pt x="1441529" y="515100"/>
                </a:lnTo>
                <a:lnTo>
                  <a:pt x="1439943" y="511468"/>
                </a:lnTo>
                <a:lnTo>
                  <a:pt x="1438583" y="507608"/>
                </a:lnTo>
                <a:lnTo>
                  <a:pt x="1437677" y="503749"/>
                </a:lnTo>
                <a:lnTo>
                  <a:pt x="1436770" y="499662"/>
                </a:lnTo>
                <a:lnTo>
                  <a:pt x="1436317" y="495348"/>
                </a:lnTo>
                <a:lnTo>
                  <a:pt x="1419775" y="256735"/>
                </a:lnTo>
                <a:lnTo>
                  <a:pt x="1404592" y="280119"/>
                </a:lnTo>
                <a:lnTo>
                  <a:pt x="1396434" y="292606"/>
                </a:lnTo>
                <a:lnTo>
                  <a:pt x="1387596" y="304866"/>
                </a:lnTo>
                <a:lnTo>
                  <a:pt x="1378531" y="317580"/>
                </a:lnTo>
                <a:lnTo>
                  <a:pt x="1369014" y="330748"/>
                </a:lnTo>
                <a:lnTo>
                  <a:pt x="1359270" y="343916"/>
                </a:lnTo>
                <a:lnTo>
                  <a:pt x="1348845" y="357311"/>
                </a:lnTo>
                <a:lnTo>
                  <a:pt x="1338421" y="370933"/>
                </a:lnTo>
                <a:lnTo>
                  <a:pt x="1327317" y="384782"/>
                </a:lnTo>
                <a:lnTo>
                  <a:pt x="1315760" y="398632"/>
                </a:lnTo>
                <a:lnTo>
                  <a:pt x="1303750" y="412935"/>
                </a:lnTo>
                <a:lnTo>
                  <a:pt x="1291513" y="426784"/>
                </a:lnTo>
                <a:lnTo>
                  <a:pt x="1278823" y="441314"/>
                </a:lnTo>
                <a:lnTo>
                  <a:pt x="1265679" y="455390"/>
                </a:lnTo>
                <a:lnTo>
                  <a:pt x="1252082" y="469920"/>
                </a:lnTo>
                <a:lnTo>
                  <a:pt x="1233500" y="488991"/>
                </a:lnTo>
                <a:lnTo>
                  <a:pt x="1214465" y="507608"/>
                </a:lnTo>
                <a:lnTo>
                  <a:pt x="1195430" y="525998"/>
                </a:lnTo>
                <a:lnTo>
                  <a:pt x="1175715" y="543707"/>
                </a:lnTo>
                <a:lnTo>
                  <a:pt x="1156226" y="560961"/>
                </a:lnTo>
                <a:lnTo>
                  <a:pt x="1136058" y="577762"/>
                </a:lnTo>
                <a:lnTo>
                  <a:pt x="1115663" y="594336"/>
                </a:lnTo>
                <a:lnTo>
                  <a:pt x="1095041" y="610455"/>
                </a:lnTo>
                <a:lnTo>
                  <a:pt x="1074193" y="625893"/>
                </a:lnTo>
                <a:lnTo>
                  <a:pt x="1053118" y="641105"/>
                </a:lnTo>
                <a:lnTo>
                  <a:pt x="1031590" y="655408"/>
                </a:lnTo>
                <a:lnTo>
                  <a:pt x="1010062" y="669711"/>
                </a:lnTo>
                <a:lnTo>
                  <a:pt x="988081" y="683333"/>
                </a:lnTo>
                <a:lnTo>
                  <a:pt x="966099" y="696501"/>
                </a:lnTo>
                <a:lnTo>
                  <a:pt x="943891" y="709442"/>
                </a:lnTo>
                <a:lnTo>
                  <a:pt x="921004" y="721702"/>
                </a:lnTo>
                <a:lnTo>
                  <a:pt x="906954" y="729194"/>
                </a:lnTo>
                <a:lnTo>
                  <a:pt x="892451" y="736232"/>
                </a:lnTo>
                <a:lnTo>
                  <a:pt x="878174" y="743497"/>
                </a:lnTo>
                <a:lnTo>
                  <a:pt x="863671" y="750309"/>
                </a:lnTo>
                <a:lnTo>
                  <a:pt x="848941" y="756893"/>
                </a:lnTo>
                <a:lnTo>
                  <a:pt x="834212" y="763477"/>
                </a:lnTo>
                <a:lnTo>
                  <a:pt x="819482" y="769834"/>
                </a:lnTo>
                <a:lnTo>
                  <a:pt x="804526" y="775736"/>
                </a:lnTo>
                <a:lnTo>
                  <a:pt x="789569" y="781866"/>
                </a:lnTo>
                <a:lnTo>
                  <a:pt x="774613" y="787542"/>
                </a:lnTo>
                <a:lnTo>
                  <a:pt x="759430" y="793218"/>
                </a:lnTo>
                <a:lnTo>
                  <a:pt x="744247" y="798440"/>
                </a:lnTo>
                <a:lnTo>
                  <a:pt x="729064" y="803435"/>
                </a:lnTo>
                <a:lnTo>
                  <a:pt x="713655" y="808657"/>
                </a:lnTo>
                <a:lnTo>
                  <a:pt x="698472" y="813197"/>
                </a:lnTo>
                <a:lnTo>
                  <a:pt x="682609" y="817965"/>
                </a:lnTo>
                <a:lnTo>
                  <a:pt x="667199" y="822279"/>
                </a:lnTo>
                <a:lnTo>
                  <a:pt x="651563" y="826365"/>
                </a:lnTo>
                <a:lnTo>
                  <a:pt x="635701" y="830452"/>
                </a:lnTo>
                <a:lnTo>
                  <a:pt x="620064" y="834084"/>
                </a:lnTo>
                <a:lnTo>
                  <a:pt x="604202" y="837717"/>
                </a:lnTo>
                <a:lnTo>
                  <a:pt x="588112" y="841350"/>
                </a:lnTo>
                <a:lnTo>
                  <a:pt x="572249" y="844528"/>
                </a:lnTo>
                <a:lnTo>
                  <a:pt x="555933" y="847479"/>
                </a:lnTo>
                <a:lnTo>
                  <a:pt x="539618" y="850431"/>
                </a:lnTo>
                <a:lnTo>
                  <a:pt x="523528" y="852928"/>
                </a:lnTo>
                <a:lnTo>
                  <a:pt x="507212" y="855653"/>
                </a:lnTo>
                <a:lnTo>
                  <a:pt x="490896" y="857923"/>
                </a:lnTo>
                <a:lnTo>
                  <a:pt x="474353" y="859966"/>
                </a:lnTo>
                <a:lnTo>
                  <a:pt x="458037" y="861783"/>
                </a:lnTo>
                <a:lnTo>
                  <a:pt x="441268" y="863372"/>
                </a:lnTo>
                <a:lnTo>
                  <a:pt x="424726" y="864961"/>
                </a:lnTo>
                <a:lnTo>
                  <a:pt x="419287" y="865188"/>
                </a:lnTo>
                <a:lnTo>
                  <a:pt x="414075" y="864734"/>
                </a:lnTo>
                <a:lnTo>
                  <a:pt x="409089" y="863826"/>
                </a:lnTo>
                <a:lnTo>
                  <a:pt x="404104" y="862464"/>
                </a:lnTo>
                <a:lnTo>
                  <a:pt x="400252" y="861329"/>
                </a:lnTo>
                <a:lnTo>
                  <a:pt x="396626" y="859739"/>
                </a:lnTo>
                <a:lnTo>
                  <a:pt x="393227" y="857923"/>
                </a:lnTo>
                <a:lnTo>
                  <a:pt x="389827" y="855880"/>
                </a:lnTo>
                <a:lnTo>
                  <a:pt x="386882" y="853609"/>
                </a:lnTo>
                <a:lnTo>
                  <a:pt x="383936" y="850885"/>
                </a:lnTo>
                <a:lnTo>
                  <a:pt x="381216" y="848161"/>
                </a:lnTo>
                <a:lnTo>
                  <a:pt x="378497" y="845209"/>
                </a:lnTo>
                <a:lnTo>
                  <a:pt x="376231" y="842258"/>
                </a:lnTo>
                <a:lnTo>
                  <a:pt x="374191" y="838852"/>
                </a:lnTo>
                <a:lnTo>
                  <a:pt x="372378" y="835447"/>
                </a:lnTo>
                <a:lnTo>
                  <a:pt x="370566" y="831814"/>
                </a:lnTo>
                <a:lnTo>
                  <a:pt x="369206" y="827955"/>
                </a:lnTo>
                <a:lnTo>
                  <a:pt x="368299" y="824095"/>
                </a:lnTo>
                <a:lnTo>
                  <a:pt x="367620" y="820008"/>
                </a:lnTo>
                <a:lnTo>
                  <a:pt x="366940" y="815922"/>
                </a:lnTo>
                <a:lnTo>
                  <a:pt x="366713" y="810473"/>
                </a:lnTo>
                <a:lnTo>
                  <a:pt x="367167" y="805024"/>
                </a:lnTo>
                <a:lnTo>
                  <a:pt x="368073" y="799802"/>
                </a:lnTo>
                <a:lnTo>
                  <a:pt x="369206" y="795034"/>
                </a:lnTo>
                <a:lnTo>
                  <a:pt x="371472" y="790040"/>
                </a:lnTo>
                <a:lnTo>
                  <a:pt x="373738" y="785272"/>
                </a:lnTo>
                <a:lnTo>
                  <a:pt x="376231" y="780958"/>
                </a:lnTo>
                <a:lnTo>
                  <a:pt x="379403" y="776872"/>
                </a:lnTo>
                <a:lnTo>
                  <a:pt x="383029" y="773239"/>
                </a:lnTo>
                <a:lnTo>
                  <a:pt x="386882" y="769607"/>
                </a:lnTo>
                <a:lnTo>
                  <a:pt x="390961" y="766882"/>
                </a:lnTo>
                <a:lnTo>
                  <a:pt x="395266" y="763931"/>
                </a:lnTo>
                <a:lnTo>
                  <a:pt x="400252" y="761887"/>
                </a:lnTo>
                <a:lnTo>
                  <a:pt x="405237" y="760071"/>
                </a:lnTo>
                <a:lnTo>
                  <a:pt x="410222" y="758709"/>
                </a:lnTo>
                <a:lnTo>
                  <a:pt x="415661" y="758255"/>
                </a:lnTo>
                <a:lnTo>
                  <a:pt x="431071" y="756666"/>
                </a:lnTo>
                <a:lnTo>
                  <a:pt x="446027" y="755076"/>
                </a:lnTo>
                <a:lnTo>
                  <a:pt x="461210" y="753714"/>
                </a:lnTo>
                <a:lnTo>
                  <a:pt x="476166" y="751898"/>
                </a:lnTo>
                <a:lnTo>
                  <a:pt x="491123" y="749854"/>
                </a:lnTo>
                <a:lnTo>
                  <a:pt x="506079" y="747357"/>
                </a:lnTo>
                <a:lnTo>
                  <a:pt x="521035" y="745087"/>
                </a:lnTo>
                <a:lnTo>
                  <a:pt x="535765" y="742589"/>
                </a:lnTo>
                <a:lnTo>
                  <a:pt x="550495" y="739638"/>
                </a:lnTo>
                <a:lnTo>
                  <a:pt x="565224" y="736913"/>
                </a:lnTo>
                <a:lnTo>
                  <a:pt x="579728" y="733735"/>
                </a:lnTo>
                <a:lnTo>
                  <a:pt x="594231" y="730329"/>
                </a:lnTo>
                <a:lnTo>
                  <a:pt x="608734" y="726697"/>
                </a:lnTo>
                <a:lnTo>
                  <a:pt x="623010" y="723064"/>
                </a:lnTo>
                <a:lnTo>
                  <a:pt x="637287" y="719432"/>
                </a:lnTo>
                <a:lnTo>
                  <a:pt x="651563" y="715345"/>
                </a:lnTo>
                <a:lnTo>
                  <a:pt x="665613" y="711259"/>
                </a:lnTo>
                <a:lnTo>
                  <a:pt x="679890" y="706945"/>
                </a:lnTo>
                <a:lnTo>
                  <a:pt x="693713" y="702404"/>
                </a:lnTo>
                <a:lnTo>
                  <a:pt x="707763" y="697864"/>
                </a:lnTo>
                <a:lnTo>
                  <a:pt x="721586" y="692869"/>
                </a:lnTo>
                <a:lnTo>
                  <a:pt x="735183" y="687874"/>
                </a:lnTo>
                <a:lnTo>
                  <a:pt x="749233" y="682652"/>
                </a:lnTo>
                <a:lnTo>
                  <a:pt x="762603" y="677430"/>
                </a:lnTo>
                <a:lnTo>
                  <a:pt x="776199" y="671755"/>
                </a:lnTo>
                <a:lnTo>
                  <a:pt x="789569" y="666079"/>
                </a:lnTo>
                <a:lnTo>
                  <a:pt x="803166" y="660176"/>
                </a:lnTo>
                <a:lnTo>
                  <a:pt x="816536" y="654273"/>
                </a:lnTo>
                <a:lnTo>
                  <a:pt x="829679" y="648143"/>
                </a:lnTo>
                <a:lnTo>
                  <a:pt x="842823" y="641559"/>
                </a:lnTo>
                <a:lnTo>
                  <a:pt x="855966" y="634975"/>
                </a:lnTo>
                <a:lnTo>
                  <a:pt x="868883" y="628164"/>
                </a:lnTo>
                <a:lnTo>
                  <a:pt x="889505" y="617039"/>
                </a:lnTo>
                <a:lnTo>
                  <a:pt x="910126" y="605460"/>
                </a:lnTo>
                <a:lnTo>
                  <a:pt x="930068" y="593655"/>
                </a:lnTo>
                <a:lnTo>
                  <a:pt x="950237" y="580941"/>
                </a:lnTo>
                <a:lnTo>
                  <a:pt x="970178" y="568000"/>
                </a:lnTo>
                <a:lnTo>
                  <a:pt x="989667" y="554832"/>
                </a:lnTo>
                <a:lnTo>
                  <a:pt x="1008929" y="540982"/>
                </a:lnTo>
                <a:lnTo>
                  <a:pt x="1027964" y="526906"/>
                </a:lnTo>
                <a:lnTo>
                  <a:pt x="1046773" y="512149"/>
                </a:lnTo>
                <a:lnTo>
                  <a:pt x="1065355" y="497165"/>
                </a:lnTo>
                <a:lnTo>
                  <a:pt x="1083937" y="481726"/>
                </a:lnTo>
                <a:lnTo>
                  <a:pt x="1102066" y="466061"/>
                </a:lnTo>
                <a:lnTo>
                  <a:pt x="1119742" y="449714"/>
                </a:lnTo>
                <a:lnTo>
                  <a:pt x="1137644" y="433141"/>
                </a:lnTo>
                <a:lnTo>
                  <a:pt x="1154866" y="416113"/>
                </a:lnTo>
                <a:lnTo>
                  <a:pt x="1171862" y="398859"/>
                </a:lnTo>
                <a:lnTo>
                  <a:pt x="1184779" y="385236"/>
                </a:lnTo>
                <a:lnTo>
                  <a:pt x="1197469" y="371841"/>
                </a:lnTo>
                <a:lnTo>
                  <a:pt x="1209480" y="358219"/>
                </a:lnTo>
                <a:lnTo>
                  <a:pt x="1221037" y="344597"/>
                </a:lnTo>
                <a:lnTo>
                  <a:pt x="1232367" y="331429"/>
                </a:lnTo>
                <a:lnTo>
                  <a:pt x="1243245" y="318261"/>
                </a:lnTo>
                <a:lnTo>
                  <a:pt x="1253895" y="305093"/>
                </a:lnTo>
                <a:lnTo>
                  <a:pt x="1263866" y="292606"/>
                </a:lnTo>
                <a:lnTo>
                  <a:pt x="1273384" y="279665"/>
                </a:lnTo>
                <a:lnTo>
                  <a:pt x="1282675" y="267178"/>
                </a:lnTo>
                <a:lnTo>
                  <a:pt x="1291739" y="255145"/>
                </a:lnTo>
                <a:lnTo>
                  <a:pt x="1300124" y="242886"/>
                </a:lnTo>
                <a:lnTo>
                  <a:pt x="1308282" y="231307"/>
                </a:lnTo>
                <a:lnTo>
                  <a:pt x="1316213" y="219728"/>
                </a:lnTo>
                <a:lnTo>
                  <a:pt x="1330263" y="197706"/>
                </a:lnTo>
                <a:lnTo>
                  <a:pt x="1107958" y="281027"/>
                </a:lnTo>
                <a:lnTo>
                  <a:pt x="1102746" y="282390"/>
                </a:lnTo>
                <a:lnTo>
                  <a:pt x="1097534" y="283525"/>
                </a:lnTo>
                <a:lnTo>
                  <a:pt x="1092322" y="283979"/>
                </a:lnTo>
                <a:lnTo>
                  <a:pt x="1087110" y="283979"/>
                </a:lnTo>
                <a:lnTo>
                  <a:pt x="1081898" y="283752"/>
                </a:lnTo>
                <a:lnTo>
                  <a:pt x="1076686" y="282844"/>
                </a:lnTo>
                <a:lnTo>
                  <a:pt x="1071927" y="281255"/>
                </a:lnTo>
                <a:lnTo>
                  <a:pt x="1067168" y="279438"/>
                </a:lnTo>
                <a:lnTo>
                  <a:pt x="1062636" y="277168"/>
                </a:lnTo>
                <a:lnTo>
                  <a:pt x="1058103" y="274216"/>
                </a:lnTo>
                <a:lnTo>
                  <a:pt x="1054251" y="270811"/>
                </a:lnTo>
                <a:lnTo>
                  <a:pt x="1050399" y="267178"/>
                </a:lnTo>
                <a:lnTo>
                  <a:pt x="1047226" y="263319"/>
                </a:lnTo>
                <a:lnTo>
                  <a:pt x="1044054" y="259005"/>
                </a:lnTo>
                <a:lnTo>
                  <a:pt x="1041561" y="254237"/>
                </a:lnTo>
                <a:lnTo>
                  <a:pt x="1039295" y="249470"/>
                </a:lnTo>
                <a:lnTo>
                  <a:pt x="1037482" y="244021"/>
                </a:lnTo>
                <a:lnTo>
                  <a:pt x="1036575" y="238799"/>
                </a:lnTo>
                <a:lnTo>
                  <a:pt x="1036122" y="233350"/>
                </a:lnTo>
                <a:lnTo>
                  <a:pt x="1036122" y="228355"/>
                </a:lnTo>
                <a:lnTo>
                  <a:pt x="1036349" y="223134"/>
                </a:lnTo>
                <a:lnTo>
                  <a:pt x="1037255" y="218139"/>
                </a:lnTo>
                <a:lnTo>
                  <a:pt x="1038841" y="213144"/>
                </a:lnTo>
                <a:lnTo>
                  <a:pt x="1040654" y="208376"/>
                </a:lnTo>
                <a:lnTo>
                  <a:pt x="1042920" y="203836"/>
                </a:lnTo>
                <a:lnTo>
                  <a:pt x="1045866" y="199295"/>
                </a:lnTo>
                <a:lnTo>
                  <a:pt x="1049266" y="195435"/>
                </a:lnTo>
                <a:lnTo>
                  <a:pt x="1052891" y="191576"/>
                </a:lnTo>
                <a:lnTo>
                  <a:pt x="1056744" y="188170"/>
                </a:lnTo>
                <a:lnTo>
                  <a:pt x="1061049" y="185219"/>
                </a:lnTo>
                <a:lnTo>
                  <a:pt x="1065582" y="182494"/>
                </a:lnTo>
                <a:lnTo>
                  <a:pt x="1070567" y="180451"/>
                </a:lnTo>
                <a:lnTo>
                  <a:pt x="1443569" y="41279"/>
                </a:lnTo>
                <a:lnTo>
                  <a:pt x="1446288" y="40370"/>
                </a:lnTo>
                <a:lnTo>
                  <a:pt x="1449461" y="39462"/>
                </a:lnTo>
                <a:lnTo>
                  <a:pt x="1452633" y="38781"/>
                </a:lnTo>
                <a:lnTo>
                  <a:pt x="1455579" y="38327"/>
                </a:lnTo>
                <a:lnTo>
                  <a:pt x="1458752" y="38100"/>
                </a:lnTo>
                <a:close/>
                <a:moveTo>
                  <a:pt x="102528" y="0"/>
                </a:moveTo>
                <a:lnTo>
                  <a:pt x="107971" y="454"/>
                </a:lnTo>
                <a:lnTo>
                  <a:pt x="113189" y="681"/>
                </a:lnTo>
                <a:lnTo>
                  <a:pt x="118406" y="1361"/>
                </a:lnTo>
                <a:lnTo>
                  <a:pt x="123169" y="2268"/>
                </a:lnTo>
                <a:lnTo>
                  <a:pt x="128386" y="3403"/>
                </a:lnTo>
                <a:lnTo>
                  <a:pt x="133376" y="4764"/>
                </a:lnTo>
                <a:lnTo>
                  <a:pt x="137913" y="6578"/>
                </a:lnTo>
                <a:lnTo>
                  <a:pt x="142450" y="8393"/>
                </a:lnTo>
                <a:lnTo>
                  <a:pt x="147213" y="10434"/>
                </a:lnTo>
                <a:lnTo>
                  <a:pt x="151523" y="12476"/>
                </a:lnTo>
                <a:lnTo>
                  <a:pt x="156059" y="14971"/>
                </a:lnTo>
                <a:lnTo>
                  <a:pt x="160143" y="17693"/>
                </a:lnTo>
                <a:lnTo>
                  <a:pt x="164225" y="20642"/>
                </a:lnTo>
                <a:lnTo>
                  <a:pt x="168082" y="23590"/>
                </a:lnTo>
                <a:lnTo>
                  <a:pt x="171711" y="26993"/>
                </a:lnTo>
                <a:lnTo>
                  <a:pt x="175340" y="30169"/>
                </a:lnTo>
                <a:lnTo>
                  <a:pt x="178743" y="33798"/>
                </a:lnTo>
                <a:lnTo>
                  <a:pt x="181918" y="37427"/>
                </a:lnTo>
                <a:lnTo>
                  <a:pt x="185094" y="41510"/>
                </a:lnTo>
                <a:lnTo>
                  <a:pt x="188043" y="45593"/>
                </a:lnTo>
                <a:lnTo>
                  <a:pt x="190538" y="49676"/>
                </a:lnTo>
                <a:lnTo>
                  <a:pt x="193033" y="53986"/>
                </a:lnTo>
                <a:lnTo>
                  <a:pt x="195074" y="58296"/>
                </a:lnTo>
                <a:lnTo>
                  <a:pt x="197343" y="63059"/>
                </a:lnTo>
                <a:lnTo>
                  <a:pt x="199157" y="67596"/>
                </a:lnTo>
                <a:lnTo>
                  <a:pt x="200745" y="72359"/>
                </a:lnTo>
                <a:lnTo>
                  <a:pt x="202106" y="77122"/>
                </a:lnTo>
                <a:lnTo>
                  <a:pt x="203467" y="82340"/>
                </a:lnTo>
                <a:lnTo>
                  <a:pt x="204148" y="87330"/>
                </a:lnTo>
                <a:lnTo>
                  <a:pt x="205055" y="92320"/>
                </a:lnTo>
                <a:lnTo>
                  <a:pt x="205282" y="97537"/>
                </a:lnTo>
                <a:lnTo>
                  <a:pt x="205509" y="102981"/>
                </a:lnTo>
                <a:lnTo>
                  <a:pt x="205509" y="2092965"/>
                </a:lnTo>
                <a:lnTo>
                  <a:pt x="2195719" y="2092965"/>
                </a:lnTo>
                <a:lnTo>
                  <a:pt x="2201163" y="2093192"/>
                </a:lnTo>
                <a:lnTo>
                  <a:pt x="2206380" y="2093419"/>
                </a:lnTo>
                <a:lnTo>
                  <a:pt x="2211597" y="2094326"/>
                </a:lnTo>
                <a:lnTo>
                  <a:pt x="2216587" y="2095233"/>
                </a:lnTo>
                <a:lnTo>
                  <a:pt x="2221578" y="2096367"/>
                </a:lnTo>
                <a:lnTo>
                  <a:pt x="2226568" y="2097501"/>
                </a:lnTo>
                <a:lnTo>
                  <a:pt x="2231105" y="2099316"/>
                </a:lnTo>
                <a:lnTo>
                  <a:pt x="2235868" y="2101131"/>
                </a:lnTo>
                <a:lnTo>
                  <a:pt x="2240405" y="2103172"/>
                </a:lnTo>
                <a:lnTo>
                  <a:pt x="2244714" y="2105667"/>
                </a:lnTo>
                <a:lnTo>
                  <a:pt x="2249251" y="2107936"/>
                </a:lnTo>
                <a:lnTo>
                  <a:pt x="2253334" y="2110658"/>
                </a:lnTo>
                <a:lnTo>
                  <a:pt x="2257417" y="2113606"/>
                </a:lnTo>
                <a:lnTo>
                  <a:pt x="2261273" y="2116328"/>
                </a:lnTo>
                <a:lnTo>
                  <a:pt x="2264902" y="2119731"/>
                </a:lnTo>
                <a:lnTo>
                  <a:pt x="2268532" y="2123133"/>
                </a:lnTo>
                <a:lnTo>
                  <a:pt x="2271934" y="2126763"/>
                </a:lnTo>
                <a:lnTo>
                  <a:pt x="2275337" y="2130619"/>
                </a:lnTo>
                <a:lnTo>
                  <a:pt x="2278285" y="2134475"/>
                </a:lnTo>
                <a:lnTo>
                  <a:pt x="2281234" y="2138331"/>
                </a:lnTo>
                <a:lnTo>
                  <a:pt x="2283729" y="2142414"/>
                </a:lnTo>
                <a:lnTo>
                  <a:pt x="2286224" y="2146724"/>
                </a:lnTo>
                <a:lnTo>
                  <a:pt x="2288720" y="2151260"/>
                </a:lnTo>
                <a:lnTo>
                  <a:pt x="2290761" y="2155797"/>
                </a:lnTo>
                <a:lnTo>
                  <a:pt x="2292576" y="2160560"/>
                </a:lnTo>
                <a:lnTo>
                  <a:pt x="2294164" y="2165324"/>
                </a:lnTo>
                <a:lnTo>
                  <a:pt x="2295298" y="2170087"/>
                </a:lnTo>
                <a:lnTo>
                  <a:pt x="2296659" y="2175304"/>
                </a:lnTo>
                <a:lnTo>
                  <a:pt x="2297339" y="2180068"/>
                </a:lnTo>
                <a:lnTo>
                  <a:pt x="2298246" y="2185285"/>
                </a:lnTo>
                <a:lnTo>
                  <a:pt x="2298473" y="2190729"/>
                </a:lnTo>
                <a:lnTo>
                  <a:pt x="2298700" y="2195946"/>
                </a:lnTo>
                <a:lnTo>
                  <a:pt x="2298473" y="2201163"/>
                </a:lnTo>
                <a:lnTo>
                  <a:pt x="2298246" y="2206380"/>
                </a:lnTo>
                <a:lnTo>
                  <a:pt x="2297339" y="2211597"/>
                </a:lnTo>
                <a:lnTo>
                  <a:pt x="2296659" y="2216361"/>
                </a:lnTo>
                <a:lnTo>
                  <a:pt x="2295298" y="2221578"/>
                </a:lnTo>
                <a:lnTo>
                  <a:pt x="2294164" y="2226568"/>
                </a:lnTo>
                <a:lnTo>
                  <a:pt x="2292576" y="2231105"/>
                </a:lnTo>
                <a:lnTo>
                  <a:pt x="2290761" y="2235868"/>
                </a:lnTo>
                <a:lnTo>
                  <a:pt x="2288720" y="2240405"/>
                </a:lnTo>
                <a:lnTo>
                  <a:pt x="2286224" y="2244941"/>
                </a:lnTo>
                <a:lnTo>
                  <a:pt x="2283729" y="2249251"/>
                </a:lnTo>
                <a:lnTo>
                  <a:pt x="2281234" y="2253334"/>
                </a:lnTo>
                <a:lnTo>
                  <a:pt x="2278285" y="2257417"/>
                </a:lnTo>
                <a:lnTo>
                  <a:pt x="2275337" y="2261273"/>
                </a:lnTo>
                <a:lnTo>
                  <a:pt x="2271934" y="2264902"/>
                </a:lnTo>
                <a:lnTo>
                  <a:pt x="2268532" y="2268532"/>
                </a:lnTo>
                <a:lnTo>
                  <a:pt x="2264902" y="2271934"/>
                </a:lnTo>
                <a:lnTo>
                  <a:pt x="2261273" y="2275337"/>
                </a:lnTo>
                <a:lnTo>
                  <a:pt x="2257417" y="2278059"/>
                </a:lnTo>
                <a:lnTo>
                  <a:pt x="2253334" y="2281234"/>
                </a:lnTo>
                <a:lnTo>
                  <a:pt x="2249251" y="2283729"/>
                </a:lnTo>
                <a:lnTo>
                  <a:pt x="2244714" y="2286451"/>
                </a:lnTo>
                <a:lnTo>
                  <a:pt x="2240405" y="2288493"/>
                </a:lnTo>
                <a:lnTo>
                  <a:pt x="2235868" y="2290534"/>
                </a:lnTo>
                <a:lnTo>
                  <a:pt x="2231105" y="2292349"/>
                </a:lnTo>
                <a:lnTo>
                  <a:pt x="2226568" y="2294164"/>
                </a:lnTo>
                <a:lnTo>
                  <a:pt x="2221578" y="2295298"/>
                </a:lnTo>
                <a:lnTo>
                  <a:pt x="2216587" y="2296659"/>
                </a:lnTo>
                <a:lnTo>
                  <a:pt x="2211597" y="2297566"/>
                </a:lnTo>
                <a:lnTo>
                  <a:pt x="2206380" y="2298246"/>
                </a:lnTo>
                <a:lnTo>
                  <a:pt x="2201163" y="2298473"/>
                </a:lnTo>
                <a:lnTo>
                  <a:pt x="2195719" y="2298700"/>
                </a:lnTo>
                <a:lnTo>
                  <a:pt x="102528" y="2298700"/>
                </a:lnTo>
                <a:lnTo>
                  <a:pt x="97310" y="2298473"/>
                </a:lnTo>
                <a:lnTo>
                  <a:pt x="92093" y="2298246"/>
                </a:lnTo>
                <a:lnTo>
                  <a:pt x="86876" y="2297566"/>
                </a:lnTo>
                <a:lnTo>
                  <a:pt x="81886" y="2296659"/>
                </a:lnTo>
                <a:lnTo>
                  <a:pt x="77122" y="2295298"/>
                </a:lnTo>
                <a:lnTo>
                  <a:pt x="72132" y="2294164"/>
                </a:lnTo>
                <a:lnTo>
                  <a:pt x="67142" y="2292349"/>
                </a:lnTo>
                <a:lnTo>
                  <a:pt x="62605" y="2290534"/>
                </a:lnTo>
                <a:lnTo>
                  <a:pt x="57842" y="2288493"/>
                </a:lnTo>
                <a:lnTo>
                  <a:pt x="53532" y="2286451"/>
                </a:lnTo>
                <a:lnTo>
                  <a:pt x="49449" y="2283729"/>
                </a:lnTo>
                <a:lnTo>
                  <a:pt x="45139" y="2281234"/>
                </a:lnTo>
                <a:lnTo>
                  <a:pt x="41283" y="2278059"/>
                </a:lnTo>
                <a:lnTo>
                  <a:pt x="37200" y="2275337"/>
                </a:lnTo>
                <a:lnTo>
                  <a:pt x="33344" y="2271934"/>
                </a:lnTo>
                <a:lnTo>
                  <a:pt x="29715" y="2268532"/>
                </a:lnTo>
                <a:lnTo>
                  <a:pt x="26539" y="2264902"/>
                </a:lnTo>
                <a:lnTo>
                  <a:pt x="23364" y="2261273"/>
                </a:lnTo>
                <a:lnTo>
                  <a:pt x="20188" y="2257417"/>
                </a:lnTo>
                <a:lnTo>
                  <a:pt x="17466" y="2253334"/>
                </a:lnTo>
                <a:lnTo>
                  <a:pt x="14517" y="2249251"/>
                </a:lnTo>
                <a:lnTo>
                  <a:pt x="12249" y="2244941"/>
                </a:lnTo>
                <a:lnTo>
                  <a:pt x="9981" y="2240405"/>
                </a:lnTo>
                <a:lnTo>
                  <a:pt x="7939" y="2235868"/>
                </a:lnTo>
                <a:lnTo>
                  <a:pt x="6125" y="2231105"/>
                </a:lnTo>
                <a:lnTo>
                  <a:pt x="4537" y="2226568"/>
                </a:lnTo>
                <a:lnTo>
                  <a:pt x="2949" y="2221578"/>
                </a:lnTo>
                <a:lnTo>
                  <a:pt x="2042" y="2216361"/>
                </a:lnTo>
                <a:lnTo>
                  <a:pt x="907" y="2211597"/>
                </a:lnTo>
                <a:lnTo>
                  <a:pt x="454" y="2206380"/>
                </a:lnTo>
                <a:lnTo>
                  <a:pt x="0" y="2201163"/>
                </a:lnTo>
                <a:lnTo>
                  <a:pt x="0" y="2195946"/>
                </a:lnTo>
                <a:lnTo>
                  <a:pt x="0" y="102981"/>
                </a:lnTo>
                <a:lnTo>
                  <a:pt x="0" y="97537"/>
                </a:lnTo>
                <a:lnTo>
                  <a:pt x="454" y="92320"/>
                </a:lnTo>
                <a:lnTo>
                  <a:pt x="907" y="87330"/>
                </a:lnTo>
                <a:lnTo>
                  <a:pt x="2042" y="82340"/>
                </a:lnTo>
                <a:lnTo>
                  <a:pt x="2949" y="77122"/>
                </a:lnTo>
                <a:lnTo>
                  <a:pt x="4537" y="72359"/>
                </a:lnTo>
                <a:lnTo>
                  <a:pt x="6125" y="67596"/>
                </a:lnTo>
                <a:lnTo>
                  <a:pt x="7939" y="63059"/>
                </a:lnTo>
                <a:lnTo>
                  <a:pt x="9981" y="58296"/>
                </a:lnTo>
                <a:lnTo>
                  <a:pt x="12249" y="53986"/>
                </a:lnTo>
                <a:lnTo>
                  <a:pt x="14517" y="49676"/>
                </a:lnTo>
                <a:lnTo>
                  <a:pt x="17466" y="45593"/>
                </a:lnTo>
                <a:lnTo>
                  <a:pt x="20188" y="41510"/>
                </a:lnTo>
                <a:lnTo>
                  <a:pt x="23364" y="37427"/>
                </a:lnTo>
                <a:lnTo>
                  <a:pt x="26539" y="33798"/>
                </a:lnTo>
                <a:lnTo>
                  <a:pt x="29715" y="30169"/>
                </a:lnTo>
                <a:lnTo>
                  <a:pt x="33344" y="26993"/>
                </a:lnTo>
                <a:lnTo>
                  <a:pt x="37200" y="23590"/>
                </a:lnTo>
                <a:lnTo>
                  <a:pt x="41283" y="20642"/>
                </a:lnTo>
                <a:lnTo>
                  <a:pt x="45139" y="17693"/>
                </a:lnTo>
                <a:lnTo>
                  <a:pt x="49449" y="14971"/>
                </a:lnTo>
                <a:lnTo>
                  <a:pt x="53532" y="12476"/>
                </a:lnTo>
                <a:lnTo>
                  <a:pt x="57842" y="10434"/>
                </a:lnTo>
                <a:lnTo>
                  <a:pt x="62605" y="8393"/>
                </a:lnTo>
                <a:lnTo>
                  <a:pt x="67142" y="6578"/>
                </a:lnTo>
                <a:lnTo>
                  <a:pt x="72132" y="4764"/>
                </a:lnTo>
                <a:lnTo>
                  <a:pt x="77122" y="3403"/>
                </a:lnTo>
                <a:lnTo>
                  <a:pt x="81886" y="2268"/>
                </a:lnTo>
                <a:lnTo>
                  <a:pt x="86876" y="1361"/>
                </a:lnTo>
                <a:lnTo>
                  <a:pt x="92093" y="681"/>
                </a:lnTo>
                <a:lnTo>
                  <a:pt x="97310" y="454"/>
                </a:lnTo>
                <a:lnTo>
                  <a:pt x="10252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15" name="KSO_Shape"/>
          <p:cNvSpPr/>
          <p:nvPr/>
        </p:nvSpPr>
        <p:spPr bwMode="auto">
          <a:xfrm>
            <a:off x="8039520" y="3175907"/>
            <a:ext cx="502406" cy="508073"/>
          </a:xfrm>
          <a:custGeom>
            <a:avLst/>
            <a:gdLst>
              <a:gd name="T0" fmla="*/ 2147483646 w 5438"/>
              <a:gd name="T1" fmla="*/ 0 h 5494"/>
              <a:gd name="T2" fmla="*/ 0 w 5438"/>
              <a:gd name="T3" fmla="*/ 2147483646 h 5494"/>
              <a:gd name="T4" fmla="*/ 2147483646 w 5438"/>
              <a:gd name="T5" fmla="*/ 2147483646 h 5494"/>
              <a:gd name="T6" fmla="*/ 2147483646 w 5438"/>
              <a:gd name="T7" fmla="*/ 2147483646 h 5494"/>
              <a:gd name="T8" fmla="*/ 2147483646 w 5438"/>
              <a:gd name="T9" fmla="*/ 2147483646 h 5494"/>
              <a:gd name="T10" fmla="*/ 2147483646 w 5438"/>
              <a:gd name="T11" fmla="*/ 2147483646 h 5494"/>
              <a:gd name="T12" fmla="*/ 2147483646 w 5438"/>
              <a:gd name="T13" fmla="*/ 2147483646 h 5494"/>
              <a:gd name="T14" fmla="*/ 2147483646 w 5438"/>
              <a:gd name="T15" fmla="*/ 2147483646 h 5494"/>
              <a:gd name="T16" fmla="*/ 2147483646 w 5438"/>
              <a:gd name="T17" fmla="*/ 2147483646 h 5494"/>
              <a:gd name="T18" fmla="*/ 2147483646 w 5438"/>
              <a:gd name="T19" fmla="*/ 2147483646 h 5494"/>
              <a:gd name="T20" fmla="*/ 2147483646 w 5438"/>
              <a:gd name="T21" fmla="*/ 2147483646 h 5494"/>
              <a:gd name="T22" fmla="*/ 2147483646 w 5438"/>
              <a:gd name="T23" fmla="*/ 2147483646 h 5494"/>
              <a:gd name="T24" fmla="*/ 2147483646 w 5438"/>
              <a:gd name="T25" fmla="*/ 2147483646 h 5494"/>
              <a:gd name="T26" fmla="*/ 2147483646 w 5438"/>
              <a:gd name="T27" fmla="*/ 2147483646 h 5494"/>
              <a:gd name="T28" fmla="*/ 2147483646 w 5438"/>
              <a:gd name="T29" fmla="*/ 2147483646 h 5494"/>
              <a:gd name="T30" fmla="*/ 2147483646 w 5438"/>
              <a:gd name="T31" fmla="*/ 2147483646 h 5494"/>
              <a:gd name="T32" fmla="*/ 2147483646 w 5438"/>
              <a:gd name="T33" fmla="*/ 2147483646 h 5494"/>
              <a:gd name="T34" fmla="*/ 2147483646 w 5438"/>
              <a:gd name="T35" fmla="*/ 2147483646 h 5494"/>
              <a:gd name="T36" fmla="*/ 2147483646 w 5438"/>
              <a:gd name="T37" fmla="*/ 2147483646 h 5494"/>
              <a:gd name="T38" fmla="*/ 2147483646 w 5438"/>
              <a:gd name="T39" fmla="*/ 2147483646 h 5494"/>
              <a:gd name="T40" fmla="*/ 2147483646 w 5438"/>
              <a:gd name="T41" fmla="*/ 2147483646 h 5494"/>
              <a:gd name="T42" fmla="*/ 2147483646 w 5438"/>
              <a:gd name="T43" fmla="*/ 2147483646 h 5494"/>
              <a:gd name="T44" fmla="*/ 2147483646 w 5438"/>
              <a:gd name="T45" fmla="*/ 2147483646 h 5494"/>
              <a:gd name="T46" fmla="*/ 2147483646 w 5438"/>
              <a:gd name="T47" fmla="*/ 2147483646 h 5494"/>
              <a:gd name="T48" fmla="*/ 2147483646 w 5438"/>
              <a:gd name="T49" fmla="*/ 2147483646 h 5494"/>
              <a:gd name="T50" fmla="*/ 2147483646 w 5438"/>
              <a:gd name="T51" fmla="*/ 2147483646 h 5494"/>
              <a:gd name="T52" fmla="*/ 2147483646 w 5438"/>
              <a:gd name="T53" fmla="*/ 2147483646 h 5494"/>
              <a:gd name="T54" fmla="*/ 2147483646 w 5438"/>
              <a:gd name="T55" fmla="*/ 2147483646 h 5494"/>
              <a:gd name="T56" fmla="*/ 2147483646 w 5438"/>
              <a:gd name="T57" fmla="*/ 2147483646 h 5494"/>
              <a:gd name="T58" fmla="*/ 2147483646 w 5438"/>
              <a:gd name="T59" fmla="*/ 2147483646 h 5494"/>
              <a:gd name="T60" fmla="*/ 2147483646 w 5438"/>
              <a:gd name="T61" fmla="*/ 2147483646 h 5494"/>
              <a:gd name="T62" fmla="*/ 2147483646 w 5438"/>
              <a:gd name="T63" fmla="*/ 2147483646 h 5494"/>
              <a:gd name="T64" fmla="*/ 2147483646 w 5438"/>
              <a:gd name="T65" fmla="*/ 2147483646 h 5494"/>
              <a:gd name="T66" fmla="*/ 2147483646 w 5438"/>
              <a:gd name="T67" fmla="*/ 2147483646 h 5494"/>
              <a:gd name="T68" fmla="*/ 2147483646 w 5438"/>
              <a:gd name="T69" fmla="*/ 2147483646 h 5494"/>
              <a:gd name="T70" fmla="*/ 2147483646 w 5438"/>
              <a:gd name="T71" fmla="*/ 2147483646 h 5494"/>
              <a:gd name="T72" fmla="*/ 2147483646 w 5438"/>
              <a:gd name="T73" fmla="*/ 2147483646 h 5494"/>
              <a:gd name="T74" fmla="*/ 2147483646 w 5438"/>
              <a:gd name="T75" fmla="*/ 2147483646 h 5494"/>
              <a:gd name="T76" fmla="*/ 2147483646 w 5438"/>
              <a:gd name="T77" fmla="*/ 2147483646 h 5494"/>
              <a:gd name="T78" fmla="*/ 2147483646 w 5438"/>
              <a:gd name="T79" fmla="*/ 2147483646 h 5494"/>
              <a:gd name="T80" fmla="*/ 2147483646 w 5438"/>
              <a:gd name="T81" fmla="*/ 2147483646 h 5494"/>
              <a:gd name="T82" fmla="*/ 2147483646 w 5438"/>
              <a:gd name="T83" fmla="*/ 2147483646 h 5494"/>
              <a:gd name="T84" fmla="*/ 2147483646 w 5438"/>
              <a:gd name="T85" fmla="*/ 2147483646 h 5494"/>
              <a:gd name="T86" fmla="*/ 2147483646 w 5438"/>
              <a:gd name="T87" fmla="*/ 2147483646 h 5494"/>
              <a:gd name="T88" fmla="*/ 2147483646 w 5438"/>
              <a:gd name="T89" fmla="*/ 2147483646 h 5494"/>
              <a:gd name="T90" fmla="*/ 2147483646 w 5438"/>
              <a:gd name="T91" fmla="*/ 2147483646 h 5494"/>
              <a:gd name="T92" fmla="*/ 2147483646 w 5438"/>
              <a:gd name="T93" fmla="*/ 2147483646 h 5494"/>
              <a:gd name="T94" fmla="*/ 2147483646 w 5438"/>
              <a:gd name="T95" fmla="*/ 2147483646 h 5494"/>
              <a:gd name="T96" fmla="*/ 2147483646 w 5438"/>
              <a:gd name="T97" fmla="*/ 2147483646 h 5494"/>
              <a:gd name="T98" fmla="*/ 2147483646 w 5438"/>
              <a:gd name="T99" fmla="*/ 2147483646 h 5494"/>
              <a:gd name="T100" fmla="*/ 2147483646 w 5438"/>
              <a:gd name="T101" fmla="*/ 2147483646 h 5494"/>
              <a:gd name="T102" fmla="*/ 2147483646 w 5438"/>
              <a:gd name="T103" fmla="*/ 2147483646 h 5494"/>
              <a:gd name="T104" fmla="*/ 2147483646 w 5438"/>
              <a:gd name="T105" fmla="*/ 2147483646 h 5494"/>
              <a:gd name="T106" fmla="*/ 2147483646 w 5438"/>
              <a:gd name="T107" fmla="*/ 2147483646 h 5494"/>
              <a:gd name="T108" fmla="*/ 2147483646 w 5438"/>
              <a:gd name="T109" fmla="*/ 2147483646 h 5494"/>
              <a:gd name="T110" fmla="*/ 2147483646 w 5438"/>
              <a:gd name="T111" fmla="*/ 2147483646 h 5494"/>
              <a:gd name="T112" fmla="*/ 2147483646 w 5438"/>
              <a:gd name="T113" fmla="*/ 2147483646 h 5494"/>
              <a:gd name="T114" fmla="*/ 2147483646 w 5438"/>
              <a:gd name="T115" fmla="*/ 2147483646 h 5494"/>
              <a:gd name="T116" fmla="*/ 2147483646 w 5438"/>
              <a:gd name="T117" fmla="*/ 2147483646 h 5494"/>
              <a:gd name="T118" fmla="*/ 2147483646 w 5438"/>
              <a:gd name="T119" fmla="*/ 2147483646 h 549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438" h="5494">
                <a:moveTo>
                  <a:pt x="2825" y="454"/>
                </a:moveTo>
                <a:lnTo>
                  <a:pt x="2825" y="0"/>
                </a:lnTo>
                <a:lnTo>
                  <a:pt x="2514" y="0"/>
                </a:lnTo>
                <a:lnTo>
                  <a:pt x="2514" y="454"/>
                </a:lnTo>
                <a:lnTo>
                  <a:pt x="0" y="454"/>
                </a:lnTo>
                <a:lnTo>
                  <a:pt x="0" y="1259"/>
                </a:lnTo>
                <a:lnTo>
                  <a:pt x="276" y="1259"/>
                </a:lnTo>
                <a:lnTo>
                  <a:pt x="276" y="4295"/>
                </a:lnTo>
                <a:lnTo>
                  <a:pt x="2197" y="4295"/>
                </a:lnTo>
                <a:lnTo>
                  <a:pt x="1028" y="5252"/>
                </a:lnTo>
                <a:lnTo>
                  <a:pt x="1225" y="5494"/>
                </a:lnTo>
                <a:lnTo>
                  <a:pt x="2689" y="4295"/>
                </a:lnTo>
                <a:lnTo>
                  <a:pt x="2699" y="4295"/>
                </a:lnTo>
                <a:lnTo>
                  <a:pt x="4163" y="5494"/>
                </a:lnTo>
                <a:lnTo>
                  <a:pt x="4360" y="5252"/>
                </a:lnTo>
                <a:lnTo>
                  <a:pt x="3192" y="4295"/>
                </a:lnTo>
                <a:lnTo>
                  <a:pt x="5105" y="4295"/>
                </a:lnTo>
                <a:lnTo>
                  <a:pt x="5105" y="1259"/>
                </a:lnTo>
                <a:lnTo>
                  <a:pt x="5438" y="1259"/>
                </a:lnTo>
                <a:lnTo>
                  <a:pt x="5438" y="454"/>
                </a:lnTo>
                <a:lnTo>
                  <a:pt x="2825" y="454"/>
                </a:lnTo>
                <a:close/>
                <a:moveTo>
                  <a:pt x="4793" y="3983"/>
                </a:moveTo>
                <a:lnTo>
                  <a:pt x="587" y="3983"/>
                </a:lnTo>
                <a:lnTo>
                  <a:pt x="587" y="1259"/>
                </a:lnTo>
                <a:lnTo>
                  <a:pt x="4793" y="1259"/>
                </a:lnTo>
                <a:lnTo>
                  <a:pt x="4793" y="3983"/>
                </a:lnTo>
                <a:close/>
                <a:moveTo>
                  <a:pt x="1611" y="3281"/>
                </a:moveTo>
                <a:lnTo>
                  <a:pt x="1611" y="2471"/>
                </a:lnTo>
                <a:lnTo>
                  <a:pt x="2422" y="2471"/>
                </a:lnTo>
                <a:lnTo>
                  <a:pt x="2420" y="2429"/>
                </a:lnTo>
                <a:lnTo>
                  <a:pt x="2417" y="2388"/>
                </a:lnTo>
                <a:lnTo>
                  <a:pt x="2412" y="2347"/>
                </a:lnTo>
                <a:lnTo>
                  <a:pt x="2405" y="2308"/>
                </a:lnTo>
                <a:lnTo>
                  <a:pt x="2396" y="2268"/>
                </a:lnTo>
                <a:lnTo>
                  <a:pt x="2385" y="2230"/>
                </a:lnTo>
                <a:lnTo>
                  <a:pt x="2373" y="2192"/>
                </a:lnTo>
                <a:lnTo>
                  <a:pt x="2358" y="2156"/>
                </a:lnTo>
                <a:lnTo>
                  <a:pt x="2341" y="2120"/>
                </a:lnTo>
                <a:lnTo>
                  <a:pt x="2324" y="2085"/>
                </a:lnTo>
                <a:lnTo>
                  <a:pt x="2304" y="2051"/>
                </a:lnTo>
                <a:lnTo>
                  <a:pt x="2284" y="2018"/>
                </a:lnTo>
                <a:lnTo>
                  <a:pt x="2260" y="1986"/>
                </a:lnTo>
                <a:lnTo>
                  <a:pt x="2237" y="1956"/>
                </a:lnTo>
                <a:lnTo>
                  <a:pt x="2210" y="1926"/>
                </a:lnTo>
                <a:lnTo>
                  <a:pt x="2184" y="1898"/>
                </a:lnTo>
                <a:lnTo>
                  <a:pt x="2156" y="1871"/>
                </a:lnTo>
                <a:lnTo>
                  <a:pt x="2126" y="1846"/>
                </a:lnTo>
                <a:lnTo>
                  <a:pt x="2096" y="1822"/>
                </a:lnTo>
                <a:lnTo>
                  <a:pt x="2064" y="1799"/>
                </a:lnTo>
                <a:lnTo>
                  <a:pt x="2031" y="1778"/>
                </a:lnTo>
                <a:lnTo>
                  <a:pt x="1997" y="1759"/>
                </a:lnTo>
                <a:lnTo>
                  <a:pt x="1962" y="1741"/>
                </a:lnTo>
                <a:lnTo>
                  <a:pt x="1926" y="1724"/>
                </a:lnTo>
                <a:lnTo>
                  <a:pt x="1890" y="1710"/>
                </a:lnTo>
                <a:lnTo>
                  <a:pt x="1852" y="1697"/>
                </a:lnTo>
                <a:lnTo>
                  <a:pt x="1814" y="1686"/>
                </a:lnTo>
                <a:lnTo>
                  <a:pt x="1774" y="1677"/>
                </a:lnTo>
                <a:lnTo>
                  <a:pt x="1735" y="1670"/>
                </a:lnTo>
                <a:lnTo>
                  <a:pt x="1694" y="1665"/>
                </a:lnTo>
                <a:lnTo>
                  <a:pt x="1653" y="1662"/>
                </a:lnTo>
                <a:lnTo>
                  <a:pt x="1611" y="1660"/>
                </a:lnTo>
                <a:lnTo>
                  <a:pt x="1569" y="1662"/>
                </a:lnTo>
                <a:lnTo>
                  <a:pt x="1528" y="1665"/>
                </a:lnTo>
                <a:lnTo>
                  <a:pt x="1487" y="1670"/>
                </a:lnTo>
                <a:lnTo>
                  <a:pt x="1448" y="1677"/>
                </a:lnTo>
                <a:lnTo>
                  <a:pt x="1408" y="1686"/>
                </a:lnTo>
                <a:lnTo>
                  <a:pt x="1369" y="1697"/>
                </a:lnTo>
                <a:lnTo>
                  <a:pt x="1332" y="1710"/>
                </a:lnTo>
                <a:lnTo>
                  <a:pt x="1295" y="1724"/>
                </a:lnTo>
                <a:lnTo>
                  <a:pt x="1260" y="1741"/>
                </a:lnTo>
                <a:lnTo>
                  <a:pt x="1224" y="1759"/>
                </a:lnTo>
                <a:lnTo>
                  <a:pt x="1191" y="1778"/>
                </a:lnTo>
                <a:lnTo>
                  <a:pt x="1157" y="1799"/>
                </a:lnTo>
                <a:lnTo>
                  <a:pt x="1126" y="1822"/>
                </a:lnTo>
                <a:lnTo>
                  <a:pt x="1096" y="1846"/>
                </a:lnTo>
                <a:lnTo>
                  <a:pt x="1066" y="1871"/>
                </a:lnTo>
                <a:lnTo>
                  <a:pt x="1038" y="1898"/>
                </a:lnTo>
                <a:lnTo>
                  <a:pt x="1011" y="1926"/>
                </a:lnTo>
                <a:lnTo>
                  <a:pt x="986" y="1956"/>
                </a:lnTo>
                <a:lnTo>
                  <a:pt x="962" y="1986"/>
                </a:lnTo>
                <a:lnTo>
                  <a:pt x="939" y="2018"/>
                </a:lnTo>
                <a:lnTo>
                  <a:pt x="918" y="2051"/>
                </a:lnTo>
                <a:lnTo>
                  <a:pt x="899" y="2085"/>
                </a:lnTo>
                <a:lnTo>
                  <a:pt x="881" y="2120"/>
                </a:lnTo>
                <a:lnTo>
                  <a:pt x="864" y="2156"/>
                </a:lnTo>
                <a:lnTo>
                  <a:pt x="850" y="2192"/>
                </a:lnTo>
                <a:lnTo>
                  <a:pt x="837" y="2230"/>
                </a:lnTo>
                <a:lnTo>
                  <a:pt x="826" y="2268"/>
                </a:lnTo>
                <a:lnTo>
                  <a:pt x="817" y="2308"/>
                </a:lnTo>
                <a:lnTo>
                  <a:pt x="809" y="2347"/>
                </a:lnTo>
                <a:lnTo>
                  <a:pt x="804" y="2388"/>
                </a:lnTo>
                <a:lnTo>
                  <a:pt x="801" y="2429"/>
                </a:lnTo>
                <a:lnTo>
                  <a:pt x="800" y="2471"/>
                </a:lnTo>
                <a:lnTo>
                  <a:pt x="801" y="2513"/>
                </a:lnTo>
                <a:lnTo>
                  <a:pt x="804" y="2554"/>
                </a:lnTo>
                <a:lnTo>
                  <a:pt x="809" y="2595"/>
                </a:lnTo>
                <a:lnTo>
                  <a:pt x="817" y="2634"/>
                </a:lnTo>
                <a:lnTo>
                  <a:pt x="826" y="2674"/>
                </a:lnTo>
                <a:lnTo>
                  <a:pt x="837" y="2712"/>
                </a:lnTo>
                <a:lnTo>
                  <a:pt x="850" y="2750"/>
                </a:lnTo>
                <a:lnTo>
                  <a:pt x="864" y="2786"/>
                </a:lnTo>
                <a:lnTo>
                  <a:pt x="881" y="2822"/>
                </a:lnTo>
                <a:lnTo>
                  <a:pt x="899" y="2857"/>
                </a:lnTo>
                <a:lnTo>
                  <a:pt x="918" y="2891"/>
                </a:lnTo>
                <a:lnTo>
                  <a:pt x="939" y="2924"/>
                </a:lnTo>
                <a:lnTo>
                  <a:pt x="962" y="2956"/>
                </a:lnTo>
                <a:lnTo>
                  <a:pt x="986" y="2986"/>
                </a:lnTo>
                <a:lnTo>
                  <a:pt x="1011" y="3016"/>
                </a:lnTo>
                <a:lnTo>
                  <a:pt x="1038" y="3044"/>
                </a:lnTo>
                <a:lnTo>
                  <a:pt x="1066" y="3070"/>
                </a:lnTo>
                <a:lnTo>
                  <a:pt x="1096" y="3097"/>
                </a:lnTo>
                <a:lnTo>
                  <a:pt x="1126" y="3120"/>
                </a:lnTo>
                <a:lnTo>
                  <a:pt x="1157" y="3144"/>
                </a:lnTo>
                <a:lnTo>
                  <a:pt x="1191" y="3164"/>
                </a:lnTo>
                <a:lnTo>
                  <a:pt x="1224" y="3184"/>
                </a:lnTo>
                <a:lnTo>
                  <a:pt x="1260" y="3201"/>
                </a:lnTo>
                <a:lnTo>
                  <a:pt x="1295" y="3218"/>
                </a:lnTo>
                <a:lnTo>
                  <a:pt x="1332" y="3233"/>
                </a:lnTo>
                <a:lnTo>
                  <a:pt x="1369" y="3245"/>
                </a:lnTo>
                <a:lnTo>
                  <a:pt x="1408" y="3256"/>
                </a:lnTo>
                <a:lnTo>
                  <a:pt x="1448" y="3265"/>
                </a:lnTo>
                <a:lnTo>
                  <a:pt x="1487" y="3272"/>
                </a:lnTo>
                <a:lnTo>
                  <a:pt x="1528" y="3277"/>
                </a:lnTo>
                <a:lnTo>
                  <a:pt x="1569" y="3280"/>
                </a:lnTo>
                <a:lnTo>
                  <a:pt x="1611" y="3281"/>
                </a:lnTo>
                <a:close/>
                <a:moveTo>
                  <a:pt x="1838" y="3503"/>
                </a:moveTo>
                <a:lnTo>
                  <a:pt x="1838" y="3503"/>
                </a:lnTo>
                <a:lnTo>
                  <a:pt x="1881" y="3502"/>
                </a:lnTo>
                <a:lnTo>
                  <a:pt x="1921" y="3499"/>
                </a:lnTo>
                <a:lnTo>
                  <a:pt x="1962" y="3493"/>
                </a:lnTo>
                <a:lnTo>
                  <a:pt x="2002" y="3486"/>
                </a:lnTo>
                <a:lnTo>
                  <a:pt x="2041" y="3477"/>
                </a:lnTo>
                <a:lnTo>
                  <a:pt x="2080" y="3466"/>
                </a:lnTo>
                <a:lnTo>
                  <a:pt x="2117" y="3453"/>
                </a:lnTo>
                <a:lnTo>
                  <a:pt x="2154" y="3439"/>
                </a:lnTo>
                <a:lnTo>
                  <a:pt x="2190" y="3422"/>
                </a:lnTo>
                <a:lnTo>
                  <a:pt x="2225" y="3404"/>
                </a:lnTo>
                <a:lnTo>
                  <a:pt x="2259" y="3385"/>
                </a:lnTo>
                <a:lnTo>
                  <a:pt x="2292" y="3364"/>
                </a:lnTo>
                <a:lnTo>
                  <a:pt x="2323" y="3341"/>
                </a:lnTo>
                <a:lnTo>
                  <a:pt x="2355" y="3317"/>
                </a:lnTo>
                <a:lnTo>
                  <a:pt x="2384" y="3292"/>
                </a:lnTo>
                <a:lnTo>
                  <a:pt x="2411" y="3265"/>
                </a:lnTo>
                <a:lnTo>
                  <a:pt x="2439" y="3237"/>
                </a:lnTo>
                <a:lnTo>
                  <a:pt x="2464" y="3207"/>
                </a:lnTo>
                <a:lnTo>
                  <a:pt x="2488" y="3177"/>
                </a:lnTo>
                <a:lnTo>
                  <a:pt x="2511" y="3146"/>
                </a:lnTo>
                <a:lnTo>
                  <a:pt x="2532" y="3112"/>
                </a:lnTo>
                <a:lnTo>
                  <a:pt x="2551" y="3079"/>
                </a:lnTo>
                <a:lnTo>
                  <a:pt x="2570" y="3043"/>
                </a:lnTo>
                <a:lnTo>
                  <a:pt x="2586" y="3008"/>
                </a:lnTo>
                <a:lnTo>
                  <a:pt x="2600" y="2971"/>
                </a:lnTo>
                <a:lnTo>
                  <a:pt x="2612" y="2933"/>
                </a:lnTo>
                <a:lnTo>
                  <a:pt x="2623" y="2895"/>
                </a:lnTo>
                <a:lnTo>
                  <a:pt x="2633" y="2855"/>
                </a:lnTo>
                <a:lnTo>
                  <a:pt x="2640" y="2816"/>
                </a:lnTo>
                <a:lnTo>
                  <a:pt x="2645" y="2775"/>
                </a:lnTo>
                <a:lnTo>
                  <a:pt x="2648" y="2734"/>
                </a:lnTo>
                <a:lnTo>
                  <a:pt x="2649" y="2692"/>
                </a:lnTo>
                <a:lnTo>
                  <a:pt x="1838" y="2692"/>
                </a:lnTo>
                <a:lnTo>
                  <a:pt x="1838" y="3503"/>
                </a:lnTo>
                <a:close/>
                <a:moveTo>
                  <a:pt x="4318" y="1839"/>
                </a:moveTo>
                <a:lnTo>
                  <a:pt x="3281" y="1839"/>
                </a:lnTo>
                <a:lnTo>
                  <a:pt x="3281" y="2150"/>
                </a:lnTo>
                <a:lnTo>
                  <a:pt x="4318" y="2150"/>
                </a:lnTo>
                <a:lnTo>
                  <a:pt x="4318" y="1839"/>
                </a:lnTo>
                <a:close/>
                <a:moveTo>
                  <a:pt x="4318" y="2411"/>
                </a:moveTo>
                <a:lnTo>
                  <a:pt x="3281" y="2411"/>
                </a:lnTo>
                <a:lnTo>
                  <a:pt x="3281" y="2723"/>
                </a:lnTo>
                <a:lnTo>
                  <a:pt x="4318" y="2723"/>
                </a:lnTo>
                <a:lnTo>
                  <a:pt x="4318" y="2411"/>
                </a:lnTo>
                <a:close/>
                <a:moveTo>
                  <a:pt x="4318" y="2983"/>
                </a:moveTo>
                <a:lnTo>
                  <a:pt x="3281" y="2983"/>
                </a:lnTo>
                <a:lnTo>
                  <a:pt x="3281" y="3295"/>
                </a:lnTo>
                <a:lnTo>
                  <a:pt x="4318" y="3295"/>
                </a:lnTo>
                <a:lnTo>
                  <a:pt x="4318" y="29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16" name="KSO_Shape"/>
          <p:cNvSpPr/>
          <p:nvPr/>
        </p:nvSpPr>
        <p:spPr>
          <a:xfrm>
            <a:off x="9837604" y="3194795"/>
            <a:ext cx="491073" cy="470298"/>
          </a:xfrm>
          <a:custGeom>
            <a:avLst/>
            <a:gdLst/>
            <a:ahLst/>
            <a:cxnLst/>
            <a:rect l="l" t="t" r="r" b="b"/>
            <a:pathLst>
              <a:path w="1889279" h="1810503">
                <a:moveTo>
                  <a:pt x="1408636" y="1462945"/>
                </a:moveTo>
                <a:cubicBezTo>
                  <a:pt x="1471912" y="1494489"/>
                  <a:pt x="1528819" y="1532588"/>
                  <a:pt x="1575786" y="1578162"/>
                </a:cubicBezTo>
                <a:cubicBezTo>
                  <a:pt x="1467281" y="1672800"/>
                  <a:pt x="1335058" y="1742507"/>
                  <a:pt x="1188886" y="1779443"/>
                </a:cubicBezTo>
                <a:cubicBezTo>
                  <a:pt x="1278166" y="1700386"/>
                  <a:pt x="1353810" y="1592053"/>
                  <a:pt x="1408636" y="1462945"/>
                </a:cubicBezTo>
                <a:close/>
                <a:moveTo>
                  <a:pt x="494888" y="1445849"/>
                </a:moveTo>
                <a:cubicBezTo>
                  <a:pt x="556747" y="1590569"/>
                  <a:pt x="643865" y="1709702"/>
                  <a:pt x="747068" y="1790925"/>
                </a:cubicBezTo>
                <a:cubicBezTo>
                  <a:pt x="576321" y="1756303"/>
                  <a:pt x="422614" y="1677538"/>
                  <a:pt x="300900" y="1566189"/>
                </a:cubicBezTo>
                <a:cubicBezTo>
                  <a:pt x="355309" y="1517036"/>
                  <a:pt x="421005" y="1476420"/>
                  <a:pt x="494888" y="1445849"/>
                </a:cubicBezTo>
                <a:close/>
                <a:moveTo>
                  <a:pt x="900586" y="1355871"/>
                </a:moveTo>
                <a:lnTo>
                  <a:pt x="900586" y="1808904"/>
                </a:lnTo>
                <a:lnTo>
                  <a:pt x="884222" y="1808113"/>
                </a:lnTo>
                <a:cubicBezTo>
                  <a:pt x="745280" y="1742581"/>
                  <a:pt x="627378" y="1604992"/>
                  <a:pt x="551037" y="1423344"/>
                </a:cubicBezTo>
                <a:cubicBezTo>
                  <a:pt x="655969" y="1381011"/>
                  <a:pt x="774745" y="1357337"/>
                  <a:pt x="900586" y="1355871"/>
                </a:cubicBezTo>
                <a:close/>
                <a:moveTo>
                  <a:pt x="953521" y="1355186"/>
                </a:moveTo>
                <a:cubicBezTo>
                  <a:pt x="1099660" y="1356509"/>
                  <a:pt x="1236550" y="1386650"/>
                  <a:pt x="1354036" y="1440083"/>
                </a:cubicBezTo>
                <a:cubicBezTo>
                  <a:pt x="1283551" y="1605630"/>
                  <a:pt x="1178611" y="1734316"/>
                  <a:pt x="1054486" y="1804443"/>
                </a:cubicBezTo>
                <a:lnTo>
                  <a:pt x="953521" y="1810503"/>
                </a:lnTo>
                <a:close/>
                <a:moveTo>
                  <a:pt x="1517159" y="931303"/>
                </a:moveTo>
                <a:lnTo>
                  <a:pt x="1889279" y="931303"/>
                </a:lnTo>
                <a:cubicBezTo>
                  <a:pt x="1883282" y="1167646"/>
                  <a:pt x="1781715" y="1381244"/>
                  <a:pt x="1618873" y="1536894"/>
                </a:cubicBezTo>
                <a:cubicBezTo>
                  <a:pt x="1566437" y="1485571"/>
                  <a:pt x="1502786" y="1442774"/>
                  <a:pt x="1431939" y="1407715"/>
                </a:cubicBezTo>
                <a:cubicBezTo>
                  <a:pt x="1485774" y="1266553"/>
                  <a:pt x="1516428" y="1104135"/>
                  <a:pt x="1517159" y="931303"/>
                </a:cubicBezTo>
                <a:close/>
                <a:moveTo>
                  <a:pt x="953521" y="931303"/>
                </a:moveTo>
                <a:lnTo>
                  <a:pt x="1456842" y="931303"/>
                </a:lnTo>
                <a:cubicBezTo>
                  <a:pt x="1456123" y="1096196"/>
                  <a:pt x="1427268" y="1250986"/>
                  <a:pt x="1375819" y="1384691"/>
                </a:cubicBezTo>
                <a:cubicBezTo>
                  <a:pt x="1251537" y="1327928"/>
                  <a:pt x="1107288" y="1296191"/>
                  <a:pt x="953521" y="1294902"/>
                </a:cubicBezTo>
                <a:close/>
                <a:moveTo>
                  <a:pt x="448568" y="931303"/>
                </a:moveTo>
                <a:lnTo>
                  <a:pt x="900586" y="931303"/>
                </a:lnTo>
                <a:lnTo>
                  <a:pt x="900586" y="1295603"/>
                </a:lnTo>
                <a:cubicBezTo>
                  <a:pt x="766605" y="1297053"/>
                  <a:pt x="640053" y="1322469"/>
                  <a:pt x="528061" y="1368046"/>
                </a:cubicBezTo>
                <a:cubicBezTo>
                  <a:pt x="478984" y="1238632"/>
                  <a:pt x="450499" y="1089843"/>
                  <a:pt x="448568" y="931303"/>
                </a:cubicBezTo>
                <a:close/>
                <a:moveTo>
                  <a:pt x="0" y="931303"/>
                </a:moveTo>
                <a:lnTo>
                  <a:pt x="388264" y="931303"/>
                </a:lnTo>
                <a:cubicBezTo>
                  <a:pt x="390220" y="1097785"/>
                  <a:pt x="420532" y="1254193"/>
                  <a:pt x="473139" y="1390578"/>
                </a:cubicBezTo>
                <a:cubicBezTo>
                  <a:pt x="391203" y="1423988"/>
                  <a:pt x="318506" y="1469260"/>
                  <a:pt x="258353" y="1524144"/>
                </a:cubicBezTo>
                <a:cubicBezTo>
                  <a:pt x="102364" y="1370026"/>
                  <a:pt x="5849" y="1161456"/>
                  <a:pt x="0" y="931303"/>
                </a:cubicBezTo>
                <a:close/>
                <a:moveTo>
                  <a:pt x="536834" y="421694"/>
                </a:moveTo>
                <a:cubicBezTo>
                  <a:pt x="646682" y="464986"/>
                  <a:pt x="770110" y="489176"/>
                  <a:pt x="900586" y="490537"/>
                </a:cubicBezTo>
                <a:lnTo>
                  <a:pt x="900586" y="875390"/>
                </a:lnTo>
                <a:lnTo>
                  <a:pt x="448805" y="875390"/>
                </a:lnTo>
                <a:cubicBezTo>
                  <a:pt x="451150" y="709592"/>
                  <a:pt x="482649" y="554587"/>
                  <a:pt x="536834" y="421694"/>
                </a:cubicBezTo>
                <a:close/>
                <a:moveTo>
                  <a:pt x="1356131" y="409527"/>
                </a:moveTo>
                <a:cubicBezTo>
                  <a:pt x="1415590" y="544412"/>
                  <a:pt x="1451132" y="703874"/>
                  <a:pt x="1455052" y="875390"/>
                </a:cubicBezTo>
                <a:lnTo>
                  <a:pt x="953521" y="875390"/>
                </a:lnTo>
                <a:lnTo>
                  <a:pt x="953521" y="491238"/>
                </a:lnTo>
                <a:cubicBezTo>
                  <a:pt x="1099303" y="490092"/>
                  <a:pt x="1236528" y="461431"/>
                  <a:pt x="1356131" y="409527"/>
                </a:cubicBezTo>
                <a:close/>
                <a:moveTo>
                  <a:pt x="271202" y="273767"/>
                </a:moveTo>
                <a:cubicBezTo>
                  <a:pt x="330895" y="324894"/>
                  <a:pt x="401533" y="367494"/>
                  <a:pt x="480768" y="398692"/>
                </a:cubicBezTo>
                <a:cubicBezTo>
                  <a:pt x="424147" y="539118"/>
                  <a:pt x="390867" y="701724"/>
                  <a:pt x="388496" y="875390"/>
                </a:cubicBezTo>
                <a:lnTo>
                  <a:pt x="238" y="875390"/>
                </a:lnTo>
                <a:cubicBezTo>
                  <a:pt x="7162" y="640451"/>
                  <a:pt x="108645" y="428248"/>
                  <a:pt x="271202" y="273767"/>
                </a:cubicBezTo>
                <a:close/>
                <a:moveTo>
                  <a:pt x="1605567" y="261436"/>
                </a:moveTo>
                <a:cubicBezTo>
                  <a:pt x="1775300" y="417133"/>
                  <a:pt x="1881942" y="634296"/>
                  <a:pt x="1889035" y="875390"/>
                </a:cubicBezTo>
                <a:lnTo>
                  <a:pt x="1515364" y="875390"/>
                </a:lnTo>
                <a:cubicBezTo>
                  <a:pt x="1511419" y="696081"/>
                  <a:pt x="1474168" y="529014"/>
                  <a:pt x="1413107" y="386152"/>
                </a:cubicBezTo>
                <a:cubicBezTo>
                  <a:pt x="1485941" y="353453"/>
                  <a:pt x="1551126" y="311628"/>
                  <a:pt x="1605567" y="261436"/>
                </a:cubicBezTo>
                <a:close/>
                <a:moveTo>
                  <a:pt x="748157" y="19413"/>
                </a:moveTo>
                <a:cubicBezTo>
                  <a:pt x="649482" y="96557"/>
                  <a:pt x="565491" y="208310"/>
                  <a:pt x="504779" y="344256"/>
                </a:cubicBezTo>
                <a:cubicBezTo>
                  <a:pt x="432706" y="315858"/>
                  <a:pt x="368354" y="277545"/>
                  <a:pt x="313920" y="231604"/>
                </a:cubicBezTo>
                <a:cubicBezTo>
                  <a:pt x="434240" y="127070"/>
                  <a:pt x="583275" y="52667"/>
                  <a:pt x="748157" y="19413"/>
                </a:cubicBezTo>
                <a:close/>
                <a:moveTo>
                  <a:pt x="1137621" y="18543"/>
                </a:moveTo>
                <a:cubicBezTo>
                  <a:pt x="1297904" y="50310"/>
                  <a:pt x="1443338" y="120918"/>
                  <a:pt x="1562575" y="219802"/>
                </a:cubicBezTo>
                <a:cubicBezTo>
                  <a:pt x="1512842" y="265093"/>
                  <a:pt x="1453308" y="302843"/>
                  <a:pt x="1386970" y="332857"/>
                </a:cubicBezTo>
                <a:cubicBezTo>
                  <a:pt x="1323718" y="199817"/>
                  <a:pt x="1237626" y="91674"/>
                  <a:pt x="1137621" y="18543"/>
                </a:cubicBezTo>
                <a:close/>
                <a:moveTo>
                  <a:pt x="900586" y="1702"/>
                </a:moveTo>
                <a:lnTo>
                  <a:pt x="900586" y="430269"/>
                </a:lnTo>
                <a:cubicBezTo>
                  <a:pt x="778345" y="428899"/>
                  <a:pt x="662774" y="406468"/>
                  <a:pt x="560047" y="366408"/>
                </a:cubicBezTo>
                <a:cubicBezTo>
                  <a:pt x="637783" y="193348"/>
                  <a:pt x="753999" y="63227"/>
                  <a:pt x="890213" y="2203"/>
                </a:cubicBezTo>
                <a:close/>
                <a:moveTo>
                  <a:pt x="953521" y="0"/>
                </a:moveTo>
                <a:lnTo>
                  <a:pt x="981035" y="1330"/>
                </a:lnTo>
                <a:cubicBezTo>
                  <a:pt x="1124068" y="53565"/>
                  <a:pt x="1247786" y="180867"/>
                  <a:pt x="1332000" y="354889"/>
                </a:cubicBezTo>
                <a:cubicBezTo>
                  <a:pt x="1219743" y="403080"/>
                  <a:pt x="1090709" y="429800"/>
                  <a:pt x="953521" y="430954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lnSpc>
                <a:spcPct val="130000"/>
              </a:lnSpc>
              <a:defRPr/>
            </a:pPr>
            <a:endParaRPr lang="zh-CN" altLang="en-US" kern="0" dirty="0">
              <a:solidFill>
                <a:srgbClr val="92D050"/>
              </a:solidFill>
              <a:latin typeface="思源黑体 Normal" panose="020B0400000000000000" pitchFamily="34" charset="-122"/>
              <a:ea typeface="思源黑体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44016" y="438805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42298" y="4698234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283094" y="152652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281376" y="1836704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543988" y="4698234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542270" y="5008410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713317" y="152652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711599" y="1836704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537803" y="438805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536085" y="4698234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26144" y="224240"/>
            <a:ext cx="2310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0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30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/>
        </p:nvSpPr>
        <p:spPr>
          <a:xfrm>
            <a:off x="-9807" y="4169735"/>
            <a:ext cx="8111588" cy="2718198"/>
          </a:xfrm>
          <a:prstGeom prst="rtTriangl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直角三角形 16"/>
          <p:cNvSpPr/>
          <p:nvPr/>
        </p:nvSpPr>
        <p:spPr>
          <a:xfrm flipH="1" flipV="1">
            <a:off x="3293804" y="-2"/>
            <a:ext cx="8898191" cy="5433548"/>
          </a:xfrm>
          <a:prstGeom prst="rtTriangl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 flipH="1" flipV="1">
            <a:off x="223074" y="-228602"/>
            <a:ext cx="6869050" cy="73152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3"/>
          <a:stretch>
            <a:fillRect/>
          </a:stretch>
        </p:blipFill>
        <p:spPr>
          <a:xfrm rot="5400000">
            <a:off x="5099872" y="-228602"/>
            <a:ext cx="6869050" cy="731520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566219" y="1473267"/>
            <a:ext cx="7059562" cy="3911464"/>
          </a:xfrm>
          <a:prstGeom prst="rect">
            <a:avLst/>
          </a:prstGeom>
          <a:solidFill>
            <a:srgbClr val="FFD200"/>
          </a:solidFill>
          <a:ln w="152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65599" y="624270"/>
            <a:ext cx="2660802" cy="273336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728484" y="3044356"/>
            <a:ext cx="4735032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algn="ctr" eaLnBrk="0"/>
            <a:r>
              <a:rPr lang="zh-CN" altLang="en-US" sz="6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</a:t>
            </a:r>
            <a:r>
              <a:rPr lang="zh-CN" altLang="en-US" sz="6000" cap="none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篇</a:t>
            </a:r>
            <a:endParaRPr lang="zh-CN" altLang="en-US" sz="6000" spc="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92993" y="4032754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57559" y="624887"/>
            <a:ext cx="3522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2</a:t>
            </a:r>
            <a:endParaRPr lang="zh-CN" altLang="en-US" sz="15000" b="1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0" r="71736" b="74211"/>
          <a:stretch>
            <a:fillRect/>
          </a:stretch>
        </p:blipFill>
        <p:spPr>
          <a:xfrm>
            <a:off x="2637483" y="1424454"/>
            <a:ext cx="2479153" cy="234872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35" r="76561" b="5140"/>
          <a:stretch>
            <a:fillRect/>
          </a:stretch>
        </p:blipFill>
        <p:spPr>
          <a:xfrm flipH="1" flipV="1">
            <a:off x="9327271" y="43288"/>
            <a:ext cx="2840426" cy="32118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0" t="85773" r="-1001" b="7933"/>
          <a:stretch>
            <a:fillRect/>
          </a:stretch>
        </p:blipFill>
        <p:spPr>
          <a:xfrm>
            <a:off x="6664140" y="4752550"/>
            <a:ext cx="2932141" cy="55640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8" b="62429"/>
          <a:stretch>
            <a:fillRect/>
          </a:stretch>
        </p:blipFill>
        <p:spPr>
          <a:xfrm>
            <a:off x="7596597" y="1473267"/>
            <a:ext cx="1944406" cy="274477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 flipH="1">
            <a:off x="-573" y="2467896"/>
            <a:ext cx="787149" cy="444485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>
            <a:off x="11416995" y="0"/>
            <a:ext cx="787149" cy="44448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1" t="31256" b="20343"/>
          <a:stretch>
            <a:fillRect/>
          </a:stretch>
        </p:blipFill>
        <p:spPr>
          <a:xfrm rot="5400000">
            <a:off x="4446672" y="2697300"/>
            <a:ext cx="787149" cy="44448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:dissolve/>
      </p:transition>
    </mc:Choice>
    <mc:Fallback>
      <p:transition spd="slow" advClick="0" advTm="2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ags/tag1.xml><?xml version="1.0" encoding="utf-8"?>
<p:tagLst xmlns:p="http://schemas.openxmlformats.org/presentationml/2006/main">
  <p:tag name="PA" val="v4.0.0"/>
</p:tagLst>
</file>

<file path=ppt/tags/tag2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4.0.0"/>
</p:tagLst>
</file>

<file path=ppt/tags/tag5.xml><?xml version="1.0" encoding="utf-8"?>
<p:tagLst xmlns:p="http://schemas.openxmlformats.org/presentationml/2006/main">
  <p:tag name="ISPRING_PRESENTATION_TITLE" val="PowerPoint 1"/>
  <p:tag name="ISPRING_FIRST_PUBLISH" val="1"/>
</p:tagLst>
</file>

<file path=ppt/theme/theme1.xml><?xml version="1.0" encoding="utf-8"?>
<a:theme xmlns:a="http://schemas.openxmlformats.org/drawingml/2006/main" name="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2935</Words>
  <Application>WPS 演示</Application>
  <PresentationFormat>宽屏</PresentationFormat>
  <Paragraphs>491</Paragraphs>
  <Slides>24</Slides>
  <Notes>25</Notes>
  <HiddenSlides>0</HiddenSlides>
  <MMClips>1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6" baseType="lpstr">
      <vt:lpstr>Arial</vt:lpstr>
      <vt:lpstr>宋体</vt:lpstr>
      <vt:lpstr>Wingdings</vt:lpstr>
      <vt:lpstr>Lato Regular</vt:lpstr>
      <vt:lpstr>Segoe Print</vt:lpstr>
      <vt:lpstr>Lato Hairline</vt:lpstr>
      <vt:lpstr>Lato Light</vt:lpstr>
      <vt:lpstr>庞门正道标题体</vt:lpstr>
      <vt:lpstr>SetoFont</vt:lpstr>
      <vt:lpstr>思源黑体 Normal</vt:lpstr>
      <vt:lpstr>黑体</vt:lpstr>
      <vt:lpstr>微软雅黑</vt:lpstr>
      <vt:lpstr>Impact</vt:lpstr>
      <vt:lpstr>FZHei-B01S</vt:lpstr>
      <vt:lpstr>等线</vt:lpstr>
      <vt:lpstr>Arial Unicode MS</vt:lpstr>
      <vt:lpstr>等线 Light</vt:lpstr>
      <vt:lpstr>Avant GardeBook</vt:lpstr>
      <vt:lpstr>Noto Serif CJK SC</vt:lpstr>
      <vt:lpstr>Malgun Gothic</vt:lpstr>
      <vt:lpstr>Helvetica Light</vt:lpstr>
      <vt:lpstr>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manman</dc:creator>
  <cp:lastModifiedBy>Administrator</cp:lastModifiedBy>
  <cp:revision>5</cp:revision>
  <dcterms:created xsi:type="dcterms:W3CDTF">2019-01-15T10:02:00Z</dcterms:created>
  <dcterms:modified xsi:type="dcterms:W3CDTF">2021-09-10T03:15:55Z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84E7C00A12F548B68A3EE1A41D287D75</vt:lpwstr>
  </property>
  <property fmtid="{D5CDD505-2E9C-101B-9397-08002B2CF9AE}" pid="3" name="KSOProductBuildVer">
    <vt:lpwstr>2052-11.1.0.10700</vt:lpwstr>
  </property>
</Properties>
</file>