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svg" ContentType="image/svg+xml"/>
  <Override PartName="/ppt/media/image2.svg" ContentType="image/svg+xml"/>
  <Override PartName="/ppt/media/image3.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
  </p:notesMasterIdLst>
  <p:sldIdLst>
    <p:sldId id="285" r:id="rId3"/>
    <p:sldId id="258" r:id="rId5"/>
    <p:sldId id="287" r:id="rId6"/>
    <p:sldId id="257" r:id="rId7"/>
    <p:sldId id="264" r:id="rId8"/>
    <p:sldId id="288" r:id="rId9"/>
    <p:sldId id="263" r:id="rId10"/>
    <p:sldId id="274" r:id="rId11"/>
    <p:sldId id="289" r:id="rId12"/>
    <p:sldId id="273" r:id="rId13"/>
    <p:sldId id="262" r:id="rId14"/>
    <p:sldId id="260" r:id="rId15"/>
    <p:sldId id="290" r:id="rId16"/>
    <p:sldId id="265" r:id="rId17"/>
    <p:sldId id="266" r:id="rId18"/>
    <p:sldId id="291" r:id="rId19"/>
    <p:sldId id="281" r:id="rId20"/>
    <p:sldId id="261" r:id="rId21"/>
    <p:sldId id="272" r:id="rId22"/>
    <p:sldId id="269" r:id="rId23"/>
    <p:sldId id="259" r:id="rId24"/>
    <p:sldId id="293" r:id="rId25"/>
    <p:sldId id="286" r:id="rId26"/>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D074"/>
    <a:srgbClr val="B9863F"/>
    <a:srgbClr val="DFC168"/>
    <a:srgbClr val="C5B774"/>
    <a:srgbClr val="1B1B1B"/>
    <a:srgbClr val="B6863B"/>
    <a:srgbClr val="0099A9"/>
    <a:srgbClr val="9D61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159" autoAdjust="0"/>
    <p:restoredTop sz="94660"/>
  </p:normalViewPr>
  <p:slideViewPr>
    <p:cSldViewPr snapToGrid="0">
      <p:cViewPr varScale="1">
        <p:scale>
          <a:sx n="57" d="100"/>
          <a:sy n="57" d="100"/>
        </p:scale>
        <p:origin x="78" y="360"/>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0" Type="http://schemas.openxmlformats.org/officeDocument/2006/relationships/tags" Target="tags/tag8.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3E9A12-5CCD-4C6A-97E6-2A31FD3D41C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A01614-52D6-4D88-94F4-5AAF808FB2B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4A01614-52D6-4D88-94F4-5AAF808FB2B1}"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6A7CC6-9C93-4061-B4FF-67BEBB1C9E53}"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0C04A2-FDB6-4135-B359-235BE27FE0D2}"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7E13EF-56DF-477F-9799-2CC6E8A63DC6}"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4A01614-52D6-4D88-94F4-5AAF808FB2B1}"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8C9409-DB53-4385-842B-71105F4B9447}"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8C9409-DB53-4385-842B-71105F4B9447}"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8C9409-DB53-4385-842B-71105F4B9447}"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4A01614-52D6-4D88-94F4-5AAF808FB2B1}"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7E13EF-56DF-477F-9799-2CC6E8A63DC6}"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6A7CC6-9C93-4061-B4FF-67BEBB1C9E5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4A01614-52D6-4D88-94F4-5AAF808FB2B1}"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EE6A57-F93F-4043-ABFB-320706E9B7AE}"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7E13EF-56DF-477F-9799-2CC6E8A63DC6}"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7E13EF-56DF-477F-9799-2CC6E8A63DC6}"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4A01614-52D6-4D88-94F4-5AAF808FB2B1}"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4A01614-52D6-4D88-94F4-5AAF808FB2B1}"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4A01614-52D6-4D88-94F4-5AAF808FB2B1}"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0C04A2-FDB6-4135-B359-235BE27FE0D2}"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4A01614-52D6-4D88-94F4-5AAF808FB2B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0C04A2-FDB6-4135-B359-235BE27FE0D2}"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FC5F9A-03A2-4CBD-831C-BE6E2EBDD6CF}"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4A01614-52D6-4D88-94F4-5AAF808FB2B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p:cSld name="仅标题">
    <p:bg>
      <p:bgPr>
        <a:solidFill>
          <a:srgbClr val="1B1B1B"/>
        </a:solidFill>
        <a:effectLst/>
      </p:bgPr>
    </p:bg>
    <p:spTree>
      <p:nvGrpSpPr>
        <p:cNvPr id="1" name=""/>
        <p:cNvGrpSpPr/>
        <p:nvPr/>
      </p:nvGrpSpPr>
      <p:grpSpPr>
        <a:xfrm>
          <a:off x="0" y="0"/>
          <a:ext cx="0" cy="0"/>
          <a:chOff x="0" y="0"/>
          <a:chExt cx="0" cy="0"/>
        </a:xfrm>
      </p:grpSpPr>
    </p:spTree>
  </p:cSld>
  <p:clrMapOvr>
    <a:masterClrMapping/>
  </p:clrMapOvr>
  <p:transition advTm="300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自定义版式">
    <p:bg>
      <p:bgPr>
        <a:solidFill>
          <a:srgbClr val="1B1B1B"/>
        </a:solidFill>
        <a:effectLst/>
      </p:bgPr>
    </p:bg>
    <p:spTree>
      <p:nvGrpSpPr>
        <p:cNvPr id="1" name=""/>
        <p:cNvGrpSpPr/>
        <p:nvPr/>
      </p:nvGrpSpPr>
      <p:grpSpPr>
        <a:xfrm>
          <a:off x="0" y="0"/>
          <a:ext cx="0" cy="0"/>
          <a:chOff x="0" y="0"/>
          <a:chExt cx="0" cy="0"/>
        </a:xfrm>
      </p:grpSpPr>
    </p:spTree>
  </p:cSld>
  <p:clrMapOvr>
    <a:masterClrMapping/>
  </p:clrMapOvr>
  <p:transition advTm="3000"/>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advTm="3000"/>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_自定义版式">
    <p:bg>
      <p:bgPr>
        <a:blipFill>
          <a:blip r:embed="rId2"/>
          <a:tile tx="0" ty="0" sx="100000" sy="100000" flip="none" algn="tl"/>
        </a:blipFill>
        <a:effectLst/>
      </p:bgPr>
    </p:bg>
    <p:spTree>
      <p:nvGrpSpPr>
        <p:cNvPr id="1" name=""/>
        <p:cNvGrpSpPr/>
        <p:nvPr/>
      </p:nvGrpSpPr>
      <p:grpSpPr>
        <a:xfrm>
          <a:off x="0" y="0"/>
          <a:ext cx="0" cy="0"/>
          <a:chOff x="0" y="0"/>
          <a:chExt cx="0" cy="0"/>
        </a:xfrm>
      </p:grpSpPr>
    </p:spTree>
  </p:cSld>
  <p:clrMapOvr>
    <a:masterClrMapping/>
  </p:clrMapOvr>
  <p:transition advTm="3000"/>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cSld>
  <p:clrMapOvr>
    <a:masterClrMapping/>
  </p:clrMapOvr>
  <p:transition advTm="3000"/>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自定义版式">
    <p:spTree>
      <p:nvGrpSpPr>
        <p:cNvPr id="1" name=""/>
        <p:cNvGrpSpPr/>
        <p:nvPr/>
      </p:nvGrpSpPr>
      <p:grpSpPr>
        <a:xfrm>
          <a:off x="0" y="0"/>
          <a:ext cx="0" cy="0"/>
          <a:chOff x="0" y="0"/>
          <a:chExt cx="0" cy="0"/>
        </a:xfrm>
      </p:grpSpPr>
    </p:spTree>
  </p:cSld>
  <p:clrMapOvr>
    <a:masterClrMapping/>
  </p:clrMapOvr>
  <p:transition advTm="3000"/>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transition advTm="3000"/>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7_自定义版式">
    <p:spTree>
      <p:nvGrpSpPr>
        <p:cNvPr id="1" name=""/>
        <p:cNvGrpSpPr/>
        <p:nvPr/>
      </p:nvGrpSpPr>
      <p:grpSpPr>
        <a:xfrm>
          <a:off x="0" y="0"/>
          <a:ext cx="0" cy="0"/>
          <a:chOff x="0" y="0"/>
          <a:chExt cx="0" cy="0"/>
        </a:xfrm>
      </p:grpSpPr>
    </p:spTree>
  </p:cSld>
  <p:clrMapOvr>
    <a:masterClrMapping/>
  </p:clrMapOvr>
  <p:transition advTm="3000"/>
</p:sldLayout>
</file>

<file path=ppt/slideMasters/_rels/slideMaster1.xml.rels><?xml version="1.0" encoding="UTF-8" standalone="yes"?>
<Relationships xmlns="http://schemas.openxmlformats.org/package/2006/relationships"><Relationship Id="rId9" Type="http://schemas.openxmlformats.org/officeDocument/2006/relationships/image" Target="../media/image1.jpeg"/><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9"/>
          <a:tile tx="0" ty="0" sx="100000" sy="100000" flip="none" algn="tl"/>
        </a:blipFill>
        <a:effectLst/>
      </p:bgPr>
    </p:bg>
    <p:spTree>
      <p:nvGrpSpPr>
        <p:cNvPr id="1" name=""/>
        <p:cNvGrpSpPr/>
        <p:nvPr/>
      </p:nvGrpSpPr>
      <p:grpSpPr>
        <a:xfrm>
          <a:off x="0" y="0"/>
          <a:ext cx="0" cy="0"/>
          <a:chOff x="0" y="0"/>
          <a:chExt cx="0" cy="0"/>
        </a:xfrm>
      </p:grpSpPr>
      <p:sp>
        <p:nvSpPr>
          <p:cNvPr id="3" name="矩形 2"/>
          <p:cNvSpPr/>
          <p:nvPr userDrawn="1"/>
        </p:nvSpPr>
        <p:spPr>
          <a:xfrm>
            <a:off x="1" y="1268414"/>
            <a:ext cx="12192000" cy="5172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p:nvPr userDrawn="1"/>
        </p:nvCxnSpPr>
        <p:spPr>
          <a:xfrm>
            <a:off x="0" y="1246682"/>
            <a:ext cx="12192000" cy="0"/>
          </a:xfrm>
          <a:prstGeom prst="line">
            <a:avLst/>
          </a:prstGeom>
          <a:ln w="15875">
            <a:gradFill flip="none" rotWithShape="1">
              <a:gsLst>
                <a:gs pos="0">
                  <a:srgbClr val="EAD074"/>
                </a:gs>
                <a:gs pos="40000">
                  <a:srgbClr val="9D611F"/>
                </a:gs>
                <a:gs pos="73000">
                  <a:srgbClr val="EAD074"/>
                </a:gs>
                <a:gs pos="100000">
                  <a:srgbClr val="B9863F"/>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 name="文本框 5"/>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endParaRPr lang="zh-CN" altLang="en-US" sz="300" dirty="0">
              <a:solidFill>
                <a:schemeClr val="bg1">
                  <a:alpha val="0"/>
                </a:schemeClr>
              </a:solidFill>
              <a:latin typeface="微软雅黑" panose="020B0503020204020204" pitchFamily="34" charset="-122"/>
              <a:ea typeface="微软雅黑" panose="020B0503020204020204" pitchFamily="34" charset="-122"/>
              <a:sym typeface="+mn-ea"/>
            </a:endParaRP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endParaRPr lang="en-US" altLang="zh-CN" sz="600" dirty="0">
              <a:solidFill>
                <a:schemeClr val="bg1">
                  <a:alpha val="0"/>
                </a:schemeClr>
              </a:solidFill>
              <a:latin typeface="微软雅黑" panose="020B0503020204020204" pitchFamily="34" charset="-122"/>
              <a:ea typeface="微软雅黑" panose="020B0503020204020204" pitchFamily="34" charset="-122"/>
              <a:sym typeface="+mn-ea"/>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advTm="300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7.xml"/><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2.jpeg"/></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3.xml"/><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2.jpeg"/></Relationships>
</file>

<file path=ppt/slides/_rels/slide12.xml.rels><?xml version="1.0" encoding="UTF-8" standalone="yes"?>
<Relationships xmlns="http://schemas.openxmlformats.org/package/2006/relationships"><Relationship Id="rId9" Type="http://schemas.openxmlformats.org/officeDocument/2006/relationships/notesSlide" Target="../notesSlides/notesSlide12.xml"/><Relationship Id="rId8" Type="http://schemas.openxmlformats.org/officeDocument/2006/relationships/slideLayout" Target="../slideLayouts/slideLayout4.xml"/><Relationship Id="rId7" Type="http://schemas.openxmlformats.org/officeDocument/2006/relationships/tags" Target="../tags/tag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2.jpeg"/></Relationships>
</file>

<file path=ppt/slides/_rels/slide13.xml.rels><?xml version="1.0" encoding="UTF-8" standalone="yes"?>
<Relationships xmlns="http://schemas.openxmlformats.org/package/2006/relationships"><Relationship Id="rId7" Type="http://schemas.openxmlformats.org/officeDocument/2006/relationships/notesSlide" Target="../notesSlides/notesSlide13.xml"/><Relationship Id="rId6"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2.jpeg"/></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14.xml"/><Relationship Id="rId6" Type="http://schemas.openxmlformats.org/officeDocument/2006/relationships/slideLayout" Target="../slideLayouts/slideLayout3.xml"/><Relationship Id="rId5" Type="http://schemas.openxmlformats.org/officeDocument/2006/relationships/tags" Target="../tags/tag2.xml"/><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2.jpeg"/></Relationships>
</file>

<file path=ppt/slides/_rels/slide15.xml.rels><?xml version="1.0" encoding="UTF-8" standalone="yes"?>
<Relationships xmlns="http://schemas.openxmlformats.org/package/2006/relationships"><Relationship Id="rId7" Type="http://schemas.openxmlformats.org/officeDocument/2006/relationships/notesSlide" Target="../notesSlides/notesSlide15.xml"/><Relationship Id="rId6" Type="http://schemas.openxmlformats.org/officeDocument/2006/relationships/slideLayout" Target="../slideLayouts/slideLayout3.xml"/><Relationship Id="rId5" Type="http://schemas.openxmlformats.org/officeDocument/2006/relationships/tags" Target="../tags/tag3.xml"/><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2.jpeg"/></Relationships>
</file>

<file path=ppt/slides/_rels/slide16.xml.rels><?xml version="1.0" encoding="UTF-8" standalone="yes"?>
<Relationships xmlns="http://schemas.openxmlformats.org/package/2006/relationships"><Relationship Id="rId9" Type="http://schemas.openxmlformats.org/officeDocument/2006/relationships/image" Target="../media/image18.png"/><Relationship Id="rId8" Type="http://schemas.microsoft.com/office/2007/relationships/hdphoto" Target="../media/image17.wdp"/><Relationship Id="rId7" Type="http://schemas.openxmlformats.org/officeDocument/2006/relationships/image" Target="../media/image16.png"/><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3" Type="http://schemas.openxmlformats.org/officeDocument/2006/relationships/notesSlide" Target="../notesSlides/notesSlide16.xml"/><Relationship Id="rId12" Type="http://schemas.openxmlformats.org/officeDocument/2006/relationships/slideLayout" Target="../slideLayouts/slideLayout3.xml"/><Relationship Id="rId11" Type="http://schemas.openxmlformats.org/officeDocument/2006/relationships/tags" Target="../tags/tag4.xml"/><Relationship Id="rId10" Type="http://schemas.openxmlformats.org/officeDocument/2006/relationships/image" Target="../media/image19.jpeg"/><Relationship Id="rId1" Type="http://schemas.openxmlformats.org/officeDocument/2006/relationships/image" Target="../media/image2.jpeg"/></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17.xml"/><Relationship Id="rId6"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2.jpeg"/></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8.xml"/><Relationship Id="rId7" Type="http://schemas.openxmlformats.org/officeDocument/2006/relationships/slideLayout" Target="../slideLayouts/slideLayout3.xml"/><Relationship Id="rId6" Type="http://schemas.openxmlformats.org/officeDocument/2006/relationships/tags" Target="../tags/tag5.xml"/><Relationship Id="rId5" Type="http://schemas.openxmlformats.org/officeDocument/2006/relationships/image" Target="../media/image20.jpe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2.jpeg"/></Relationships>
</file>

<file path=ppt/slides/_rels/slide19.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24.jpeg"/><Relationship Id="rId7" Type="http://schemas.openxmlformats.org/officeDocument/2006/relationships/image" Target="../media/image23.jpeg"/><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0" Type="http://schemas.openxmlformats.org/officeDocument/2006/relationships/notesSlide" Target="../notesSlides/notesSlide19.xml"/><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openxmlformats.org/officeDocument/2006/relationships/notesSlide" Target="../notesSlides/notesSlide20.xml"/><Relationship Id="rId7"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jpeg"/></Relationships>
</file>

<file path=ppt/slides/_rels/slide21.xml.rels><?xml version="1.0" encoding="UTF-8" standalone="yes"?>
<Relationships xmlns="http://schemas.openxmlformats.org/package/2006/relationships"><Relationship Id="rId9" Type="http://schemas.openxmlformats.org/officeDocument/2006/relationships/image" Target="../media/image29.jpeg"/><Relationship Id="rId8" Type="http://schemas.openxmlformats.org/officeDocument/2006/relationships/image" Target="../media/image28.jpeg"/><Relationship Id="rId7" Type="http://schemas.openxmlformats.org/officeDocument/2006/relationships/image" Target="../media/image27.jpeg"/><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2" Type="http://schemas.openxmlformats.org/officeDocument/2006/relationships/notesSlide" Target="../notesSlides/notesSlide21.xml"/><Relationship Id="rId11" Type="http://schemas.openxmlformats.org/officeDocument/2006/relationships/slideLayout" Target="../slideLayouts/slideLayout3.xml"/><Relationship Id="rId10" Type="http://schemas.openxmlformats.org/officeDocument/2006/relationships/tags" Target="../tags/tag6.xml"/><Relationship Id="rId1" Type="http://schemas.openxmlformats.org/officeDocument/2006/relationships/image" Target="../media/image2.jpeg"/></Relationships>
</file>

<file path=ppt/slides/_rels/slide22.xml.rels><?xml version="1.0" encoding="UTF-8" standalone="yes"?>
<Relationships xmlns="http://schemas.openxmlformats.org/package/2006/relationships"><Relationship Id="rId9" Type="http://schemas.openxmlformats.org/officeDocument/2006/relationships/image" Target="../media/image2.svg"/><Relationship Id="rId8" Type="http://schemas.openxmlformats.org/officeDocument/2006/relationships/image" Target="../media/image32.png"/><Relationship Id="rId7" Type="http://schemas.openxmlformats.org/officeDocument/2006/relationships/image" Target="../media/image1.svg"/><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4" Type="http://schemas.openxmlformats.org/officeDocument/2006/relationships/notesSlide" Target="../notesSlides/notesSlide22.xml"/><Relationship Id="rId13" Type="http://schemas.openxmlformats.org/officeDocument/2006/relationships/slideLayout" Target="../slideLayouts/slideLayout3.xml"/><Relationship Id="rId12" Type="http://schemas.openxmlformats.org/officeDocument/2006/relationships/tags" Target="../tags/tag7.xml"/><Relationship Id="rId11" Type="http://schemas.openxmlformats.org/officeDocument/2006/relationships/image" Target="../media/image3.svg"/><Relationship Id="rId10" Type="http://schemas.openxmlformats.org/officeDocument/2006/relationships/image" Target="../media/image33.png"/><Relationship Id="rId1" Type="http://schemas.openxmlformats.org/officeDocument/2006/relationships/image" Target="../media/image2.jpeg"/></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6.xml"/><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5.xml"/><Relationship Id="rId5" Type="http://schemas.openxmlformats.org/officeDocument/2006/relationships/image" Target="../media/image10.jpe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8.xml"/><Relationship Id="rId5" Type="http://schemas.openxmlformats.org/officeDocument/2006/relationships/image" Target="../media/image11.jpe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lum/>
          </a:blip>
          <a:srcRect/>
          <a:stretch>
            <a:fillRect t="-6000" b="-6000"/>
          </a:stretch>
        </a:blipFill>
        <a:effectLst/>
      </p:bgPr>
    </p:bg>
    <p:spTree>
      <p:nvGrpSpPr>
        <p:cNvPr id="1" name=""/>
        <p:cNvGrpSpPr/>
        <p:nvPr/>
      </p:nvGrpSpPr>
      <p:grpSpPr>
        <a:xfrm>
          <a:off x="0" y="0"/>
          <a:ext cx="0" cy="0"/>
          <a:chOff x="0" y="0"/>
          <a:chExt cx="0" cy="0"/>
        </a:xfrm>
      </p:grpSpPr>
      <p:sp>
        <p:nvSpPr>
          <p:cNvPr id="3" name="矩形 2"/>
          <p:cNvSpPr/>
          <p:nvPr/>
        </p:nvSpPr>
        <p:spPr>
          <a:xfrm>
            <a:off x="330200" y="4561914"/>
            <a:ext cx="11176703" cy="131112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6600" b="1" dirty="0">
                <a:ln w="15875">
                  <a:noFill/>
                </a:ln>
                <a:blipFill dpi="0" rotWithShape="1">
                  <a:blip r:embed="rId2">
                    <a:extLst>
                      <a:ext uri="{28A0092B-C50C-407E-A947-70E740481C1C}">
                        <a14:useLocalDpi xmlns:a14="http://schemas.microsoft.com/office/drawing/2010/main" val="0"/>
                      </a:ext>
                    </a:extLst>
                  </a:blip>
                  <a:srcRect/>
                  <a:stretch>
                    <a:fillRect/>
                  </a:stretch>
                </a:blipFill>
              </a:rPr>
              <a:t>高校学院社团纳新</a:t>
            </a:r>
            <a:r>
              <a:rPr lang="en-US" altLang="zh-CN" sz="6600" b="1" dirty="0">
                <a:ln w="15875">
                  <a:noFill/>
                </a:ln>
                <a:blipFill dpi="0" rotWithShape="1">
                  <a:blip r:embed="rId2">
                    <a:extLst>
                      <a:ext uri="{28A0092B-C50C-407E-A947-70E740481C1C}">
                        <a14:useLocalDpi xmlns:a14="http://schemas.microsoft.com/office/drawing/2010/main" val="0"/>
                      </a:ext>
                    </a:extLst>
                  </a:blip>
                  <a:srcRect/>
                  <a:stretch>
                    <a:fillRect/>
                  </a:stretch>
                </a:blipFill>
              </a:rPr>
              <a:t>PPT</a:t>
            </a:r>
            <a:endParaRPr lang="zh-CN" altLang="en-US" sz="6600" b="1" dirty="0">
              <a:ln w="15875">
                <a:noFill/>
              </a:ln>
              <a:blipFill dpi="0" rotWithShape="1">
                <a:blip r:embed="rId2">
                  <a:extLst>
                    <a:ext uri="{28A0092B-C50C-407E-A947-70E740481C1C}">
                      <a14:useLocalDpi xmlns:a14="http://schemas.microsoft.com/office/drawing/2010/main" val="0"/>
                    </a:ext>
                  </a:extLst>
                </a:blip>
                <a:srcRect/>
                <a:stretch>
                  <a:fillRect/>
                </a:stretch>
              </a:blipFill>
            </a:endParaRPr>
          </a:p>
        </p:txBody>
      </p:sp>
      <p:grpSp>
        <p:nvGrpSpPr>
          <p:cNvPr id="5" name="组合 4"/>
          <p:cNvGrpSpPr/>
          <p:nvPr/>
        </p:nvGrpSpPr>
        <p:grpSpPr>
          <a:xfrm>
            <a:off x="3757035" y="5901632"/>
            <a:ext cx="5370032" cy="505267"/>
            <a:chOff x="3189514" y="4666399"/>
            <a:chExt cx="2184400" cy="505267"/>
          </a:xfrm>
        </p:grpSpPr>
        <p:sp>
          <p:nvSpPr>
            <p:cNvPr id="7" name="圆角矩形 6"/>
            <p:cNvSpPr/>
            <p:nvPr/>
          </p:nvSpPr>
          <p:spPr>
            <a:xfrm>
              <a:off x="3189514" y="4666399"/>
              <a:ext cx="2184400" cy="505267"/>
            </a:xfrm>
            <a:prstGeom prst="roundRect">
              <a:avLst>
                <a:gd name="adj" fmla="val 50000"/>
              </a:avLst>
            </a:prstGeom>
            <a:gradFill flip="none" rotWithShape="1">
              <a:gsLst>
                <a:gs pos="0">
                  <a:srgbClr val="EAD074"/>
                </a:gs>
                <a:gs pos="100000">
                  <a:srgbClr val="9D611F"/>
                </a:gs>
              </a:gsLst>
              <a:lin ang="2700000" scaled="1"/>
              <a:tileRect/>
            </a:gradFill>
            <a:ln w="19050">
              <a:gradFill>
                <a:gsLst>
                  <a:gs pos="0">
                    <a:srgbClr val="9D611F"/>
                  </a:gs>
                  <a:gs pos="38000">
                    <a:srgbClr val="EAD074"/>
                  </a:gs>
                  <a:gs pos="69000">
                    <a:srgbClr val="9D611F"/>
                  </a:gs>
                  <a:gs pos="100000">
                    <a:srgbClr val="EAD074"/>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270410" y="4710146"/>
              <a:ext cx="2027304" cy="42354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dirty="0" smtClean="0">
                  <a:solidFill>
                    <a:srgbClr val="1B1B1B"/>
                  </a:solidFill>
                </a:rPr>
                <a:t>汇报人：</a:t>
              </a:r>
              <a:r>
                <a:rPr lang="en-US" altLang="zh-CN" dirty="0" smtClean="0">
                  <a:solidFill>
                    <a:srgbClr val="1B1B1B"/>
                  </a:solidFill>
                </a:rPr>
                <a:t>XXX   </a:t>
              </a:r>
              <a:r>
                <a:rPr lang="zh-CN" altLang="en-US" dirty="0" smtClean="0">
                  <a:solidFill>
                    <a:srgbClr val="1B1B1B"/>
                  </a:solidFill>
                </a:rPr>
                <a:t>汇报时间：</a:t>
              </a:r>
              <a:r>
                <a:rPr lang="en-US" altLang="zh-CN" dirty="0" smtClean="0">
                  <a:solidFill>
                    <a:srgbClr val="1B1B1B"/>
                  </a:solidFill>
                </a:rPr>
                <a:t>XX</a:t>
              </a:r>
              <a:r>
                <a:rPr lang="zh-CN" altLang="en-US" dirty="0" smtClean="0">
                  <a:solidFill>
                    <a:srgbClr val="1B1B1B"/>
                  </a:solidFill>
                </a:rPr>
                <a:t>年</a:t>
              </a:r>
              <a:r>
                <a:rPr lang="en-US" altLang="zh-CN" dirty="0" smtClean="0">
                  <a:solidFill>
                    <a:srgbClr val="1B1B1B"/>
                  </a:solidFill>
                </a:rPr>
                <a:t>XX</a:t>
              </a:r>
              <a:r>
                <a:rPr lang="zh-CN" altLang="en-US" dirty="0" smtClean="0">
                  <a:solidFill>
                    <a:srgbClr val="1B1B1B"/>
                  </a:solidFill>
                </a:rPr>
                <a:t>月</a:t>
              </a:r>
              <a:endParaRPr lang="zh-CN" altLang="en-US" dirty="0">
                <a:solidFill>
                  <a:srgbClr val="1B1B1B"/>
                </a:solidFill>
              </a:endParaRPr>
            </a:p>
          </p:txBody>
        </p:sp>
      </p:grpSp>
      <p:pic>
        <p:nvPicPr>
          <p:cNvPr id="10" name="图片 9"/>
          <p:cNvPicPr>
            <a:picLocks noChangeAspect="1"/>
          </p:cNvPicPr>
          <p:nvPr/>
        </p:nvPicPr>
        <p:blipFill>
          <a:blip r:embed="rId3" cstate="screen"/>
          <a:stretch>
            <a:fillRect/>
          </a:stretch>
        </p:blipFill>
        <p:spPr>
          <a:xfrm>
            <a:off x="330200" y="326431"/>
            <a:ext cx="938619" cy="939105"/>
          </a:xfrm>
          <a:prstGeom prst="rect">
            <a:avLst/>
          </a:prstGeom>
        </p:spPr>
      </p:pic>
      <p:sp>
        <p:nvSpPr>
          <p:cNvPr id="11" name="文本框 10"/>
          <p:cNvSpPr txBox="1"/>
          <p:nvPr/>
        </p:nvSpPr>
        <p:spPr>
          <a:xfrm>
            <a:off x="561108" y="406695"/>
            <a:ext cx="932963" cy="707886"/>
          </a:xfrm>
          <a:prstGeom prst="rect">
            <a:avLst/>
          </a:prstGeom>
          <a:noFill/>
        </p:spPr>
        <p:txBody>
          <a:bodyPr wrap="square" rtlCol="0">
            <a:spAutoFit/>
          </a:bodyPr>
          <a:lstStyle/>
          <a:p>
            <a:r>
              <a:rPr lang="zh-CN" altLang="en-US" sz="2000" dirty="0">
                <a:gradFill flip="none" rotWithShape="1">
                  <a:gsLst>
                    <a:gs pos="0">
                      <a:srgbClr val="B6863B"/>
                    </a:gs>
                    <a:gs pos="50000">
                      <a:srgbClr val="DFC168"/>
                    </a:gs>
                    <a:gs pos="100000">
                      <a:schemeClr val="bg1">
                        <a:shade val="100000"/>
                        <a:satMod val="115000"/>
                      </a:schemeClr>
                    </a:gs>
                  </a:gsLst>
                  <a:path path="circle">
                    <a:fillToRect r="100000" b="100000"/>
                  </a:path>
                  <a:tileRect l="-100000" t="-100000"/>
                </a:gradFill>
                <a:latin typeface="李旭科书法" panose="02000603000000000000" pitchFamily="2" charset="-122"/>
                <a:ea typeface="李旭科书法" panose="02000603000000000000" pitchFamily="2" charset="-122"/>
              </a:rPr>
              <a:t>纳</a:t>
            </a:r>
            <a:endParaRPr lang="en-US" altLang="zh-CN" sz="2000" dirty="0">
              <a:gradFill flip="none" rotWithShape="1">
                <a:gsLst>
                  <a:gs pos="0">
                    <a:srgbClr val="B6863B"/>
                  </a:gs>
                  <a:gs pos="50000">
                    <a:srgbClr val="DFC168"/>
                  </a:gs>
                  <a:gs pos="100000">
                    <a:schemeClr val="bg1">
                      <a:shade val="100000"/>
                      <a:satMod val="115000"/>
                    </a:schemeClr>
                  </a:gs>
                </a:gsLst>
                <a:path path="circle">
                  <a:fillToRect r="100000" b="100000"/>
                </a:path>
                <a:tileRect l="-100000" t="-100000"/>
              </a:gradFill>
              <a:latin typeface="李旭科书法" panose="02000603000000000000" pitchFamily="2" charset="-122"/>
              <a:ea typeface="李旭科书法" panose="02000603000000000000" pitchFamily="2" charset="-122"/>
            </a:endParaRPr>
          </a:p>
          <a:p>
            <a:r>
              <a:rPr lang="zh-CN" altLang="en-US" sz="2000" dirty="0">
                <a:gradFill flip="none" rotWithShape="1">
                  <a:gsLst>
                    <a:gs pos="0">
                      <a:srgbClr val="B6863B"/>
                    </a:gs>
                    <a:gs pos="50000">
                      <a:srgbClr val="DFC168"/>
                    </a:gs>
                    <a:gs pos="100000">
                      <a:schemeClr val="bg1">
                        <a:shade val="100000"/>
                        <a:satMod val="115000"/>
                      </a:schemeClr>
                    </a:gs>
                  </a:gsLst>
                  <a:path path="circle">
                    <a:fillToRect r="100000" b="100000"/>
                  </a:path>
                  <a:tileRect l="-100000" t="-100000"/>
                </a:gradFill>
                <a:latin typeface="李旭科书法" panose="02000603000000000000" pitchFamily="2" charset="-122"/>
                <a:ea typeface="李旭科书法" panose="02000603000000000000" pitchFamily="2" charset="-122"/>
              </a:rPr>
              <a:t>新</a:t>
            </a:r>
            <a:endParaRPr lang="zh-CN" altLang="en-US" sz="2000" dirty="0">
              <a:gradFill flip="none" rotWithShape="1">
                <a:gsLst>
                  <a:gs pos="0">
                    <a:srgbClr val="B6863B"/>
                  </a:gs>
                  <a:gs pos="50000">
                    <a:srgbClr val="DFC168"/>
                  </a:gs>
                  <a:gs pos="100000">
                    <a:schemeClr val="bg1">
                      <a:shade val="100000"/>
                      <a:satMod val="115000"/>
                    </a:schemeClr>
                  </a:gs>
                </a:gsLst>
                <a:path path="circle">
                  <a:fillToRect r="100000" b="100000"/>
                </a:path>
                <a:tileRect l="-100000" t="-100000"/>
              </a:gradFill>
              <a:latin typeface="李旭科书法" panose="02000603000000000000" pitchFamily="2" charset="-122"/>
              <a:ea typeface="李旭科书法" panose="02000603000000000000" pitchFamily="2" charset="-122"/>
            </a:endParaRPr>
          </a:p>
        </p:txBody>
      </p:sp>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par>
                                <p:cTn id="20" presetID="8" presetClass="emph" presetSubtype="0" fill="hold" nodeType="withEffect">
                                  <p:stCondLst>
                                    <p:cond delay="0"/>
                                  </p:stCondLst>
                                  <p:childTnLst>
                                    <p:animRot by="43200000">
                                      <p:cBhvr>
                                        <p:cTn id="21" dur="2000" fill="hold"/>
                                        <p:tgtEl>
                                          <p:spTgt spid="10"/>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lum/>
          </a:blip>
          <a:srcRect/>
          <a:stretch>
            <a:fillRect t="-6000" b="-6000"/>
          </a:stretch>
        </a:blipFill>
        <a:effectLst/>
      </p:bgPr>
    </p:bg>
    <p:spTree>
      <p:nvGrpSpPr>
        <p:cNvPr id="1" name=""/>
        <p:cNvGrpSpPr/>
        <p:nvPr/>
      </p:nvGrpSpPr>
      <p:grpSpPr>
        <a:xfrm>
          <a:off x="0" y="0"/>
          <a:ext cx="0" cy="0"/>
          <a:chOff x="0" y="0"/>
          <a:chExt cx="0" cy="0"/>
        </a:xfrm>
      </p:grpSpPr>
      <p:sp>
        <p:nvSpPr>
          <p:cNvPr id="72" name="矩形 71"/>
          <p:cNvSpPr/>
          <p:nvPr/>
        </p:nvSpPr>
        <p:spPr>
          <a:xfrm>
            <a:off x="1045461" y="361754"/>
            <a:ext cx="2474353" cy="683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3200" b="1" dirty="0">
                <a:gradFill flip="none" rotWithShape="1">
                  <a:gsLst>
                    <a:gs pos="0">
                      <a:srgbClr val="EAD074"/>
                    </a:gs>
                    <a:gs pos="100000">
                      <a:srgbClr val="B9863F"/>
                    </a:gs>
                  </a:gsLst>
                  <a:lin ang="2700000" scaled="1"/>
                  <a:tileRect/>
                </a:gradFill>
              </a:rPr>
              <a:t>社团特色</a:t>
            </a:r>
            <a:endParaRPr lang="zh-CN" altLang="en-US" sz="3200" b="1" dirty="0">
              <a:gradFill flip="none" rotWithShape="1">
                <a:gsLst>
                  <a:gs pos="0">
                    <a:srgbClr val="EAD074"/>
                  </a:gs>
                  <a:gs pos="100000">
                    <a:srgbClr val="B9863F"/>
                  </a:gs>
                </a:gsLst>
                <a:lin ang="2700000" scaled="1"/>
                <a:tileRect/>
              </a:gradFill>
            </a:endParaRPr>
          </a:p>
        </p:txBody>
      </p:sp>
      <p:pic>
        <p:nvPicPr>
          <p:cNvPr id="73" name="图片 72"/>
          <p:cNvPicPr>
            <a:picLocks noChangeAspect="1"/>
          </p:cNvPicPr>
          <p:nvPr/>
        </p:nvPicPr>
        <p:blipFill>
          <a:blip r:embed="rId2" cstate="screen"/>
          <a:stretch>
            <a:fillRect/>
          </a:stretch>
        </p:blipFill>
        <p:spPr>
          <a:xfrm>
            <a:off x="630012" y="379797"/>
            <a:ext cx="623119" cy="623442"/>
          </a:xfrm>
          <a:prstGeom prst="rect">
            <a:avLst/>
          </a:prstGeom>
        </p:spPr>
      </p:pic>
      <p:sp>
        <p:nvSpPr>
          <p:cNvPr id="74" name="文本框 73"/>
          <p:cNvSpPr txBox="1"/>
          <p:nvPr/>
        </p:nvSpPr>
        <p:spPr>
          <a:xfrm>
            <a:off x="639248" y="494099"/>
            <a:ext cx="613883" cy="338554"/>
          </a:xfrm>
          <a:prstGeom prst="rect">
            <a:avLst/>
          </a:prstGeom>
          <a:noFill/>
        </p:spPr>
        <p:txBody>
          <a:bodyPr wrap="square" rtlCol="0">
            <a:spAutoFit/>
          </a:bodyPr>
          <a:lstStyle/>
          <a:p>
            <a:r>
              <a:rPr lang="zh-CN" altLang="en-US" sz="1600" dirty="0">
                <a:gradFill flip="none" rotWithShape="1">
                  <a:gsLst>
                    <a:gs pos="0">
                      <a:srgbClr val="B6863B"/>
                    </a:gs>
                    <a:gs pos="50000">
                      <a:srgbClr val="DFC168"/>
                    </a:gs>
                    <a:gs pos="100000">
                      <a:schemeClr val="bg1">
                        <a:shade val="100000"/>
                        <a:satMod val="115000"/>
                      </a:schemeClr>
                    </a:gs>
                  </a:gsLst>
                  <a:path path="circle">
                    <a:fillToRect r="100000" b="100000"/>
                  </a:path>
                  <a:tileRect l="-100000" t="-100000"/>
                </a:gradFill>
                <a:latin typeface="李旭科书法" panose="02000603000000000000" pitchFamily="2" charset="-122"/>
                <a:ea typeface="李旭科书法" panose="02000603000000000000" pitchFamily="2" charset="-122"/>
              </a:rPr>
              <a:t>纳新</a:t>
            </a:r>
            <a:endParaRPr lang="zh-CN" altLang="en-US" sz="1600" dirty="0">
              <a:gradFill flip="none" rotWithShape="1">
                <a:gsLst>
                  <a:gs pos="0">
                    <a:srgbClr val="B6863B"/>
                  </a:gs>
                  <a:gs pos="50000">
                    <a:srgbClr val="DFC168"/>
                  </a:gs>
                  <a:gs pos="100000">
                    <a:schemeClr val="bg1">
                      <a:shade val="100000"/>
                      <a:satMod val="115000"/>
                    </a:schemeClr>
                  </a:gs>
                </a:gsLst>
                <a:path path="circle">
                  <a:fillToRect r="100000" b="100000"/>
                </a:path>
                <a:tileRect l="-100000" t="-100000"/>
              </a:gradFill>
              <a:latin typeface="李旭科书法" panose="02000603000000000000" pitchFamily="2" charset="-122"/>
              <a:ea typeface="李旭科书法" panose="02000603000000000000" pitchFamily="2" charset="-122"/>
            </a:endParaRPr>
          </a:p>
        </p:txBody>
      </p:sp>
      <p:pic>
        <p:nvPicPr>
          <p:cNvPr id="75" name="图片 74"/>
          <p:cNvPicPr>
            <a:picLocks noChangeAspect="1"/>
          </p:cNvPicPr>
          <p:nvPr/>
        </p:nvPicPr>
        <p:blipFill>
          <a:blip r:embed="rId3" cstate="screen"/>
          <a:stretch>
            <a:fillRect/>
          </a:stretch>
        </p:blipFill>
        <p:spPr>
          <a:xfrm rot="3698831">
            <a:off x="10500631" y="56024"/>
            <a:ext cx="1195561" cy="1214704"/>
          </a:xfrm>
          <a:prstGeom prst="rect">
            <a:avLst/>
          </a:prstGeom>
        </p:spPr>
      </p:pic>
      <p:pic>
        <p:nvPicPr>
          <p:cNvPr id="76" name="图片 75"/>
          <p:cNvPicPr>
            <a:picLocks noChangeAspect="1"/>
          </p:cNvPicPr>
          <p:nvPr/>
        </p:nvPicPr>
        <p:blipFill>
          <a:blip r:embed="rId4" cstate="screen"/>
          <a:stretch>
            <a:fillRect/>
          </a:stretch>
        </p:blipFill>
        <p:spPr>
          <a:xfrm rot="15298573">
            <a:off x="9843480" y="536173"/>
            <a:ext cx="693997" cy="705109"/>
          </a:xfrm>
          <a:prstGeom prst="rect">
            <a:avLst/>
          </a:prstGeom>
        </p:spPr>
      </p:pic>
      <p:cxnSp>
        <p:nvCxnSpPr>
          <p:cNvPr id="77" name="直接连接符 76"/>
          <p:cNvCxnSpPr/>
          <p:nvPr/>
        </p:nvCxnSpPr>
        <p:spPr>
          <a:xfrm flipV="1">
            <a:off x="1365785" y="4023593"/>
            <a:ext cx="9519333" cy="51360"/>
          </a:xfrm>
          <a:prstGeom prst="line">
            <a:avLst/>
          </a:prstGeom>
          <a:ln w="38100">
            <a:solidFill>
              <a:srgbClr val="DFC168"/>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0" name="圆角矩形 11"/>
          <p:cNvSpPr/>
          <p:nvPr/>
        </p:nvSpPr>
        <p:spPr>
          <a:xfrm>
            <a:off x="1152081" y="2582838"/>
            <a:ext cx="1923854" cy="478990"/>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solidFill>
                  <a:srgbClr val="EAD074">
                    <a:alpha val="99000"/>
                  </a:srgbClr>
                </a:solidFill>
                <a:latin typeface="微软雅黑" panose="020B0503020204020204" pitchFamily="34" charset="-122"/>
                <a:ea typeface="微软雅黑" panose="020B0503020204020204" pitchFamily="34" charset="-122"/>
              </a:rPr>
              <a:t>领导能力</a:t>
            </a:r>
            <a:endParaRPr lang="en-US" altLang="zh-CN" sz="2400" b="1" dirty="0">
              <a:solidFill>
                <a:srgbClr val="EAD074">
                  <a:alpha val="99000"/>
                </a:srgbClr>
              </a:solidFill>
              <a:latin typeface="微软雅黑" panose="020B0503020204020204" pitchFamily="34" charset="-122"/>
              <a:ea typeface="微软雅黑" panose="020B0503020204020204" pitchFamily="34" charset="-122"/>
            </a:endParaRPr>
          </a:p>
          <a:p>
            <a:r>
              <a:rPr lang="zh-CN" altLang="en-US" sz="1600" b="1" dirty="0">
                <a:solidFill>
                  <a:srgbClr val="EAD074">
                    <a:alpha val="99000"/>
                  </a:srgbClr>
                </a:solidFill>
                <a:latin typeface="微软雅黑" panose="020B0503020204020204" pitchFamily="34" charset="-122"/>
                <a:ea typeface="微软雅黑" panose="020B0503020204020204" pitchFamily="34" charset="-122"/>
              </a:rPr>
              <a:t>点击此处添加文本</a:t>
            </a:r>
            <a:endParaRPr lang="zh-CN" altLang="en-US" sz="1600" b="1" dirty="0">
              <a:solidFill>
                <a:srgbClr val="EAD074">
                  <a:alpha val="99000"/>
                </a:srgbClr>
              </a:solidFill>
              <a:latin typeface="微软雅黑" panose="020B0503020204020204" pitchFamily="34" charset="-122"/>
              <a:ea typeface="微软雅黑" panose="020B0503020204020204" pitchFamily="34" charset="-122"/>
            </a:endParaRPr>
          </a:p>
        </p:txBody>
      </p:sp>
      <p:grpSp>
        <p:nvGrpSpPr>
          <p:cNvPr id="83" name="组合 82"/>
          <p:cNvGrpSpPr/>
          <p:nvPr/>
        </p:nvGrpSpPr>
        <p:grpSpPr>
          <a:xfrm>
            <a:off x="1214415" y="3326664"/>
            <a:ext cx="1283236" cy="1283236"/>
            <a:chOff x="4196734" y="1207726"/>
            <a:chExt cx="576064" cy="576064"/>
          </a:xfrm>
        </p:grpSpPr>
        <p:grpSp>
          <p:nvGrpSpPr>
            <p:cNvPr id="84" name="组合 83"/>
            <p:cNvGrpSpPr/>
            <p:nvPr/>
          </p:nvGrpSpPr>
          <p:grpSpPr>
            <a:xfrm>
              <a:off x="4196734" y="1207726"/>
              <a:ext cx="576064" cy="576064"/>
              <a:chOff x="1535154" y="1313269"/>
              <a:chExt cx="576064" cy="576064"/>
            </a:xfrm>
          </p:grpSpPr>
          <p:sp>
            <p:nvSpPr>
              <p:cNvPr id="86" name="椭圆 85"/>
              <p:cNvSpPr>
                <a:spLocks noChangeAspect="1"/>
              </p:cNvSpPr>
              <p:nvPr/>
            </p:nvSpPr>
            <p:spPr>
              <a:xfrm>
                <a:off x="1535154" y="1313269"/>
                <a:ext cx="576064" cy="576064"/>
              </a:xfrm>
              <a:prstGeom prst="ellipse">
                <a:avLst/>
              </a:prstGeom>
              <a:noFill/>
              <a:ln w="19050" cap="flat">
                <a:solidFill>
                  <a:srgbClr val="EAD074"/>
                </a:solidFill>
                <a:prstDash val="solid"/>
                <a:miter lim="800000"/>
              </a:ln>
              <a:effectLst>
                <a:outerShdw blurRad="152400" dist="76200" dir="2700000" sx="102000" sy="102000" algn="tl" rotWithShape="0">
                  <a:prstClr val="black">
                    <a:alpha val="28000"/>
                  </a:prstClr>
                </a:outerShdw>
              </a:effectLst>
            </p:spPr>
            <p:txBody>
              <a:bodyPr lIns="68580" tIns="34290" rIns="68580" bIns="34290"/>
              <a:lstStyle/>
              <a:p>
                <a:pPr fontAlgn="auto">
                  <a:spcBef>
                    <a:spcPts val="0"/>
                  </a:spcBef>
                  <a:spcAft>
                    <a:spcPts val="0"/>
                  </a:spcAft>
                  <a:defRPr/>
                </a:pPr>
                <a:endParaRPr lang="zh-CN" altLang="en-US">
                  <a:latin typeface="+mn-lt"/>
                  <a:ea typeface="+mn-ea"/>
                </a:endParaRPr>
              </a:p>
            </p:txBody>
          </p:sp>
          <p:sp>
            <p:nvSpPr>
              <p:cNvPr id="87" name="椭圆 86"/>
              <p:cNvSpPr>
                <a:spLocks noChangeAspect="1"/>
              </p:cNvSpPr>
              <p:nvPr/>
            </p:nvSpPr>
            <p:spPr>
              <a:xfrm>
                <a:off x="1572696" y="1350811"/>
                <a:ext cx="500981" cy="500981"/>
              </a:xfrm>
              <a:prstGeom prst="ellipse">
                <a:avLst/>
              </a:prstGeom>
              <a:solidFill>
                <a:srgbClr val="EAD074"/>
              </a:solidFill>
              <a:ln w="15875" cap="flat">
                <a:noFill/>
                <a:prstDash val="solid"/>
                <a:miter lim="800000"/>
              </a:ln>
              <a:effectLst>
                <a:outerShdw blurRad="152400" dist="76200" dir="2700000" sx="102000" sy="102000" algn="tl" rotWithShape="0">
                  <a:prstClr val="black">
                    <a:alpha val="28000"/>
                  </a:prstClr>
                </a:outerShdw>
              </a:effectLst>
            </p:spPr>
            <p:txBody>
              <a:bodyPr lIns="68580" tIns="34290" rIns="68580" bIns="34290"/>
              <a:lstStyle/>
              <a:p>
                <a:pPr fontAlgn="auto">
                  <a:spcBef>
                    <a:spcPts val="0"/>
                  </a:spcBef>
                  <a:spcAft>
                    <a:spcPts val="0"/>
                  </a:spcAft>
                  <a:defRPr/>
                </a:pPr>
                <a:endParaRPr lang="zh-CN" altLang="en-US" dirty="0">
                  <a:latin typeface="+mn-lt"/>
                  <a:ea typeface="+mn-ea"/>
                </a:endParaRPr>
              </a:p>
            </p:txBody>
          </p:sp>
        </p:grpSp>
        <p:sp>
          <p:nvSpPr>
            <p:cNvPr id="85" name="KSO_Shape"/>
            <p:cNvSpPr/>
            <p:nvPr/>
          </p:nvSpPr>
          <p:spPr bwMode="auto">
            <a:xfrm>
              <a:off x="4345777" y="1342433"/>
              <a:ext cx="254798" cy="296277"/>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rgbClr val="0A0404"/>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grpSp>
        <p:nvGrpSpPr>
          <p:cNvPr id="88" name="组合 87"/>
          <p:cNvGrpSpPr/>
          <p:nvPr/>
        </p:nvGrpSpPr>
        <p:grpSpPr>
          <a:xfrm>
            <a:off x="3334659" y="3570031"/>
            <a:ext cx="907124" cy="907124"/>
            <a:chOff x="4196734" y="1931889"/>
            <a:chExt cx="576064" cy="576064"/>
          </a:xfrm>
        </p:grpSpPr>
        <p:grpSp>
          <p:nvGrpSpPr>
            <p:cNvPr id="89" name="组合 88"/>
            <p:cNvGrpSpPr/>
            <p:nvPr/>
          </p:nvGrpSpPr>
          <p:grpSpPr>
            <a:xfrm>
              <a:off x="4196734" y="1931889"/>
              <a:ext cx="576064" cy="576064"/>
              <a:chOff x="1535154" y="1313269"/>
              <a:chExt cx="576064" cy="576064"/>
            </a:xfrm>
          </p:grpSpPr>
          <p:sp>
            <p:nvSpPr>
              <p:cNvPr id="91" name="椭圆 90"/>
              <p:cNvSpPr>
                <a:spLocks noChangeAspect="1"/>
              </p:cNvSpPr>
              <p:nvPr/>
            </p:nvSpPr>
            <p:spPr>
              <a:xfrm>
                <a:off x="1535154" y="1313269"/>
                <a:ext cx="576064" cy="576064"/>
              </a:xfrm>
              <a:prstGeom prst="ellipse">
                <a:avLst/>
              </a:prstGeom>
              <a:noFill/>
              <a:ln w="19050" cap="flat">
                <a:solidFill>
                  <a:srgbClr val="EAD074"/>
                </a:solidFill>
                <a:prstDash val="solid"/>
                <a:miter lim="800000"/>
              </a:ln>
              <a:effectLst>
                <a:outerShdw blurRad="152400" dist="76200" dir="2700000" sx="102000" sy="102000" algn="tl" rotWithShape="0">
                  <a:prstClr val="black">
                    <a:alpha val="28000"/>
                  </a:prstClr>
                </a:outerShdw>
              </a:effectLst>
            </p:spPr>
            <p:txBody>
              <a:bodyPr lIns="68580" tIns="34290" rIns="68580" bIns="34290"/>
              <a:lstStyle/>
              <a:p>
                <a:pPr fontAlgn="auto">
                  <a:spcBef>
                    <a:spcPts val="0"/>
                  </a:spcBef>
                  <a:spcAft>
                    <a:spcPts val="0"/>
                  </a:spcAft>
                  <a:defRPr/>
                </a:pPr>
                <a:endParaRPr lang="zh-CN" altLang="en-US" dirty="0">
                  <a:latin typeface="+mn-lt"/>
                  <a:ea typeface="+mn-ea"/>
                </a:endParaRPr>
              </a:p>
            </p:txBody>
          </p:sp>
          <p:sp>
            <p:nvSpPr>
              <p:cNvPr id="92" name="椭圆 91"/>
              <p:cNvSpPr>
                <a:spLocks noChangeAspect="1"/>
              </p:cNvSpPr>
              <p:nvPr/>
            </p:nvSpPr>
            <p:spPr>
              <a:xfrm>
                <a:off x="1572696" y="1350811"/>
                <a:ext cx="500981" cy="500981"/>
              </a:xfrm>
              <a:prstGeom prst="ellipse">
                <a:avLst/>
              </a:prstGeom>
              <a:solidFill>
                <a:srgbClr val="EAD074"/>
              </a:solidFill>
              <a:ln w="15875" cap="flat">
                <a:noFill/>
                <a:prstDash val="solid"/>
                <a:miter lim="800000"/>
              </a:ln>
              <a:effectLst>
                <a:outerShdw blurRad="152400" dist="76200" dir="2700000" sx="102000" sy="102000" algn="tl" rotWithShape="0">
                  <a:prstClr val="black">
                    <a:alpha val="28000"/>
                  </a:prstClr>
                </a:outerShdw>
              </a:effectLst>
            </p:spPr>
            <p:txBody>
              <a:bodyPr lIns="68580" tIns="34290" rIns="68580" bIns="34290"/>
              <a:lstStyle/>
              <a:p>
                <a:pPr fontAlgn="auto">
                  <a:spcBef>
                    <a:spcPts val="0"/>
                  </a:spcBef>
                  <a:spcAft>
                    <a:spcPts val="0"/>
                  </a:spcAft>
                  <a:defRPr/>
                </a:pPr>
                <a:endParaRPr lang="zh-CN" altLang="en-US" dirty="0">
                  <a:latin typeface="+mn-lt"/>
                  <a:ea typeface="+mn-ea"/>
                </a:endParaRPr>
              </a:p>
            </p:txBody>
          </p:sp>
        </p:grpSp>
        <p:sp>
          <p:nvSpPr>
            <p:cNvPr id="90" name="KSO_Shape"/>
            <p:cNvSpPr/>
            <p:nvPr/>
          </p:nvSpPr>
          <p:spPr bwMode="auto">
            <a:xfrm>
              <a:off x="4315814" y="2093489"/>
              <a:ext cx="337903" cy="252863"/>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rgbClr val="0A0404"/>
            </a:solidFill>
            <a:ln>
              <a:noFill/>
            </a:ln>
          </p:spPr>
          <p:txBody>
            <a:bodyPr bIns="360000" anchor="ctr">
              <a:scene3d>
                <a:camera prst="orthographicFront"/>
                <a:lightRig rig="threePt" dir="t"/>
              </a:scene3d>
              <a:sp3d>
                <a:contourClr>
                  <a:srgbClr val="FFFFFF"/>
                </a:contourClr>
              </a:sp3d>
            </a:bodyPr>
            <a:lstStyle/>
            <a:p>
              <a:pPr algn="ctr">
                <a:defRPr/>
              </a:pPr>
              <a:endParaRPr lang="zh-CN" altLang="en-US" dirty="0">
                <a:solidFill>
                  <a:schemeClr val="tx1">
                    <a:lumMod val="75000"/>
                    <a:lumOff val="25000"/>
                  </a:schemeClr>
                </a:solidFill>
                <a:ea typeface="微软雅黑" panose="020B0503020204020204" pitchFamily="34" charset="-122"/>
              </a:endParaRPr>
            </a:p>
          </p:txBody>
        </p:sp>
      </p:grpSp>
      <p:grpSp>
        <p:nvGrpSpPr>
          <p:cNvPr id="93" name="组合 92"/>
          <p:cNvGrpSpPr/>
          <p:nvPr/>
        </p:nvGrpSpPr>
        <p:grpSpPr>
          <a:xfrm>
            <a:off x="5030459" y="3061828"/>
            <a:ext cx="1704029" cy="1704029"/>
            <a:chOff x="4196734" y="2647416"/>
            <a:chExt cx="576064" cy="576064"/>
          </a:xfrm>
        </p:grpSpPr>
        <p:grpSp>
          <p:nvGrpSpPr>
            <p:cNvPr id="94" name="组合 93"/>
            <p:cNvGrpSpPr/>
            <p:nvPr/>
          </p:nvGrpSpPr>
          <p:grpSpPr>
            <a:xfrm>
              <a:off x="4196734" y="2647416"/>
              <a:ext cx="576064" cy="576064"/>
              <a:chOff x="1535154" y="1313269"/>
              <a:chExt cx="576064" cy="576064"/>
            </a:xfrm>
          </p:grpSpPr>
          <p:sp>
            <p:nvSpPr>
              <p:cNvPr id="96" name="椭圆 95"/>
              <p:cNvSpPr>
                <a:spLocks noChangeAspect="1"/>
              </p:cNvSpPr>
              <p:nvPr/>
            </p:nvSpPr>
            <p:spPr>
              <a:xfrm>
                <a:off x="1535154" y="1313269"/>
                <a:ext cx="576064" cy="576064"/>
              </a:xfrm>
              <a:prstGeom prst="ellipse">
                <a:avLst/>
              </a:prstGeom>
              <a:noFill/>
              <a:ln w="19050" cap="flat">
                <a:solidFill>
                  <a:srgbClr val="EAD074"/>
                </a:solidFill>
                <a:prstDash val="solid"/>
                <a:miter lim="800000"/>
              </a:ln>
              <a:effectLst>
                <a:outerShdw blurRad="152400" dist="76200" dir="2700000" sx="102000" sy="102000" algn="tl" rotWithShape="0">
                  <a:prstClr val="black">
                    <a:alpha val="28000"/>
                  </a:prstClr>
                </a:outerShdw>
              </a:effectLst>
            </p:spPr>
            <p:txBody>
              <a:bodyPr lIns="68580" tIns="34290" rIns="68580" bIns="34290"/>
              <a:lstStyle/>
              <a:p>
                <a:pPr fontAlgn="auto">
                  <a:spcBef>
                    <a:spcPts val="0"/>
                  </a:spcBef>
                  <a:spcAft>
                    <a:spcPts val="0"/>
                  </a:spcAft>
                  <a:defRPr/>
                </a:pPr>
                <a:endParaRPr lang="zh-CN" altLang="en-US">
                  <a:latin typeface="+mn-lt"/>
                  <a:ea typeface="+mn-ea"/>
                </a:endParaRPr>
              </a:p>
            </p:txBody>
          </p:sp>
          <p:sp>
            <p:nvSpPr>
              <p:cNvPr id="97" name="椭圆 96"/>
              <p:cNvSpPr>
                <a:spLocks noChangeAspect="1"/>
              </p:cNvSpPr>
              <p:nvPr/>
            </p:nvSpPr>
            <p:spPr>
              <a:xfrm>
                <a:off x="1572696" y="1350811"/>
                <a:ext cx="500981" cy="500981"/>
              </a:xfrm>
              <a:prstGeom prst="ellipse">
                <a:avLst/>
              </a:prstGeom>
              <a:solidFill>
                <a:srgbClr val="EAD074"/>
              </a:solidFill>
              <a:ln w="15875" cap="flat">
                <a:noFill/>
                <a:prstDash val="solid"/>
                <a:miter lim="800000"/>
              </a:ln>
              <a:effectLst>
                <a:outerShdw blurRad="152400" dist="76200" dir="2700000" sx="102000" sy="102000" algn="tl" rotWithShape="0">
                  <a:prstClr val="black">
                    <a:alpha val="28000"/>
                  </a:prstClr>
                </a:outerShdw>
              </a:effectLst>
            </p:spPr>
            <p:txBody>
              <a:bodyPr lIns="68580" tIns="34290" rIns="68580" bIns="34290"/>
              <a:lstStyle/>
              <a:p>
                <a:pPr fontAlgn="auto">
                  <a:spcBef>
                    <a:spcPts val="0"/>
                  </a:spcBef>
                  <a:spcAft>
                    <a:spcPts val="0"/>
                  </a:spcAft>
                  <a:defRPr/>
                </a:pPr>
                <a:endParaRPr lang="zh-CN" altLang="en-US" dirty="0">
                  <a:latin typeface="+mn-lt"/>
                  <a:ea typeface="+mn-ea"/>
                </a:endParaRPr>
              </a:p>
            </p:txBody>
          </p:sp>
        </p:grpSp>
        <p:sp>
          <p:nvSpPr>
            <p:cNvPr id="95" name="KSO_Shape"/>
            <p:cNvSpPr/>
            <p:nvPr/>
          </p:nvSpPr>
          <p:spPr bwMode="auto">
            <a:xfrm>
              <a:off x="4349168" y="2821094"/>
              <a:ext cx="271195" cy="228708"/>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rgbClr val="0A0404"/>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grpSp>
        <p:nvGrpSpPr>
          <p:cNvPr id="98" name="组合 97"/>
          <p:cNvGrpSpPr/>
          <p:nvPr/>
        </p:nvGrpSpPr>
        <p:grpSpPr>
          <a:xfrm>
            <a:off x="7523164" y="3498660"/>
            <a:ext cx="919379" cy="919379"/>
            <a:chOff x="4196734" y="3371579"/>
            <a:chExt cx="576064" cy="576064"/>
          </a:xfrm>
        </p:grpSpPr>
        <p:grpSp>
          <p:nvGrpSpPr>
            <p:cNvPr id="99" name="组合 98"/>
            <p:cNvGrpSpPr/>
            <p:nvPr/>
          </p:nvGrpSpPr>
          <p:grpSpPr>
            <a:xfrm>
              <a:off x="4196734" y="3371579"/>
              <a:ext cx="576064" cy="576064"/>
              <a:chOff x="1535154" y="1313269"/>
              <a:chExt cx="576064" cy="576064"/>
            </a:xfrm>
          </p:grpSpPr>
          <p:sp>
            <p:nvSpPr>
              <p:cNvPr id="105" name="椭圆 104"/>
              <p:cNvSpPr>
                <a:spLocks noChangeAspect="1"/>
              </p:cNvSpPr>
              <p:nvPr/>
            </p:nvSpPr>
            <p:spPr>
              <a:xfrm>
                <a:off x="1535154" y="1313269"/>
                <a:ext cx="576064" cy="576064"/>
              </a:xfrm>
              <a:prstGeom prst="ellipse">
                <a:avLst/>
              </a:prstGeom>
              <a:noFill/>
              <a:ln w="19050" cap="flat">
                <a:solidFill>
                  <a:srgbClr val="EAD074"/>
                </a:solidFill>
                <a:prstDash val="solid"/>
                <a:miter lim="800000"/>
              </a:ln>
              <a:effectLst>
                <a:outerShdw blurRad="152400" dist="76200" dir="2700000" sx="102000" sy="102000" algn="tl" rotWithShape="0">
                  <a:prstClr val="black">
                    <a:alpha val="28000"/>
                  </a:prstClr>
                </a:outerShdw>
              </a:effectLst>
            </p:spPr>
            <p:txBody>
              <a:bodyPr lIns="68580" tIns="34290" rIns="68580" bIns="34290"/>
              <a:lstStyle/>
              <a:p>
                <a:pPr fontAlgn="auto">
                  <a:spcBef>
                    <a:spcPts val="0"/>
                  </a:spcBef>
                  <a:spcAft>
                    <a:spcPts val="0"/>
                  </a:spcAft>
                  <a:defRPr/>
                </a:pPr>
                <a:endParaRPr lang="zh-CN" altLang="en-US">
                  <a:latin typeface="+mn-lt"/>
                  <a:ea typeface="+mn-ea"/>
                </a:endParaRPr>
              </a:p>
            </p:txBody>
          </p:sp>
          <p:sp>
            <p:nvSpPr>
              <p:cNvPr id="106" name="椭圆 105"/>
              <p:cNvSpPr>
                <a:spLocks noChangeAspect="1"/>
              </p:cNvSpPr>
              <p:nvPr/>
            </p:nvSpPr>
            <p:spPr>
              <a:xfrm>
                <a:off x="1572696" y="1350811"/>
                <a:ext cx="500981" cy="500981"/>
              </a:xfrm>
              <a:prstGeom prst="ellipse">
                <a:avLst/>
              </a:prstGeom>
              <a:solidFill>
                <a:srgbClr val="EAD074"/>
              </a:solidFill>
              <a:ln w="15875" cap="flat">
                <a:noFill/>
                <a:prstDash val="solid"/>
                <a:miter lim="800000"/>
              </a:ln>
              <a:effectLst>
                <a:outerShdw blurRad="152400" dist="76200" dir="2700000" sx="102000" sy="102000" algn="tl" rotWithShape="0">
                  <a:prstClr val="black">
                    <a:alpha val="28000"/>
                  </a:prstClr>
                </a:outerShdw>
              </a:effectLst>
            </p:spPr>
            <p:txBody>
              <a:bodyPr lIns="68580" tIns="34290" rIns="68580" bIns="34290"/>
              <a:lstStyle/>
              <a:p>
                <a:pPr fontAlgn="auto">
                  <a:spcBef>
                    <a:spcPts val="0"/>
                  </a:spcBef>
                  <a:spcAft>
                    <a:spcPts val="0"/>
                  </a:spcAft>
                  <a:defRPr/>
                </a:pPr>
                <a:endParaRPr lang="zh-CN" altLang="en-US" dirty="0">
                  <a:latin typeface="+mn-lt"/>
                  <a:ea typeface="+mn-ea"/>
                </a:endParaRPr>
              </a:p>
            </p:txBody>
          </p:sp>
        </p:grpSp>
        <p:grpSp>
          <p:nvGrpSpPr>
            <p:cNvPr id="100" name="组合 99"/>
            <p:cNvGrpSpPr/>
            <p:nvPr/>
          </p:nvGrpSpPr>
          <p:grpSpPr>
            <a:xfrm>
              <a:off x="4391071" y="3521070"/>
              <a:ext cx="229292" cy="277082"/>
              <a:chOff x="603250" y="1588"/>
              <a:chExt cx="715963" cy="865188"/>
            </a:xfrm>
            <a:solidFill>
              <a:schemeClr val="bg1"/>
            </a:solidFill>
          </p:grpSpPr>
          <p:sp>
            <p:nvSpPr>
              <p:cNvPr id="101" name="Rectangle 5"/>
              <p:cNvSpPr>
                <a:spLocks noChangeArrowheads="1"/>
              </p:cNvSpPr>
              <p:nvPr/>
            </p:nvSpPr>
            <p:spPr bwMode="auto">
              <a:xfrm>
                <a:off x="695325" y="325438"/>
                <a:ext cx="138113" cy="541338"/>
              </a:xfrm>
              <a:prstGeom prst="rect">
                <a:avLst/>
              </a:prstGeom>
              <a:solidFill>
                <a:srgbClr val="0A040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102" name="Rectangle 6"/>
              <p:cNvSpPr>
                <a:spLocks noChangeArrowheads="1"/>
              </p:cNvSpPr>
              <p:nvPr/>
            </p:nvSpPr>
            <p:spPr bwMode="auto">
              <a:xfrm>
                <a:off x="881063" y="439738"/>
                <a:ext cx="139700" cy="427038"/>
              </a:xfrm>
              <a:prstGeom prst="rect">
                <a:avLst/>
              </a:prstGeom>
              <a:solidFill>
                <a:srgbClr val="0A040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103" name="Rectangle 7"/>
              <p:cNvSpPr>
                <a:spLocks noChangeArrowheads="1"/>
              </p:cNvSpPr>
              <p:nvPr/>
            </p:nvSpPr>
            <p:spPr bwMode="auto">
              <a:xfrm>
                <a:off x="1058863" y="609601"/>
                <a:ext cx="141288" cy="257175"/>
              </a:xfrm>
              <a:prstGeom prst="rect">
                <a:avLst/>
              </a:prstGeom>
              <a:solidFill>
                <a:srgbClr val="0A040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104" name="Freeform 8"/>
              <p:cNvSpPr/>
              <p:nvPr/>
            </p:nvSpPr>
            <p:spPr bwMode="auto">
              <a:xfrm>
                <a:off x="603250" y="1588"/>
                <a:ext cx="715963" cy="584200"/>
              </a:xfrm>
              <a:custGeom>
                <a:avLst/>
                <a:gdLst>
                  <a:gd name="T0" fmla="*/ 64 w 319"/>
                  <a:gd name="T1" fmla="*/ 76 h 260"/>
                  <a:gd name="T2" fmla="*/ 109 w 319"/>
                  <a:gd name="T3" fmla="*/ 120 h 260"/>
                  <a:gd name="T4" fmla="*/ 169 w 319"/>
                  <a:gd name="T5" fmla="*/ 120 h 260"/>
                  <a:gd name="T6" fmla="*/ 268 w 319"/>
                  <a:gd name="T7" fmla="*/ 219 h 260"/>
                  <a:gd name="T8" fmla="*/ 265 w 319"/>
                  <a:gd name="T9" fmla="*/ 233 h 260"/>
                  <a:gd name="T10" fmla="*/ 292 w 319"/>
                  <a:gd name="T11" fmla="*/ 260 h 260"/>
                  <a:gd name="T12" fmla="*/ 319 w 319"/>
                  <a:gd name="T13" fmla="*/ 233 h 260"/>
                  <a:gd name="T14" fmla="*/ 292 w 319"/>
                  <a:gd name="T15" fmla="*/ 205 h 260"/>
                  <a:gd name="T16" fmla="*/ 282 w 319"/>
                  <a:gd name="T17" fmla="*/ 207 h 260"/>
                  <a:gd name="T18" fmla="*/ 177 w 319"/>
                  <a:gd name="T19" fmla="*/ 102 h 260"/>
                  <a:gd name="T20" fmla="*/ 117 w 319"/>
                  <a:gd name="T21" fmla="*/ 102 h 260"/>
                  <a:gd name="T22" fmla="*/ 77 w 319"/>
                  <a:gd name="T23" fmla="*/ 63 h 260"/>
                  <a:gd name="T24" fmla="*/ 110 w 319"/>
                  <a:gd name="T25" fmla="*/ 30 h 260"/>
                  <a:gd name="T26" fmla="*/ 0 w 319"/>
                  <a:gd name="T27" fmla="*/ 0 h 260"/>
                  <a:gd name="T28" fmla="*/ 30 w 319"/>
                  <a:gd name="T29" fmla="*/ 110 h 260"/>
                  <a:gd name="T30" fmla="*/ 64 w 319"/>
                  <a:gd name="T31" fmla="*/ 76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9" h="260">
                    <a:moveTo>
                      <a:pt x="64" y="76"/>
                    </a:moveTo>
                    <a:cubicBezTo>
                      <a:pt x="109" y="120"/>
                      <a:pt x="109" y="120"/>
                      <a:pt x="109" y="120"/>
                    </a:cubicBezTo>
                    <a:cubicBezTo>
                      <a:pt x="169" y="120"/>
                      <a:pt x="169" y="120"/>
                      <a:pt x="169" y="120"/>
                    </a:cubicBezTo>
                    <a:cubicBezTo>
                      <a:pt x="268" y="219"/>
                      <a:pt x="268" y="219"/>
                      <a:pt x="268" y="219"/>
                    </a:cubicBezTo>
                    <a:cubicBezTo>
                      <a:pt x="266" y="223"/>
                      <a:pt x="265" y="228"/>
                      <a:pt x="265" y="233"/>
                    </a:cubicBezTo>
                    <a:cubicBezTo>
                      <a:pt x="265" y="248"/>
                      <a:pt x="277" y="260"/>
                      <a:pt x="292" y="260"/>
                    </a:cubicBezTo>
                    <a:cubicBezTo>
                      <a:pt x="307" y="260"/>
                      <a:pt x="319" y="248"/>
                      <a:pt x="319" y="233"/>
                    </a:cubicBezTo>
                    <a:cubicBezTo>
                      <a:pt x="319" y="218"/>
                      <a:pt x="307" y="205"/>
                      <a:pt x="292" y="205"/>
                    </a:cubicBezTo>
                    <a:cubicBezTo>
                      <a:pt x="288" y="205"/>
                      <a:pt x="285" y="206"/>
                      <a:pt x="282" y="207"/>
                    </a:cubicBezTo>
                    <a:cubicBezTo>
                      <a:pt x="177" y="102"/>
                      <a:pt x="177" y="102"/>
                      <a:pt x="177" y="102"/>
                    </a:cubicBezTo>
                    <a:cubicBezTo>
                      <a:pt x="117" y="102"/>
                      <a:pt x="117" y="102"/>
                      <a:pt x="117" y="102"/>
                    </a:cubicBezTo>
                    <a:cubicBezTo>
                      <a:pt x="77" y="63"/>
                      <a:pt x="77" y="63"/>
                      <a:pt x="77" y="63"/>
                    </a:cubicBezTo>
                    <a:cubicBezTo>
                      <a:pt x="110" y="30"/>
                      <a:pt x="110" y="30"/>
                      <a:pt x="110" y="30"/>
                    </a:cubicBezTo>
                    <a:cubicBezTo>
                      <a:pt x="0" y="0"/>
                      <a:pt x="0" y="0"/>
                      <a:pt x="0" y="0"/>
                    </a:cubicBezTo>
                    <a:cubicBezTo>
                      <a:pt x="30" y="110"/>
                      <a:pt x="30" y="110"/>
                      <a:pt x="30" y="110"/>
                    </a:cubicBezTo>
                    <a:lnTo>
                      <a:pt x="64" y="76"/>
                    </a:lnTo>
                    <a:close/>
                  </a:path>
                </a:pathLst>
              </a:custGeom>
              <a:solidFill>
                <a:srgbClr val="0A0404"/>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grpSp>
      </p:grpSp>
      <p:grpSp>
        <p:nvGrpSpPr>
          <p:cNvPr id="107" name="组合 106"/>
          <p:cNvGrpSpPr/>
          <p:nvPr/>
        </p:nvGrpSpPr>
        <p:grpSpPr>
          <a:xfrm>
            <a:off x="9231220" y="3326664"/>
            <a:ext cx="1275196" cy="1275196"/>
            <a:chOff x="4196734" y="4083918"/>
            <a:chExt cx="576064" cy="576064"/>
          </a:xfrm>
        </p:grpSpPr>
        <p:grpSp>
          <p:nvGrpSpPr>
            <p:cNvPr id="108" name="组合 107"/>
            <p:cNvGrpSpPr/>
            <p:nvPr/>
          </p:nvGrpSpPr>
          <p:grpSpPr>
            <a:xfrm>
              <a:off x="4196734" y="4083918"/>
              <a:ext cx="576064" cy="576064"/>
              <a:chOff x="1535154" y="1313269"/>
              <a:chExt cx="576064" cy="576064"/>
            </a:xfrm>
          </p:grpSpPr>
          <p:sp>
            <p:nvSpPr>
              <p:cNvPr id="110" name="椭圆 109"/>
              <p:cNvSpPr>
                <a:spLocks noChangeAspect="1"/>
              </p:cNvSpPr>
              <p:nvPr/>
            </p:nvSpPr>
            <p:spPr>
              <a:xfrm>
                <a:off x="1535154" y="1313269"/>
                <a:ext cx="576064" cy="576064"/>
              </a:xfrm>
              <a:prstGeom prst="ellipse">
                <a:avLst/>
              </a:prstGeom>
              <a:noFill/>
              <a:ln w="19050" cap="flat">
                <a:solidFill>
                  <a:srgbClr val="EAD074"/>
                </a:solidFill>
                <a:prstDash val="solid"/>
                <a:miter lim="800000"/>
              </a:ln>
              <a:effectLst>
                <a:outerShdw blurRad="152400" dist="76200" dir="2700000" sx="102000" sy="102000" algn="tl" rotWithShape="0">
                  <a:prstClr val="black">
                    <a:alpha val="28000"/>
                  </a:prstClr>
                </a:outerShdw>
              </a:effectLst>
            </p:spPr>
            <p:txBody>
              <a:bodyPr lIns="68580" tIns="34290" rIns="68580" bIns="34290"/>
              <a:lstStyle/>
              <a:p>
                <a:pPr fontAlgn="auto">
                  <a:spcBef>
                    <a:spcPts val="0"/>
                  </a:spcBef>
                  <a:spcAft>
                    <a:spcPts val="0"/>
                  </a:spcAft>
                  <a:defRPr/>
                </a:pPr>
                <a:endParaRPr lang="zh-CN" altLang="en-US">
                  <a:latin typeface="+mn-lt"/>
                  <a:ea typeface="+mn-ea"/>
                </a:endParaRPr>
              </a:p>
            </p:txBody>
          </p:sp>
          <p:sp>
            <p:nvSpPr>
              <p:cNvPr id="111" name="椭圆 110"/>
              <p:cNvSpPr>
                <a:spLocks noChangeAspect="1"/>
              </p:cNvSpPr>
              <p:nvPr/>
            </p:nvSpPr>
            <p:spPr>
              <a:xfrm>
                <a:off x="1572696" y="1350811"/>
                <a:ext cx="500981" cy="500981"/>
              </a:xfrm>
              <a:prstGeom prst="ellipse">
                <a:avLst/>
              </a:prstGeom>
              <a:solidFill>
                <a:srgbClr val="EAD074"/>
              </a:solidFill>
              <a:ln w="15875" cap="flat">
                <a:noFill/>
                <a:prstDash val="solid"/>
                <a:miter lim="800000"/>
              </a:ln>
              <a:effectLst>
                <a:outerShdw blurRad="152400" dist="76200" dir="2700000" sx="102000" sy="102000" algn="tl" rotWithShape="0">
                  <a:prstClr val="black">
                    <a:alpha val="28000"/>
                  </a:prstClr>
                </a:outerShdw>
              </a:effectLst>
            </p:spPr>
            <p:txBody>
              <a:bodyPr lIns="68580" tIns="34290" rIns="68580" bIns="34290"/>
              <a:lstStyle/>
              <a:p>
                <a:pPr fontAlgn="auto">
                  <a:spcBef>
                    <a:spcPts val="0"/>
                  </a:spcBef>
                  <a:spcAft>
                    <a:spcPts val="0"/>
                  </a:spcAft>
                  <a:defRPr/>
                </a:pPr>
                <a:endParaRPr lang="zh-CN" altLang="en-US">
                  <a:latin typeface="+mn-lt"/>
                  <a:ea typeface="+mn-ea"/>
                </a:endParaRPr>
              </a:p>
            </p:txBody>
          </p:sp>
        </p:grpSp>
        <p:sp>
          <p:nvSpPr>
            <p:cNvPr id="109" name="Freeform 17"/>
            <p:cNvSpPr>
              <a:spLocks noEditPoints="1" noChangeArrowheads="1"/>
            </p:cNvSpPr>
            <p:nvPr/>
          </p:nvSpPr>
          <p:spPr bwMode="auto">
            <a:xfrm>
              <a:off x="4354337" y="4211893"/>
              <a:ext cx="266418" cy="310134"/>
            </a:xfrm>
            <a:custGeom>
              <a:avLst/>
              <a:gdLst>
                <a:gd name="T0" fmla="*/ 2147483647 w 63"/>
                <a:gd name="T1" fmla="*/ 0 h 73"/>
                <a:gd name="T2" fmla="*/ 2147483647 w 63"/>
                <a:gd name="T3" fmla="*/ 0 h 73"/>
                <a:gd name="T4" fmla="*/ 2147483647 w 63"/>
                <a:gd name="T5" fmla="*/ 2147483647 h 73"/>
                <a:gd name="T6" fmla="*/ 2147483647 w 63"/>
                <a:gd name="T7" fmla="*/ 2147483647 h 73"/>
                <a:gd name="T8" fmla="*/ 2147483647 w 63"/>
                <a:gd name="T9" fmla="*/ 2147483647 h 73"/>
                <a:gd name="T10" fmla="*/ 2147483647 w 63"/>
                <a:gd name="T11" fmla="*/ 2147483647 h 73"/>
                <a:gd name="T12" fmla="*/ 2147483647 w 63"/>
                <a:gd name="T13" fmla="*/ 2147483647 h 73"/>
                <a:gd name="T14" fmla="*/ 2147483647 w 63"/>
                <a:gd name="T15" fmla="*/ 2147483647 h 73"/>
                <a:gd name="T16" fmla="*/ 2147483647 w 63"/>
                <a:gd name="T17" fmla="*/ 2147483647 h 73"/>
                <a:gd name="T18" fmla="*/ 2147483647 w 63"/>
                <a:gd name="T19" fmla="*/ 2147483647 h 73"/>
                <a:gd name="T20" fmla="*/ 2147483647 w 63"/>
                <a:gd name="T21" fmla="*/ 2147483647 h 73"/>
                <a:gd name="T22" fmla="*/ 2147483647 w 63"/>
                <a:gd name="T23" fmla="*/ 0 h 73"/>
                <a:gd name="T24" fmla="*/ 2147483647 w 63"/>
                <a:gd name="T25" fmla="*/ 2147483647 h 73"/>
                <a:gd name="T26" fmla="*/ 2147483647 w 63"/>
                <a:gd name="T27" fmla="*/ 2147483647 h 73"/>
                <a:gd name="T28" fmla="*/ 2147483647 w 63"/>
                <a:gd name="T29" fmla="*/ 2147483647 h 73"/>
                <a:gd name="T30" fmla="*/ 2147483647 w 63"/>
                <a:gd name="T31" fmla="*/ 2147483647 h 73"/>
                <a:gd name="T32" fmla="*/ 2147483647 w 63"/>
                <a:gd name="T33" fmla="*/ 2147483647 h 73"/>
                <a:gd name="T34" fmla="*/ 2147483647 w 63"/>
                <a:gd name="T35" fmla="*/ 2147483647 h 73"/>
                <a:gd name="T36" fmla="*/ 2147483647 w 63"/>
                <a:gd name="T37" fmla="*/ 2147483647 h 73"/>
                <a:gd name="T38" fmla="*/ 2147483647 w 63"/>
                <a:gd name="T39" fmla="*/ 2147483647 h 73"/>
                <a:gd name="T40" fmla="*/ 2147483647 w 63"/>
                <a:gd name="T41" fmla="*/ 2147483647 h 73"/>
                <a:gd name="T42" fmla="*/ 2147483647 w 63"/>
                <a:gd name="T43" fmla="*/ 2147483647 h 73"/>
                <a:gd name="T44" fmla="*/ 2147483647 w 63"/>
                <a:gd name="T45" fmla="*/ 2147483647 h 73"/>
                <a:gd name="T46" fmla="*/ 2147483647 w 63"/>
                <a:gd name="T47" fmla="*/ 2147483647 h 73"/>
                <a:gd name="T48" fmla="*/ 2147483647 w 63"/>
                <a:gd name="T49" fmla="*/ 2147483647 h 73"/>
                <a:gd name="T50" fmla="*/ 2147483647 w 63"/>
                <a:gd name="T51" fmla="*/ 2147483647 h 73"/>
                <a:gd name="T52" fmla="*/ 2147483647 w 63"/>
                <a:gd name="T53" fmla="*/ 2147483647 h 73"/>
                <a:gd name="T54" fmla="*/ 2147483647 w 63"/>
                <a:gd name="T55" fmla="*/ 2147483647 h 73"/>
                <a:gd name="T56" fmla="*/ 2147483647 w 63"/>
                <a:gd name="T57" fmla="*/ 2147483647 h 73"/>
                <a:gd name="T58" fmla="*/ 2147483647 w 63"/>
                <a:gd name="T59" fmla="*/ 2147483647 h 73"/>
                <a:gd name="T60" fmla="*/ 0 w 63"/>
                <a:gd name="T61" fmla="*/ 2147483647 h 73"/>
                <a:gd name="T62" fmla="*/ 2147483647 w 63"/>
                <a:gd name="T63" fmla="*/ 2147483647 h 73"/>
                <a:gd name="T64" fmla="*/ 2147483647 w 63"/>
                <a:gd name="T65" fmla="*/ 2147483647 h 73"/>
                <a:gd name="T66" fmla="*/ 2147483647 w 63"/>
                <a:gd name="T67" fmla="*/ 2147483647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
                <a:gd name="T103" fmla="*/ 0 h 73"/>
                <a:gd name="T104" fmla="*/ 63 w 63"/>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 h="73">
                  <a:moveTo>
                    <a:pt x="43" y="0"/>
                  </a:moveTo>
                  <a:cubicBezTo>
                    <a:pt x="20" y="0"/>
                    <a:pt x="20" y="0"/>
                    <a:pt x="20" y="0"/>
                  </a:cubicBezTo>
                  <a:cubicBezTo>
                    <a:pt x="15" y="0"/>
                    <a:pt x="10" y="4"/>
                    <a:pt x="10" y="10"/>
                  </a:cubicBezTo>
                  <a:cubicBezTo>
                    <a:pt x="10" y="18"/>
                    <a:pt x="10" y="18"/>
                    <a:pt x="10" y="18"/>
                  </a:cubicBezTo>
                  <a:cubicBezTo>
                    <a:pt x="11" y="18"/>
                    <a:pt x="13" y="17"/>
                    <a:pt x="14" y="17"/>
                  </a:cubicBezTo>
                  <a:cubicBezTo>
                    <a:pt x="24" y="17"/>
                    <a:pt x="33" y="26"/>
                    <a:pt x="33" y="37"/>
                  </a:cubicBezTo>
                  <a:cubicBezTo>
                    <a:pt x="33" y="41"/>
                    <a:pt x="32" y="45"/>
                    <a:pt x="29" y="48"/>
                  </a:cubicBezTo>
                  <a:cubicBezTo>
                    <a:pt x="29" y="64"/>
                    <a:pt x="29" y="64"/>
                    <a:pt x="29" y="64"/>
                  </a:cubicBezTo>
                  <a:cubicBezTo>
                    <a:pt x="53" y="64"/>
                    <a:pt x="53" y="64"/>
                    <a:pt x="53" y="64"/>
                  </a:cubicBezTo>
                  <a:cubicBezTo>
                    <a:pt x="58" y="64"/>
                    <a:pt x="63" y="59"/>
                    <a:pt x="63" y="54"/>
                  </a:cubicBezTo>
                  <a:cubicBezTo>
                    <a:pt x="63" y="20"/>
                    <a:pt x="63" y="20"/>
                    <a:pt x="63" y="20"/>
                  </a:cubicBezTo>
                  <a:lnTo>
                    <a:pt x="43" y="0"/>
                  </a:lnTo>
                  <a:close/>
                  <a:moveTo>
                    <a:pt x="50" y="24"/>
                  </a:moveTo>
                  <a:cubicBezTo>
                    <a:pt x="44" y="24"/>
                    <a:pt x="39" y="19"/>
                    <a:pt x="39" y="13"/>
                  </a:cubicBezTo>
                  <a:cubicBezTo>
                    <a:pt x="39" y="1"/>
                    <a:pt x="39" y="1"/>
                    <a:pt x="39" y="1"/>
                  </a:cubicBezTo>
                  <a:cubicBezTo>
                    <a:pt x="43" y="5"/>
                    <a:pt x="43" y="5"/>
                    <a:pt x="43" y="5"/>
                  </a:cubicBezTo>
                  <a:cubicBezTo>
                    <a:pt x="43" y="10"/>
                    <a:pt x="43" y="10"/>
                    <a:pt x="43" y="10"/>
                  </a:cubicBezTo>
                  <a:cubicBezTo>
                    <a:pt x="43" y="16"/>
                    <a:pt x="47" y="20"/>
                    <a:pt x="53" y="20"/>
                  </a:cubicBezTo>
                  <a:cubicBezTo>
                    <a:pt x="58" y="20"/>
                    <a:pt x="58" y="20"/>
                    <a:pt x="58" y="20"/>
                  </a:cubicBezTo>
                  <a:cubicBezTo>
                    <a:pt x="62" y="24"/>
                    <a:pt x="62" y="24"/>
                    <a:pt x="62" y="24"/>
                  </a:cubicBezTo>
                  <a:lnTo>
                    <a:pt x="50" y="24"/>
                  </a:lnTo>
                  <a:close/>
                  <a:moveTo>
                    <a:pt x="4" y="52"/>
                  </a:moveTo>
                  <a:cubicBezTo>
                    <a:pt x="4" y="73"/>
                    <a:pt x="4" y="73"/>
                    <a:pt x="4" y="73"/>
                  </a:cubicBezTo>
                  <a:cubicBezTo>
                    <a:pt x="14" y="64"/>
                    <a:pt x="14" y="64"/>
                    <a:pt x="14" y="64"/>
                  </a:cubicBezTo>
                  <a:cubicBezTo>
                    <a:pt x="14" y="64"/>
                    <a:pt x="14" y="64"/>
                    <a:pt x="14" y="64"/>
                  </a:cubicBezTo>
                  <a:cubicBezTo>
                    <a:pt x="24" y="73"/>
                    <a:pt x="24" y="73"/>
                    <a:pt x="24" y="73"/>
                  </a:cubicBezTo>
                  <a:cubicBezTo>
                    <a:pt x="24" y="52"/>
                    <a:pt x="24" y="52"/>
                    <a:pt x="24" y="52"/>
                  </a:cubicBezTo>
                  <a:cubicBezTo>
                    <a:pt x="21" y="54"/>
                    <a:pt x="17" y="55"/>
                    <a:pt x="14" y="55"/>
                  </a:cubicBezTo>
                  <a:cubicBezTo>
                    <a:pt x="10" y="55"/>
                    <a:pt x="7" y="54"/>
                    <a:pt x="4" y="52"/>
                  </a:cubicBezTo>
                  <a:close/>
                  <a:moveTo>
                    <a:pt x="14" y="23"/>
                  </a:moveTo>
                  <a:cubicBezTo>
                    <a:pt x="6" y="23"/>
                    <a:pt x="0" y="29"/>
                    <a:pt x="0" y="37"/>
                  </a:cubicBezTo>
                  <a:cubicBezTo>
                    <a:pt x="0" y="44"/>
                    <a:pt x="6" y="50"/>
                    <a:pt x="14" y="50"/>
                  </a:cubicBezTo>
                  <a:cubicBezTo>
                    <a:pt x="21" y="50"/>
                    <a:pt x="27" y="44"/>
                    <a:pt x="27" y="37"/>
                  </a:cubicBezTo>
                  <a:cubicBezTo>
                    <a:pt x="27" y="29"/>
                    <a:pt x="21" y="23"/>
                    <a:pt x="14" y="23"/>
                  </a:cubicBezTo>
                  <a:close/>
                </a:path>
              </a:pathLst>
            </a:custGeom>
            <a:solidFill>
              <a:srgbClr val="0A0404"/>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grpSp>
      <p:sp>
        <p:nvSpPr>
          <p:cNvPr id="112" name="圆角矩形 11"/>
          <p:cNvSpPr/>
          <p:nvPr/>
        </p:nvSpPr>
        <p:spPr>
          <a:xfrm>
            <a:off x="3075935" y="4850961"/>
            <a:ext cx="1923854" cy="478990"/>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solidFill>
                  <a:srgbClr val="EAD074">
                    <a:alpha val="99000"/>
                  </a:srgbClr>
                </a:solidFill>
                <a:latin typeface="微软雅黑" panose="020B0503020204020204" pitchFamily="34" charset="-122"/>
                <a:ea typeface="微软雅黑" panose="020B0503020204020204" pitchFamily="34" charset="-122"/>
              </a:rPr>
              <a:t>创新能力</a:t>
            </a:r>
            <a:endParaRPr lang="en-US" altLang="zh-CN" sz="2400" b="1" dirty="0">
              <a:solidFill>
                <a:srgbClr val="EAD074">
                  <a:alpha val="99000"/>
                </a:srgbClr>
              </a:solidFill>
              <a:latin typeface="微软雅黑" panose="020B0503020204020204" pitchFamily="34" charset="-122"/>
              <a:ea typeface="微软雅黑" panose="020B0503020204020204" pitchFamily="34" charset="-122"/>
            </a:endParaRPr>
          </a:p>
          <a:p>
            <a:r>
              <a:rPr lang="zh-CN" altLang="en-US" sz="1600" b="1" dirty="0">
                <a:solidFill>
                  <a:srgbClr val="EAD074">
                    <a:alpha val="99000"/>
                  </a:srgbClr>
                </a:solidFill>
                <a:latin typeface="微软雅黑" panose="020B0503020204020204" pitchFamily="34" charset="-122"/>
                <a:ea typeface="微软雅黑" panose="020B0503020204020204" pitchFamily="34" charset="-122"/>
              </a:rPr>
              <a:t>点击此处添加文本</a:t>
            </a:r>
            <a:endParaRPr lang="zh-CN" altLang="en-US" sz="1600" b="1" dirty="0">
              <a:solidFill>
                <a:srgbClr val="EAD074">
                  <a:alpha val="99000"/>
                </a:srgbClr>
              </a:solidFill>
              <a:latin typeface="微软雅黑" panose="020B0503020204020204" pitchFamily="34" charset="-122"/>
              <a:ea typeface="微软雅黑" panose="020B0503020204020204" pitchFamily="34" charset="-122"/>
            </a:endParaRPr>
          </a:p>
        </p:txBody>
      </p:sp>
      <p:sp>
        <p:nvSpPr>
          <p:cNvPr id="113" name="圆角矩形 11"/>
          <p:cNvSpPr/>
          <p:nvPr/>
        </p:nvSpPr>
        <p:spPr>
          <a:xfrm>
            <a:off x="4999789" y="2281480"/>
            <a:ext cx="1923854" cy="478990"/>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solidFill>
                  <a:srgbClr val="EAD074">
                    <a:alpha val="99000"/>
                  </a:srgbClr>
                </a:solidFill>
                <a:latin typeface="微软雅黑" panose="020B0503020204020204" pitchFamily="34" charset="-122"/>
                <a:ea typeface="微软雅黑" panose="020B0503020204020204" pitchFamily="34" charset="-122"/>
              </a:rPr>
              <a:t>协调能力</a:t>
            </a:r>
            <a:endParaRPr lang="en-US" altLang="zh-CN" sz="2400" b="1" dirty="0">
              <a:solidFill>
                <a:srgbClr val="EAD074">
                  <a:alpha val="99000"/>
                </a:srgbClr>
              </a:solidFill>
              <a:latin typeface="微软雅黑" panose="020B0503020204020204" pitchFamily="34" charset="-122"/>
              <a:ea typeface="微软雅黑" panose="020B0503020204020204" pitchFamily="34" charset="-122"/>
            </a:endParaRPr>
          </a:p>
          <a:p>
            <a:r>
              <a:rPr lang="zh-CN" altLang="en-US" sz="1600" b="1" dirty="0">
                <a:solidFill>
                  <a:srgbClr val="EAD074">
                    <a:alpha val="99000"/>
                  </a:srgbClr>
                </a:solidFill>
                <a:latin typeface="微软雅黑" panose="020B0503020204020204" pitchFamily="34" charset="-122"/>
                <a:ea typeface="微软雅黑" panose="020B0503020204020204" pitchFamily="34" charset="-122"/>
              </a:rPr>
              <a:t>点击此处添加文本</a:t>
            </a:r>
            <a:endParaRPr lang="zh-CN" altLang="en-US" sz="1600" b="1" dirty="0">
              <a:solidFill>
                <a:srgbClr val="EAD074">
                  <a:alpha val="99000"/>
                </a:srgbClr>
              </a:solidFill>
              <a:latin typeface="微软雅黑" panose="020B0503020204020204" pitchFamily="34" charset="-122"/>
              <a:ea typeface="微软雅黑" panose="020B0503020204020204" pitchFamily="34" charset="-122"/>
            </a:endParaRPr>
          </a:p>
        </p:txBody>
      </p:sp>
      <p:sp>
        <p:nvSpPr>
          <p:cNvPr id="114" name="圆角矩形 11"/>
          <p:cNvSpPr/>
          <p:nvPr/>
        </p:nvSpPr>
        <p:spPr>
          <a:xfrm>
            <a:off x="7104264" y="4850961"/>
            <a:ext cx="1923854" cy="478990"/>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solidFill>
                  <a:srgbClr val="EAD074">
                    <a:alpha val="99000"/>
                  </a:srgbClr>
                </a:solidFill>
                <a:latin typeface="微软雅黑" panose="020B0503020204020204" pitchFamily="34" charset="-122"/>
                <a:ea typeface="微软雅黑" panose="020B0503020204020204" pitchFamily="34" charset="-122"/>
              </a:rPr>
              <a:t>协作能力</a:t>
            </a:r>
            <a:endParaRPr lang="en-US" altLang="zh-CN" sz="2400" b="1" dirty="0">
              <a:solidFill>
                <a:srgbClr val="EAD074">
                  <a:alpha val="99000"/>
                </a:srgbClr>
              </a:solidFill>
              <a:latin typeface="微软雅黑" panose="020B0503020204020204" pitchFamily="34" charset="-122"/>
              <a:ea typeface="微软雅黑" panose="020B0503020204020204" pitchFamily="34" charset="-122"/>
            </a:endParaRPr>
          </a:p>
          <a:p>
            <a:r>
              <a:rPr lang="zh-CN" altLang="en-US" sz="1600" b="1" dirty="0">
                <a:solidFill>
                  <a:srgbClr val="EAD074">
                    <a:alpha val="99000"/>
                  </a:srgbClr>
                </a:solidFill>
                <a:latin typeface="微软雅黑" panose="020B0503020204020204" pitchFamily="34" charset="-122"/>
                <a:ea typeface="微软雅黑" panose="020B0503020204020204" pitchFamily="34" charset="-122"/>
              </a:rPr>
              <a:t>点击此处添加文本</a:t>
            </a:r>
            <a:endParaRPr lang="zh-CN" altLang="en-US" sz="1600" b="1" dirty="0">
              <a:solidFill>
                <a:srgbClr val="EAD074">
                  <a:alpha val="99000"/>
                </a:srgbClr>
              </a:solidFill>
              <a:latin typeface="微软雅黑" panose="020B0503020204020204" pitchFamily="34" charset="-122"/>
              <a:ea typeface="微软雅黑" panose="020B0503020204020204" pitchFamily="34" charset="-122"/>
            </a:endParaRPr>
          </a:p>
        </p:txBody>
      </p:sp>
      <p:sp>
        <p:nvSpPr>
          <p:cNvPr id="115" name="圆角矩形 11"/>
          <p:cNvSpPr/>
          <p:nvPr/>
        </p:nvSpPr>
        <p:spPr>
          <a:xfrm>
            <a:off x="8847497" y="2565378"/>
            <a:ext cx="1923854" cy="478990"/>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solidFill>
                  <a:srgbClr val="EAD074">
                    <a:alpha val="99000"/>
                  </a:srgbClr>
                </a:solidFill>
                <a:latin typeface="微软雅黑" panose="020B0503020204020204" pitchFamily="34" charset="-122"/>
                <a:ea typeface="微软雅黑" panose="020B0503020204020204" pitchFamily="34" charset="-122"/>
              </a:rPr>
              <a:t>善用人才</a:t>
            </a:r>
            <a:endParaRPr lang="en-US" altLang="zh-CN" sz="2400" b="1" dirty="0">
              <a:solidFill>
                <a:srgbClr val="EAD074">
                  <a:alpha val="99000"/>
                </a:srgbClr>
              </a:solidFill>
              <a:latin typeface="微软雅黑" panose="020B0503020204020204" pitchFamily="34" charset="-122"/>
              <a:ea typeface="微软雅黑" panose="020B0503020204020204" pitchFamily="34" charset="-122"/>
            </a:endParaRPr>
          </a:p>
          <a:p>
            <a:r>
              <a:rPr lang="zh-CN" altLang="en-US" sz="1600" b="1" dirty="0">
                <a:solidFill>
                  <a:srgbClr val="EAD074">
                    <a:alpha val="99000"/>
                  </a:srgbClr>
                </a:solidFill>
                <a:latin typeface="微软雅黑" panose="020B0503020204020204" pitchFamily="34" charset="-122"/>
                <a:ea typeface="微软雅黑" panose="020B0503020204020204" pitchFamily="34" charset="-122"/>
              </a:rPr>
              <a:t>点击此处添加文本</a:t>
            </a:r>
            <a:endParaRPr lang="zh-CN" altLang="en-US" sz="1600" b="1" dirty="0">
              <a:solidFill>
                <a:srgbClr val="EAD074">
                  <a:alpha val="99000"/>
                </a:srgbClr>
              </a:solidFill>
              <a:latin typeface="微软雅黑" panose="020B0503020204020204" pitchFamily="34" charset="-122"/>
              <a:ea typeface="微软雅黑" panose="020B0503020204020204" pitchFamily="34" charset="-122"/>
            </a:endParaRPr>
          </a:p>
        </p:txBody>
      </p:sp>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p:cTn id="7" dur="500" fill="hold"/>
                                        <p:tgtEl>
                                          <p:spTgt spid="72"/>
                                        </p:tgtEl>
                                        <p:attrNameLst>
                                          <p:attrName>ppt_w</p:attrName>
                                        </p:attrNameLst>
                                      </p:cBhvr>
                                      <p:tavLst>
                                        <p:tav tm="0">
                                          <p:val>
                                            <p:fltVal val="0"/>
                                          </p:val>
                                        </p:tav>
                                        <p:tav tm="100000">
                                          <p:val>
                                            <p:strVal val="#ppt_w"/>
                                          </p:val>
                                        </p:tav>
                                      </p:tavLst>
                                    </p:anim>
                                    <p:anim calcmode="lin" valueType="num">
                                      <p:cBhvr>
                                        <p:cTn id="8" dur="500" fill="hold"/>
                                        <p:tgtEl>
                                          <p:spTgt spid="72"/>
                                        </p:tgtEl>
                                        <p:attrNameLst>
                                          <p:attrName>ppt_h</p:attrName>
                                        </p:attrNameLst>
                                      </p:cBhvr>
                                      <p:tavLst>
                                        <p:tav tm="0">
                                          <p:val>
                                            <p:fltVal val="0"/>
                                          </p:val>
                                        </p:tav>
                                        <p:tav tm="100000">
                                          <p:val>
                                            <p:strVal val="#ppt_h"/>
                                          </p:val>
                                        </p:tav>
                                      </p:tavLst>
                                    </p:anim>
                                    <p:animEffect transition="in" filter="fade">
                                      <p:cBhvr>
                                        <p:cTn id="9" dur="500"/>
                                        <p:tgtEl>
                                          <p:spTgt spid="7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3"/>
                                        </p:tgtEl>
                                        <p:attrNameLst>
                                          <p:attrName>style.visibility</p:attrName>
                                        </p:attrNameLst>
                                      </p:cBhvr>
                                      <p:to>
                                        <p:strVal val="visible"/>
                                      </p:to>
                                    </p:set>
                                    <p:anim calcmode="lin" valueType="num">
                                      <p:cBhvr additive="base">
                                        <p:cTn id="14" dur="500" fill="hold"/>
                                        <p:tgtEl>
                                          <p:spTgt spid="73"/>
                                        </p:tgtEl>
                                        <p:attrNameLst>
                                          <p:attrName>ppt_x</p:attrName>
                                        </p:attrNameLst>
                                      </p:cBhvr>
                                      <p:tavLst>
                                        <p:tav tm="0">
                                          <p:val>
                                            <p:strVal val="#ppt_x"/>
                                          </p:val>
                                        </p:tav>
                                        <p:tav tm="100000">
                                          <p:val>
                                            <p:strVal val="#ppt_x"/>
                                          </p:val>
                                        </p:tav>
                                      </p:tavLst>
                                    </p:anim>
                                    <p:anim calcmode="lin" valueType="num">
                                      <p:cBhvr additive="base">
                                        <p:cTn id="15" dur="500" fill="hold"/>
                                        <p:tgtEl>
                                          <p:spTgt spid="73"/>
                                        </p:tgtEl>
                                        <p:attrNameLst>
                                          <p:attrName>ppt_y</p:attrName>
                                        </p:attrNameLst>
                                      </p:cBhvr>
                                      <p:tavLst>
                                        <p:tav tm="0">
                                          <p:val>
                                            <p:strVal val="1+#ppt_h/2"/>
                                          </p:val>
                                        </p:tav>
                                        <p:tav tm="100000">
                                          <p:val>
                                            <p:strVal val="#ppt_y"/>
                                          </p:val>
                                        </p:tav>
                                      </p:tavLst>
                                    </p:anim>
                                  </p:childTnLst>
                                </p:cTn>
                              </p:par>
                              <p:par>
                                <p:cTn id="16" presetID="8" presetClass="emph" presetSubtype="0" fill="hold" nodeType="withEffect">
                                  <p:stCondLst>
                                    <p:cond delay="0"/>
                                  </p:stCondLst>
                                  <p:childTnLst>
                                    <p:animRot by="43200000">
                                      <p:cBhvr>
                                        <p:cTn id="17" dur="2000" fill="hold"/>
                                        <p:tgtEl>
                                          <p:spTgt spid="73"/>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75"/>
                                        </p:tgtEl>
                                        <p:attrNameLst>
                                          <p:attrName>style.visibility</p:attrName>
                                        </p:attrNameLst>
                                      </p:cBhvr>
                                      <p:to>
                                        <p:strVal val="visible"/>
                                      </p:to>
                                    </p:set>
                                    <p:animEffect transition="in" filter="fade">
                                      <p:cBhvr>
                                        <p:cTn id="22" dur="1000"/>
                                        <p:tgtEl>
                                          <p:spTgt spid="75"/>
                                        </p:tgtEl>
                                      </p:cBhvr>
                                    </p:animEffect>
                                    <p:anim calcmode="lin" valueType="num">
                                      <p:cBhvr>
                                        <p:cTn id="23" dur="1000" fill="hold"/>
                                        <p:tgtEl>
                                          <p:spTgt spid="75"/>
                                        </p:tgtEl>
                                        <p:attrNameLst>
                                          <p:attrName>ppt_x</p:attrName>
                                        </p:attrNameLst>
                                      </p:cBhvr>
                                      <p:tavLst>
                                        <p:tav tm="0">
                                          <p:val>
                                            <p:strVal val="#ppt_x"/>
                                          </p:val>
                                        </p:tav>
                                        <p:tav tm="100000">
                                          <p:val>
                                            <p:strVal val="#ppt_x"/>
                                          </p:val>
                                        </p:tav>
                                      </p:tavLst>
                                    </p:anim>
                                    <p:anim calcmode="lin" valueType="num">
                                      <p:cBhvr>
                                        <p:cTn id="24" dur="1000" fill="hold"/>
                                        <p:tgtEl>
                                          <p:spTgt spid="75"/>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fade">
                                      <p:cBhvr>
                                        <p:cTn id="27" dur="1000"/>
                                        <p:tgtEl>
                                          <p:spTgt spid="76"/>
                                        </p:tgtEl>
                                      </p:cBhvr>
                                    </p:animEffect>
                                    <p:anim calcmode="lin" valueType="num">
                                      <p:cBhvr>
                                        <p:cTn id="28" dur="1000" fill="hold"/>
                                        <p:tgtEl>
                                          <p:spTgt spid="76"/>
                                        </p:tgtEl>
                                        <p:attrNameLst>
                                          <p:attrName>ppt_x</p:attrName>
                                        </p:attrNameLst>
                                      </p:cBhvr>
                                      <p:tavLst>
                                        <p:tav tm="0">
                                          <p:val>
                                            <p:strVal val="#ppt_x"/>
                                          </p:val>
                                        </p:tav>
                                        <p:tav tm="100000">
                                          <p:val>
                                            <p:strVal val="#ppt_x"/>
                                          </p:val>
                                        </p:tav>
                                      </p:tavLst>
                                    </p:anim>
                                    <p:anim calcmode="lin" valueType="num">
                                      <p:cBhvr>
                                        <p:cTn id="29"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2" presetClass="emph" presetSubtype="0" fill="hold" nodeType="clickEffect">
                                  <p:stCondLst>
                                    <p:cond delay="0"/>
                                  </p:stCondLst>
                                  <p:childTnLst>
                                    <p:animRot by="120000">
                                      <p:cBhvr>
                                        <p:cTn id="33" dur="100" fill="hold">
                                          <p:stCondLst>
                                            <p:cond delay="0"/>
                                          </p:stCondLst>
                                        </p:cTn>
                                        <p:tgtEl>
                                          <p:spTgt spid="75"/>
                                        </p:tgtEl>
                                        <p:attrNameLst>
                                          <p:attrName>r</p:attrName>
                                        </p:attrNameLst>
                                      </p:cBhvr>
                                    </p:animRot>
                                    <p:animRot by="-240000">
                                      <p:cBhvr>
                                        <p:cTn id="34" dur="200" fill="hold">
                                          <p:stCondLst>
                                            <p:cond delay="200"/>
                                          </p:stCondLst>
                                        </p:cTn>
                                        <p:tgtEl>
                                          <p:spTgt spid="75"/>
                                        </p:tgtEl>
                                        <p:attrNameLst>
                                          <p:attrName>r</p:attrName>
                                        </p:attrNameLst>
                                      </p:cBhvr>
                                    </p:animRot>
                                    <p:animRot by="240000">
                                      <p:cBhvr>
                                        <p:cTn id="35" dur="200" fill="hold">
                                          <p:stCondLst>
                                            <p:cond delay="400"/>
                                          </p:stCondLst>
                                        </p:cTn>
                                        <p:tgtEl>
                                          <p:spTgt spid="75"/>
                                        </p:tgtEl>
                                        <p:attrNameLst>
                                          <p:attrName>r</p:attrName>
                                        </p:attrNameLst>
                                      </p:cBhvr>
                                    </p:animRot>
                                    <p:animRot by="-240000">
                                      <p:cBhvr>
                                        <p:cTn id="36" dur="200" fill="hold">
                                          <p:stCondLst>
                                            <p:cond delay="600"/>
                                          </p:stCondLst>
                                        </p:cTn>
                                        <p:tgtEl>
                                          <p:spTgt spid="75"/>
                                        </p:tgtEl>
                                        <p:attrNameLst>
                                          <p:attrName>r</p:attrName>
                                        </p:attrNameLst>
                                      </p:cBhvr>
                                    </p:animRot>
                                    <p:animRot by="120000">
                                      <p:cBhvr>
                                        <p:cTn id="37" dur="200" fill="hold">
                                          <p:stCondLst>
                                            <p:cond delay="800"/>
                                          </p:stCondLst>
                                        </p:cTn>
                                        <p:tgtEl>
                                          <p:spTgt spid="75"/>
                                        </p:tgtEl>
                                        <p:attrNameLst>
                                          <p:attrName>r</p:attrName>
                                        </p:attrNameLst>
                                      </p:cBhvr>
                                    </p:animRot>
                                  </p:childTnLst>
                                </p:cTn>
                              </p:par>
                              <p:par>
                                <p:cTn id="38" presetID="32" presetClass="emph" presetSubtype="0" fill="hold" nodeType="withEffect">
                                  <p:stCondLst>
                                    <p:cond delay="0"/>
                                  </p:stCondLst>
                                  <p:childTnLst>
                                    <p:animRot by="120000">
                                      <p:cBhvr>
                                        <p:cTn id="39" dur="100" fill="hold">
                                          <p:stCondLst>
                                            <p:cond delay="0"/>
                                          </p:stCondLst>
                                        </p:cTn>
                                        <p:tgtEl>
                                          <p:spTgt spid="76"/>
                                        </p:tgtEl>
                                        <p:attrNameLst>
                                          <p:attrName>r</p:attrName>
                                        </p:attrNameLst>
                                      </p:cBhvr>
                                    </p:animRot>
                                    <p:animRot by="-240000">
                                      <p:cBhvr>
                                        <p:cTn id="40" dur="200" fill="hold">
                                          <p:stCondLst>
                                            <p:cond delay="200"/>
                                          </p:stCondLst>
                                        </p:cTn>
                                        <p:tgtEl>
                                          <p:spTgt spid="76"/>
                                        </p:tgtEl>
                                        <p:attrNameLst>
                                          <p:attrName>r</p:attrName>
                                        </p:attrNameLst>
                                      </p:cBhvr>
                                    </p:animRot>
                                    <p:animRot by="240000">
                                      <p:cBhvr>
                                        <p:cTn id="41" dur="200" fill="hold">
                                          <p:stCondLst>
                                            <p:cond delay="400"/>
                                          </p:stCondLst>
                                        </p:cTn>
                                        <p:tgtEl>
                                          <p:spTgt spid="76"/>
                                        </p:tgtEl>
                                        <p:attrNameLst>
                                          <p:attrName>r</p:attrName>
                                        </p:attrNameLst>
                                      </p:cBhvr>
                                    </p:animRot>
                                    <p:animRot by="-240000">
                                      <p:cBhvr>
                                        <p:cTn id="42" dur="200" fill="hold">
                                          <p:stCondLst>
                                            <p:cond delay="600"/>
                                          </p:stCondLst>
                                        </p:cTn>
                                        <p:tgtEl>
                                          <p:spTgt spid="76"/>
                                        </p:tgtEl>
                                        <p:attrNameLst>
                                          <p:attrName>r</p:attrName>
                                        </p:attrNameLst>
                                      </p:cBhvr>
                                    </p:animRot>
                                    <p:animRot by="120000">
                                      <p:cBhvr>
                                        <p:cTn id="43" dur="200" fill="hold">
                                          <p:stCondLst>
                                            <p:cond delay="800"/>
                                          </p:stCondLst>
                                        </p:cTn>
                                        <p:tgtEl>
                                          <p:spTgt spid="76"/>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74"/>
                                        </p:tgtEl>
                                        <p:attrNameLst>
                                          <p:attrName>style.visibility</p:attrName>
                                        </p:attrNameLst>
                                      </p:cBhvr>
                                      <p:to>
                                        <p:strVal val="visible"/>
                                      </p:to>
                                    </p:set>
                                    <p:anim calcmode="lin" valueType="num">
                                      <p:cBhvr additive="base">
                                        <p:cTn id="48" dur="500" fill="hold"/>
                                        <p:tgtEl>
                                          <p:spTgt spid="74"/>
                                        </p:tgtEl>
                                        <p:attrNameLst>
                                          <p:attrName>ppt_x</p:attrName>
                                        </p:attrNameLst>
                                      </p:cBhvr>
                                      <p:tavLst>
                                        <p:tav tm="0">
                                          <p:val>
                                            <p:strVal val="#ppt_x"/>
                                          </p:val>
                                        </p:tav>
                                        <p:tav tm="100000">
                                          <p:val>
                                            <p:strVal val="#ppt_x"/>
                                          </p:val>
                                        </p:tav>
                                      </p:tavLst>
                                    </p:anim>
                                    <p:anim calcmode="lin" valueType="num">
                                      <p:cBhvr additive="base">
                                        <p:cTn id="49"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77"/>
                                        </p:tgtEl>
                                        <p:attrNameLst>
                                          <p:attrName>style.visibility</p:attrName>
                                        </p:attrNameLst>
                                      </p:cBhvr>
                                      <p:to>
                                        <p:strVal val="visible"/>
                                      </p:to>
                                    </p:set>
                                    <p:anim calcmode="lin" valueType="num">
                                      <p:cBhvr additive="base">
                                        <p:cTn id="54" dur="500" fill="hold"/>
                                        <p:tgtEl>
                                          <p:spTgt spid="77"/>
                                        </p:tgtEl>
                                        <p:attrNameLst>
                                          <p:attrName>ppt_x</p:attrName>
                                        </p:attrNameLst>
                                      </p:cBhvr>
                                      <p:tavLst>
                                        <p:tav tm="0">
                                          <p:val>
                                            <p:strVal val="#ppt_x"/>
                                          </p:val>
                                        </p:tav>
                                        <p:tav tm="100000">
                                          <p:val>
                                            <p:strVal val="#ppt_x"/>
                                          </p:val>
                                        </p:tav>
                                      </p:tavLst>
                                    </p:anim>
                                    <p:anim calcmode="lin" valueType="num">
                                      <p:cBhvr additive="base">
                                        <p:cTn id="55"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3" presetClass="entr" presetSubtype="288" fill="hold" nodeType="clickEffect">
                                  <p:stCondLst>
                                    <p:cond delay="0"/>
                                  </p:stCondLst>
                                  <p:childTnLst>
                                    <p:set>
                                      <p:cBhvr>
                                        <p:cTn id="59" dur="1" fill="hold">
                                          <p:stCondLst>
                                            <p:cond delay="0"/>
                                          </p:stCondLst>
                                        </p:cTn>
                                        <p:tgtEl>
                                          <p:spTgt spid="83"/>
                                        </p:tgtEl>
                                        <p:attrNameLst>
                                          <p:attrName>style.visibility</p:attrName>
                                        </p:attrNameLst>
                                      </p:cBhvr>
                                      <p:to>
                                        <p:strVal val="visible"/>
                                      </p:to>
                                    </p:set>
                                    <p:anim calcmode="lin" valueType="num">
                                      <p:cBhvr>
                                        <p:cTn id="60" dur="500" fill="hold"/>
                                        <p:tgtEl>
                                          <p:spTgt spid="83"/>
                                        </p:tgtEl>
                                        <p:attrNameLst>
                                          <p:attrName>ppt_w</p:attrName>
                                        </p:attrNameLst>
                                      </p:cBhvr>
                                      <p:tavLst>
                                        <p:tav tm="0">
                                          <p:val>
                                            <p:strVal val="4/3*#ppt_w"/>
                                          </p:val>
                                        </p:tav>
                                        <p:tav tm="100000">
                                          <p:val>
                                            <p:strVal val="#ppt_w"/>
                                          </p:val>
                                        </p:tav>
                                      </p:tavLst>
                                    </p:anim>
                                    <p:anim calcmode="lin" valueType="num">
                                      <p:cBhvr>
                                        <p:cTn id="61" dur="500" fill="hold"/>
                                        <p:tgtEl>
                                          <p:spTgt spid="83"/>
                                        </p:tgtEl>
                                        <p:attrNameLst>
                                          <p:attrName>ppt_h</p:attrName>
                                        </p:attrNameLst>
                                      </p:cBhvr>
                                      <p:tavLst>
                                        <p:tav tm="0">
                                          <p:val>
                                            <p:strVal val="4/3*#ppt_h"/>
                                          </p:val>
                                        </p:tav>
                                        <p:tav tm="100000">
                                          <p:val>
                                            <p:strVal val="#ppt_h"/>
                                          </p:val>
                                        </p:tav>
                                      </p:tavLst>
                                    </p:anim>
                                  </p:childTnLst>
                                </p:cTn>
                              </p:par>
                              <p:par>
                                <p:cTn id="62" presetID="2" presetClass="entr" presetSubtype="8" fill="hold" grpId="0" nodeType="withEffect">
                                  <p:stCondLst>
                                    <p:cond delay="0"/>
                                  </p:stCondLst>
                                  <p:childTnLst>
                                    <p:set>
                                      <p:cBhvr>
                                        <p:cTn id="63" dur="1" fill="hold">
                                          <p:stCondLst>
                                            <p:cond delay="0"/>
                                          </p:stCondLst>
                                        </p:cTn>
                                        <p:tgtEl>
                                          <p:spTgt spid="80"/>
                                        </p:tgtEl>
                                        <p:attrNameLst>
                                          <p:attrName>style.visibility</p:attrName>
                                        </p:attrNameLst>
                                      </p:cBhvr>
                                      <p:to>
                                        <p:strVal val="visible"/>
                                      </p:to>
                                    </p:set>
                                    <p:anim calcmode="lin" valueType="num">
                                      <p:cBhvr additive="base">
                                        <p:cTn id="64" dur="500" fill="hold"/>
                                        <p:tgtEl>
                                          <p:spTgt spid="80"/>
                                        </p:tgtEl>
                                        <p:attrNameLst>
                                          <p:attrName>ppt_x</p:attrName>
                                        </p:attrNameLst>
                                      </p:cBhvr>
                                      <p:tavLst>
                                        <p:tav tm="0">
                                          <p:val>
                                            <p:strVal val="0-#ppt_w/2"/>
                                          </p:val>
                                        </p:tav>
                                        <p:tav tm="100000">
                                          <p:val>
                                            <p:strVal val="#ppt_x"/>
                                          </p:val>
                                        </p:tav>
                                      </p:tavLst>
                                    </p:anim>
                                    <p:anim calcmode="lin" valueType="num">
                                      <p:cBhvr additive="base">
                                        <p:cTn id="65" dur="500" fill="hold"/>
                                        <p:tgtEl>
                                          <p:spTgt spid="80"/>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3" presetClass="entr" presetSubtype="288" fill="hold" nodeType="clickEffect">
                                  <p:stCondLst>
                                    <p:cond delay="0"/>
                                  </p:stCondLst>
                                  <p:childTnLst>
                                    <p:set>
                                      <p:cBhvr>
                                        <p:cTn id="69" dur="1" fill="hold">
                                          <p:stCondLst>
                                            <p:cond delay="0"/>
                                          </p:stCondLst>
                                        </p:cTn>
                                        <p:tgtEl>
                                          <p:spTgt spid="88"/>
                                        </p:tgtEl>
                                        <p:attrNameLst>
                                          <p:attrName>style.visibility</p:attrName>
                                        </p:attrNameLst>
                                      </p:cBhvr>
                                      <p:to>
                                        <p:strVal val="visible"/>
                                      </p:to>
                                    </p:set>
                                    <p:anim calcmode="lin" valueType="num">
                                      <p:cBhvr>
                                        <p:cTn id="70" dur="500" fill="hold"/>
                                        <p:tgtEl>
                                          <p:spTgt spid="88"/>
                                        </p:tgtEl>
                                        <p:attrNameLst>
                                          <p:attrName>ppt_w</p:attrName>
                                        </p:attrNameLst>
                                      </p:cBhvr>
                                      <p:tavLst>
                                        <p:tav tm="0">
                                          <p:val>
                                            <p:strVal val="4/3*#ppt_w"/>
                                          </p:val>
                                        </p:tav>
                                        <p:tav tm="100000">
                                          <p:val>
                                            <p:strVal val="#ppt_w"/>
                                          </p:val>
                                        </p:tav>
                                      </p:tavLst>
                                    </p:anim>
                                    <p:anim calcmode="lin" valueType="num">
                                      <p:cBhvr>
                                        <p:cTn id="71" dur="500" fill="hold"/>
                                        <p:tgtEl>
                                          <p:spTgt spid="88"/>
                                        </p:tgtEl>
                                        <p:attrNameLst>
                                          <p:attrName>ppt_h</p:attrName>
                                        </p:attrNameLst>
                                      </p:cBhvr>
                                      <p:tavLst>
                                        <p:tav tm="0">
                                          <p:val>
                                            <p:strVal val="4/3*#ppt_h"/>
                                          </p:val>
                                        </p:tav>
                                        <p:tav tm="100000">
                                          <p:val>
                                            <p:strVal val="#ppt_h"/>
                                          </p:val>
                                        </p:tav>
                                      </p:tavLst>
                                    </p:anim>
                                  </p:childTnLst>
                                </p:cTn>
                              </p:par>
                            </p:childTnLst>
                          </p:cTn>
                        </p:par>
                      </p:childTnLst>
                    </p:cTn>
                  </p:par>
                  <p:par>
                    <p:cTn id="72" fill="hold">
                      <p:stCondLst>
                        <p:cond delay="indefinite"/>
                      </p:stCondLst>
                      <p:childTnLst>
                        <p:par>
                          <p:cTn id="73" fill="hold">
                            <p:stCondLst>
                              <p:cond delay="0"/>
                            </p:stCondLst>
                            <p:childTnLst>
                              <p:par>
                                <p:cTn id="74" presetID="23" presetClass="entr" presetSubtype="288" fill="hold" nodeType="click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strVal val="4/3*#ppt_w"/>
                                          </p:val>
                                        </p:tav>
                                        <p:tav tm="100000">
                                          <p:val>
                                            <p:strVal val="#ppt_w"/>
                                          </p:val>
                                        </p:tav>
                                      </p:tavLst>
                                    </p:anim>
                                    <p:anim calcmode="lin" valueType="num">
                                      <p:cBhvr>
                                        <p:cTn id="77" dur="500" fill="hold"/>
                                        <p:tgtEl>
                                          <p:spTgt spid="93"/>
                                        </p:tgtEl>
                                        <p:attrNameLst>
                                          <p:attrName>ppt_h</p:attrName>
                                        </p:attrNameLst>
                                      </p:cBhvr>
                                      <p:tavLst>
                                        <p:tav tm="0">
                                          <p:val>
                                            <p:strVal val="4/3*#ppt_h"/>
                                          </p:val>
                                        </p:tav>
                                        <p:tav tm="100000">
                                          <p:val>
                                            <p:strVal val="#ppt_h"/>
                                          </p:val>
                                        </p:tav>
                                      </p:tavLst>
                                    </p:anim>
                                  </p:childTnLst>
                                </p:cTn>
                              </p:par>
                            </p:childTnLst>
                          </p:cTn>
                        </p:par>
                      </p:childTnLst>
                    </p:cTn>
                  </p:par>
                  <p:par>
                    <p:cTn id="78" fill="hold">
                      <p:stCondLst>
                        <p:cond delay="indefinite"/>
                      </p:stCondLst>
                      <p:childTnLst>
                        <p:par>
                          <p:cTn id="79" fill="hold">
                            <p:stCondLst>
                              <p:cond delay="0"/>
                            </p:stCondLst>
                            <p:childTnLst>
                              <p:par>
                                <p:cTn id="80" presetID="23" presetClass="entr" presetSubtype="288" fill="hold" nodeType="click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p:cTn id="82" dur="500" fill="hold"/>
                                        <p:tgtEl>
                                          <p:spTgt spid="98"/>
                                        </p:tgtEl>
                                        <p:attrNameLst>
                                          <p:attrName>ppt_w</p:attrName>
                                        </p:attrNameLst>
                                      </p:cBhvr>
                                      <p:tavLst>
                                        <p:tav tm="0">
                                          <p:val>
                                            <p:strVal val="4/3*#ppt_w"/>
                                          </p:val>
                                        </p:tav>
                                        <p:tav tm="100000">
                                          <p:val>
                                            <p:strVal val="#ppt_w"/>
                                          </p:val>
                                        </p:tav>
                                      </p:tavLst>
                                    </p:anim>
                                    <p:anim calcmode="lin" valueType="num">
                                      <p:cBhvr>
                                        <p:cTn id="83" dur="500" fill="hold"/>
                                        <p:tgtEl>
                                          <p:spTgt spid="98"/>
                                        </p:tgtEl>
                                        <p:attrNameLst>
                                          <p:attrName>ppt_h</p:attrName>
                                        </p:attrNameLst>
                                      </p:cBhvr>
                                      <p:tavLst>
                                        <p:tav tm="0">
                                          <p:val>
                                            <p:strVal val="4/3*#ppt_h"/>
                                          </p:val>
                                        </p:tav>
                                        <p:tav tm="100000">
                                          <p:val>
                                            <p:strVal val="#ppt_h"/>
                                          </p:val>
                                        </p:tav>
                                      </p:tavLst>
                                    </p:anim>
                                  </p:childTnLst>
                                </p:cTn>
                              </p:par>
                            </p:childTnLst>
                          </p:cTn>
                        </p:par>
                      </p:childTnLst>
                    </p:cTn>
                  </p:par>
                  <p:par>
                    <p:cTn id="84" fill="hold">
                      <p:stCondLst>
                        <p:cond delay="indefinite"/>
                      </p:stCondLst>
                      <p:childTnLst>
                        <p:par>
                          <p:cTn id="85" fill="hold">
                            <p:stCondLst>
                              <p:cond delay="0"/>
                            </p:stCondLst>
                            <p:childTnLst>
                              <p:par>
                                <p:cTn id="86" presetID="23" presetClass="entr" presetSubtype="288" fill="hold" nodeType="clickEffect">
                                  <p:stCondLst>
                                    <p:cond delay="0"/>
                                  </p:stCondLst>
                                  <p:childTnLst>
                                    <p:set>
                                      <p:cBhvr>
                                        <p:cTn id="87" dur="1" fill="hold">
                                          <p:stCondLst>
                                            <p:cond delay="0"/>
                                          </p:stCondLst>
                                        </p:cTn>
                                        <p:tgtEl>
                                          <p:spTgt spid="107"/>
                                        </p:tgtEl>
                                        <p:attrNameLst>
                                          <p:attrName>style.visibility</p:attrName>
                                        </p:attrNameLst>
                                      </p:cBhvr>
                                      <p:to>
                                        <p:strVal val="visible"/>
                                      </p:to>
                                    </p:set>
                                    <p:anim calcmode="lin" valueType="num">
                                      <p:cBhvr>
                                        <p:cTn id="88" dur="500" fill="hold"/>
                                        <p:tgtEl>
                                          <p:spTgt spid="107"/>
                                        </p:tgtEl>
                                        <p:attrNameLst>
                                          <p:attrName>ppt_w</p:attrName>
                                        </p:attrNameLst>
                                      </p:cBhvr>
                                      <p:tavLst>
                                        <p:tav tm="0">
                                          <p:val>
                                            <p:strVal val="4/3*#ppt_w"/>
                                          </p:val>
                                        </p:tav>
                                        <p:tav tm="100000">
                                          <p:val>
                                            <p:strVal val="#ppt_w"/>
                                          </p:val>
                                        </p:tav>
                                      </p:tavLst>
                                    </p:anim>
                                    <p:anim calcmode="lin" valueType="num">
                                      <p:cBhvr>
                                        <p:cTn id="89" dur="500" fill="hold"/>
                                        <p:tgtEl>
                                          <p:spTgt spid="107"/>
                                        </p:tgtEl>
                                        <p:attrNameLst>
                                          <p:attrName>ppt_h</p:attrName>
                                        </p:attrNameLst>
                                      </p:cBhvr>
                                      <p:tavLst>
                                        <p:tav tm="0">
                                          <p:val>
                                            <p:strVal val="4/3*#ppt_h"/>
                                          </p:val>
                                        </p:tav>
                                        <p:tav tm="100000">
                                          <p:val>
                                            <p:strVal val="#ppt_h"/>
                                          </p:val>
                                        </p:tav>
                                      </p:tavLst>
                                    </p:anim>
                                  </p:childTnLst>
                                </p:cTn>
                              </p:par>
                              <p:par>
                                <p:cTn id="90" presetID="2" presetClass="entr" presetSubtype="8" fill="hold" grpId="0" nodeType="withEffect">
                                  <p:stCondLst>
                                    <p:cond delay="0"/>
                                  </p:stCondLst>
                                  <p:childTnLst>
                                    <p:set>
                                      <p:cBhvr>
                                        <p:cTn id="91" dur="1" fill="hold">
                                          <p:stCondLst>
                                            <p:cond delay="0"/>
                                          </p:stCondLst>
                                        </p:cTn>
                                        <p:tgtEl>
                                          <p:spTgt spid="112"/>
                                        </p:tgtEl>
                                        <p:attrNameLst>
                                          <p:attrName>style.visibility</p:attrName>
                                        </p:attrNameLst>
                                      </p:cBhvr>
                                      <p:to>
                                        <p:strVal val="visible"/>
                                      </p:to>
                                    </p:set>
                                    <p:anim calcmode="lin" valueType="num">
                                      <p:cBhvr additive="base">
                                        <p:cTn id="92" dur="500" fill="hold"/>
                                        <p:tgtEl>
                                          <p:spTgt spid="112"/>
                                        </p:tgtEl>
                                        <p:attrNameLst>
                                          <p:attrName>ppt_x</p:attrName>
                                        </p:attrNameLst>
                                      </p:cBhvr>
                                      <p:tavLst>
                                        <p:tav tm="0">
                                          <p:val>
                                            <p:strVal val="0-#ppt_w/2"/>
                                          </p:val>
                                        </p:tav>
                                        <p:tav tm="100000">
                                          <p:val>
                                            <p:strVal val="#ppt_x"/>
                                          </p:val>
                                        </p:tav>
                                      </p:tavLst>
                                    </p:anim>
                                    <p:anim calcmode="lin" valueType="num">
                                      <p:cBhvr additive="base">
                                        <p:cTn id="93" dur="500" fill="hold"/>
                                        <p:tgtEl>
                                          <p:spTgt spid="112"/>
                                        </p:tgtEl>
                                        <p:attrNameLst>
                                          <p:attrName>ppt_y</p:attrName>
                                        </p:attrNameLst>
                                      </p:cBhvr>
                                      <p:tavLst>
                                        <p:tav tm="0">
                                          <p:val>
                                            <p:strVal val="#ppt_y"/>
                                          </p:val>
                                        </p:tav>
                                        <p:tav tm="100000">
                                          <p:val>
                                            <p:strVal val="#ppt_y"/>
                                          </p:val>
                                        </p:tav>
                                      </p:tavLst>
                                    </p:anim>
                                  </p:childTnLst>
                                </p:cTn>
                              </p:par>
                              <p:par>
                                <p:cTn id="94" presetID="2" presetClass="entr" presetSubtype="8" fill="hold" grpId="0" nodeType="withEffect">
                                  <p:stCondLst>
                                    <p:cond delay="0"/>
                                  </p:stCondLst>
                                  <p:childTnLst>
                                    <p:set>
                                      <p:cBhvr>
                                        <p:cTn id="95" dur="1" fill="hold">
                                          <p:stCondLst>
                                            <p:cond delay="0"/>
                                          </p:stCondLst>
                                        </p:cTn>
                                        <p:tgtEl>
                                          <p:spTgt spid="113"/>
                                        </p:tgtEl>
                                        <p:attrNameLst>
                                          <p:attrName>style.visibility</p:attrName>
                                        </p:attrNameLst>
                                      </p:cBhvr>
                                      <p:to>
                                        <p:strVal val="visible"/>
                                      </p:to>
                                    </p:set>
                                    <p:anim calcmode="lin" valueType="num">
                                      <p:cBhvr additive="base">
                                        <p:cTn id="96" dur="500" fill="hold"/>
                                        <p:tgtEl>
                                          <p:spTgt spid="113"/>
                                        </p:tgtEl>
                                        <p:attrNameLst>
                                          <p:attrName>ppt_x</p:attrName>
                                        </p:attrNameLst>
                                      </p:cBhvr>
                                      <p:tavLst>
                                        <p:tav tm="0">
                                          <p:val>
                                            <p:strVal val="0-#ppt_w/2"/>
                                          </p:val>
                                        </p:tav>
                                        <p:tav tm="100000">
                                          <p:val>
                                            <p:strVal val="#ppt_x"/>
                                          </p:val>
                                        </p:tav>
                                      </p:tavLst>
                                    </p:anim>
                                    <p:anim calcmode="lin" valueType="num">
                                      <p:cBhvr additive="base">
                                        <p:cTn id="97" dur="500" fill="hold"/>
                                        <p:tgtEl>
                                          <p:spTgt spid="113"/>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114"/>
                                        </p:tgtEl>
                                        <p:attrNameLst>
                                          <p:attrName>style.visibility</p:attrName>
                                        </p:attrNameLst>
                                      </p:cBhvr>
                                      <p:to>
                                        <p:strVal val="visible"/>
                                      </p:to>
                                    </p:set>
                                    <p:anim calcmode="lin" valueType="num">
                                      <p:cBhvr additive="base">
                                        <p:cTn id="100" dur="500" fill="hold"/>
                                        <p:tgtEl>
                                          <p:spTgt spid="114"/>
                                        </p:tgtEl>
                                        <p:attrNameLst>
                                          <p:attrName>ppt_x</p:attrName>
                                        </p:attrNameLst>
                                      </p:cBhvr>
                                      <p:tavLst>
                                        <p:tav tm="0">
                                          <p:val>
                                            <p:strVal val="0-#ppt_w/2"/>
                                          </p:val>
                                        </p:tav>
                                        <p:tav tm="100000">
                                          <p:val>
                                            <p:strVal val="#ppt_x"/>
                                          </p:val>
                                        </p:tav>
                                      </p:tavLst>
                                    </p:anim>
                                    <p:anim calcmode="lin" valueType="num">
                                      <p:cBhvr additive="base">
                                        <p:cTn id="101" dur="500" fill="hold"/>
                                        <p:tgtEl>
                                          <p:spTgt spid="114"/>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15"/>
                                        </p:tgtEl>
                                        <p:attrNameLst>
                                          <p:attrName>style.visibility</p:attrName>
                                        </p:attrNameLst>
                                      </p:cBhvr>
                                      <p:to>
                                        <p:strVal val="visible"/>
                                      </p:to>
                                    </p:set>
                                    <p:anim calcmode="lin" valueType="num">
                                      <p:cBhvr additive="base">
                                        <p:cTn id="104" dur="500" fill="hold"/>
                                        <p:tgtEl>
                                          <p:spTgt spid="115"/>
                                        </p:tgtEl>
                                        <p:attrNameLst>
                                          <p:attrName>ppt_x</p:attrName>
                                        </p:attrNameLst>
                                      </p:cBhvr>
                                      <p:tavLst>
                                        <p:tav tm="0">
                                          <p:val>
                                            <p:strVal val="0-#ppt_w/2"/>
                                          </p:val>
                                        </p:tav>
                                        <p:tav tm="100000">
                                          <p:val>
                                            <p:strVal val="#ppt_x"/>
                                          </p:val>
                                        </p:tav>
                                      </p:tavLst>
                                    </p:anim>
                                    <p:anim calcmode="lin" valueType="num">
                                      <p:cBhvr additive="base">
                                        <p:cTn id="105" dur="500" fill="hold"/>
                                        <p:tgtEl>
                                          <p:spTgt spid="1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4" grpId="0"/>
      <p:bldP spid="80" grpId="0"/>
      <p:bldP spid="112" grpId="0"/>
      <p:bldP spid="113" grpId="0"/>
      <p:bldP spid="114" grpId="0"/>
      <p:bldP spid="11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lum/>
          </a:blip>
          <a:srcRect/>
          <a:stretch>
            <a:fillRect t="-6000" b="-6000"/>
          </a:stretch>
        </a:blipFill>
        <a:effectLst/>
      </p:bgPr>
    </p:bg>
    <p:spTree>
      <p:nvGrpSpPr>
        <p:cNvPr id="1" name=""/>
        <p:cNvGrpSpPr/>
        <p:nvPr/>
      </p:nvGrpSpPr>
      <p:grpSpPr>
        <a:xfrm>
          <a:off x="0" y="0"/>
          <a:ext cx="0" cy="0"/>
          <a:chOff x="0" y="0"/>
          <a:chExt cx="0" cy="0"/>
        </a:xfrm>
      </p:grpSpPr>
      <p:sp>
        <p:nvSpPr>
          <p:cNvPr id="24" name="燕尾形 17"/>
          <p:cNvSpPr/>
          <p:nvPr/>
        </p:nvSpPr>
        <p:spPr>
          <a:xfrm>
            <a:off x="2597648" y="3429716"/>
            <a:ext cx="816998" cy="887723"/>
          </a:xfrm>
          <a:prstGeom prst="chevron">
            <a:avLst>
              <a:gd name="adj" fmla="val 54429"/>
            </a:avLst>
          </a:prstGeom>
          <a:gradFill flip="none" rotWithShape="1">
            <a:gsLst>
              <a:gs pos="0">
                <a:srgbClr val="DFC168"/>
              </a:gs>
              <a:gs pos="49000">
                <a:srgbClr val="DFC168"/>
              </a:gs>
              <a:gs pos="100000">
                <a:srgbClr val="C5B774"/>
              </a:gs>
            </a:gsLst>
            <a:path path="circle">
              <a:fillToRect l="50000" t="50000" r="50000" b="5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400" fontAlgn="auto">
              <a:spcBef>
                <a:spcPts val="0"/>
              </a:spcBef>
              <a:spcAft>
                <a:spcPts val="0"/>
              </a:spcAft>
              <a:defRPr/>
            </a:pPr>
            <a:endParaRPr lang="zh-CN" altLang="en-US" sz="2490"/>
          </a:p>
        </p:txBody>
      </p:sp>
      <p:sp>
        <p:nvSpPr>
          <p:cNvPr id="25" name="燕尾形 18"/>
          <p:cNvSpPr/>
          <p:nvPr/>
        </p:nvSpPr>
        <p:spPr>
          <a:xfrm>
            <a:off x="3317732" y="3429716"/>
            <a:ext cx="818217" cy="887723"/>
          </a:xfrm>
          <a:prstGeom prst="chevron">
            <a:avLst>
              <a:gd name="adj" fmla="val 54429"/>
            </a:avLst>
          </a:prstGeom>
          <a:gradFill flip="none" rotWithShape="1">
            <a:gsLst>
              <a:gs pos="0">
                <a:srgbClr val="DFC168"/>
              </a:gs>
              <a:gs pos="49000">
                <a:srgbClr val="DFC168"/>
              </a:gs>
              <a:gs pos="100000">
                <a:srgbClr val="C5B774"/>
              </a:gs>
            </a:gsLst>
            <a:path path="circle">
              <a:fillToRect l="50000" t="50000" r="50000" b="5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400" fontAlgn="auto">
              <a:spcBef>
                <a:spcPts val="0"/>
              </a:spcBef>
              <a:spcAft>
                <a:spcPts val="0"/>
              </a:spcAft>
              <a:defRPr/>
            </a:pPr>
            <a:endParaRPr lang="zh-CN" altLang="en-US" sz="2490"/>
          </a:p>
        </p:txBody>
      </p:sp>
      <p:sp>
        <p:nvSpPr>
          <p:cNvPr id="47" name="燕尾形 19"/>
          <p:cNvSpPr/>
          <p:nvPr/>
        </p:nvSpPr>
        <p:spPr>
          <a:xfrm>
            <a:off x="4037812" y="3429716"/>
            <a:ext cx="818217" cy="887723"/>
          </a:xfrm>
          <a:prstGeom prst="chevron">
            <a:avLst>
              <a:gd name="adj" fmla="val 54429"/>
            </a:avLst>
          </a:prstGeom>
          <a:gradFill flip="none" rotWithShape="1">
            <a:gsLst>
              <a:gs pos="0">
                <a:srgbClr val="DFC168"/>
              </a:gs>
              <a:gs pos="49000">
                <a:srgbClr val="DFC168"/>
              </a:gs>
              <a:gs pos="100000">
                <a:srgbClr val="C5B774"/>
              </a:gs>
            </a:gsLst>
            <a:path path="circle">
              <a:fillToRect l="50000" t="50000" r="50000" b="5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400" fontAlgn="auto">
              <a:spcBef>
                <a:spcPts val="0"/>
              </a:spcBef>
              <a:spcAft>
                <a:spcPts val="0"/>
              </a:spcAft>
              <a:defRPr/>
            </a:pPr>
            <a:endParaRPr lang="zh-CN" altLang="en-US" sz="2490"/>
          </a:p>
        </p:txBody>
      </p:sp>
      <p:sp>
        <p:nvSpPr>
          <p:cNvPr id="48" name="燕尾形 20"/>
          <p:cNvSpPr/>
          <p:nvPr/>
        </p:nvSpPr>
        <p:spPr>
          <a:xfrm>
            <a:off x="4731763" y="3429716"/>
            <a:ext cx="818217" cy="887723"/>
          </a:xfrm>
          <a:prstGeom prst="chevron">
            <a:avLst>
              <a:gd name="adj" fmla="val 54429"/>
            </a:avLst>
          </a:prstGeom>
          <a:gradFill flip="none" rotWithShape="1">
            <a:gsLst>
              <a:gs pos="0">
                <a:srgbClr val="DFC168"/>
              </a:gs>
              <a:gs pos="49000">
                <a:srgbClr val="DFC168"/>
              </a:gs>
              <a:gs pos="100000">
                <a:srgbClr val="C5B774"/>
              </a:gs>
            </a:gsLst>
            <a:path path="circle">
              <a:fillToRect l="50000" t="50000" r="50000" b="5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400" fontAlgn="auto">
              <a:spcBef>
                <a:spcPts val="0"/>
              </a:spcBef>
              <a:spcAft>
                <a:spcPts val="0"/>
              </a:spcAft>
              <a:defRPr/>
            </a:pPr>
            <a:endParaRPr lang="zh-CN" altLang="en-US" sz="2490"/>
          </a:p>
        </p:txBody>
      </p:sp>
      <p:cxnSp>
        <p:nvCxnSpPr>
          <p:cNvPr id="49" name="直接连接符 48"/>
          <p:cNvCxnSpPr/>
          <p:nvPr/>
        </p:nvCxnSpPr>
        <p:spPr>
          <a:xfrm>
            <a:off x="4253832" y="3148786"/>
            <a:ext cx="0" cy="271405"/>
          </a:xfrm>
          <a:prstGeom prst="line">
            <a:avLst/>
          </a:prstGeom>
          <a:ln w="22225">
            <a:solidFill>
              <a:srgbClr val="E1CF9A"/>
            </a:solidFill>
            <a:headEnd type="stealth"/>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2813672" y="2512855"/>
            <a:ext cx="0" cy="910511"/>
          </a:xfrm>
          <a:prstGeom prst="line">
            <a:avLst/>
          </a:prstGeom>
          <a:ln w="22225">
            <a:solidFill>
              <a:srgbClr val="DFC168"/>
            </a:solidFill>
            <a:headEnd type="stealth"/>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flipV="1">
            <a:off x="4973912" y="4303089"/>
            <a:ext cx="29068" cy="946068"/>
          </a:xfrm>
          <a:prstGeom prst="line">
            <a:avLst/>
          </a:prstGeom>
          <a:ln w="22225">
            <a:solidFill>
              <a:srgbClr val="DFC168"/>
            </a:solidFill>
            <a:headEnd type="stealth"/>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V="1">
            <a:off x="3461744" y="4303088"/>
            <a:ext cx="0" cy="370006"/>
          </a:xfrm>
          <a:prstGeom prst="line">
            <a:avLst/>
          </a:prstGeom>
          <a:ln w="22225">
            <a:solidFill>
              <a:srgbClr val="DFC168"/>
            </a:solidFill>
            <a:headEnd type="stealth"/>
          </a:ln>
        </p:spPr>
        <p:style>
          <a:lnRef idx="1">
            <a:schemeClr val="accent1"/>
          </a:lnRef>
          <a:fillRef idx="0">
            <a:schemeClr val="accent1"/>
          </a:fillRef>
          <a:effectRef idx="0">
            <a:schemeClr val="accent1"/>
          </a:effectRef>
          <a:fontRef idx="minor">
            <a:schemeClr val="tx1"/>
          </a:fontRef>
        </p:style>
      </p:cxnSp>
      <p:sp>
        <p:nvSpPr>
          <p:cNvPr id="53" name="五边形 25"/>
          <p:cNvSpPr/>
          <p:nvPr/>
        </p:nvSpPr>
        <p:spPr>
          <a:xfrm>
            <a:off x="1253131" y="3422300"/>
            <a:ext cx="5904655" cy="892732"/>
          </a:xfrm>
          <a:prstGeom prst="homePlate">
            <a:avLst>
              <a:gd name="adj" fmla="val 47961"/>
            </a:avLst>
          </a:prstGeom>
          <a:ln w="22225">
            <a:solidFill>
              <a:srgbClr val="DFC168"/>
            </a:solidFill>
          </a:ln>
        </p:spPr>
        <p:style>
          <a:lnRef idx="1">
            <a:schemeClr val="accent1"/>
          </a:lnRef>
          <a:fillRef idx="0">
            <a:schemeClr val="accent1"/>
          </a:fillRef>
          <a:effectRef idx="0">
            <a:schemeClr val="accent1"/>
          </a:effectRef>
          <a:fontRef idx="minor">
            <a:schemeClr val="tx1"/>
          </a:fontRef>
        </p:style>
        <p:txBody>
          <a:bodyPr lIns="91431" tIns="45716" rIns="91431" bIns="45716" anchor="ctr"/>
          <a:lstStyle/>
          <a:p>
            <a:pPr algn="ctr" defTabSz="914400" fontAlgn="auto">
              <a:spcBef>
                <a:spcPts val="0"/>
              </a:spcBef>
              <a:spcAft>
                <a:spcPts val="0"/>
              </a:spcAft>
              <a:defRPr/>
            </a:pPr>
            <a:endParaRPr lang="zh-CN" altLang="en-US" sz="2490"/>
          </a:p>
        </p:txBody>
      </p:sp>
      <p:grpSp>
        <p:nvGrpSpPr>
          <p:cNvPr id="54" name="组合 53"/>
          <p:cNvGrpSpPr/>
          <p:nvPr/>
        </p:nvGrpSpPr>
        <p:grpSpPr>
          <a:xfrm>
            <a:off x="1685179" y="2068668"/>
            <a:ext cx="2327891" cy="444187"/>
            <a:chOff x="814328" y="3219334"/>
            <a:chExt cx="2266827" cy="432536"/>
          </a:xfrm>
          <a:gradFill flip="none" rotWithShape="1">
            <a:gsLst>
              <a:gs pos="0">
                <a:srgbClr val="DFC168"/>
              </a:gs>
              <a:gs pos="49000">
                <a:srgbClr val="DFC168"/>
              </a:gs>
              <a:gs pos="100000">
                <a:srgbClr val="C5B774"/>
              </a:gs>
            </a:gsLst>
            <a:path path="circle">
              <a:fillToRect l="50000" t="50000" r="50000" b="50000"/>
            </a:path>
            <a:tileRect/>
          </a:gradFill>
        </p:grpSpPr>
        <p:grpSp>
          <p:nvGrpSpPr>
            <p:cNvPr id="55" name="组合 54"/>
            <p:cNvGrpSpPr/>
            <p:nvPr/>
          </p:nvGrpSpPr>
          <p:grpSpPr>
            <a:xfrm>
              <a:off x="814328" y="3219334"/>
              <a:ext cx="2266827" cy="432536"/>
              <a:chOff x="2173928" y="3285518"/>
              <a:chExt cx="2876394" cy="548848"/>
            </a:xfrm>
            <a:grpFill/>
          </p:grpSpPr>
          <p:sp>
            <p:nvSpPr>
              <p:cNvPr id="57" name="圆角矩形 31"/>
              <p:cNvSpPr/>
              <p:nvPr/>
            </p:nvSpPr>
            <p:spPr>
              <a:xfrm>
                <a:off x="2173928" y="3285518"/>
                <a:ext cx="2876394" cy="54884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alpha val="99000"/>
                    </a:schemeClr>
                  </a:solidFill>
                </a:endParaRPr>
              </a:p>
            </p:txBody>
          </p:sp>
          <p:sp>
            <p:nvSpPr>
              <p:cNvPr id="58" name="椭圆 57"/>
              <p:cNvSpPr/>
              <p:nvPr/>
            </p:nvSpPr>
            <p:spPr>
              <a:xfrm>
                <a:off x="2270357" y="3351544"/>
                <a:ext cx="394740" cy="394741"/>
              </a:xfrm>
              <a:prstGeom prst="ellipse">
                <a:avLst/>
              </a:prstGeom>
              <a:grp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alpha val="99000"/>
                      </a:schemeClr>
                    </a:solidFill>
                  </a:rPr>
                  <a:t>1</a:t>
                </a:r>
                <a:endParaRPr lang="zh-CN" altLang="en-US" dirty="0">
                  <a:solidFill>
                    <a:schemeClr val="bg1">
                      <a:alpha val="99000"/>
                    </a:schemeClr>
                  </a:solidFill>
                </a:endParaRPr>
              </a:p>
            </p:txBody>
          </p:sp>
        </p:grpSp>
        <p:sp>
          <p:nvSpPr>
            <p:cNvPr id="56" name="TextBox 28"/>
            <p:cNvSpPr txBox="1"/>
            <p:nvPr/>
          </p:nvSpPr>
          <p:spPr>
            <a:xfrm>
              <a:off x="1139540" y="3319207"/>
              <a:ext cx="1926672" cy="239763"/>
            </a:xfrm>
            <a:prstGeom prst="rect">
              <a:avLst/>
            </a:prstGeom>
            <a:grp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600" dirty="0">
                  <a:solidFill>
                    <a:srgbClr val="0A0404">
                      <a:alpha val="99000"/>
                    </a:srgbClr>
                  </a:solidFill>
                  <a:latin typeface="+mn-ea"/>
                </a:rPr>
                <a:t>勤奋务实</a:t>
              </a:r>
              <a:endParaRPr lang="zh-CN" altLang="en-US" sz="1600" dirty="0">
                <a:solidFill>
                  <a:srgbClr val="0A0404">
                    <a:alpha val="99000"/>
                  </a:srgbClr>
                </a:solidFill>
                <a:latin typeface="+mn-ea"/>
              </a:endParaRPr>
            </a:p>
          </p:txBody>
        </p:sp>
      </p:grpSp>
      <p:grpSp>
        <p:nvGrpSpPr>
          <p:cNvPr id="59" name="组合 58"/>
          <p:cNvGrpSpPr/>
          <p:nvPr/>
        </p:nvGrpSpPr>
        <p:grpSpPr>
          <a:xfrm>
            <a:off x="2309616" y="4673095"/>
            <a:ext cx="2327891" cy="444187"/>
            <a:chOff x="814325" y="3219334"/>
            <a:chExt cx="2266826" cy="432536"/>
          </a:xfrm>
          <a:gradFill flip="none" rotWithShape="1">
            <a:gsLst>
              <a:gs pos="0">
                <a:srgbClr val="DFC168"/>
              </a:gs>
              <a:gs pos="49000">
                <a:srgbClr val="DFC168"/>
              </a:gs>
              <a:gs pos="100000">
                <a:srgbClr val="C5B774"/>
              </a:gs>
            </a:gsLst>
            <a:path path="circle">
              <a:fillToRect l="50000" t="50000" r="50000" b="50000"/>
            </a:path>
            <a:tileRect/>
          </a:gradFill>
        </p:grpSpPr>
        <p:grpSp>
          <p:nvGrpSpPr>
            <p:cNvPr id="60" name="组合 59"/>
            <p:cNvGrpSpPr/>
            <p:nvPr/>
          </p:nvGrpSpPr>
          <p:grpSpPr>
            <a:xfrm>
              <a:off x="814325" y="3219334"/>
              <a:ext cx="2266826" cy="432536"/>
              <a:chOff x="2173923" y="3285519"/>
              <a:chExt cx="2876392" cy="548848"/>
            </a:xfrm>
            <a:grpFill/>
          </p:grpSpPr>
          <p:grpSp>
            <p:nvGrpSpPr>
              <p:cNvPr id="62" name="组合 61"/>
              <p:cNvGrpSpPr/>
              <p:nvPr/>
            </p:nvGrpSpPr>
            <p:grpSpPr>
              <a:xfrm>
                <a:off x="2173923" y="3285519"/>
                <a:ext cx="2876392" cy="548848"/>
                <a:chOff x="4304035" y="1286668"/>
                <a:chExt cx="6414035" cy="2757793"/>
              </a:xfrm>
              <a:grpFill/>
              <a:effectLst>
                <a:outerShdw blurRad="381000" dist="254000" dir="8100000" algn="tr" rotWithShape="0">
                  <a:prstClr val="black">
                    <a:alpha val="40000"/>
                  </a:prstClr>
                </a:outerShdw>
              </a:effectLst>
            </p:grpSpPr>
            <p:sp>
              <p:nvSpPr>
                <p:cNvPr id="64" name="圆角矩形 38"/>
                <p:cNvSpPr/>
                <p:nvPr/>
              </p:nvSpPr>
              <p:spPr>
                <a:xfrm>
                  <a:off x="4304035" y="1286668"/>
                  <a:ext cx="6414035" cy="275779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alpha val="99000"/>
                      </a:schemeClr>
                    </a:solidFill>
                  </a:endParaRPr>
                </a:p>
              </p:txBody>
            </p:sp>
            <p:sp>
              <p:nvSpPr>
                <p:cNvPr id="65" name="圆角矩形 39"/>
                <p:cNvSpPr/>
                <p:nvPr/>
              </p:nvSpPr>
              <p:spPr>
                <a:xfrm>
                  <a:off x="4351922" y="1373339"/>
                  <a:ext cx="6323878" cy="258445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alpha val="99000"/>
                      </a:schemeClr>
                    </a:solidFill>
                  </a:endParaRPr>
                </a:p>
              </p:txBody>
            </p:sp>
          </p:grpSp>
          <p:sp>
            <p:nvSpPr>
              <p:cNvPr id="63" name="椭圆 62"/>
              <p:cNvSpPr/>
              <p:nvPr/>
            </p:nvSpPr>
            <p:spPr>
              <a:xfrm>
                <a:off x="2288027" y="3372244"/>
                <a:ext cx="392760" cy="392761"/>
              </a:xfrm>
              <a:prstGeom prst="ellipse">
                <a:avLst/>
              </a:prstGeom>
              <a:grp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alpha val="99000"/>
                      </a:schemeClr>
                    </a:solidFill>
                  </a:rPr>
                  <a:t>2</a:t>
                </a:r>
                <a:endParaRPr lang="zh-CN" altLang="en-US" dirty="0">
                  <a:solidFill>
                    <a:schemeClr val="bg1">
                      <a:alpha val="99000"/>
                    </a:schemeClr>
                  </a:solidFill>
                </a:endParaRPr>
              </a:p>
            </p:txBody>
          </p:sp>
        </p:grpSp>
        <p:sp>
          <p:nvSpPr>
            <p:cNvPr id="61" name="TextBox 35"/>
            <p:cNvSpPr txBox="1"/>
            <p:nvPr/>
          </p:nvSpPr>
          <p:spPr>
            <a:xfrm>
              <a:off x="1249617" y="3331792"/>
              <a:ext cx="1808518" cy="239763"/>
            </a:xfrm>
            <a:prstGeom prst="rect">
              <a:avLst/>
            </a:prstGeom>
            <a:grp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600" dirty="0">
                  <a:solidFill>
                    <a:srgbClr val="0A0404">
                      <a:alpha val="99000"/>
                    </a:srgbClr>
                  </a:solidFill>
                </a:rPr>
                <a:t>创新思维</a:t>
              </a:r>
              <a:endParaRPr lang="zh-CN" altLang="en-US" sz="1600" dirty="0">
                <a:solidFill>
                  <a:srgbClr val="0A0404">
                    <a:alpha val="99000"/>
                  </a:srgbClr>
                </a:solidFill>
              </a:endParaRPr>
            </a:p>
          </p:txBody>
        </p:sp>
      </p:grpSp>
      <p:grpSp>
        <p:nvGrpSpPr>
          <p:cNvPr id="66" name="组合 65"/>
          <p:cNvGrpSpPr/>
          <p:nvPr/>
        </p:nvGrpSpPr>
        <p:grpSpPr>
          <a:xfrm>
            <a:off x="3269355" y="2704599"/>
            <a:ext cx="2327892" cy="444187"/>
            <a:chOff x="814328" y="3219334"/>
            <a:chExt cx="2266830" cy="432536"/>
          </a:xfrm>
          <a:gradFill flip="none" rotWithShape="1">
            <a:gsLst>
              <a:gs pos="0">
                <a:srgbClr val="DFC168"/>
              </a:gs>
              <a:gs pos="49000">
                <a:srgbClr val="DFC168"/>
              </a:gs>
              <a:gs pos="100000">
                <a:srgbClr val="C5B774"/>
              </a:gs>
            </a:gsLst>
            <a:path path="circle">
              <a:fillToRect l="50000" t="50000" r="50000" b="50000"/>
            </a:path>
            <a:tileRect/>
          </a:gradFill>
        </p:grpSpPr>
        <p:grpSp>
          <p:nvGrpSpPr>
            <p:cNvPr id="67" name="组合 66"/>
            <p:cNvGrpSpPr/>
            <p:nvPr/>
          </p:nvGrpSpPr>
          <p:grpSpPr>
            <a:xfrm>
              <a:off x="814328" y="3219334"/>
              <a:ext cx="2266830" cy="432536"/>
              <a:chOff x="2173926" y="3285520"/>
              <a:chExt cx="2876397" cy="548848"/>
            </a:xfrm>
            <a:grpFill/>
          </p:grpSpPr>
          <p:grpSp>
            <p:nvGrpSpPr>
              <p:cNvPr id="69" name="组合 68"/>
              <p:cNvGrpSpPr/>
              <p:nvPr/>
            </p:nvGrpSpPr>
            <p:grpSpPr>
              <a:xfrm>
                <a:off x="2173926" y="3285520"/>
                <a:ext cx="2876397" cy="548848"/>
                <a:chOff x="4304041" y="1286673"/>
                <a:chExt cx="6414047" cy="2757794"/>
              </a:xfrm>
              <a:grpFill/>
              <a:effectLst>
                <a:outerShdw blurRad="381000" dist="254000" dir="8100000" algn="tr" rotWithShape="0">
                  <a:prstClr val="black">
                    <a:alpha val="40000"/>
                  </a:prstClr>
                </a:outerShdw>
              </a:effectLst>
            </p:grpSpPr>
            <p:sp>
              <p:nvSpPr>
                <p:cNvPr id="71" name="圆角矩形 45"/>
                <p:cNvSpPr/>
                <p:nvPr/>
              </p:nvSpPr>
              <p:spPr>
                <a:xfrm>
                  <a:off x="4304041" y="1286673"/>
                  <a:ext cx="6414047" cy="275779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alpha val="99000"/>
                      </a:schemeClr>
                    </a:solidFill>
                  </a:endParaRPr>
                </a:p>
              </p:txBody>
            </p:sp>
            <p:sp>
              <p:nvSpPr>
                <p:cNvPr id="72" name="圆角矩形 46"/>
                <p:cNvSpPr/>
                <p:nvPr/>
              </p:nvSpPr>
              <p:spPr>
                <a:xfrm>
                  <a:off x="4351923" y="1373339"/>
                  <a:ext cx="6323888" cy="2584450"/>
                </a:xfrm>
                <a:prstGeom prst="roundRect">
                  <a:avLst/>
                </a:prstGeom>
                <a:grpFill/>
                <a:ln>
                  <a:solidFill>
                    <a:srgbClr val="E1CF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alpha val="99000"/>
                      </a:schemeClr>
                    </a:solidFill>
                  </a:endParaRPr>
                </a:p>
              </p:txBody>
            </p:sp>
          </p:grpSp>
          <p:sp>
            <p:nvSpPr>
              <p:cNvPr id="70" name="椭圆 69"/>
              <p:cNvSpPr/>
              <p:nvPr/>
            </p:nvSpPr>
            <p:spPr>
              <a:xfrm>
                <a:off x="2307129" y="3376773"/>
                <a:ext cx="392761" cy="392761"/>
              </a:xfrm>
              <a:prstGeom prst="ellipse">
                <a:avLst/>
              </a:prstGeom>
              <a:grp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alpha val="99000"/>
                      </a:schemeClr>
                    </a:solidFill>
                  </a:rPr>
                  <a:t>3</a:t>
                </a:r>
                <a:endParaRPr lang="zh-CN" altLang="en-US" dirty="0">
                  <a:solidFill>
                    <a:schemeClr val="bg1">
                      <a:alpha val="99000"/>
                    </a:schemeClr>
                  </a:solidFill>
                </a:endParaRPr>
              </a:p>
            </p:txBody>
          </p:sp>
        </p:grpSp>
        <p:sp>
          <p:nvSpPr>
            <p:cNvPr id="68" name="TextBox 42"/>
            <p:cNvSpPr txBox="1"/>
            <p:nvPr/>
          </p:nvSpPr>
          <p:spPr>
            <a:xfrm>
              <a:off x="1183671" y="3331792"/>
              <a:ext cx="1847692" cy="239763"/>
            </a:xfrm>
            <a:prstGeom prst="rect">
              <a:avLst/>
            </a:prstGeom>
            <a:grp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600" dirty="0">
                  <a:solidFill>
                    <a:srgbClr val="0A0404">
                      <a:alpha val="99000"/>
                    </a:srgbClr>
                  </a:solidFill>
                  <a:latin typeface="+mn-ea"/>
                </a:rPr>
                <a:t>真诚负责</a:t>
              </a:r>
              <a:endParaRPr lang="zh-CN" altLang="en-US" sz="1600" dirty="0">
                <a:solidFill>
                  <a:srgbClr val="0A0404">
                    <a:alpha val="99000"/>
                  </a:srgbClr>
                </a:solidFill>
                <a:latin typeface="+mn-ea"/>
              </a:endParaRPr>
            </a:p>
          </p:txBody>
        </p:sp>
      </p:grpSp>
      <p:grpSp>
        <p:nvGrpSpPr>
          <p:cNvPr id="73" name="组合 72"/>
          <p:cNvGrpSpPr/>
          <p:nvPr/>
        </p:nvGrpSpPr>
        <p:grpSpPr>
          <a:xfrm>
            <a:off x="4037808" y="5249159"/>
            <a:ext cx="2327891" cy="444187"/>
            <a:chOff x="814328" y="3219334"/>
            <a:chExt cx="2266828" cy="432536"/>
          </a:xfrm>
          <a:gradFill flip="none" rotWithShape="1">
            <a:gsLst>
              <a:gs pos="0">
                <a:srgbClr val="DFC168"/>
              </a:gs>
              <a:gs pos="49000">
                <a:srgbClr val="DFC168"/>
              </a:gs>
              <a:gs pos="100000">
                <a:srgbClr val="C5B774"/>
              </a:gs>
            </a:gsLst>
            <a:path path="circle">
              <a:fillToRect l="50000" t="50000" r="50000" b="50000"/>
            </a:path>
            <a:tileRect/>
          </a:gradFill>
        </p:grpSpPr>
        <p:grpSp>
          <p:nvGrpSpPr>
            <p:cNvPr id="74" name="组合 73"/>
            <p:cNvGrpSpPr/>
            <p:nvPr/>
          </p:nvGrpSpPr>
          <p:grpSpPr>
            <a:xfrm>
              <a:off x="814328" y="3219334"/>
              <a:ext cx="2266828" cy="432536"/>
              <a:chOff x="2173927" y="3285519"/>
              <a:chExt cx="2876395" cy="548848"/>
            </a:xfrm>
            <a:grpFill/>
          </p:grpSpPr>
          <p:grpSp>
            <p:nvGrpSpPr>
              <p:cNvPr id="76" name="组合 75"/>
              <p:cNvGrpSpPr/>
              <p:nvPr/>
            </p:nvGrpSpPr>
            <p:grpSpPr>
              <a:xfrm>
                <a:off x="2173927" y="3285519"/>
                <a:ext cx="2876395" cy="548848"/>
                <a:chOff x="4304043" y="1286668"/>
                <a:chExt cx="6414045" cy="2757793"/>
              </a:xfrm>
              <a:grpFill/>
              <a:effectLst>
                <a:outerShdw blurRad="381000" dist="254000" dir="8100000" algn="tr" rotWithShape="0">
                  <a:prstClr val="black">
                    <a:alpha val="40000"/>
                  </a:prstClr>
                </a:outerShdw>
              </a:effectLst>
            </p:grpSpPr>
            <p:sp>
              <p:nvSpPr>
                <p:cNvPr id="78" name="圆角矩形 52"/>
                <p:cNvSpPr/>
                <p:nvPr/>
              </p:nvSpPr>
              <p:spPr>
                <a:xfrm>
                  <a:off x="4304043" y="1286668"/>
                  <a:ext cx="6414045" cy="275779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alpha val="99000"/>
                      </a:schemeClr>
                    </a:solidFill>
                  </a:endParaRPr>
                </a:p>
              </p:txBody>
            </p:sp>
            <p:sp>
              <p:nvSpPr>
                <p:cNvPr id="79" name="圆角矩形 53"/>
                <p:cNvSpPr/>
                <p:nvPr/>
              </p:nvSpPr>
              <p:spPr>
                <a:xfrm>
                  <a:off x="4351923" y="1373339"/>
                  <a:ext cx="6323888" cy="258445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alpha val="99000"/>
                      </a:schemeClr>
                    </a:solidFill>
                  </a:endParaRPr>
                </a:p>
              </p:txBody>
            </p:sp>
          </p:grpSp>
          <p:sp>
            <p:nvSpPr>
              <p:cNvPr id="77" name="椭圆 76"/>
              <p:cNvSpPr/>
              <p:nvPr/>
            </p:nvSpPr>
            <p:spPr>
              <a:xfrm>
                <a:off x="2280388" y="3389371"/>
                <a:ext cx="392761" cy="392761"/>
              </a:xfrm>
              <a:prstGeom prst="ellipse">
                <a:avLst/>
              </a:prstGeom>
              <a:grp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alpha val="99000"/>
                      </a:schemeClr>
                    </a:solidFill>
                  </a:rPr>
                  <a:t>4</a:t>
                </a:r>
                <a:endParaRPr lang="zh-CN" altLang="en-US" dirty="0">
                  <a:solidFill>
                    <a:schemeClr val="bg1">
                      <a:alpha val="99000"/>
                    </a:schemeClr>
                  </a:solidFill>
                </a:endParaRPr>
              </a:p>
            </p:txBody>
          </p:sp>
        </p:grpSp>
        <p:sp>
          <p:nvSpPr>
            <p:cNvPr id="75" name="TextBox 49"/>
            <p:cNvSpPr txBox="1"/>
            <p:nvPr/>
          </p:nvSpPr>
          <p:spPr>
            <a:xfrm>
              <a:off x="1085352" y="3311272"/>
              <a:ext cx="1926671" cy="239763"/>
            </a:xfrm>
            <a:prstGeom prst="rect">
              <a:avLst/>
            </a:prstGeom>
            <a:grp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600" dirty="0">
                  <a:solidFill>
                    <a:srgbClr val="0A0404">
                      <a:alpha val="99000"/>
                    </a:srgbClr>
                  </a:solidFill>
                  <a:latin typeface="+mn-ea"/>
                </a:rPr>
                <a:t>沟通管理</a:t>
              </a:r>
              <a:endParaRPr lang="zh-CN" altLang="en-US" sz="1600" dirty="0">
                <a:solidFill>
                  <a:srgbClr val="0A0404">
                    <a:alpha val="99000"/>
                  </a:srgbClr>
                </a:solidFill>
                <a:latin typeface="+mn-ea"/>
              </a:endParaRPr>
            </a:p>
          </p:txBody>
        </p:sp>
      </p:grpSp>
      <p:grpSp>
        <p:nvGrpSpPr>
          <p:cNvPr id="80" name="组合 79"/>
          <p:cNvGrpSpPr>
            <a:grpSpLocks noChangeAspect="1"/>
          </p:cNvGrpSpPr>
          <p:nvPr/>
        </p:nvGrpSpPr>
        <p:grpSpPr>
          <a:xfrm rot="19800000">
            <a:off x="5527529" y="3076069"/>
            <a:ext cx="1698901" cy="1620807"/>
            <a:chOff x="3197225" y="3458369"/>
            <a:chExt cx="533400" cy="487363"/>
          </a:xfrm>
          <a:gradFill flip="none" rotWithShape="1">
            <a:gsLst>
              <a:gs pos="0">
                <a:srgbClr val="DFC168"/>
              </a:gs>
              <a:gs pos="49000">
                <a:srgbClr val="DFC168"/>
              </a:gs>
              <a:gs pos="100000">
                <a:srgbClr val="C5B774"/>
              </a:gs>
            </a:gsLst>
            <a:path path="circle">
              <a:fillToRect l="50000" t="50000" r="50000" b="50000"/>
            </a:path>
            <a:tileRect/>
          </a:gradFill>
          <a:scene3d>
            <a:camera prst="orthographicFront">
              <a:rot lat="0" lon="0" rev="21299999"/>
            </a:camera>
            <a:lightRig rig="threePt" dir="t"/>
          </a:scene3d>
        </p:grpSpPr>
        <p:sp>
          <p:nvSpPr>
            <p:cNvPr id="81" name="Oval 312"/>
            <p:cNvSpPr>
              <a:spLocks noChangeArrowheads="1"/>
            </p:cNvSpPr>
            <p:nvPr/>
          </p:nvSpPr>
          <p:spPr bwMode="auto">
            <a:xfrm>
              <a:off x="3568700" y="3458369"/>
              <a:ext cx="93663" cy="88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zh-CN" altLang="en-US" sz="2490">
                <a:solidFill>
                  <a:schemeClr val="tx1">
                    <a:lumMod val="75000"/>
                    <a:lumOff val="25000"/>
                  </a:schemeClr>
                </a:solidFill>
              </a:endParaRPr>
            </a:p>
          </p:txBody>
        </p:sp>
        <p:sp>
          <p:nvSpPr>
            <p:cNvPr id="82" name="Freeform 313"/>
            <p:cNvSpPr/>
            <p:nvPr/>
          </p:nvSpPr>
          <p:spPr bwMode="auto">
            <a:xfrm>
              <a:off x="3197225" y="3513932"/>
              <a:ext cx="533400" cy="431800"/>
            </a:xfrm>
            <a:custGeom>
              <a:avLst/>
              <a:gdLst>
                <a:gd name="T0" fmla="*/ 7 w 142"/>
                <a:gd name="T1" fmla="*/ 60 h 115"/>
                <a:gd name="T2" fmla="*/ 9 w 142"/>
                <a:gd name="T3" fmla="*/ 60 h 115"/>
                <a:gd name="T4" fmla="*/ 36 w 142"/>
                <a:gd name="T5" fmla="*/ 60 h 115"/>
                <a:gd name="T6" fmla="*/ 77 w 142"/>
                <a:gd name="T7" fmla="*/ 12 h 115"/>
                <a:gd name="T8" fmla="*/ 67 w 142"/>
                <a:gd name="T9" fmla="*/ 12 h 115"/>
                <a:gd name="T10" fmla="*/ 48 w 142"/>
                <a:gd name="T11" fmla="*/ 34 h 115"/>
                <a:gd name="T12" fmla="*/ 43 w 142"/>
                <a:gd name="T13" fmla="*/ 36 h 115"/>
                <a:gd name="T14" fmla="*/ 37 w 142"/>
                <a:gd name="T15" fmla="*/ 30 h 115"/>
                <a:gd name="T16" fmla="*/ 39 w 142"/>
                <a:gd name="T17" fmla="*/ 25 h 115"/>
                <a:gd name="T18" fmla="*/ 59 w 142"/>
                <a:gd name="T19" fmla="*/ 2 h 115"/>
                <a:gd name="T20" fmla="*/ 64 w 142"/>
                <a:gd name="T21" fmla="*/ 0 h 115"/>
                <a:gd name="T22" fmla="*/ 93 w 142"/>
                <a:gd name="T23" fmla="*/ 0 h 115"/>
                <a:gd name="T24" fmla="*/ 114 w 142"/>
                <a:gd name="T25" fmla="*/ 15 h 115"/>
                <a:gd name="T26" fmla="*/ 114 w 142"/>
                <a:gd name="T27" fmla="*/ 32 h 115"/>
                <a:gd name="T28" fmla="*/ 135 w 142"/>
                <a:gd name="T29" fmla="*/ 32 h 115"/>
                <a:gd name="T30" fmla="*/ 139 w 142"/>
                <a:gd name="T31" fmla="*/ 34 h 115"/>
                <a:gd name="T32" fmla="*/ 139 w 142"/>
                <a:gd name="T33" fmla="*/ 43 h 115"/>
                <a:gd name="T34" fmla="*/ 135 w 142"/>
                <a:gd name="T35" fmla="*/ 45 h 115"/>
                <a:gd name="T36" fmla="*/ 109 w 142"/>
                <a:gd name="T37" fmla="*/ 45 h 115"/>
                <a:gd name="T38" fmla="*/ 101 w 142"/>
                <a:gd name="T39" fmla="*/ 38 h 115"/>
                <a:gd name="T40" fmla="*/ 101 w 142"/>
                <a:gd name="T41" fmla="*/ 27 h 115"/>
                <a:gd name="T42" fmla="*/ 86 w 142"/>
                <a:gd name="T43" fmla="*/ 45 h 115"/>
                <a:gd name="T44" fmla="*/ 100 w 142"/>
                <a:gd name="T45" fmla="*/ 59 h 115"/>
                <a:gd name="T46" fmla="*/ 101 w 142"/>
                <a:gd name="T47" fmla="*/ 69 h 115"/>
                <a:gd name="T48" fmla="*/ 92 w 142"/>
                <a:gd name="T49" fmla="*/ 109 h 115"/>
                <a:gd name="T50" fmla="*/ 85 w 142"/>
                <a:gd name="T51" fmla="*/ 115 h 115"/>
                <a:gd name="T52" fmla="*/ 77 w 142"/>
                <a:gd name="T53" fmla="*/ 108 h 115"/>
                <a:gd name="T54" fmla="*/ 77 w 142"/>
                <a:gd name="T55" fmla="*/ 106 h 115"/>
                <a:gd name="T56" fmla="*/ 85 w 142"/>
                <a:gd name="T57" fmla="*/ 72 h 115"/>
                <a:gd name="T58" fmla="*/ 66 w 142"/>
                <a:gd name="T59" fmla="*/ 54 h 115"/>
                <a:gd name="T60" fmla="*/ 50 w 142"/>
                <a:gd name="T61" fmla="*/ 72 h 115"/>
                <a:gd name="T62" fmla="*/ 41 w 142"/>
                <a:gd name="T63" fmla="*/ 75 h 115"/>
                <a:gd name="T64" fmla="*/ 8 w 142"/>
                <a:gd name="T65" fmla="*/ 75 h 115"/>
                <a:gd name="T66" fmla="*/ 1 w 142"/>
                <a:gd name="T67" fmla="*/ 69 h 115"/>
                <a:gd name="T68" fmla="*/ 7 w 142"/>
                <a:gd name="T69" fmla="*/ 6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2" h="115">
                  <a:moveTo>
                    <a:pt x="7" y="60"/>
                  </a:moveTo>
                  <a:cubicBezTo>
                    <a:pt x="7" y="60"/>
                    <a:pt x="8" y="60"/>
                    <a:pt x="9" y="60"/>
                  </a:cubicBezTo>
                  <a:cubicBezTo>
                    <a:pt x="36" y="60"/>
                    <a:pt x="36" y="60"/>
                    <a:pt x="36" y="60"/>
                  </a:cubicBezTo>
                  <a:cubicBezTo>
                    <a:pt x="77" y="12"/>
                    <a:pt x="77" y="12"/>
                    <a:pt x="77" y="12"/>
                  </a:cubicBezTo>
                  <a:cubicBezTo>
                    <a:pt x="67" y="12"/>
                    <a:pt x="67" y="12"/>
                    <a:pt x="67" y="12"/>
                  </a:cubicBezTo>
                  <a:cubicBezTo>
                    <a:pt x="48" y="34"/>
                    <a:pt x="48" y="34"/>
                    <a:pt x="48" y="34"/>
                  </a:cubicBezTo>
                  <a:cubicBezTo>
                    <a:pt x="47" y="35"/>
                    <a:pt x="45" y="36"/>
                    <a:pt x="43" y="36"/>
                  </a:cubicBezTo>
                  <a:cubicBezTo>
                    <a:pt x="40" y="36"/>
                    <a:pt x="37" y="33"/>
                    <a:pt x="37" y="30"/>
                  </a:cubicBezTo>
                  <a:cubicBezTo>
                    <a:pt x="37" y="28"/>
                    <a:pt x="38" y="26"/>
                    <a:pt x="39" y="25"/>
                  </a:cubicBezTo>
                  <a:cubicBezTo>
                    <a:pt x="59" y="2"/>
                    <a:pt x="59" y="2"/>
                    <a:pt x="59" y="2"/>
                  </a:cubicBezTo>
                  <a:cubicBezTo>
                    <a:pt x="61" y="1"/>
                    <a:pt x="62" y="0"/>
                    <a:pt x="64" y="0"/>
                  </a:cubicBezTo>
                  <a:cubicBezTo>
                    <a:pt x="93" y="0"/>
                    <a:pt x="93" y="0"/>
                    <a:pt x="93" y="0"/>
                  </a:cubicBezTo>
                  <a:cubicBezTo>
                    <a:pt x="93" y="0"/>
                    <a:pt x="112" y="14"/>
                    <a:pt x="114" y="15"/>
                  </a:cubicBezTo>
                  <a:cubicBezTo>
                    <a:pt x="114" y="32"/>
                    <a:pt x="114" y="32"/>
                    <a:pt x="114" y="32"/>
                  </a:cubicBezTo>
                  <a:cubicBezTo>
                    <a:pt x="135" y="32"/>
                    <a:pt x="135" y="32"/>
                    <a:pt x="135" y="32"/>
                  </a:cubicBezTo>
                  <a:cubicBezTo>
                    <a:pt x="137" y="32"/>
                    <a:pt x="138" y="33"/>
                    <a:pt x="139" y="34"/>
                  </a:cubicBezTo>
                  <a:cubicBezTo>
                    <a:pt x="142" y="36"/>
                    <a:pt x="142" y="40"/>
                    <a:pt x="139" y="43"/>
                  </a:cubicBezTo>
                  <a:cubicBezTo>
                    <a:pt x="138" y="44"/>
                    <a:pt x="137" y="44"/>
                    <a:pt x="135" y="45"/>
                  </a:cubicBezTo>
                  <a:cubicBezTo>
                    <a:pt x="109" y="45"/>
                    <a:pt x="109" y="45"/>
                    <a:pt x="109" y="45"/>
                  </a:cubicBezTo>
                  <a:cubicBezTo>
                    <a:pt x="101" y="44"/>
                    <a:pt x="101" y="38"/>
                    <a:pt x="101" y="38"/>
                  </a:cubicBezTo>
                  <a:cubicBezTo>
                    <a:pt x="101" y="27"/>
                    <a:pt x="101" y="27"/>
                    <a:pt x="101" y="27"/>
                  </a:cubicBezTo>
                  <a:cubicBezTo>
                    <a:pt x="86" y="45"/>
                    <a:pt x="86" y="45"/>
                    <a:pt x="86" y="45"/>
                  </a:cubicBezTo>
                  <a:cubicBezTo>
                    <a:pt x="100" y="59"/>
                    <a:pt x="100" y="59"/>
                    <a:pt x="100" y="59"/>
                  </a:cubicBezTo>
                  <a:cubicBezTo>
                    <a:pt x="100" y="59"/>
                    <a:pt x="103" y="62"/>
                    <a:pt x="101" y="69"/>
                  </a:cubicBezTo>
                  <a:cubicBezTo>
                    <a:pt x="92" y="109"/>
                    <a:pt x="92" y="109"/>
                    <a:pt x="92" y="109"/>
                  </a:cubicBezTo>
                  <a:cubicBezTo>
                    <a:pt x="92" y="113"/>
                    <a:pt x="88" y="115"/>
                    <a:pt x="85" y="115"/>
                  </a:cubicBezTo>
                  <a:cubicBezTo>
                    <a:pt x="80" y="115"/>
                    <a:pt x="77" y="112"/>
                    <a:pt x="77" y="108"/>
                  </a:cubicBezTo>
                  <a:cubicBezTo>
                    <a:pt x="77" y="107"/>
                    <a:pt x="77" y="106"/>
                    <a:pt x="77" y="106"/>
                  </a:cubicBezTo>
                  <a:cubicBezTo>
                    <a:pt x="85" y="72"/>
                    <a:pt x="85" y="72"/>
                    <a:pt x="85" y="72"/>
                  </a:cubicBezTo>
                  <a:cubicBezTo>
                    <a:pt x="66" y="54"/>
                    <a:pt x="66" y="54"/>
                    <a:pt x="66" y="54"/>
                  </a:cubicBezTo>
                  <a:cubicBezTo>
                    <a:pt x="50" y="72"/>
                    <a:pt x="50" y="72"/>
                    <a:pt x="50" y="72"/>
                  </a:cubicBezTo>
                  <a:cubicBezTo>
                    <a:pt x="50" y="72"/>
                    <a:pt x="48" y="75"/>
                    <a:pt x="41" y="75"/>
                  </a:cubicBezTo>
                  <a:cubicBezTo>
                    <a:pt x="8" y="75"/>
                    <a:pt x="8" y="75"/>
                    <a:pt x="8" y="75"/>
                  </a:cubicBezTo>
                  <a:cubicBezTo>
                    <a:pt x="5" y="75"/>
                    <a:pt x="2" y="73"/>
                    <a:pt x="1" y="69"/>
                  </a:cubicBezTo>
                  <a:cubicBezTo>
                    <a:pt x="0" y="65"/>
                    <a:pt x="2" y="61"/>
                    <a:pt x="7" y="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zh-CN" altLang="en-US" sz="2490">
                <a:solidFill>
                  <a:schemeClr val="tx1">
                    <a:lumMod val="75000"/>
                    <a:lumOff val="25000"/>
                  </a:schemeClr>
                </a:solidFill>
              </a:endParaRPr>
            </a:p>
          </p:txBody>
        </p:sp>
      </p:grpSp>
      <p:sp>
        <p:nvSpPr>
          <p:cNvPr id="83" name="Freeform 18"/>
          <p:cNvSpPr>
            <a:spLocks noEditPoints="1"/>
          </p:cNvSpPr>
          <p:nvPr/>
        </p:nvSpPr>
        <p:spPr bwMode="auto">
          <a:xfrm rot="5400000">
            <a:off x="7224966" y="4777503"/>
            <a:ext cx="493713" cy="340033"/>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gradFill flip="none" rotWithShape="1">
            <a:gsLst>
              <a:gs pos="0">
                <a:srgbClr val="DFC168"/>
              </a:gs>
              <a:gs pos="49000">
                <a:srgbClr val="DFC168"/>
              </a:gs>
              <a:gs pos="100000">
                <a:srgbClr val="C5B774"/>
              </a:gs>
            </a:gsLst>
            <a:path path="circle">
              <a:fillToRect l="50000" t="50000" r="50000" b="50000"/>
            </a:path>
            <a:tileRect/>
          </a:gra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84" name="Freeform 19"/>
          <p:cNvSpPr>
            <a:spLocks noEditPoints="1"/>
          </p:cNvSpPr>
          <p:nvPr/>
        </p:nvSpPr>
        <p:spPr bwMode="auto">
          <a:xfrm rot="5400000">
            <a:off x="7224966" y="3697383"/>
            <a:ext cx="493713" cy="340033"/>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gradFill flip="none" rotWithShape="1">
            <a:gsLst>
              <a:gs pos="0">
                <a:srgbClr val="DFC168"/>
              </a:gs>
              <a:gs pos="49000">
                <a:srgbClr val="DFC168"/>
              </a:gs>
              <a:gs pos="100000">
                <a:srgbClr val="C5B774"/>
              </a:gs>
            </a:gsLst>
            <a:path path="circle">
              <a:fillToRect l="50000" t="50000" r="50000" b="50000"/>
            </a:path>
            <a:tileRect/>
          </a:gra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85" name="Freeform 20"/>
          <p:cNvSpPr>
            <a:spLocks noEditPoints="1"/>
          </p:cNvSpPr>
          <p:nvPr/>
        </p:nvSpPr>
        <p:spPr bwMode="auto">
          <a:xfrm rot="5400000">
            <a:off x="7224965" y="2648238"/>
            <a:ext cx="493713" cy="340033"/>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gradFill flip="none" rotWithShape="1">
            <a:gsLst>
              <a:gs pos="0">
                <a:srgbClr val="DFC168"/>
              </a:gs>
              <a:gs pos="49000">
                <a:srgbClr val="DFC168"/>
              </a:gs>
              <a:gs pos="100000">
                <a:srgbClr val="C5B774"/>
              </a:gs>
            </a:gsLst>
            <a:path path="circle">
              <a:fillToRect l="50000" t="50000" r="50000" b="50000"/>
            </a:path>
            <a:tileRect/>
          </a:gradFill>
          <a:ln>
            <a:noFill/>
          </a:ln>
        </p:spPr>
        <p:txBody>
          <a:bodyPr vert="horz" wrap="square" lIns="91440" tIns="45720" rIns="91440" bIns="45720" numCol="1" anchor="t" anchorCtr="0" compatLnSpc="1"/>
          <a:lstStyle/>
          <a:p>
            <a:endParaRPr lang="zh-CN" altLang="en-US">
              <a:solidFill>
                <a:schemeClr val="accent1"/>
              </a:solidFill>
            </a:endParaRPr>
          </a:p>
        </p:txBody>
      </p:sp>
      <p:grpSp>
        <p:nvGrpSpPr>
          <p:cNvPr id="86" name="组合 85"/>
          <p:cNvGrpSpPr/>
          <p:nvPr/>
        </p:nvGrpSpPr>
        <p:grpSpPr>
          <a:xfrm>
            <a:off x="7827125" y="3273829"/>
            <a:ext cx="2899470" cy="1030622"/>
            <a:chOff x="4304043" y="1286668"/>
            <a:chExt cx="3837944" cy="2757793"/>
          </a:xfrm>
          <a:effectLst>
            <a:outerShdw blurRad="381000" dist="254000" dir="8100000" algn="tr" rotWithShape="0">
              <a:prstClr val="black">
                <a:alpha val="40000"/>
              </a:prstClr>
            </a:outerShdw>
          </a:effectLst>
        </p:grpSpPr>
        <p:sp>
          <p:nvSpPr>
            <p:cNvPr id="87" name="圆角矩形 63"/>
            <p:cNvSpPr/>
            <p:nvPr/>
          </p:nvSpPr>
          <p:spPr>
            <a:xfrm>
              <a:off x="4304043" y="1286668"/>
              <a:ext cx="3837944" cy="2757793"/>
            </a:xfrm>
            <a:prstGeom prst="roundRect">
              <a:avLst/>
            </a:prstGeom>
            <a:noFill/>
            <a:ln>
              <a:solidFill>
                <a:srgbClr val="E1CF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EAD074">
                    <a:alpha val="99000"/>
                  </a:srgbClr>
                </a:solidFill>
                <a:latin typeface="微软雅黑" panose="020B0503020204020204" pitchFamily="34" charset="-122"/>
                <a:ea typeface="微软雅黑" panose="020B0503020204020204" pitchFamily="34" charset="-122"/>
              </a:endParaRPr>
            </a:p>
          </p:txBody>
        </p:sp>
        <p:sp>
          <p:nvSpPr>
            <p:cNvPr id="88" name="圆角矩形 64"/>
            <p:cNvSpPr/>
            <p:nvPr/>
          </p:nvSpPr>
          <p:spPr>
            <a:xfrm>
              <a:off x="4351930" y="1373339"/>
              <a:ext cx="3742172" cy="258445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rgbClr val="EAD074">
                      <a:alpha val="99000"/>
                    </a:srgbClr>
                  </a:solidFill>
                  <a:latin typeface="微软雅黑" panose="020B0503020204020204" pitchFamily="34" charset="-122"/>
                  <a:ea typeface="微软雅黑" panose="020B0503020204020204" pitchFamily="34" charset="-122"/>
                </a:rPr>
                <a:t>单击添加文本单击添加文本</a:t>
              </a:r>
              <a:endParaRPr lang="zh-CN" altLang="en-US" sz="1600" dirty="0">
                <a:solidFill>
                  <a:srgbClr val="EAD074">
                    <a:alpha val="99000"/>
                  </a:srgbClr>
                </a:solidFill>
                <a:latin typeface="微软雅黑" panose="020B0503020204020204" pitchFamily="34" charset="-122"/>
                <a:ea typeface="微软雅黑" panose="020B0503020204020204" pitchFamily="34" charset="-122"/>
              </a:endParaRPr>
            </a:p>
            <a:p>
              <a:pPr algn="ctr"/>
              <a:r>
                <a:rPr lang="zh-CN" altLang="en-US" sz="1600" dirty="0">
                  <a:solidFill>
                    <a:srgbClr val="EAD074">
                      <a:alpha val="99000"/>
                    </a:srgbClr>
                  </a:solidFill>
                  <a:latin typeface="微软雅黑" panose="020B0503020204020204" pitchFamily="34" charset="-122"/>
                  <a:ea typeface="微软雅黑" panose="020B0503020204020204" pitchFamily="34" charset="-122"/>
                </a:rPr>
                <a:t>单击添加文本</a:t>
              </a:r>
              <a:endParaRPr lang="zh-CN" altLang="en-US" sz="1600" dirty="0">
                <a:solidFill>
                  <a:srgbClr val="EAD074">
                    <a:alpha val="99000"/>
                  </a:srgbClr>
                </a:solidFill>
                <a:latin typeface="微软雅黑" panose="020B0503020204020204" pitchFamily="34" charset="-122"/>
                <a:ea typeface="微软雅黑" panose="020B0503020204020204" pitchFamily="34" charset="-122"/>
              </a:endParaRPr>
            </a:p>
          </p:txBody>
        </p:sp>
      </p:grpSp>
      <p:grpSp>
        <p:nvGrpSpPr>
          <p:cNvPr id="89" name="组合 88"/>
          <p:cNvGrpSpPr/>
          <p:nvPr/>
        </p:nvGrpSpPr>
        <p:grpSpPr>
          <a:xfrm>
            <a:off x="7831061" y="1948931"/>
            <a:ext cx="2899470" cy="975126"/>
            <a:chOff x="4304043" y="1286668"/>
            <a:chExt cx="3837944" cy="2757793"/>
          </a:xfrm>
          <a:effectLst>
            <a:outerShdw blurRad="381000" dist="254000" dir="8100000" algn="tr" rotWithShape="0">
              <a:prstClr val="black">
                <a:alpha val="40000"/>
              </a:prstClr>
            </a:outerShdw>
          </a:effectLst>
        </p:grpSpPr>
        <p:sp>
          <p:nvSpPr>
            <p:cNvPr id="90" name="圆角矩形 66"/>
            <p:cNvSpPr/>
            <p:nvPr/>
          </p:nvSpPr>
          <p:spPr>
            <a:xfrm>
              <a:off x="4304043" y="1286668"/>
              <a:ext cx="3837944" cy="2757793"/>
            </a:xfrm>
            <a:prstGeom prst="roundRect">
              <a:avLst/>
            </a:prstGeom>
            <a:noFill/>
            <a:ln>
              <a:solidFill>
                <a:srgbClr val="E1CF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EAD074">
                    <a:alpha val="99000"/>
                  </a:srgbClr>
                </a:solidFill>
                <a:latin typeface="微软雅黑" panose="020B0503020204020204" pitchFamily="34" charset="-122"/>
                <a:ea typeface="微软雅黑" panose="020B0503020204020204" pitchFamily="34" charset="-122"/>
              </a:endParaRPr>
            </a:p>
          </p:txBody>
        </p:sp>
        <p:sp>
          <p:nvSpPr>
            <p:cNvPr id="91" name="圆角矩形 67"/>
            <p:cNvSpPr/>
            <p:nvPr/>
          </p:nvSpPr>
          <p:spPr>
            <a:xfrm>
              <a:off x="4351930" y="1373340"/>
              <a:ext cx="3733395" cy="25844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rgbClr val="EAD074">
                      <a:alpha val="99000"/>
                    </a:srgbClr>
                  </a:solidFill>
                  <a:latin typeface="微软雅黑" panose="020B0503020204020204" pitchFamily="34" charset="-122"/>
                  <a:ea typeface="微软雅黑" panose="020B0503020204020204" pitchFamily="34" charset="-122"/>
                </a:rPr>
                <a:t>单击添加文本单击添加文本</a:t>
              </a:r>
              <a:endParaRPr lang="zh-CN" altLang="en-US" sz="1600" dirty="0">
                <a:solidFill>
                  <a:srgbClr val="EAD074">
                    <a:alpha val="99000"/>
                  </a:srgbClr>
                </a:solidFill>
                <a:latin typeface="微软雅黑" panose="020B0503020204020204" pitchFamily="34" charset="-122"/>
                <a:ea typeface="微软雅黑" panose="020B0503020204020204" pitchFamily="34" charset="-122"/>
              </a:endParaRPr>
            </a:p>
            <a:p>
              <a:pPr algn="ctr"/>
              <a:r>
                <a:rPr lang="zh-CN" altLang="en-US" sz="1600" dirty="0">
                  <a:solidFill>
                    <a:srgbClr val="EAD074">
                      <a:alpha val="99000"/>
                    </a:srgbClr>
                  </a:solidFill>
                  <a:latin typeface="微软雅黑" panose="020B0503020204020204" pitchFamily="34" charset="-122"/>
                  <a:ea typeface="微软雅黑" panose="020B0503020204020204" pitchFamily="34" charset="-122"/>
                </a:rPr>
                <a:t>单击添加文本</a:t>
              </a:r>
              <a:endParaRPr lang="zh-CN" altLang="en-US" sz="1600" dirty="0">
                <a:solidFill>
                  <a:srgbClr val="EAD074">
                    <a:alpha val="99000"/>
                  </a:srgbClr>
                </a:solidFill>
                <a:latin typeface="微软雅黑" panose="020B0503020204020204" pitchFamily="34" charset="-122"/>
                <a:ea typeface="微软雅黑" panose="020B0503020204020204" pitchFamily="34" charset="-122"/>
              </a:endParaRPr>
            </a:p>
          </p:txBody>
        </p:sp>
      </p:grpSp>
      <p:grpSp>
        <p:nvGrpSpPr>
          <p:cNvPr id="92" name="组合 91"/>
          <p:cNvGrpSpPr/>
          <p:nvPr/>
        </p:nvGrpSpPr>
        <p:grpSpPr>
          <a:xfrm>
            <a:off x="7835335" y="4673093"/>
            <a:ext cx="2899470" cy="1020254"/>
            <a:chOff x="4304043" y="1286668"/>
            <a:chExt cx="3837944" cy="2757793"/>
          </a:xfrm>
          <a:effectLst>
            <a:outerShdw blurRad="381000" dist="254000" dir="8100000" algn="tr" rotWithShape="0">
              <a:prstClr val="black">
                <a:alpha val="40000"/>
              </a:prstClr>
            </a:outerShdw>
          </a:effectLst>
        </p:grpSpPr>
        <p:sp>
          <p:nvSpPr>
            <p:cNvPr id="93" name="圆角矩形 69"/>
            <p:cNvSpPr/>
            <p:nvPr/>
          </p:nvSpPr>
          <p:spPr>
            <a:xfrm>
              <a:off x="4304043" y="1286668"/>
              <a:ext cx="3837944" cy="2757793"/>
            </a:xfrm>
            <a:prstGeom prst="roundRect">
              <a:avLst/>
            </a:prstGeom>
            <a:noFill/>
            <a:ln>
              <a:solidFill>
                <a:srgbClr val="E1CF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EAD074">
                    <a:alpha val="99000"/>
                  </a:srgbClr>
                </a:solidFill>
                <a:latin typeface="微软雅黑" panose="020B0503020204020204" pitchFamily="34" charset="-122"/>
                <a:ea typeface="微软雅黑" panose="020B0503020204020204" pitchFamily="34" charset="-122"/>
              </a:endParaRPr>
            </a:p>
          </p:txBody>
        </p:sp>
        <p:sp>
          <p:nvSpPr>
            <p:cNvPr id="94" name="圆角矩形 70"/>
            <p:cNvSpPr/>
            <p:nvPr/>
          </p:nvSpPr>
          <p:spPr>
            <a:xfrm>
              <a:off x="4351930" y="1373339"/>
              <a:ext cx="3742172" cy="258445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rgbClr val="EAD074">
                      <a:alpha val="99000"/>
                    </a:srgbClr>
                  </a:solidFill>
                  <a:latin typeface="微软雅黑" panose="020B0503020204020204" pitchFamily="34" charset="-122"/>
                  <a:ea typeface="微软雅黑" panose="020B0503020204020204" pitchFamily="34" charset="-122"/>
                </a:rPr>
                <a:t>单击添加文本单击添加文本</a:t>
              </a:r>
              <a:endParaRPr lang="zh-CN" altLang="en-US" sz="1600" dirty="0">
                <a:solidFill>
                  <a:srgbClr val="EAD074">
                    <a:alpha val="99000"/>
                  </a:srgbClr>
                </a:solidFill>
                <a:latin typeface="微软雅黑" panose="020B0503020204020204" pitchFamily="34" charset="-122"/>
                <a:ea typeface="微软雅黑" panose="020B0503020204020204" pitchFamily="34" charset="-122"/>
              </a:endParaRPr>
            </a:p>
            <a:p>
              <a:pPr algn="ctr"/>
              <a:r>
                <a:rPr lang="zh-CN" altLang="en-US" sz="1600" dirty="0">
                  <a:solidFill>
                    <a:srgbClr val="EAD074">
                      <a:alpha val="99000"/>
                    </a:srgbClr>
                  </a:solidFill>
                  <a:latin typeface="微软雅黑" panose="020B0503020204020204" pitchFamily="34" charset="-122"/>
                  <a:ea typeface="微软雅黑" panose="020B0503020204020204" pitchFamily="34" charset="-122"/>
                </a:rPr>
                <a:t>单击添加文本</a:t>
              </a:r>
              <a:endParaRPr lang="zh-CN" altLang="en-US" sz="1600" dirty="0">
                <a:solidFill>
                  <a:srgbClr val="EAD074">
                    <a:alpha val="99000"/>
                  </a:srgbClr>
                </a:solidFill>
                <a:latin typeface="微软雅黑" panose="020B0503020204020204" pitchFamily="34" charset="-122"/>
                <a:ea typeface="微软雅黑" panose="020B0503020204020204" pitchFamily="34" charset="-122"/>
              </a:endParaRPr>
            </a:p>
          </p:txBody>
        </p:sp>
      </p:grpSp>
      <p:sp>
        <p:nvSpPr>
          <p:cNvPr id="95" name="矩形 94"/>
          <p:cNvSpPr/>
          <p:nvPr/>
        </p:nvSpPr>
        <p:spPr>
          <a:xfrm>
            <a:off x="1045461" y="361754"/>
            <a:ext cx="2474353" cy="683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3200" b="1" dirty="0">
                <a:gradFill flip="none" rotWithShape="1">
                  <a:gsLst>
                    <a:gs pos="0">
                      <a:srgbClr val="EAD074"/>
                    </a:gs>
                    <a:gs pos="100000">
                      <a:srgbClr val="B9863F"/>
                    </a:gs>
                  </a:gsLst>
                  <a:lin ang="2700000" scaled="1"/>
                  <a:tileRect/>
                </a:gradFill>
              </a:rPr>
              <a:t>社团特色</a:t>
            </a:r>
            <a:endParaRPr lang="zh-CN" altLang="en-US" sz="3200" b="1" dirty="0">
              <a:gradFill flip="none" rotWithShape="1">
                <a:gsLst>
                  <a:gs pos="0">
                    <a:srgbClr val="EAD074"/>
                  </a:gs>
                  <a:gs pos="100000">
                    <a:srgbClr val="B9863F"/>
                  </a:gs>
                </a:gsLst>
                <a:lin ang="2700000" scaled="1"/>
                <a:tileRect/>
              </a:gradFill>
            </a:endParaRPr>
          </a:p>
        </p:txBody>
      </p:sp>
      <p:pic>
        <p:nvPicPr>
          <p:cNvPr id="96" name="图片 95"/>
          <p:cNvPicPr>
            <a:picLocks noChangeAspect="1"/>
          </p:cNvPicPr>
          <p:nvPr/>
        </p:nvPicPr>
        <p:blipFill>
          <a:blip r:embed="rId2" cstate="screen"/>
          <a:stretch>
            <a:fillRect/>
          </a:stretch>
        </p:blipFill>
        <p:spPr>
          <a:xfrm>
            <a:off x="630012" y="379797"/>
            <a:ext cx="623119" cy="623442"/>
          </a:xfrm>
          <a:prstGeom prst="rect">
            <a:avLst/>
          </a:prstGeom>
        </p:spPr>
      </p:pic>
      <p:sp>
        <p:nvSpPr>
          <p:cNvPr id="97" name="文本框 96"/>
          <p:cNvSpPr txBox="1"/>
          <p:nvPr/>
        </p:nvSpPr>
        <p:spPr>
          <a:xfrm>
            <a:off x="639248" y="494099"/>
            <a:ext cx="613883" cy="338554"/>
          </a:xfrm>
          <a:prstGeom prst="rect">
            <a:avLst/>
          </a:prstGeom>
          <a:noFill/>
        </p:spPr>
        <p:txBody>
          <a:bodyPr wrap="square" rtlCol="0">
            <a:spAutoFit/>
          </a:bodyPr>
          <a:lstStyle/>
          <a:p>
            <a:r>
              <a:rPr lang="zh-CN" altLang="en-US" sz="1600" dirty="0">
                <a:gradFill flip="none" rotWithShape="1">
                  <a:gsLst>
                    <a:gs pos="0">
                      <a:srgbClr val="B6863B"/>
                    </a:gs>
                    <a:gs pos="50000">
                      <a:srgbClr val="DFC168"/>
                    </a:gs>
                    <a:gs pos="100000">
                      <a:schemeClr val="bg1">
                        <a:shade val="100000"/>
                        <a:satMod val="115000"/>
                      </a:schemeClr>
                    </a:gs>
                  </a:gsLst>
                  <a:path path="circle">
                    <a:fillToRect r="100000" b="100000"/>
                  </a:path>
                  <a:tileRect l="-100000" t="-100000"/>
                </a:gradFill>
                <a:latin typeface="李旭科书法" panose="02000603000000000000" pitchFamily="2" charset="-122"/>
                <a:ea typeface="李旭科书法" panose="02000603000000000000" pitchFamily="2" charset="-122"/>
              </a:rPr>
              <a:t>纳新</a:t>
            </a:r>
            <a:endParaRPr lang="zh-CN" altLang="en-US" sz="1600" dirty="0">
              <a:gradFill flip="none" rotWithShape="1">
                <a:gsLst>
                  <a:gs pos="0">
                    <a:srgbClr val="B6863B"/>
                  </a:gs>
                  <a:gs pos="50000">
                    <a:srgbClr val="DFC168"/>
                  </a:gs>
                  <a:gs pos="100000">
                    <a:schemeClr val="bg1">
                      <a:shade val="100000"/>
                      <a:satMod val="115000"/>
                    </a:schemeClr>
                  </a:gs>
                </a:gsLst>
                <a:path path="circle">
                  <a:fillToRect r="100000" b="100000"/>
                </a:path>
                <a:tileRect l="-100000" t="-100000"/>
              </a:gradFill>
              <a:latin typeface="李旭科书法" panose="02000603000000000000" pitchFamily="2" charset="-122"/>
              <a:ea typeface="李旭科书法" panose="02000603000000000000" pitchFamily="2" charset="-122"/>
            </a:endParaRPr>
          </a:p>
        </p:txBody>
      </p:sp>
      <p:pic>
        <p:nvPicPr>
          <p:cNvPr id="98" name="图片 97"/>
          <p:cNvPicPr>
            <a:picLocks noChangeAspect="1"/>
          </p:cNvPicPr>
          <p:nvPr/>
        </p:nvPicPr>
        <p:blipFill>
          <a:blip r:embed="rId3" cstate="screen"/>
          <a:stretch>
            <a:fillRect/>
          </a:stretch>
        </p:blipFill>
        <p:spPr>
          <a:xfrm rot="3698831">
            <a:off x="10500631" y="56024"/>
            <a:ext cx="1195561" cy="1214704"/>
          </a:xfrm>
          <a:prstGeom prst="rect">
            <a:avLst/>
          </a:prstGeom>
        </p:spPr>
      </p:pic>
      <p:pic>
        <p:nvPicPr>
          <p:cNvPr id="99" name="图片 98"/>
          <p:cNvPicPr>
            <a:picLocks noChangeAspect="1"/>
          </p:cNvPicPr>
          <p:nvPr/>
        </p:nvPicPr>
        <p:blipFill>
          <a:blip r:embed="rId4" cstate="screen"/>
          <a:stretch>
            <a:fillRect/>
          </a:stretch>
        </p:blipFill>
        <p:spPr>
          <a:xfrm rot="15298573">
            <a:off x="9843480" y="536173"/>
            <a:ext cx="693997" cy="705109"/>
          </a:xfrm>
          <a:prstGeom prst="rect">
            <a:avLst/>
          </a:prstGeom>
        </p:spPr>
      </p:pic>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400" fill="hold"/>
                                        <p:tgtEl>
                                          <p:spTgt spid="53"/>
                                        </p:tgtEl>
                                        <p:attrNameLst>
                                          <p:attrName>ppt_x</p:attrName>
                                        </p:attrNameLst>
                                      </p:cBhvr>
                                      <p:tavLst>
                                        <p:tav tm="0">
                                          <p:val>
                                            <p:strVal val="0-#ppt_w/2"/>
                                          </p:val>
                                        </p:tav>
                                        <p:tav tm="100000">
                                          <p:val>
                                            <p:strVal val="#ppt_x"/>
                                          </p:val>
                                        </p:tav>
                                      </p:tavLst>
                                    </p:anim>
                                    <p:anim calcmode="lin" valueType="num">
                                      <p:cBhvr additive="base">
                                        <p:cTn id="8" dur="400" fill="hold"/>
                                        <p:tgtEl>
                                          <p:spTgt spid="5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80"/>
                                        </p:tgtEl>
                                        <p:attrNameLst>
                                          <p:attrName>style.visibility</p:attrName>
                                        </p:attrNameLst>
                                      </p:cBhvr>
                                      <p:to>
                                        <p:strVal val="visible"/>
                                      </p:to>
                                    </p:set>
                                    <p:anim calcmode="lin" valueType="num">
                                      <p:cBhvr additive="base">
                                        <p:cTn id="12" dur="400" fill="hold"/>
                                        <p:tgtEl>
                                          <p:spTgt spid="80"/>
                                        </p:tgtEl>
                                        <p:attrNameLst>
                                          <p:attrName>ppt_x</p:attrName>
                                        </p:attrNameLst>
                                      </p:cBhvr>
                                      <p:tavLst>
                                        <p:tav tm="0">
                                          <p:val>
                                            <p:strVal val="0-#ppt_w/2"/>
                                          </p:val>
                                        </p:tav>
                                        <p:tav tm="100000">
                                          <p:val>
                                            <p:strVal val="#ppt_x"/>
                                          </p:val>
                                        </p:tav>
                                      </p:tavLst>
                                    </p:anim>
                                    <p:anim calcmode="lin" valueType="num">
                                      <p:cBhvr additive="base">
                                        <p:cTn id="13" dur="400" fill="hold"/>
                                        <p:tgtEl>
                                          <p:spTgt spid="8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400"/>
                                        <p:tgtEl>
                                          <p:spTgt spid="24"/>
                                        </p:tgtEl>
                                        <p:attrNameLst>
                                          <p:attrName>ppt_x</p:attrName>
                                        </p:attrNameLst>
                                      </p:cBhvr>
                                      <p:tavLst>
                                        <p:tav tm="0">
                                          <p:val>
                                            <p:strVal val="#ppt_x-#ppt_w*1.125000"/>
                                          </p:val>
                                        </p:tav>
                                        <p:tav tm="100000">
                                          <p:val>
                                            <p:strVal val="#ppt_x"/>
                                          </p:val>
                                        </p:tav>
                                      </p:tavLst>
                                    </p:anim>
                                    <p:animEffect transition="in" filter="wipe(right)">
                                      <p:cBhvr>
                                        <p:cTn id="18" dur="400"/>
                                        <p:tgtEl>
                                          <p:spTgt spid="24"/>
                                        </p:tgtEl>
                                      </p:cBhvr>
                                    </p:animEffect>
                                  </p:childTnLst>
                                </p:cTn>
                              </p:par>
                            </p:childTnLst>
                          </p:cTn>
                        </p:par>
                        <p:par>
                          <p:cTn id="19" fill="hold">
                            <p:stCondLst>
                              <p:cond delay="1500"/>
                            </p:stCondLst>
                            <p:childTnLst>
                              <p:par>
                                <p:cTn id="20" presetID="12" presetClass="entr" presetSubtype="4" fill="hold" nodeType="afterEffect">
                                  <p:stCondLst>
                                    <p:cond delay="0"/>
                                  </p:stCondLst>
                                  <p:childTnLst>
                                    <p:set>
                                      <p:cBhvr>
                                        <p:cTn id="21" dur="1" fill="hold">
                                          <p:stCondLst>
                                            <p:cond delay="0"/>
                                          </p:stCondLst>
                                        </p:cTn>
                                        <p:tgtEl>
                                          <p:spTgt spid="50"/>
                                        </p:tgtEl>
                                        <p:attrNameLst>
                                          <p:attrName>style.visibility</p:attrName>
                                        </p:attrNameLst>
                                      </p:cBhvr>
                                      <p:to>
                                        <p:strVal val="visible"/>
                                      </p:to>
                                    </p:set>
                                    <p:anim calcmode="lin" valueType="num">
                                      <p:cBhvr additive="base">
                                        <p:cTn id="22" dur="400"/>
                                        <p:tgtEl>
                                          <p:spTgt spid="50"/>
                                        </p:tgtEl>
                                        <p:attrNameLst>
                                          <p:attrName>ppt_y</p:attrName>
                                        </p:attrNameLst>
                                      </p:cBhvr>
                                      <p:tavLst>
                                        <p:tav tm="0">
                                          <p:val>
                                            <p:strVal val="#ppt_y+#ppt_h*1.125000"/>
                                          </p:val>
                                        </p:tav>
                                        <p:tav tm="100000">
                                          <p:val>
                                            <p:strVal val="#ppt_y"/>
                                          </p:val>
                                        </p:tav>
                                      </p:tavLst>
                                    </p:anim>
                                    <p:animEffect transition="in" filter="wipe(up)">
                                      <p:cBhvr>
                                        <p:cTn id="23" dur="400"/>
                                        <p:tgtEl>
                                          <p:spTgt spid="50"/>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54"/>
                                        </p:tgtEl>
                                        <p:attrNameLst>
                                          <p:attrName>style.visibility</p:attrName>
                                        </p:attrNameLst>
                                      </p:cBhvr>
                                      <p:to>
                                        <p:strVal val="visible"/>
                                      </p:to>
                                    </p:set>
                                    <p:anim calcmode="lin" valueType="num">
                                      <p:cBhvr>
                                        <p:cTn id="27" dur="500" fill="hold"/>
                                        <p:tgtEl>
                                          <p:spTgt spid="54"/>
                                        </p:tgtEl>
                                        <p:attrNameLst>
                                          <p:attrName>ppt_w</p:attrName>
                                        </p:attrNameLst>
                                      </p:cBhvr>
                                      <p:tavLst>
                                        <p:tav tm="0">
                                          <p:val>
                                            <p:fltVal val="0"/>
                                          </p:val>
                                        </p:tav>
                                        <p:tav tm="100000">
                                          <p:val>
                                            <p:strVal val="#ppt_w"/>
                                          </p:val>
                                        </p:tav>
                                      </p:tavLst>
                                    </p:anim>
                                    <p:anim calcmode="lin" valueType="num">
                                      <p:cBhvr>
                                        <p:cTn id="28" dur="500" fill="hold"/>
                                        <p:tgtEl>
                                          <p:spTgt spid="54"/>
                                        </p:tgtEl>
                                        <p:attrNameLst>
                                          <p:attrName>ppt_h</p:attrName>
                                        </p:attrNameLst>
                                      </p:cBhvr>
                                      <p:tavLst>
                                        <p:tav tm="0">
                                          <p:val>
                                            <p:fltVal val="0"/>
                                          </p:val>
                                        </p:tav>
                                        <p:tav tm="100000">
                                          <p:val>
                                            <p:strVal val="#ppt_h"/>
                                          </p:val>
                                        </p:tav>
                                      </p:tavLst>
                                    </p:anim>
                                    <p:animEffect transition="in" filter="fade">
                                      <p:cBhvr>
                                        <p:cTn id="29" dur="500"/>
                                        <p:tgtEl>
                                          <p:spTgt spid="54"/>
                                        </p:tgtEl>
                                      </p:cBhvr>
                                    </p:animEffect>
                                  </p:childTnLst>
                                </p:cTn>
                              </p:par>
                            </p:childTnLst>
                          </p:cTn>
                        </p:par>
                        <p:par>
                          <p:cTn id="30" fill="hold">
                            <p:stCondLst>
                              <p:cond delay="2500"/>
                            </p:stCondLst>
                            <p:childTnLst>
                              <p:par>
                                <p:cTn id="31" presetID="12" presetClass="entr" presetSubtype="8"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400"/>
                                        <p:tgtEl>
                                          <p:spTgt spid="25"/>
                                        </p:tgtEl>
                                        <p:attrNameLst>
                                          <p:attrName>ppt_x</p:attrName>
                                        </p:attrNameLst>
                                      </p:cBhvr>
                                      <p:tavLst>
                                        <p:tav tm="0">
                                          <p:val>
                                            <p:strVal val="#ppt_x-#ppt_w*1.125000"/>
                                          </p:val>
                                        </p:tav>
                                        <p:tav tm="100000">
                                          <p:val>
                                            <p:strVal val="#ppt_x"/>
                                          </p:val>
                                        </p:tav>
                                      </p:tavLst>
                                    </p:anim>
                                    <p:animEffect transition="in" filter="wipe(right)">
                                      <p:cBhvr>
                                        <p:cTn id="34" dur="400"/>
                                        <p:tgtEl>
                                          <p:spTgt spid="25"/>
                                        </p:tgtEl>
                                      </p:cBhvr>
                                    </p:animEffect>
                                  </p:childTnLst>
                                </p:cTn>
                              </p:par>
                            </p:childTnLst>
                          </p:cTn>
                        </p:par>
                        <p:par>
                          <p:cTn id="35" fill="hold">
                            <p:stCondLst>
                              <p:cond delay="3000"/>
                            </p:stCondLst>
                            <p:childTnLst>
                              <p:par>
                                <p:cTn id="36" presetID="12" presetClass="entr" presetSubtype="1" fill="hold"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400"/>
                                        <p:tgtEl>
                                          <p:spTgt spid="52"/>
                                        </p:tgtEl>
                                        <p:attrNameLst>
                                          <p:attrName>ppt_y</p:attrName>
                                        </p:attrNameLst>
                                      </p:cBhvr>
                                      <p:tavLst>
                                        <p:tav tm="0">
                                          <p:val>
                                            <p:strVal val="#ppt_y-#ppt_h*1.125000"/>
                                          </p:val>
                                        </p:tav>
                                        <p:tav tm="100000">
                                          <p:val>
                                            <p:strVal val="#ppt_y"/>
                                          </p:val>
                                        </p:tav>
                                      </p:tavLst>
                                    </p:anim>
                                    <p:animEffect transition="in" filter="wipe(down)">
                                      <p:cBhvr>
                                        <p:cTn id="39" dur="400"/>
                                        <p:tgtEl>
                                          <p:spTgt spid="52"/>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500" fill="hold"/>
                                        <p:tgtEl>
                                          <p:spTgt spid="59"/>
                                        </p:tgtEl>
                                        <p:attrNameLst>
                                          <p:attrName>ppt_w</p:attrName>
                                        </p:attrNameLst>
                                      </p:cBhvr>
                                      <p:tavLst>
                                        <p:tav tm="0">
                                          <p:val>
                                            <p:fltVal val="0"/>
                                          </p:val>
                                        </p:tav>
                                        <p:tav tm="100000">
                                          <p:val>
                                            <p:strVal val="#ppt_w"/>
                                          </p:val>
                                        </p:tav>
                                      </p:tavLst>
                                    </p:anim>
                                    <p:anim calcmode="lin" valueType="num">
                                      <p:cBhvr>
                                        <p:cTn id="44" dur="500" fill="hold"/>
                                        <p:tgtEl>
                                          <p:spTgt spid="59"/>
                                        </p:tgtEl>
                                        <p:attrNameLst>
                                          <p:attrName>ppt_h</p:attrName>
                                        </p:attrNameLst>
                                      </p:cBhvr>
                                      <p:tavLst>
                                        <p:tav tm="0">
                                          <p:val>
                                            <p:fltVal val="0"/>
                                          </p:val>
                                        </p:tav>
                                        <p:tav tm="100000">
                                          <p:val>
                                            <p:strVal val="#ppt_h"/>
                                          </p:val>
                                        </p:tav>
                                      </p:tavLst>
                                    </p:anim>
                                    <p:animEffect transition="in" filter="fade">
                                      <p:cBhvr>
                                        <p:cTn id="45" dur="500"/>
                                        <p:tgtEl>
                                          <p:spTgt spid="59"/>
                                        </p:tgtEl>
                                      </p:cBhvr>
                                    </p:animEffect>
                                  </p:childTnLst>
                                </p:cTn>
                              </p:par>
                            </p:childTnLst>
                          </p:cTn>
                        </p:par>
                        <p:par>
                          <p:cTn id="46" fill="hold">
                            <p:stCondLst>
                              <p:cond delay="4000"/>
                            </p:stCondLst>
                            <p:childTnLst>
                              <p:par>
                                <p:cTn id="47" presetID="12" presetClass="entr" presetSubtype="8"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additive="base">
                                        <p:cTn id="49" dur="400"/>
                                        <p:tgtEl>
                                          <p:spTgt spid="47"/>
                                        </p:tgtEl>
                                        <p:attrNameLst>
                                          <p:attrName>ppt_x</p:attrName>
                                        </p:attrNameLst>
                                      </p:cBhvr>
                                      <p:tavLst>
                                        <p:tav tm="0">
                                          <p:val>
                                            <p:strVal val="#ppt_x-#ppt_w*1.125000"/>
                                          </p:val>
                                        </p:tav>
                                        <p:tav tm="100000">
                                          <p:val>
                                            <p:strVal val="#ppt_x"/>
                                          </p:val>
                                        </p:tav>
                                      </p:tavLst>
                                    </p:anim>
                                    <p:animEffect transition="in" filter="wipe(right)">
                                      <p:cBhvr>
                                        <p:cTn id="50" dur="400"/>
                                        <p:tgtEl>
                                          <p:spTgt spid="47"/>
                                        </p:tgtEl>
                                      </p:cBhvr>
                                    </p:animEffect>
                                  </p:childTnLst>
                                </p:cTn>
                              </p:par>
                            </p:childTnLst>
                          </p:cTn>
                        </p:par>
                        <p:par>
                          <p:cTn id="51" fill="hold">
                            <p:stCondLst>
                              <p:cond delay="4500"/>
                            </p:stCondLst>
                            <p:childTnLst>
                              <p:par>
                                <p:cTn id="52" presetID="12" presetClass="entr" presetSubtype="4" fill="hold" nodeType="afterEffect">
                                  <p:stCondLst>
                                    <p:cond delay="0"/>
                                  </p:stCondLst>
                                  <p:childTnLst>
                                    <p:set>
                                      <p:cBhvr>
                                        <p:cTn id="53" dur="1" fill="hold">
                                          <p:stCondLst>
                                            <p:cond delay="0"/>
                                          </p:stCondLst>
                                        </p:cTn>
                                        <p:tgtEl>
                                          <p:spTgt spid="49"/>
                                        </p:tgtEl>
                                        <p:attrNameLst>
                                          <p:attrName>style.visibility</p:attrName>
                                        </p:attrNameLst>
                                      </p:cBhvr>
                                      <p:to>
                                        <p:strVal val="visible"/>
                                      </p:to>
                                    </p:set>
                                    <p:anim calcmode="lin" valueType="num">
                                      <p:cBhvr additive="base">
                                        <p:cTn id="54" dur="400"/>
                                        <p:tgtEl>
                                          <p:spTgt spid="49"/>
                                        </p:tgtEl>
                                        <p:attrNameLst>
                                          <p:attrName>ppt_y</p:attrName>
                                        </p:attrNameLst>
                                      </p:cBhvr>
                                      <p:tavLst>
                                        <p:tav tm="0">
                                          <p:val>
                                            <p:strVal val="#ppt_y+#ppt_h*1.125000"/>
                                          </p:val>
                                        </p:tav>
                                        <p:tav tm="100000">
                                          <p:val>
                                            <p:strVal val="#ppt_y"/>
                                          </p:val>
                                        </p:tav>
                                      </p:tavLst>
                                    </p:anim>
                                    <p:animEffect transition="in" filter="wipe(up)">
                                      <p:cBhvr>
                                        <p:cTn id="55" dur="400"/>
                                        <p:tgtEl>
                                          <p:spTgt spid="49"/>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66"/>
                                        </p:tgtEl>
                                        <p:attrNameLst>
                                          <p:attrName>style.visibility</p:attrName>
                                        </p:attrNameLst>
                                      </p:cBhvr>
                                      <p:to>
                                        <p:strVal val="visible"/>
                                      </p:to>
                                    </p:set>
                                    <p:anim calcmode="lin" valueType="num">
                                      <p:cBhvr>
                                        <p:cTn id="59" dur="500" fill="hold"/>
                                        <p:tgtEl>
                                          <p:spTgt spid="66"/>
                                        </p:tgtEl>
                                        <p:attrNameLst>
                                          <p:attrName>ppt_w</p:attrName>
                                        </p:attrNameLst>
                                      </p:cBhvr>
                                      <p:tavLst>
                                        <p:tav tm="0">
                                          <p:val>
                                            <p:fltVal val="0"/>
                                          </p:val>
                                        </p:tav>
                                        <p:tav tm="100000">
                                          <p:val>
                                            <p:strVal val="#ppt_w"/>
                                          </p:val>
                                        </p:tav>
                                      </p:tavLst>
                                    </p:anim>
                                    <p:anim calcmode="lin" valueType="num">
                                      <p:cBhvr>
                                        <p:cTn id="60" dur="500" fill="hold"/>
                                        <p:tgtEl>
                                          <p:spTgt spid="66"/>
                                        </p:tgtEl>
                                        <p:attrNameLst>
                                          <p:attrName>ppt_h</p:attrName>
                                        </p:attrNameLst>
                                      </p:cBhvr>
                                      <p:tavLst>
                                        <p:tav tm="0">
                                          <p:val>
                                            <p:fltVal val="0"/>
                                          </p:val>
                                        </p:tav>
                                        <p:tav tm="100000">
                                          <p:val>
                                            <p:strVal val="#ppt_h"/>
                                          </p:val>
                                        </p:tav>
                                      </p:tavLst>
                                    </p:anim>
                                    <p:animEffect transition="in" filter="fade">
                                      <p:cBhvr>
                                        <p:cTn id="61" dur="500"/>
                                        <p:tgtEl>
                                          <p:spTgt spid="66"/>
                                        </p:tgtEl>
                                      </p:cBhvr>
                                    </p:animEffect>
                                  </p:childTnLst>
                                </p:cTn>
                              </p:par>
                            </p:childTnLst>
                          </p:cTn>
                        </p:par>
                        <p:par>
                          <p:cTn id="62" fill="hold">
                            <p:stCondLst>
                              <p:cond delay="5500"/>
                            </p:stCondLst>
                            <p:childTnLst>
                              <p:par>
                                <p:cTn id="63" presetID="12" presetClass="entr" presetSubtype="8" fill="hold" grpId="0" nodeType="afterEffect">
                                  <p:stCondLst>
                                    <p:cond delay="0"/>
                                  </p:stCondLst>
                                  <p:childTnLst>
                                    <p:set>
                                      <p:cBhvr>
                                        <p:cTn id="64" dur="1" fill="hold">
                                          <p:stCondLst>
                                            <p:cond delay="0"/>
                                          </p:stCondLst>
                                        </p:cTn>
                                        <p:tgtEl>
                                          <p:spTgt spid="48"/>
                                        </p:tgtEl>
                                        <p:attrNameLst>
                                          <p:attrName>style.visibility</p:attrName>
                                        </p:attrNameLst>
                                      </p:cBhvr>
                                      <p:to>
                                        <p:strVal val="visible"/>
                                      </p:to>
                                    </p:set>
                                    <p:anim calcmode="lin" valueType="num">
                                      <p:cBhvr additive="base">
                                        <p:cTn id="65" dur="400"/>
                                        <p:tgtEl>
                                          <p:spTgt spid="48"/>
                                        </p:tgtEl>
                                        <p:attrNameLst>
                                          <p:attrName>ppt_x</p:attrName>
                                        </p:attrNameLst>
                                      </p:cBhvr>
                                      <p:tavLst>
                                        <p:tav tm="0">
                                          <p:val>
                                            <p:strVal val="#ppt_x-#ppt_w*1.125000"/>
                                          </p:val>
                                        </p:tav>
                                        <p:tav tm="100000">
                                          <p:val>
                                            <p:strVal val="#ppt_x"/>
                                          </p:val>
                                        </p:tav>
                                      </p:tavLst>
                                    </p:anim>
                                    <p:animEffect transition="in" filter="wipe(right)">
                                      <p:cBhvr>
                                        <p:cTn id="66" dur="400"/>
                                        <p:tgtEl>
                                          <p:spTgt spid="48"/>
                                        </p:tgtEl>
                                      </p:cBhvr>
                                    </p:animEffect>
                                  </p:childTnLst>
                                </p:cTn>
                              </p:par>
                            </p:childTnLst>
                          </p:cTn>
                        </p:par>
                        <p:par>
                          <p:cTn id="67" fill="hold">
                            <p:stCondLst>
                              <p:cond delay="6000"/>
                            </p:stCondLst>
                            <p:childTnLst>
                              <p:par>
                                <p:cTn id="68" presetID="12" presetClass="entr" presetSubtype="1" fill="hold" nodeType="afterEffect">
                                  <p:stCondLst>
                                    <p:cond delay="0"/>
                                  </p:stCondLst>
                                  <p:childTnLst>
                                    <p:set>
                                      <p:cBhvr>
                                        <p:cTn id="69" dur="1" fill="hold">
                                          <p:stCondLst>
                                            <p:cond delay="0"/>
                                          </p:stCondLst>
                                        </p:cTn>
                                        <p:tgtEl>
                                          <p:spTgt spid="51"/>
                                        </p:tgtEl>
                                        <p:attrNameLst>
                                          <p:attrName>style.visibility</p:attrName>
                                        </p:attrNameLst>
                                      </p:cBhvr>
                                      <p:to>
                                        <p:strVal val="visible"/>
                                      </p:to>
                                    </p:set>
                                    <p:anim calcmode="lin" valueType="num">
                                      <p:cBhvr additive="base">
                                        <p:cTn id="70" dur="400"/>
                                        <p:tgtEl>
                                          <p:spTgt spid="51"/>
                                        </p:tgtEl>
                                        <p:attrNameLst>
                                          <p:attrName>ppt_y</p:attrName>
                                        </p:attrNameLst>
                                      </p:cBhvr>
                                      <p:tavLst>
                                        <p:tav tm="0">
                                          <p:val>
                                            <p:strVal val="#ppt_y-#ppt_h*1.125000"/>
                                          </p:val>
                                        </p:tav>
                                        <p:tav tm="100000">
                                          <p:val>
                                            <p:strVal val="#ppt_y"/>
                                          </p:val>
                                        </p:tav>
                                      </p:tavLst>
                                    </p:anim>
                                    <p:animEffect transition="in" filter="wipe(down)">
                                      <p:cBhvr>
                                        <p:cTn id="71" dur="400"/>
                                        <p:tgtEl>
                                          <p:spTgt spid="51"/>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p:cTn id="75" dur="500" fill="hold"/>
                                        <p:tgtEl>
                                          <p:spTgt spid="73"/>
                                        </p:tgtEl>
                                        <p:attrNameLst>
                                          <p:attrName>ppt_w</p:attrName>
                                        </p:attrNameLst>
                                      </p:cBhvr>
                                      <p:tavLst>
                                        <p:tav tm="0">
                                          <p:val>
                                            <p:fltVal val="0"/>
                                          </p:val>
                                        </p:tav>
                                        <p:tav tm="100000">
                                          <p:val>
                                            <p:strVal val="#ppt_w"/>
                                          </p:val>
                                        </p:tav>
                                      </p:tavLst>
                                    </p:anim>
                                    <p:anim calcmode="lin" valueType="num">
                                      <p:cBhvr>
                                        <p:cTn id="76" dur="500" fill="hold"/>
                                        <p:tgtEl>
                                          <p:spTgt spid="73"/>
                                        </p:tgtEl>
                                        <p:attrNameLst>
                                          <p:attrName>ppt_h</p:attrName>
                                        </p:attrNameLst>
                                      </p:cBhvr>
                                      <p:tavLst>
                                        <p:tav tm="0">
                                          <p:val>
                                            <p:fltVal val="0"/>
                                          </p:val>
                                        </p:tav>
                                        <p:tav tm="100000">
                                          <p:val>
                                            <p:strVal val="#ppt_h"/>
                                          </p:val>
                                        </p:tav>
                                      </p:tavLst>
                                    </p:anim>
                                    <p:animEffect transition="in" filter="fade">
                                      <p:cBhvr>
                                        <p:cTn id="77" dur="500"/>
                                        <p:tgtEl>
                                          <p:spTgt spid="73"/>
                                        </p:tgtEl>
                                      </p:cBhvr>
                                    </p:animEffect>
                                  </p:childTnLst>
                                </p:cTn>
                              </p:par>
                            </p:childTnLst>
                          </p:cTn>
                        </p:par>
                        <p:par>
                          <p:cTn id="78" fill="hold">
                            <p:stCondLst>
                              <p:cond delay="7000"/>
                            </p:stCondLst>
                            <p:childTnLst>
                              <p:par>
                                <p:cTn id="79" presetID="12" presetClass="entr" presetSubtype="8" fill="hold" grpId="0" nodeType="afterEffect">
                                  <p:stCondLst>
                                    <p:cond delay="0"/>
                                  </p:stCondLst>
                                  <p:childTnLst>
                                    <p:set>
                                      <p:cBhvr>
                                        <p:cTn id="80" dur="1" fill="hold">
                                          <p:stCondLst>
                                            <p:cond delay="0"/>
                                          </p:stCondLst>
                                        </p:cTn>
                                        <p:tgtEl>
                                          <p:spTgt spid="85"/>
                                        </p:tgtEl>
                                        <p:attrNameLst>
                                          <p:attrName>style.visibility</p:attrName>
                                        </p:attrNameLst>
                                      </p:cBhvr>
                                      <p:to>
                                        <p:strVal val="visible"/>
                                      </p:to>
                                    </p:set>
                                    <p:anim calcmode="lin" valueType="num">
                                      <p:cBhvr additive="base">
                                        <p:cTn id="81" dur="500"/>
                                        <p:tgtEl>
                                          <p:spTgt spid="85"/>
                                        </p:tgtEl>
                                        <p:attrNameLst>
                                          <p:attrName>ppt_x</p:attrName>
                                        </p:attrNameLst>
                                      </p:cBhvr>
                                      <p:tavLst>
                                        <p:tav tm="0">
                                          <p:val>
                                            <p:strVal val="#ppt_x-#ppt_w*1.125000"/>
                                          </p:val>
                                        </p:tav>
                                        <p:tav tm="100000">
                                          <p:val>
                                            <p:strVal val="#ppt_x"/>
                                          </p:val>
                                        </p:tav>
                                      </p:tavLst>
                                    </p:anim>
                                    <p:animEffect transition="in" filter="wipe(right)">
                                      <p:cBhvr>
                                        <p:cTn id="82" dur="500"/>
                                        <p:tgtEl>
                                          <p:spTgt spid="85"/>
                                        </p:tgtEl>
                                      </p:cBhvr>
                                    </p:animEffect>
                                  </p:childTnLst>
                                </p:cTn>
                              </p:par>
                              <p:par>
                                <p:cTn id="83" presetID="12" presetClass="entr" presetSubtype="8" fill="hold" grpId="0" nodeType="withEffect">
                                  <p:stCondLst>
                                    <p:cond delay="0"/>
                                  </p:stCondLst>
                                  <p:childTnLst>
                                    <p:set>
                                      <p:cBhvr>
                                        <p:cTn id="84" dur="1" fill="hold">
                                          <p:stCondLst>
                                            <p:cond delay="0"/>
                                          </p:stCondLst>
                                        </p:cTn>
                                        <p:tgtEl>
                                          <p:spTgt spid="84"/>
                                        </p:tgtEl>
                                        <p:attrNameLst>
                                          <p:attrName>style.visibility</p:attrName>
                                        </p:attrNameLst>
                                      </p:cBhvr>
                                      <p:to>
                                        <p:strVal val="visible"/>
                                      </p:to>
                                    </p:set>
                                    <p:anim calcmode="lin" valueType="num">
                                      <p:cBhvr additive="base">
                                        <p:cTn id="85" dur="500"/>
                                        <p:tgtEl>
                                          <p:spTgt spid="84"/>
                                        </p:tgtEl>
                                        <p:attrNameLst>
                                          <p:attrName>ppt_x</p:attrName>
                                        </p:attrNameLst>
                                      </p:cBhvr>
                                      <p:tavLst>
                                        <p:tav tm="0">
                                          <p:val>
                                            <p:strVal val="#ppt_x-#ppt_w*1.125000"/>
                                          </p:val>
                                        </p:tav>
                                        <p:tav tm="100000">
                                          <p:val>
                                            <p:strVal val="#ppt_x"/>
                                          </p:val>
                                        </p:tav>
                                      </p:tavLst>
                                    </p:anim>
                                    <p:animEffect transition="in" filter="wipe(right)">
                                      <p:cBhvr>
                                        <p:cTn id="86" dur="500"/>
                                        <p:tgtEl>
                                          <p:spTgt spid="84"/>
                                        </p:tgtEl>
                                      </p:cBhvr>
                                    </p:animEffect>
                                  </p:childTnLst>
                                </p:cTn>
                              </p:par>
                              <p:par>
                                <p:cTn id="87" presetID="12" presetClass="entr" presetSubtype="8" fill="hold" grpId="0" nodeType="withEffect">
                                  <p:stCondLst>
                                    <p:cond delay="0"/>
                                  </p:stCondLst>
                                  <p:childTnLst>
                                    <p:set>
                                      <p:cBhvr>
                                        <p:cTn id="88" dur="1" fill="hold">
                                          <p:stCondLst>
                                            <p:cond delay="0"/>
                                          </p:stCondLst>
                                        </p:cTn>
                                        <p:tgtEl>
                                          <p:spTgt spid="83"/>
                                        </p:tgtEl>
                                        <p:attrNameLst>
                                          <p:attrName>style.visibility</p:attrName>
                                        </p:attrNameLst>
                                      </p:cBhvr>
                                      <p:to>
                                        <p:strVal val="visible"/>
                                      </p:to>
                                    </p:set>
                                    <p:anim calcmode="lin" valueType="num">
                                      <p:cBhvr additive="base">
                                        <p:cTn id="89" dur="500"/>
                                        <p:tgtEl>
                                          <p:spTgt spid="83"/>
                                        </p:tgtEl>
                                        <p:attrNameLst>
                                          <p:attrName>ppt_x</p:attrName>
                                        </p:attrNameLst>
                                      </p:cBhvr>
                                      <p:tavLst>
                                        <p:tav tm="0">
                                          <p:val>
                                            <p:strVal val="#ppt_x-#ppt_w*1.125000"/>
                                          </p:val>
                                        </p:tav>
                                        <p:tav tm="100000">
                                          <p:val>
                                            <p:strVal val="#ppt_x"/>
                                          </p:val>
                                        </p:tav>
                                      </p:tavLst>
                                    </p:anim>
                                    <p:animEffect transition="in" filter="wipe(right)">
                                      <p:cBhvr>
                                        <p:cTn id="90" dur="500"/>
                                        <p:tgtEl>
                                          <p:spTgt spid="83"/>
                                        </p:tgtEl>
                                      </p:cBhvr>
                                    </p:animEffect>
                                  </p:childTnLst>
                                </p:cTn>
                              </p:par>
                            </p:childTnLst>
                          </p:cTn>
                        </p:par>
                        <p:par>
                          <p:cTn id="91" fill="hold">
                            <p:stCondLst>
                              <p:cond delay="7500"/>
                            </p:stCondLst>
                            <p:childTnLst>
                              <p:par>
                                <p:cTn id="92" presetID="42" presetClass="entr" presetSubtype="0" fill="hold" nodeType="afterEffect">
                                  <p:stCondLst>
                                    <p:cond delay="0"/>
                                  </p:stCondLst>
                                  <p:childTnLst>
                                    <p:set>
                                      <p:cBhvr>
                                        <p:cTn id="93" dur="1" fill="hold">
                                          <p:stCondLst>
                                            <p:cond delay="0"/>
                                          </p:stCondLst>
                                        </p:cTn>
                                        <p:tgtEl>
                                          <p:spTgt spid="89"/>
                                        </p:tgtEl>
                                        <p:attrNameLst>
                                          <p:attrName>style.visibility</p:attrName>
                                        </p:attrNameLst>
                                      </p:cBhvr>
                                      <p:to>
                                        <p:strVal val="visible"/>
                                      </p:to>
                                    </p:set>
                                    <p:animEffect transition="in" filter="fade">
                                      <p:cBhvr>
                                        <p:cTn id="94" dur="500"/>
                                        <p:tgtEl>
                                          <p:spTgt spid="89"/>
                                        </p:tgtEl>
                                      </p:cBhvr>
                                    </p:animEffect>
                                    <p:anim calcmode="lin" valueType="num">
                                      <p:cBhvr>
                                        <p:cTn id="95" dur="500" fill="hold"/>
                                        <p:tgtEl>
                                          <p:spTgt spid="89"/>
                                        </p:tgtEl>
                                        <p:attrNameLst>
                                          <p:attrName>ppt_x</p:attrName>
                                        </p:attrNameLst>
                                      </p:cBhvr>
                                      <p:tavLst>
                                        <p:tav tm="0">
                                          <p:val>
                                            <p:strVal val="#ppt_x"/>
                                          </p:val>
                                        </p:tav>
                                        <p:tav tm="100000">
                                          <p:val>
                                            <p:strVal val="#ppt_x"/>
                                          </p:val>
                                        </p:tav>
                                      </p:tavLst>
                                    </p:anim>
                                    <p:anim calcmode="lin" valueType="num">
                                      <p:cBhvr>
                                        <p:cTn id="96" dur="500" fill="hold"/>
                                        <p:tgtEl>
                                          <p:spTgt spid="89"/>
                                        </p:tgtEl>
                                        <p:attrNameLst>
                                          <p:attrName>ppt_y</p:attrName>
                                        </p:attrNameLst>
                                      </p:cBhvr>
                                      <p:tavLst>
                                        <p:tav tm="0">
                                          <p:val>
                                            <p:strVal val="#ppt_y+.1"/>
                                          </p:val>
                                        </p:tav>
                                        <p:tav tm="100000">
                                          <p:val>
                                            <p:strVal val="#ppt_y"/>
                                          </p:val>
                                        </p:tav>
                                      </p:tavLst>
                                    </p:anim>
                                  </p:childTnLst>
                                </p:cTn>
                              </p:par>
                              <p:par>
                                <p:cTn id="97" presetID="42" presetClass="entr" presetSubtype="0" fill="hold" nodeType="withEffect">
                                  <p:stCondLst>
                                    <p:cond delay="200"/>
                                  </p:stCondLst>
                                  <p:childTnLst>
                                    <p:set>
                                      <p:cBhvr>
                                        <p:cTn id="98" dur="1" fill="hold">
                                          <p:stCondLst>
                                            <p:cond delay="0"/>
                                          </p:stCondLst>
                                        </p:cTn>
                                        <p:tgtEl>
                                          <p:spTgt spid="86"/>
                                        </p:tgtEl>
                                        <p:attrNameLst>
                                          <p:attrName>style.visibility</p:attrName>
                                        </p:attrNameLst>
                                      </p:cBhvr>
                                      <p:to>
                                        <p:strVal val="visible"/>
                                      </p:to>
                                    </p:set>
                                    <p:animEffect transition="in" filter="fade">
                                      <p:cBhvr>
                                        <p:cTn id="99" dur="500"/>
                                        <p:tgtEl>
                                          <p:spTgt spid="86"/>
                                        </p:tgtEl>
                                      </p:cBhvr>
                                    </p:animEffect>
                                    <p:anim calcmode="lin" valueType="num">
                                      <p:cBhvr>
                                        <p:cTn id="100" dur="500" fill="hold"/>
                                        <p:tgtEl>
                                          <p:spTgt spid="86"/>
                                        </p:tgtEl>
                                        <p:attrNameLst>
                                          <p:attrName>ppt_x</p:attrName>
                                        </p:attrNameLst>
                                      </p:cBhvr>
                                      <p:tavLst>
                                        <p:tav tm="0">
                                          <p:val>
                                            <p:strVal val="#ppt_x"/>
                                          </p:val>
                                        </p:tav>
                                        <p:tav tm="100000">
                                          <p:val>
                                            <p:strVal val="#ppt_x"/>
                                          </p:val>
                                        </p:tav>
                                      </p:tavLst>
                                    </p:anim>
                                    <p:anim calcmode="lin" valueType="num">
                                      <p:cBhvr>
                                        <p:cTn id="101" dur="500" fill="hold"/>
                                        <p:tgtEl>
                                          <p:spTgt spid="86"/>
                                        </p:tgtEl>
                                        <p:attrNameLst>
                                          <p:attrName>ppt_y</p:attrName>
                                        </p:attrNameLst>
                                      </p:cBhvr>
                                      <p:tavLst>
                                        <p:tav tm="0">
                                          <p:val>
                                            <p:strVal val="#ppt_y+.1"/>
                                          </p:val>
                                        </p:tav>
                                        <p:tav tm="100000">
                                          <p:val>
                                            <p:strVal val="#ppt_y"/>
                                          </p:val>
                                        </p:tav>
                                      </p:tavLst>
                                    </p:anim>
                                  </p:childTnLst>
                                </p:cTn>
                              </p:par>
                              <p:par>
                                <p:cTn id="102" presetID="42" presetClass="entr" presetSubtype="0" fill="hold" nodeType="withEffect">
                                  <p:stCondLst>
                                    <p:cond delay="400"/>
                                  </p:stCondLst>
                                  <p:childTnLst>
                                    <p:set>
                                      <p:cBhvr>
                                        <p:cTn id="103" dur="1" fill="hold">
                                          <p:stCondLst>
                                            <p:cond delay="0"/>
                                          </p:stCondLst>
                                        </p:cTn>
                                        <p:tgtEl>
                                          <p:spTgt spid="92"/>
                                        </p:tgtEl>
                                        <p:attrNameLst>
                                          <p:attrName>style.visibility</p:attrName>
                                        </p:attrNameLst>
                                      </p:cBhvr>
                                      <p:to>
                                        <p:strVal val="visible"/>
                                      </p:to>
                                    </p:set>
                                    <p:animEffect transition="in" filter="fade">
                                      <p:cBhvr>
                                        <p:cTn id="104" dur="500"/>
                                        <p:tgtEl>
                                          <p:spTgt spid="92"/>
                                        </p:tgtEl>
                                      </p:cBhvr>
                                    </p:animEffect>
                                    <p:anim calcmode="lin" valueType="num">
                                      <p:cBhvr>
                                        <p:cTn id="105" dur="500" fill="hold"/>
                                        <p:tgtEl>
                                          <p:spTgt spid="92"/>
                                        </p:tgtEl>
                                        <p:attrNameLst>
                                          <p:attrName>ppt_x</p:attrName>
                                        </p:attrNameLst>
                                      </p:cBhvr>
                                      <p:tavLst>
                                        <p:tav tm="0">
                                          <p:val>
                                            <p:strVal val="#ppt_x"/>
                                          </p:val>
                                        </p:tav>
                                        <p:tav tm="100000">
                                          <p:val>
                                            <p:strVal val="#ppt_x"/>
                                          </p:val>
                                        </p:tav>
                                      </p:tavLst>
                                    </p:anim>
                                    <p:anim calcmode="lin" valueType="num">
                                      <p:cBhvr>
                                        <p:cTn id="106" dur="500" fill="hold"/>
                                        <p:tgtEl>
                                          <p:spTgt spid="9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95"/>
                                        </p:tgtEl>
                                        <p:attrNameLst>
                                          <p:attrName>style.visibility</p:attrName>
                                        </p:attrNameLst>
                                      </p:cBhvr>
                                      <p:to>
                                        <p:strVal val="visible"/>
                                      </p:to>
                                    </p:set>
                                    <p:anim calcmode="lin" valueType="num">
                                      <p:cBhvr>
                                        <p:cTn id="110" dur="500" fill="hold"/>
                                        <p:tgtEl>
                                          <p:spTgt spid="95"/>
                                        </p:tgtEl>
                                        <p:attrNameLst>
                                          <p:attrName>ppt_w</p:attrName>
                                        </p:attrNameLst>
                                      </p:cBhvr>
                                      <p:tavLst>
                                        <p:tav tm="0">
                                          <p:val>
                                            <p:fltVal val="0"/>
                                          </p:val>
                                        </p:tav>
                                        <p:tav tm="100000">
                                          <p:val>
                                            <p:strVal val="#ppt_w"/>
                                          </p:val>
                                        </p:tav>
                                      </p:tavLst>
                                    </p:anim>
                                    <p:anim calcmode="lin" valueType="num">
                                      <p:cBhvr>
                                        <p:cTn id="111" dur="500" fill="hold"/>
                                        <p:tgtEl>
                                          <p:spTgt spid="95"/>
                                        </p:tgtEl>
                                        <p:attrNameLst>
                                          <p:attrName>ppt_h</p:attrName>
                                        </p:attrNameLst>
                                      </p:cBhvr>
                                      <p:tavLst>
                                        <p:tav tm="0">
                                          <p:val>
                                            <p:fltVal val="0"/>
                                          </p:val>
                                        </p:tav>
                                        <p:tav tm="100000">
                                          <p:val>
                                            <p:strVal val="#ppt_h"/>
                                          </p:val>
                                        </p:tav>
                                      </p:tavLst>
                                    </p:anim>
                                    <p:animEffect transition="in" filter="fade">
                                      <p:cBhvr>
                                        <p:cTn id="112" dur="500"/>
                                        <p:tgtEl>
                                          <p:spTgt spid="95"/>
                                        </p:tgtEl>
                                      </p:cBhvr>
                                    </p:animEffect>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nodeType="clickEffect">
                                  <p:stCondLst>
                                    <p:cond delay="0"/>
                                  </p:stCondLst>
                                  <p:childTnLst>
                                    <p:set>
                                      <p:cBhvr>
                                        <p:cTn id="116" dur="1" fill="hold">
                                          <p:stCondLst>
                                            <p:cond delay="0"/>
                                          </p:stCondLst>
                                        </p:cTn>
                                        <p:tgtEl>
                                          <p:spTgt spid="96"/>
                                        </p:tgtEl>
                                        <p:attrNameLst>
                                          <p:attrName>style.visibility</p:attrName>
                                        </p:attrNameLst>
                                      </p:cBhvr>
                                      <p:to>
                                        <p:strVal val="visible"/>
                                      </p:to>
                                    </p:set>
                                    <p:anim calcmode="lin" valueType="num">
                                      <p:cBhvr additive="base">
                                        <p:cTn id="117" dur="500" fill="hold"/>
                                        <p:tgtEl>
                                          <p:spTgt spid="96"/>
                                        </p:tgtEl>
                                        <p:attrNameLst>
                                          <p:attrName>ppt_x</p:attrName>
                                        </p:attrNameLst>
                                      </p:cBhvr>
                                      <p:tavLst>
                                        <p:tav tm="0">
                                          <p:val>
                                            <p:strVal val="#ppt_x"/>
                                          </p:val>
                                        </p:tav>
                                        <p:tav tm="100000">
                                          <p:val>
                                            <p:strVal val="#ppt_x"/>
                                          </p:val>
                                        </p:tav>
                                      </p:tavLst>
                                    </p:anim>
                                    <p:anim calcmode="lin" valueType="num">
                                      <p:cBhvr additive="base">
                                        <p:cTn id="118" dur="500" fill="hold"/>
                                        <p:tgtEl>
                                          <p:spTgt spid="96"/>
                                        </p:tgtEl>
                                        <p:attrNameLst>
                                          <p:attrName>ppt_y</p:attrName>
                                        </p:attrNameLst>
                                      </p:cBhvr>
                                      <p:tavLst>
                                        <p:tav tm="0">
                                          <p:val>
                                            <p:strVal val="1+#ppt_h/2"/>
                                          </p:val>
                                        </p:tav>
                                        <p:tav tm="100000">
                                          <p:val>
                                            <p:strVal val="#ppt_y"/>
                                          </p:val>
                                        </p:tav>
                                      </p:tavLst>
                                    </p:anim>
                                  </p:childTnLst>
                                </p:cTn>
                              </p:par>
                              <p:par>
                                <p:cTn id="119" presetID="8" presetClass="emph" presetSubtype="0" fill="hold" nodeType="withEffect">
                                  <p:stCondLst>
                                    <p:cond delay="0"/>
                                  </p:stCondLst>
                                  <p:childTnLst>
                                    <p:animRot by="43200000">
                                      <p:cBhvr>
                                        <p:cTn id="120" dur="2000" fill="hold"/>
                                        <p:tgtEl>
                                          <p:spTgt spid="96"/>
                                        </p:tgtEl>
                                        <p:attrNameLst>
                                          <p:attrName>r</p:attrName>
                                        </p:attrNameLst>
                                      </p:cBhvr>
                                    </p:animRot>
                                  </p:childTnLst>
                                </p:cTn>
                              </p:par>
                            </p:childTnLst>
                          </p:cTn>
                        </p:par>
                      </p:childTnLst>
                    </p:cTn>
                  </p:par>
                  <p:par>
                    <p:cTn id="121" fill="hold">
                      <p:stCondLst>
                        <p:cond delay="indefinite"/>
                      </p:stCondLst>
                      <p:childTnLst>
                        <p:par>
                          <p:cTn id="122" fill="hold">
                            <p:stCondLst>
                              <p:cond delay="0"/>
                            </p:stCondLst>
                            <p:childTnLst>
                              <p:par>
                                <p:cTn id="123" presetID="47" presetClass="entr" presetSubtype="0" fill="hold" nodeType="clickEffect">
                                  <p:stCondLst>
                                    <p:cond delay="0"/>
                                  </p:stCondLst>
                                  <p:childTnLst>
                                    <p:set>
                                      <p:cBhvr>
                                        <p:cTn id="124" dur="1" fill="hold">
                                          <p:stCondLst>
                                            <p:cond delay="0"/>
                                          </p:stCondLst>
                                        </p:cTn>
                                        <p:tgtEl>
                                          <p:spTgt spid="98"/>
                                        </p:tgtEl>
                                        <p:attrNameLst>
                                          <p:attrName>style.visibility</p:attrName>
                                        </p:attrNameLst>
                                      </p:cBhvr>
                                      <p:to>
                                        <p:strVal val="visible"/>
                                      </p:to>
                                    </p:set>
                                    <p:animEffect transition="in" filter="fade">
                                      <p:cBhvr>
                                        <p:cTn id="125" dur="1000"/>
                                        <p:tgtEl>
                                          <p:spTgt spid="98"/>
                                        </p:tgtEl>
                                      </p:cBhvr>
                                    </p:animEffect>
                                    <p:anim calcmode="lin" valueType="num">
                                      <p:cBhvr>
                                        <p:cTn id="126" dur="1000" fill="hold"/>
                                        <p:tgtEl>
                                          <p:spTgt spid="98"/>
                                        </p:tgtEl>
                                        <p:attrNameLst>
                                          <p:attrName>ppt_x</p:attrName>
                                        </p:attrNameLst>
                                      </p:cBhvr>
                                      <p:tavLst>
                                        <p:tav tm="0">
                                          <p:val>
                                            <p:strVal val="#ppt_x"/>
                                          </p:val>
                                        </p:tav>
                                        <p:tav tm="100000">
                                          <p:val>
                                            <p:strVal val="#ppt_x"/>
                                          </p:val>
                                        </p:tav>
                                      </p:tavLst>
                                    </p:anim>
                                    <p:anim calcmode="lin" valueType="num">
                                      <p:cBhvr>
                                        <p:cTn id="127" dur="1000" fill="hold"/>
                                        <p:tgtEl>
                                          <p:spTgt spid="98"/>
                                        </p:tgtEl>
                                        <p:attrNameLst>
                                          <p:attrName>ppt_y</p:attrName>
                                        </p:attrNameLst>
                                      </p:cBhvr>
                                      <p:tavLst>
                                        <p:tav tm="0">
                                          <p:val>
                                            <p:strVal val="#ppt_y-.1"/>
                                          </p:val>
                                        </p:tav>
                                        <p:tav tm="100000">
                                          <p:val>
                                            <p:strVal val="#ppt_y"/>
                                          </p:val>
                                        </p:tav>
                                      </p:tavLst>
                                    </p:anim>
                                  </p:childTnLst>
                                </p:cTn>
                              </p:par>
                              <p:par>
                                <p:cTn id="128" presetID="47" presetClass="entr" presetSubtype="0" fill="hold" nodeType="withEffect">
                                  <p:stCondLst>
                                    <p:cond delay="0"/>
                                  </p:stCondLst>
                                  <p:childTnLst>
                                    <p:set>
                                      <p:cBhvr>
                                        <p:cTn id="129" dur="1" fill="hold">
                                          <p:stCondLst>
                                            <p:cond delay="0"/>
                                          </p:stCondLst>
                                        </p:cTn>
                                        <p:tgtEl>
                                          <p:spTgt spid="99"/>
                                        </p:tgtEl>
                                        <p:attrNameLst>
                                          <p:attrName>style.visibility</p:attrName>
                                        </p:attrNameLst>
                                      </p:cBhvr>
                                      <p:to>
                                        <p:strVal val="visible"/>
                                      </p:to>
                                    </p:set>
                                    <p:animEffect transition="in" filter="fade">
                                      <p:cBhvr>
                                        <p:cTn id="130" dur="1000"/>
                                        <p:tgtEl>
                                          <p:spTgt spid="99"/>
                                        </p:tgtEl>
                                      </p:cBhvr>
                                    </p:animEffect>
                                    <p:anim calcmode="lin" valueType="num">
                                      <p:cBhvr>
                                        <p:cTn id="131" dur="1000" fill="hold"/>
                                        <p:tgtEl>
                                          <p:spTgt spid="99"/>
                                        </p:tgtEl>
                                        <p:attrNameLst>
                                          <p:attrName>ppt_x</p:attrName>
                                        </p:attrNameLst>
                                      </p:cBhvr>
                                      <p:tavLst>
                                        <p:tav tm="0">
                                          <p:val>
                                            <p:strVal val="#ppt_x"/>
                                          </p:val>
                                        </p:tav>
                                        <p:tav tm="100000">
                                          <p:val>
                                            <p:strVal val="#ppt_x"/>
                                          </p:val>
                                        </p:tav>
                                      </p:tavLst>
                                    </p:anim>
                                    <p:anim calcmode="lin" valueType="num">
                                      <p:cBhvr>
                                        <p:cTn id="132" dur="1000" fill="hold"/>
                                        <p:tgtEl>
                                          <p:spTgt spid="99"/>
                                        </p:tgtEl>
                                        <p:attrNameLst>
                                          <p:attrName>ppt_y</p:attrName>
                                        </p:attrNameLst>
                                      </p:cBhvr>
                                      <p:tavLst>
                                        <p:tav tm="0">
                                          <p:val>
                                            <p:strVal val="#ppt_y-.1"/>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32" presetClass="emph" presetSubtype="0" fill="hold" nodeType="clickEffect">
                                  <p:stCondLst>
                                    <p:cond delay="0"/>
                                  </p:stCondLst>
                                  <p:childTnLst>
                                    <p:animRot by="120000">
                                      <p:cBhvr>
                                        <p:cTn id="136" dur="100" fill="hold">
                                          <p:stCondLst>
                                            <p:cond delay="0"/>
                                          </p:stCondLst>
                                        </p:cTn>
                                        <p:tgtEl>
                                          <p:spTgt spid="98"/>
                                        </p:tgtEl>
                                        <p:attrNameLst>
                                          <p:attrName>r</p:attrName>
                                        </p:attrNameLst>
                                      </p:cBhvr>
                                    </p:animRot>
                                    <p:animRot by="-240000">
                                      <p:cBhvr>
                                        <p:cTn id="137" dur="200" fill="hold">
                                          <p:stCondLst>
                                            <p:cond delay="200"/>
                                          </p:stCondLst>
                                        </p:cTn>
                                        <p:tgtEl>
                                          <p:spTgt spid="98"/>
                                        </p:tgtEl>
                                        <p:attrNameLst>
                                          <p:attrName>r</p:attrName>
                                        </p:attrNameLst>
                                      </p:cBhvr>
                                    </p:animRot>
                                    <p:animRot by="240000">
                                      <p:cBhvr>
                                        <p:cTn id="138" dur="200" fill="hold">
                                          <p:stCondLst>
                                            <p:cond delay="400"/>
                                          </p:stCondLst>
                                        </p:cTn>
                                        <p:tgtEl>
                                          <p:spTgt spid="98"/>
                                        </p:tgtEl>
                                        <p:attrNameLst>
                                          <p:attrName>r</p:attrName>
                                        </p:attrNameLst>
                                      </p:cBhvr>
                                    </p:animRot>
                                    <p:animRot by="-240000">
                                      <p:cBhvr>
                                        <p:cTn id="139" dur="200" fill="hold">
                                          <p:stCondLst>
                                            <p:cond delay="600"/>
                                          </p:stCondLst>
                                        </p:cTn>
                                        <p:tgtEl>
                                          <p:spTgt spid="98"/>
                                        </p:tgtEl>
                                        <p:attrNameLst>
                                          <p:attrName>r</p:attrName>
                                        </p:attrNameLst>
                                      </p:cBhvr>
                                    </p:animRot>
                                    <p:animRot by="120000">
                                      <p:cBhvr>
                                        <p:cTn id="140" dur="200" fill="hold">
                                          <p:stCondLst>
                                            <p:cond delay="800"/>
                                          </p:stCondLst>
                                        </p:cTn>
                                        <p:tgtEl>
                                          <p:spTgt spid="98"/>
                                        </p:tgtEl>
                                        <p:attrNameLst>
                                          <p:attrName>r</p:attrName>
                                        </p:attrNameLst>
                                      </p:cBhvr>
                                    </p:animRot>
                                  </p:childTnLst>
                                </p:cTn>
                              </p:par>
                              <p:par>
                                <p:cTn id="141" presetID="32" presetClass="emph" presetSubtype="0" fill="hold" nodeType="withEffect">
                                  <p:stCondLst>
                                    <p:cond delay="0"/>
                                  </p:stCondLst>
                                  <p:childTnLst>
                                    <p:animRot by="120000">
                                      <p:cBhvr>
                                        <p:cTn id="142" dur="100" fill="hold">
                                          <p:stCondLst>
                                            <p:cond delay="0"/>
                                          </p:stCondLst>
                                        </p:cTn>
                                        <p:tgtEl>
                                          <p:spTgt spid="99"/>
                                        </p:tgtEl>
                                        <p:attrNameLst>
                                          <p:attrName>r</p:attrName>
                                        </p:attrNameLst>
                                      </p:cBhvr>
                                    </p:animRot>
                                    <p:animRot by="-240000">
                                      <p:cBhvr>
                                        <p:cTn id="143" dur="200" fill="hold">
                                          <p:stCondLst>
                                            <p:cond delay="200"/>
                                          </p:stCondLst>
                                        </p:cTn>
                                        <p:tgtEl>
                                          <p:spTgt spid="99"/>
                                        </p:tgtEl>
                                        <p:attrNameLst>
                                          <p:attrName>r</p:attrName>
                                        </p:attrNameLst>
                                      </p:cBhvr>
                                    </p:animRot>
                                    <p:animRot by="240000">
                                      <p:cBhvr>
                                        <p:cTn id="144" dur="200" fill="hold">
                                          <p:stCondLst>
                                            <p:cond delay="400"/>
                                          </p:stCondLst>
                                        </p:cTn>
                                        <p:tgtEl>
                                          <p:spTgt spid="99"/>
                                        </p:tgtEl>
                                        <p:attrNameLst>
                                          <p:attrName>r</p:attrName>
                                        </p:attrNameLst>
                                      </p:cBhvr>
                                    </p:animRot>
                                    <p:animRot by="-240000">
                                      <p:cBhvr>
                                        <p:cTn id="145" dur="200" fill="hold">
                                          <p:stCondLst>
                                            <p:cond delay="600"/>
                                          </p:stCondLst>
                                        </p:cTn>
                                        <p:tgtEl>
                                          <p:spTgt spid="99"/>
                                        </p:tgtEl>
                                        <p:attrNameLst>
                                          <p:attrName>r</p:attrName>
                                        </p:attrNameLst>
                                      </p:cBhvr>
                                    </p:animRot>
                                    <p:animRot by="120000">
                                      <p:cBhvr>
                                        <p:cTn id="146" dur="200" fill="hold">
                                          <p:stCondLst>
                                            <p:cond delay="800"/>
                                          </p:stCondLst>
                                        </p:cTn>
                                        <p:tgtEl>
                                          <p:spTgt spid="99"/>
                                        </p:tgtEl>
                                        <p:attrNameLst>
                                          <p:attrName>r</p:attrName>
                                        </p:attrNameLst>
                                      </p:cBhvr>
                                    </p:animRot>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grpId="0" nodeType="clickEffect">
                                  <p:stCondLst>
                                    <p:cond delay="0"/>
                                  </p:stCondLst>
                                  <p:childTnLst>
                                    <p:set>
                                      <p:cBhvr>
                                        <p:cTn id="150" dur="1" fill="hold">
                                          <p:stCondLst>
                                            <p:cond delay="0"/>
                                          </p:stCondLst>
                                        </p:cTn>
                                        <p:tgtEl>
                                          <p:spTgt spid="97"/>
                                        </p:tgtEl>
                                        <p:attrNameLst>
                                          <p:attrName>style.visibility</p:attrName>
                                        </p:attrNameLst>
                                      </p:cBhvr>
                                      <p:to>
                                        <p:strVal val="visible"/>
                                      </p:to>
                                    </p:set>
                                    <p:anim calcmode="lin" valueType="num">
                                      <p:cBhvr additive="base">
                                        <p:cTn id="151" dur="500" fill="hold"/>
                                        <p:tgtEl>
                                          <p:spTgt spid="97"/>
                                        </p:tgtEl>
                                        <p:attrNameLst>
                                          <p:attrName>ppt_x</p:attrName>
                                        </p:attrNameLst>
                                      </p:cBhvr>
                                      <p:tavLst>
                                        <p:tav tm="0">
                                          <p:val>
                                            <p:strVal val="#ppt_x"/>
                                          </p:val>
                                        </p:tav>
                                        <p:tav tm="100000">
                                          <p:val>
                                            <p:strVal val="#ppt_x"/>
                                          </p:val>
                                        </p:tav>
                                      </p:tavLst>
                                    </p:anim>
                                    <p:anim calcmode="lin" valueType="num">
                                      <p:cBhvr additive="base">
                                        <p:cTn id="152"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47" grpId="0" animBg="1"/>
      <p:bldP spid="48" grpId="0" animBg="1"/>
      <p:bldP spid="53" grpId="0" animBg="1"/>
      <p:bldP spid="83" grpId="0" animBg="1"/>
      <p:bldP spid="84" grpId="0" animBg="1"/>
      <p:bldP spid="85" grpId="0" animBg="1"/>
      <p:bldP spid="95" grpId="0"/>
      <p:bldP spid="97"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lum/>
          </a:blip>
          <a:srcRect/>
          <a:stretch>
            <a:fillRect t="-6000" b="-6000"/>
          </a:stretch>
        </a:blipFill>
        <a:effectLst/>
      </p:bgPr>
    </p:bg>
    <p:spTree>
      <p:nvGrpSpPr>
        <p:cNvPr id="1" name=""/>
        <p:cNvGrpSpPr/>
        <p:nvPr/>
      </p:nvGrpSpPr>
      <p:grpSpPr>
        <a:xfrm>
          <a:off x="0" y="0"/>
          <a:ext cx="0" cy="0"/>
          <a:chOff x="0" y="0"/>
          <a:chExt cx="0" cy="0"/>
        </a:xfrm>
      </p:grpSpPr>
      <p:sp>
        <p:nvSpPr>
          <p:cNvPr id="43" name="文本框 42"/>
          <p:cNvSpPr txBox="1"/>
          <p:nvPr/>
        </p:nvSpPr>
        <p:spPr>
          <a:xfrm>
            <a:off x="6142502" y="1591561"/>
            <a:ext cx="1620957" cy="523220"/>
          </a:xfrm>
          <a:prstGeom prst="rect">
            <a:avLst/>
          </a:prstGeom>
          <a:noFill/>
        </p:spPr>
        <p:txBody>
          <a:bodyPr wrap="none" rtlCol="0">
            <a:spAutoFit/>
            <a:scene3d>
              <a:camera prst="orthographicFront"/>
              <a:lightRig rig="threePt" dir="t"/>
            </a:scene3d>
            <a:sp3d contourW="12700"/>
          </a:bodyPr>
          <a:lstStyle/>
          <a:p>
            <a:r>
              <a:rPr lang="zh-CN" altLang="en-US" sz="2800" b="1" dirty="0">
                <a:gradFill>
                  <a:gsLst>
                    <a:gs pos="0">
                      <a:srgbClr val="8A6327">
                        <a:lumMod val="96000"/>
                        <a:lumOff val="4000"/>
                      </a:srgbClr>
                    </a:gs>
                    <a:gs pos="100000">
                      <a:srgbClr val="8A6327">
                        <a:lumMod val="56000"/>
                        <a:lumOff val="44000"/>
                      </a:srgbClr>
                    </a:gs>
                    <a:gs pos="57000">
                      <a:srgbClr val="FACC64">
                        <a:lumMod val="90000"/>
                        <a:lumOff val="10000"/>
                      </a:srgbClr>
                    </a:gs>
                  </a:gsLst>
                  <a:lin ang="13500000" scaled="1"/>
                </a:gradFill>
                <a:latin typeface="+mj-ea"/>
                <a:ea typeface="+mj-ea"/>
              </a:rPr>
              <a:t>添加标题</a:t>
            </a:r>
            <a:endParaRPr lang="zh-CN" altLang="en-US" sz="2800" b="1" dirty="0">
              <a:gradFill>
                <a:gsLst>
                  <a:gs pos="0">
                    <a:srgbClr val="8A6327">
                      <a:lumMod val="96000"/>
                      <a:lumOff val="4000"/>
                    </a:srgbClr>
                  </a:gs>
                  <a:gs pos="100000">
                    <a:srgbClr val="8A6327">
                      <a:lumMod val="56000"/>
                      <a:lumOff val="44000"/>
                    </a:srgbClr>
                  </a:gs>
                  <a:gs pos="57000">
                    <a:srgbClr val="FACC64">
                      <a:lumMod val="90000"/>
                      <a:lumOff val="10000"/>
                    </a:srgbClr>
                  </a:gs>
                </a:gsLst>
                <a:lin ang="13500000" scaled="1"/>
              </a:gradFill>
              <a:latin typeface="+mj-ea"/>
              <a:ea typeface="+mj-ea"/>
            </a:endParaRPr>
          </a:p>
        </p:txBody>
      </p:sp>
      <p:sp>
        <p:nvSpPr>
          <p:cNvPr id="50" name="矩形 49"/>
          <p:cNvSpPr/>
          <p:nvPr/>
        </p:nvSpPr>
        <p:spPr>
          <a:xfrm>
            <a:off x="1045461" y="361754"/>
            <a:ext cx="2474353" cy="683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3200" b="1" dirty="0">
                <a:gradFill flip="none" rotWithShape="1">
                  <a:gsLst>
                    <a:gs pos="0">
                      <a:srgbClr val="EAD074"/>
                    </a:gs>
                    <a:gs pos="100000">
                      <a:srgbClr val="B9863F"/>
                    </a:gs>
                  </a:gsLst>
                  <a:lin ang="2700000" scaled="1"/>
                  <a:tileRect/>
                </a:gradFill>
              </a:rPr>
              <a:t>社团特色</a:t>
            </a:r>
            <a:endParaRPr lang="zh-CN" altLang="en-US" sz="3200" b="1" dirty="0">
              <a:gradFill flip="none" rotWithShape="1">
                <a:gsLst>
                  <a:gs pos="0">
                    <a:srgbClr val="EAD074"/>
                  </a:gs>
                  <a:gs pos="100000">
                    <a:srgbClr val="B9863F"/>
                  </a:gs>
                </a:gsLst>
                <a:lin ang="2700000" scaled="1"/>
                <a:tileRect/>
              </a:gradFill>
            </a:endParaRPr>
          </a:p>
        </p:txBody>
      </p:sp>
      <p:pic>
        <p:nvPicPr>
          <p:cNvPr id="51" name="图片 50"/>
          <p:cNvPicPr>
            <a:picLocks noChangeAspect="1"/>
          </p:cNvPicPr>
          <p:nvPr/>
        </p:nvPicPr>
        <p:blipFill>
          <a:blip r:embed="rId2" cstate="screen"/>
          <a:stretch>
            <a:fillRect/>
          </a:stretch>
        </p:blipFill>
        <p:spPr>
          <a:xfrm>
            <a:off x="630012" y="379797"/>
            <a:ext cx="623119" cy="623442"/>
          </a:xfrm>
          <a:prstGeom prst="rect">
            <a:avLst/>
          </a:prstGeom>
        </p:spPr>
      </p:pic>
      <p:sp>
        <p:nvSpPr>
          <p:cNvPr id="52" name="文本框 51"/>
          <p:cNvSpPr txBox="1"/>
          <p:nvPr/>
        </p:nvSpPr>
        <p:spPr>
          <a:xfrm>
            <a:off x="639248" y="494099"/>
            <a:ext cx="613883" cy="338554"/>
          </a:xfrm>
          <a:prstGeom prst="rect">
            <a:avLst/>
          </a:prstGeom>
          <a:noFill/>
        </p:spPr>
        <p:txBody>
          <a:bodyPr wrap="square" rtlCol="0">
            <a:spAutoFit/>
          </a:bodyPr>
          <a:lstStyle/>
          <a:p>
            <a:r>
              <a:rPr lang="zh-CN" altLang="en-US" sz="1600" dirty="0">
                <a:gradFill flip="none" rotWithShape="1">
                  <a:gsLst>
                    <a:gs pos="0">
                      <a:srgbClr val="B6863B"/>
                    </a:gs>
                    <a:gs pos="50000">
                      <a:srgbClr val="DFC168"/>
                    </a:gs>
                    <a:gs pos="100000">
                      <a:schemeClr val="bg1">
                        <a:shade val="100000"/>
                        <a:satMod val="115000"/>
                      </a:schemeClr>
                    </a:gs>
                  </a:gsLst>
                  <a:path path="circle">
                    <a:fillToRect r="100000" b="100000"/>
                  </a:path>
                  <a:tileRect l="-100000" t="-100000"/>
                </a:gradFill>
                <a:latin typeface="李旭科书法" panose="02000603000000000000" pitchFamily="2" charset="-122"/>
                <a:ea typeface="李旭科书法" panose="02000603000000000000" pitchFamily="2" charset="-122"/>
              </a:rPr>
              <a:t>纳新</a:t>
            </a:r>
            <a:endParaRPr lang="zh-CN" altLang="en-US" sz="1600" dirty="0">
              <a:gradFill flip="none" rotWithShape="1">
                <a:gsLst>
                  <a:gs pos="0">
                    <a:srgbClr val="B6863B"/>
                  </a:gs>
                  <a:gs pos="50000">
                    <a:srgbClr val="DFC168"/>
                  </a:gs>
                  <a:gs pos="100000">
                    <a:schemeClr val="bg1">
                      <a:shade val="100000"/>
                      <a:satMod val="115000"/>
                    </a:schemeClr>
                  </a:gs>
                </a:gsLst>
                <a:path path="circle">
                  <a:fillToRect r="100000" b="100000"/>
                </a:path>
                <a:tileRect l="-100000" t="-100000"/>
              </a:gradFill>
              <a:latin typeface="李旭科书法" panose="02000603000000000000" pitchFamily="2" charset="-122"/>
              <a:ea typeface="李旭科书法" panose="02000603000000000000" pitchFamily="2" charset="-122"/>
            </a:endParaRPr>
          </a:p>
        </p:txBody>
      </p:sp>
      <p:pic>
        <p:nvPicPr>
          <p:cNvPr id="53" name="图片 52"/>
          <p:cNvPicPr>
            <a:picLocks noChangeAspect="1"/>
          </p:cNvPicPr>
          <p:nvPr/>
        </p:nvPicPr>
        <p:blipFill>
          <a:blip r:embed="rId3" cstate="screen"/>
          <a:stretch>
            <a:fillRect/>
          </a:stretch>
        </p:blipFill>
        <p:spPr>
          <a:xfrm rot="3698831">
            <a:off x="10500631" y="56024"/>
            <a:ext cx="1195561" cy="1214704"/>
          </a:xfrm>
          <a:prstGeom prst="rect">
            <a:avLst/>
          </a:prstGeom>
        </p:spPr>
      </p:pic>
      <p:pic>
        <p:nvPicPr>
          <p:cNvPr id="54" name="图片 53"/>
          <p:cNvPicPr>
            <a:picLocks noChangeAspect="1"/>
          </p:cNvPicPr>
          <p:nvPr/>
        </p:nvPicPr>
        <p:blipFill>
          <a:blip r:embed="rId4" cstate="screen"/>
          <a:stretch>
            <a:fillRect/>
          </a:stretch>
        </p:blipFill>
        <p:spPr>
          <a:xfrm rot="15298573">
            <a:off x="9843480" y="536173"/>
            <a:ext cx="693997" cy="705109"/>
          </a:xfrm>
          <a:prstGeom prst="rect">
            <a:avLst/>
          </a:prstGeom>
        </p:spPr>
      </p:pic>
      <p:grpSp>
        <p:nvGrpSpPr>
          <p:cNvPr id="57" name="组合 56"/>
          <p:cNvGrpSpPr/>
          <p:nvPr/>
        </p:nvGrpSpPr>
        <p:grpSpPr>
          <a:xfrm>
            <a:off x="938530" y="3618012"/>
            <a:ext cx="1905493" cy="1905493"/>
            <a:chOff x="1390898" y="1419622"/>
            <a:chExt cx="936104" cy="936104"/>
          </a:xfrm>
        </p:grpSpPr>
        <p:grpSp>
          <p:nvGrpSpPr>
            <p:cNvPr id="58" name="组合 57"/>
            <p:cNvGrpSpPr/>
            <p:nvPr/>
          </p:nvGrpSpPr>
          <p:grpSpPr>
            <a:xfrm>
              <a:off x="1390898" y="1419622"/>
              <a:ext cx="936104" cy="936104"/>
              <a:chOff x="1535154" y="1313269"/>
              <a:chExt cx="576064" cy="576064"/>
            </a:xfrm>
          </p:grpSpPr>
          <p:sp>
            <p:nvSpPr>
              <p:cNvPr id="60" name="椭圆 59"/>
              <p:cNvSpPr>
                <a:spLocks noChangeAspect="1"/>
              </p:cNvSpPr>
              <p:nvPr/>
            </p:nvSpPr>
            <p:spPr>
              <a:xfrm>
                <a:off x="1535154" y="1313269"/>
                <a:ext cx="576064" cy="576064"/>
              </a:xfrm>
              <a:prstGeom prst="ellipse">
                <a:avLst/>
              </a:prstGeom>
              <a:noFill/>
              <a:ln w="19050" cap="flat">
                <a:solidFill>
                  <a:srgbClr val="E1CF9A"/>
                </a:solidFill>
                <a:prstDash val="solid"/>
                <a:miter lim="800000"/>
              </a:ln>
              <a:effectLst>
                <a:outerShdw blurRad="152400" dist="76200" dir="2700000" sx="102000" sy="102000" algn="tl" rotWithShape="0">
                  <a:prstClr val="black">
                    <a:alpha val="28000"/>
                  </a:prstClr>
                </a:outerShdw>
              </a:effectLst>
            </p:spPr>
            <p:txBody>
              <a:bodyPr lIns="68580" tIns="34290" rIns="68580" bIns="34290"/>
              <a:lstStyle/>
              <a:p>
                <a:pPr fontAlgn="auto">
                  <a:spcBef>
                    <a:spcPts val="0"/>
                  </a:spcBef>
                  <a:spcAft>
                    <a:spcPts val="0"/>
                  </a:spcAft>
                  <a:defRPr/>
                </a:pPr>
                <a:endParaRPr lang="zh-CN" altLang="en-US" sz="3600">
                  <a:latin typeface="+mn-lt"/>
                  <a:ea typeface="+mn-ea"/>
                </a:endParaRPr>
              </a:p>
            </p:txBody>
          </p:sp>
          <p:sp>
            <p:nvSpPr>
              <p:cNvPr id="61" name="椭圆 60"/>
              <p:cNvSpPr>
                <a:spLocks noChangeAspect="1"/>
              </p:cNvSpPr>
              <p:nvPr/>
            </p:nvSpPr>
            <p:spPr>
              <a:xfrm>
                <a:off x="1572696" y="1350811"/>
                <a:ext cx="500981" cy="500981"/>
              </a:xfrm>
              <a:prstGeom prst="ellipse">
                <a:avLst/>
              </a:prstGeom>
              <a:solidFill>
                <a:srgbClr val="EAD074"/>
              </a:solidFill>
              <a:ln w="15875" cap="flat">
                <a:noFill/>
                <a:prstDash val="solid"/>
                <a:miter lim="800000"/>
              </a:ln>
              <a:effectLst>
                <a:outerShdw blurRad="152400" dist="76200" dir="2700000" sx="102000" sy="102000" algn="tl" rotWithShape="0">
                  <a:prstClr val="black">
                    <a:alpha val="28000"/>
                  </a:prstClr>
                </a:outerShdw>
              </a:effectLst>
            </p:spPr>
            <p:txBody>
              <a:bodyPr lIns="68580" tIns="34290" rIns="68580" bIns="34290"/>
              <a:lstStyle/>
              <a:p>
                <a:pPr fontAlgn="auto">
                  <a:spcBef>
                    <a:spcPts val="0"/>
                  </a:spcBef>
                  <a:spcAft>
                    <a:spcPts val="0"/>
                  </a:spcAft>
                  <a:defRPr/>
                </a:pPr>
                <a:endParaRPr lang="zh-CN" altLang="en-US" sz="3600" dirty="0">
                  <a:latin typeface="+mn-lt"/>
                  <a:ea typeface="+mn-ea"/>
                </a:endParaRPr>
              </a:p>
            </p:txBody>
          </p:sp>
        </p:grpSp>
        <p:sp>
          <p:nvSpPr>
            <p:cNvPr id="59" name="KSO_Shape"/>
            <p:cNvSpPr/>
            <p:nvPr/>
          </p:nvSpPr>
          <p:spPr bwMode="auto">
            <a:xfrm>
              <a:off x="1666617" y="1633677"/>
              <a:ext cx="384666" cy="447287"/>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rgbClr val="0A0404"/>
            </a:solidFill>
            <a:ln>
              <a:noFill/>
            </a:ln>
          </p:spPr>
          <p:txBody>
            <a:bodyPr anchor="ctr">
              <a:scene3d>
                <a:camera prst="orthographicFront"/>
                <a:lightRig rig="threePt" dir="t"/>
              </a:scene3d>
              <a:sp3d>
                <a:contourClr>
                  <a:srgbClr val="FFFFFF"/>
                </a:contourClr>
              </a:sp3d>
            </a:bodyPr>
            <a:lstStyle/>
            <a:p>
              <a:pPr algn="ctr">
                <a:defRPr/>
              </a:pPr>
              <a:endParaRPr lang="zh-CN" altLang="en-US" sz="3600" dirty="0">
                <a:solidFill>
                  <a:srgbClr val="FFFFFF"/>
                </a:solidFill>
                <a:ea typeface="微软雅黑" panose="020B0503020204020204" pitchFamily="34" charset="-122"/>
              </a:endParaRPr>
            </a:p>
          </p:txBody>
        </p:sp>
      </p:grpSp>
      <p:grpSp>
        <p:nvGrpSpPr>
          <p:cNvPr id="62" name="组合 61"/>
          <p:cNvGrpSpPr/>
          <p:nvPr/>
        </p:nvGrpSpPr>
        <p:grpSpPr>
          <a:xfrm>
            <a:off x="3898061" y="1667435"/>
            <a:ext cx="1905493" cy="1905493"/>
            <a:chOff x="6833877" y="1419622"/>
            <a:chExt cx="936104" cy="936104"/>
          </a:xfrm>
        </p:grpSpPr>
        <p:grpSp>
          <p:nvGrpSpPr>
            <p:cNvPr id="63" name="组合 62"/>
            <p:cNvGrpSpPr/>
            <p:nvPr/>
          </p:nvGrpSpPr>
          <p:grpSpPr>
            <a:xfrm>
              <a:off x="6833877" y="1419622"/>
              <a:ext cx="936104" cy="936104"/>
              <a:chOff x="1535154" y="1313269"/>
              <a:chExt cx="576064" cy="576064"/>
            </a:xfrm>
          </p:grpSpPr>
          <p:sp>
            <p:nvSpPr>
              <p:cNvPr id="69" name="椭圆 68"/>
              <p:cNvSpPr>
                <a:spLocks noChangeAspect="1"/>
              </p:cNvSpPr>
              <p:nvPr/>
            </p:nvSpPr>
            <p:spPr>
              <a:xfrm>
                <a:off x="1535154" y="1313269"/>
                <a:ext cx="576064" cy="576064"/>
              </a:xfrm>
              <a:prstGeom prst="ellipse">
                <a:avLst/>
              </a:prstGeom>
              <a:noFill/>
              <a:ln w="19050" cap="flat">
                <a:solidFill>
                  <a:srgbClr val="E1CF9A"/>
                </a:solidFill>
                <a:prstDash val="solid"/>
                <a:miter lim="800000"/>
              </a:ln>
              <a:effectLst>
                <a:outerShdw blurRad="152400" dist="76200" dir="2700000" sx="102000" sy="102000" algn="tl" rotWithShape="0">
                  <a:prstClr val="black">
                    <a:alpha val="28000"/>
                  </a:prstClr>
                </a:outerShdw>
              </a:effectLst>
            </p:spPr>
            <p:txBody>
              <a:bodyPr lIns="68580" tIns="34290" rIns="68580" bIns="34290"/>
              <a:lstStyle/>
              <a:p>
                <a:pPr fontAlgn="auto">
                  <a:spcBef>
                    <a:spcPts val="0"/>
                  </a:spcBef>
                  <a:spcAft>
                    <a:spcPts val="0"/>
                  </a:spcAft>
                  <a:defRPr/>
                </a:pPr>
                <a:endParaRPr lang="zh-CN" altLang="en-US" sz="3600">
                  <a:latin typeface="+mn-lt"/>
                  <a:ea typeface="+mn-ea"/>
                </a:endParaRPr>
              </a:p>
            </p:txBody>
          </p:sp>
          <p:sp>
            <p:nvSpPr>
              <p:cNvPr id="70" name="椭圆 69"/>
              <p:cNvSpPr>
                <a:spLocks noChangeAspect="1"/>
              </p:cNvSpPr>
              <p:nvPr/>
            </p:nvSpPr>
            <p:spPr>
              <a:xfrm>
                <a:off x="1572696" y="1350811"/>
                <a:ext cx="500981" cy="500981"/>
              </a:xfrm>
              <a:prstGeom prst="ellipse">
                <a:avLst/>
              </a:prstGeom>
              <a:solidFill>
                <a:srgbClr val="EAD074"/>
              </a:solidFill>
              <a:ln w="15875" cap="flat">
                <a:noFill/>
                <a:prstDash val="solid"/>
                <a:miter lim="800000"/>
              </a:ln>
              <a:effectLst>
                <a:outerShdw blurRad="152400" dist="76200" dir="2700000" sx="102000" sy="102000" algn="tl" rotWithShape="0">
                  <a:prstClr val="black">
                    <a:alpha val="28000"/>
                  </a:prstClr>
                </a:outerShdw>
              </a:effectLst>
            </p:spPr>
            <p:txBody>
              <a:bodyPr lIns="68580" tIns="34290" rIns="68580" bIns="34290"/>
              <a:lstStyle/>
              <a:p>
                <a:pPr fontAlgn="auto">
                  <a:spcBef>
                    <a:spcPts val="0"/>
                  </a:spcBef>
                  <a:spcAft>
                    <a:spcPts val="0"/>
                  </a:spcAft>
                  <a:defRPr/>
                </a:pPr>
                <a:endParaRPr lang="zh-CN" altLang="en-US" sz="3600" dirty="0">
                  <a:latin typeface="+mn-lt"/>
                  <a:ea typeface="+mn-ea"/>
                </a:endParaRPr>
              </a:p>
            </p:txBody>
          </p:sp>
        </p:grpSp>
        <p:grpSp>
          <p:nvGrpSpPr>
            <p:cNvPr id="64" name="组合 63"/>
            <p:cNvGrpSpPr/>
            <p:nvPr/>
          </p:nvGrpSpPr>
          <p:grpSpPr>
            <a:xfrm>
              <a:off x="7156002" y="1670292"/>
              <a:ext cx="346160" cy="418309"/>
              <a:chOff x="603250" y="1588"/>
              <a:chExt cx="715963" cy="865188"/>
            </a:xfrm>
            <a:solidFill>
              <a:schemeClr val="bg1"/>
            </a:solidFill>
          </p:grpSpPr>
          <p:sp>
            <p:nvSpPr>
              <p:cNvPr id="65" name="Rectangle 5"/>
              <p:cNvSpPr>
                <a:spLocks noChangeArrowheads="1"/>
              </p:cNvSpPr>
              <p:nvPr/>
            </p:nvSpPr>
            <p:spPr bwMode="auto">
              <a:xfrm>
                <a:off x="695325" y="325438"/>
                <a:ext cx="138113" cy="541338"/>
              </a:xfrm>
              <a:prstGeom prst="rect">
                <a:avLst/>
              </a:prstGeom>
              <a:solidFill>
                <a:srgbClr val="0A040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sz="3600">
                  <a:latin typeface="+mn-lt"/>
                  <a:ea typeface="+mn-ea"/>
                </a:endParaRPr>
              </a:p>
            </p:txBody>
          </p:sp>
          <p:sp>
            <p:nvSpPr>
              <p:cNvPr id="66" name="Rectangle 6"/>
              <p:cNvSpPr>
                <a:spLocks noChangeArrowheads="1"/>
              </p:cNvSpPr>
              <p:nvPr/>
            </p:nvSpPr>
            <p:spPr bwMode="auto">
              <a:xfrm>
                <a:off x="881063" y="439738"/>
                <a:ext cx="139700" cy="427038"/>
              </a:xfrm>
              <a:prstGeom prst="rect">
                <a:avLst/>
              </a:prstGeom>
              <a:solidFill>
                <a:srgbClr val="0A040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sz="3600">
                  <a:latin typeface="+mn-lt"/>
                  <a:ea typeface="+mn-ea"/>
                </a:endParaRPr>
              </a:p>
            </p:txBody>
          </p:sp>
          <p:sp>
            <p:nvSpPr>
              <p:cNvPr id="67" name="Rectangle 7"/>
              <p:cNvSpPr>
                <a:spLocks noChangeArrowheads="1"/>
              </p:cNvSpPr>
              <p:nvPr/>
            </p:nvSpPr>
            <p:spPr bwMode="auto">
              <a:xfrm>
                <a:off x="1058863" y="609601"/>
                <a:ext cx="141288" cy="257175"/>
              </a:xfrm>
              <a:prstGeom prst="rect">
                <a:avLst/>
              </a:prstGeom>
              <a:solidFill>
                <a:srgbClr val="0A040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sz="3600">
                  <a:latin typeface="+mn-lt"/>
                  <a:ea typeface="+mn-ea"/>
                </a:endParaRPr>
              </a:p>
            </p:txBody>
          </p:sp>
          <p:sp>
            <p:nvSpPr>
              <p:cNvPr id="68" name="Freeform 8"/>
              <p:cNvSpPr/>
              <p:nvPr/>
            </p:nvSpPr>
            <p:spPr bwMode="auto">
              <a:xfrm>
                <a:off x="603250" y="1588"/>
                <a:ext cx="715963" cy="584200"/>
              </a:xfrm>
              <a:custGeom>
                <a:avLst/>
                <a:gdLst>
                  <a:gd name="T0" fmla="*/ 64 w 319"/>
                  <a:gd name="T1" fmla="*/ 76 h 260"/>
                  <a:gd name="T2" fmla="*/ 109 w 319"/>
                  <a:gd name="T3" fmla="*/ 120 h 260"/>
                  <a:gd name="T4" fmla="*/ 169 w 319"/>
                  <a:gd name="T5" fmla="*/ 120 h 260"/>
                  <a:gd name="T6" fmla="*/ 268 w 319"/>
                  <a:gd name="T7" fmla="*/ 219 h 260"/>
                  <a:gd name="T8" fmla="*/ 265 w 319"/>
                  <a:gd name="T9" fmla="*/ 233 h 260"/>
                  <a:gd name="T10" fmla="*/ 292 w 319"/>
                  <a:gd name="T11" fmla="*/ 260 h 260"/>
                  <a:gd name="T12" fmla="*/ 319 w 319"/>
                  <a:gd name="T13" fmla="*/ 233 h 260"/>
                  <a:gd name="T14" fmla="*/ 292 w 319"/>
                  <a:gd name="T15" fmla="*/ 205 h 260"/>
                  <a:gd name="T16" fmla="*/ 282 w 319"/>
                  <a:gd name="T17" fmla="*/ 207 h 260"/>
                  <a:gd name="T18" fmla="*/ 177 w 319"/>
                  <a:gd name="T19" fmla="*/ 102 h 260"/>
                  <a:gd name="T20" fmla="*/ 117 w 319"/>
                  <a:gd name="T21" fmla="*/ 102 h 260"/>
                  <a:gd name="T22" fmla="*/ 77 w 319"/>
                  <a:gd name="T23" fmla="*/ 63 h 260"/>
                  <a:gd name="T24" fmla="*/ 110 w 319"/>
                  <a:gd name="T25" fmla="*/ 30 h 260"/>
                  <a:gd name="T26" fmla="*/ 0 w 319"/>
                  <a:gd name="T27" fmla="*/ 0 h 260"/>
                  <a:gd name="T28" fmla="*/ 30 w 319"/>
                  <a:gd name="T29" fmla="*/ 110 h 260"/>
                  <a:gd name="T30" fmla="*/ 64 w 319"/>
                  <a:gd name="T31" fmla="*/ 76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9" h="260">
                    <a:moveTo>
                      <a:pt x="64" y="76"/>
                    </a:moveTo>
                    <a:cubicBezTo>
                      <a:pt x="109" y="120"/>
                      <a:pt x="109" y="120"/>
                      <a:pt x="109" y="120"/>
                    </a:cubicBezTo>
                    <a:cubicBezTo>
                      <a:pt x="169" y="120"/>
                      <a:pt x="169" y="120"/>
                      <a:pt x="169" y="120"/>
                    </a:cubicBezTo>
                    <a:cubicBezTo>
                      <a:pt x="268" y="219"/>
                      <a:pt x="268" y="219"/>
                      <a:pt x="268" y="219"/>
                    </a:cubicBezTo>
                    <a:cubicBezTo>
                      <a:pt x="266" y="223"/>
                      <a:pt x="265" y="228"/>
                      <a:pt x="265" y="233"/>
                    </a:cubicBezTo>
                    <a:cubicBezTo>
                      <a:pt x="265" y="248"/>
                      <a:pt x="277" y="260"/>
                      <a:pt x="292" y="260"/>
                    </a:cubicBezTo>
                    <a:cubicBezTo>
                      <a:pt x="307" y="260"/>
                      <a:pt x="319" y="248"/>
                      <a:pt x="319" y="233"/>
                    </a:cubicBezTo>
                    <a:cubicBezTo>
                      <a:pt x="319" y="218"/>
                      <a:pt x="307" y="205"/>
                      <a:pt x="292" y="205"/>
                    </a:cubicBezTo>
                    <a:cubicBezTo>
                      <a:pt x="288" y="205"/>
                      <a:pt x="285" y="206"/>
                      <a:pt x="282" y="207"/>
                    </a:cubicBezTo>
                    <a:cubicBezTo>
                      <a:pt x="177" y="102"/>
                      <a:pt x="177" y="102"/>
                      <a:pt x="177" y="102"/>
                    </a:cubicBezTo>
                    <a:cubicBezTo>
                      <a:pt x="117" y="102"/>
                      <a:pt x="117" y="102"/>
                      <a:pt x="117" y="102"/>
                    </a:cubicBezTo>
                    <a:cubicBezTo>
                      <a:pt x="77" y="63"/>
                      <a:pt x="77" y="63"/>
                      <a:pt x="77" y="63"/>
                    </a:cubicBezTo>
                    <a:cubicBezTo>
                      <a:pt x="110" y="30"/>
                      <a:pt x="110" y="30"/>
                      <a:pt x="110" y="30"/>
                    </a:cubicBezTo>
                    <a:cubicBezTo>
                      <a:pt x="0" y="0"/>
                      <a:pt x="0" y="0"/>
                      <a:pt x="0" y="0"/>
                    </a:cubicBezTo>
                    <a:cubicBezTo>
                      <a:pt x="30" y="110"/>
                      <a:pt x="30" y="110"/>
                      <a:pt x="30" y="110"/>
                    </a:cubicBezTo>
                    <a:lnTo>
                      <a:pt x="64" y="76"/>
                    </a:lnTo>
                    <a:close/>
                  </a:path>
                </a:pathLst>
              </a:custGeom>
              <a:solidFill>
                <a:srgbClr val="0A0404"/>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3600">
                  <a:latin typeface="+mn-lt"/>
                  <a:ea typeface="+mn-ea"/>
                </a:endParaRPr>
              </a:p>
            </p:txBody>
          </p:sp>
        </p:grpSp>
      </p:grpSp>
      <p:sp>
        <p:nvSpPr>
          <p:cNvPr id="81" name="圆角矩形 54"/>
          <p:cNvSpPr/>
          <p:nvPr/>
        </p:nvSpPr>
        <p:spPr bwMode="auto">
          <a:xfrm>
            <a:off x="6210900" y="2303500"/>
            <a:ext cx="3058360" cy="472576"/>
          </a:xfrm>
          <a:prstGeom prst="roundRect">
            <a:avLst>
              <a:gd name="adj" fmla="val 50000"/>
            </a:avLst>
          </a:prstGeom>
          <a:noFill/>
          <a:ln w="3175">
            <a:solidFill>
              <a:srgbClr val="E1CF9A"/>
            </a:solidFill>
          </a:ln>
          <a:effectLst>
            <a:outerShdw blurRad="762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a:solidFill>
                <a:prstClr val="black"/>
              </a:solidFill>
            </a:endParaRPr>
          </a:p>
        </p:txBody>
      </p:sp>
      <p:grpSp>
        <p:nvGrpSpPr>
          <p:cNvPr id="83" name="组合 82"/>
          <p:cNvGrpSpPr/>
          <p:nvPr/>
        </p:nvGrpSpPr>
        <p:grpSpPr>
          <a:xfrm>
            <a:off x="6301517" y="2317693"/>
            <a:ext cx="1634020" cy="864724"/>
            <a:chOff x="4855102" y="3326666"/>
            <a:chExt cx="1407998" cy="509505"/>
          </a:xfrm>
        </p:grpSpPr>
        <p:sp>
          <p:nvSpPr>
            <p:cNvPr id="84" name="圆角矩形 59"/>
            <p:cNvSpPr/>
            <p:nvPr/>
          </p:nvSpPr>
          <p:spPr>
            <a:xfrm>
              <a:off x="4855102" y="3347321"/>
              <a:ext cx="1407998" cy="227307"/>
            </a:xfrm>
            <a:prstGeom prst="roundRect">
              <a:avLst>
                <a:gd name="adj" fmla="val 50000"/>
              </a:avLst>
            </a:prstGeom>
            <a:solidFill>
              <a:srgbClr val="EAD074"/>
            </a:solidFill>
            <a:ln>
              <a:noFill/>
            </a:ln>
            <a:effectLst>
              <a:outerShdw blurRad="76200" dist="38100" dir="2700000" algn="tl" rotWithShape="0">
                <a:prstClr val="black">
                  <a:alpha val="20000"/>
                </a:prstClr>
              </a:outerShdw>
            </a:effectLst>
            <a:scene3d>
              <a:camera prst="orthographicFront"/>
              <a:lightRig rig="threePt" dir="t">
                <a:rot lat="0" lon="0" rev="0"/>
              </a:lightRig>
            </a:scene3d>
            <a:sp3d prstMaterial="matte">
              <a:bevelT w="63500" h="635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sz="3200" dirty="0">
                <a:solidFill>
                  <a:srgbClr val="0A0404">
                    <a:alpha val="99000"/>
                  </a:srgbClr>
                </a:solidFill>
              </a:endParaRPr>
            </a:p>
          </p:txBody>
        </p:sp>
        <p:sp>
          <p:nvSpPr>
            <p:cNvPr id="85" name="文本框 34"/>
            <p:cNvSpPr txBox="1">
              <a:spLocks noChangeArrowheads="1"/>
            </p:cNvSpPr>
            <p:nvPr/>
          </p:nvSpPr>
          <p:spPr bwMode="auto">
            <a:xfrm>
              <a:off x="5052996" y="3326666"/>
              <a:ext cx="1061829" cy="509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914400"/>
              <a:r>
                <a:rPr lang="zh-CN" altLang="en-US" sz="2400" dirty="0">
                  <a:solidFill>
                    <a:srgbClr val="0A0404">
                      <a:alpha val="99000"/>
                    </a:srgbClr>
                  </a:solidFill>
                  <a:latin typeface="时尚中黑简体" pitchFamily="2" charset="-122"/>
                  <a:ea typeface="时尚中黑简体" pitchFamily="2" charset="-122"/>
                  <a:cs typeface="Arial" panose="020B0604020202020204" pitchFamily="34" charset="0"/>
                </a:rPr>
                <a:t>专注力</a:t>
              </a:r>
              <a:endParaRPr lang="zh-CN" altLang="en-US" sz="2400" dirty="0">
                <a:solidFill>
                  <a:srgbClr val="0A0404">
                    <a:alpha val="99000"/>
                  </a:srgbClr>
                </a:solidFill>
                <a:latin typeface="时尚中黑简体" pitchFamily="2" charset="-122"/>
                <a:ea typeface="时尚中黑简体" pitchFamily="2" charset="-122"/>
                <a:cs typeface="Arial" panose="020B0604020202020204" pitchFamily="34" charset="0"/>
              </a:endParaRPr>
            </a:p>
          </p:txBody>
        </p:sp>
      </p:grpSp>
      <p:sp>
        <p:nvSpPr>
          <p:cNvPr id="91" name="圆角矩形 54"/>
          <p:cNvSpPr/>
          <p:nvPr/>
        </p:nvSpPr>
        <p:spPr bwMode="auto">
          <a:xfrm>
            <a:off x="6210900" y="2995377"/>
            <a:ext cx="3058360" cy="472576"/>
          </a:xfrm>
          <a:prstGeom prst="roundRect">
            <a:avLst>
              <a:gd name="adj" fmla="val 50000"/>
            </a:avLst>
          </a:prstGeom>
          <a:noFill/>
          <a:ln w="3175">
            <a:solidFill>
              <a:srgbClr val="E1CF9A"/>
            </a:solidFill>
          </a:ln>
          <a:effectLst>
            <a:outerShdw blurRad="762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a:solidFill>
                <a:prstClr val="black"/>
              </a:solidFill>
            </a:endParaRPr>
          </a:p>
        </p:txBody>
      </p:sp>
      <p:grpSp>
        <p:nvGrpSpPr>
          <p:cNvPr id="92" name="组合 91"/>
          <p:cNvGrpSpPr/>
          <p:nvPr/>
        </p:nvGrpSpPr>
        <p:grpSpPr>
          <a:xfrm>
            <a:off x="6301517" y="3009566"/>
            <a:ext cx="2454176" cy="438581"/>
            <a:chOff x="4855102" y="3326666"/>
            <a:chExt cx="1407998" cy="258417"/>
          </a:xfrm>
        </p:grpSpPr>
        <p:sp>
          <p:nvSpPr>
            <p:cNvPr id="93" name="圆角矩形 59"/>
            <p:cNvSpPr/>
            <p:nvPr/>
          </p:nvSpPr>
          <p:spPr>
            <a:xfrm>
              <a:off x="4855102" y="3347321"/>
              <a:ext cx="1407998" cy="227307"/>
            </a:xfrm>
            <a:prstGeom prst="roundRect">
              <a:avLst>
                <a:gd name="adj" fmla="val 50000"/>
              </a:avLst>
            </a:prstGeom>
            <a:solidFill>
              <a:srgbClr val="EAD074"/>
            </a:solidFill>
            <a:ln>
              <a:noFill/>
            </a:ln>
            <a:effectLst>
              <a:outerShdw blurRad="76200" dist="38100" dir="2700000" algn="tl" rotWithShape="0">
                <a:prstClr val="black">
                  <a:alpha val="20000"/>
                </a:prstClr>
              </a:outerShdw>
            </a:effectLst>
            <a:scene3d>
              <a:camera prst="orthographicFront"/>
              <a:lightRig rig="threePt" dir="t">
                <a:rot lat="0" lon="0" rev="0"/>
              </a:lightRig>
            </a:scene3d>
            <a:sp3d prstMaterial="matte">
              <a:bevelT w="63500" h="635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sz="3200" dirty="0">
                <a:solidFill>
                  <a:srgbClr val="0A0404">
                    <a:alpha val="99000"/>
                  </a:srgbClr>
                </a:solidFill>
              </a:endParaRPr>
            </a:p>
          </p:txBody>
        </p:sp>
        <p:sp>
          <p:nvSpPr>
            <p:cNvPr id="94" name="文本框 34"/>
            <p:cNvSpPr txBox="1">
              <a:spLocks noChangeArrowheads="1"/>
            </p:cNvSpPr>
            <p:nvPr/>
          </p:nvSpPr>
          <p:spPr bwMode="auto">
            <a:xfrm>
              <a:off x="4988318" y="3326666"/>
              <a:ext cx="785764" cy="258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914400"/>
              <a:r>
                <a:rPr lang="zh-CN" altLang="en-US" sz="2400" dirty="0">
                  <a:solidFill>
                    <a:srgbClr val="0A0404">
                      <a:alpha val="99000"/>
                    </a:srgbClr>
                  </a:solidFill>
                  <a:latin typeface="时尚中黑简体" pitchFamily="2" charset="-122"/>
                  <a:ea typeface="时尚中黑简体" pitchFamily="2" charset="-122"/>
                  <a:cs typeface="Arial" panose="020B0604020202020204" pitchFamily="34" charset="0"/>
                </a:rPr>
                <a:t>团队合作</a:t>
              </a:r>
              <a:endParaRPr lang="zh-CN" altLang="en-US" sz="2400" dirty="0">
                <a:solidFill>
                  <a:srgbClr val="0A0404">
                    <a:alpha val="99000"/>
                  </a:srgbClr>
                </a:solidFill>
                <a:latin typeface="时尚中黑简体" pitchFamily="2" charset="-122"/>
                <a:ea typeface="时尚中黑简体" pitchFamily="2" charset="-122"/>
                <a:cs typeface="Arial" panose="020B0604020202020204" pitchFamily="34" charset="0"/>
              </a:endParaRPr>
            </a:p>
          </p:txBody>
        </p:sp>
      </p:grpSp>
      <p:sp>
        <p:nvSpPr>
          <p:cNvPr id="95" name="文本框 94"/>
          <p:cNvSpPr txBox="1"/>
          <p:nvPr/>
        </p:nvSpPr>
        <p:spPr>
          <a:xfrm>
            <a:off x="3451416" y="4214813"/>
            <a:ext cx="1620957" cy="523220"/>
          </a:xfrm>
          <a:prstGeom prst="rect">
            <a:avLst/>
          </a:prstGeom>
          <a:noFill/>
        </p:spPr>
        <p:txBody>
          <a:bodyPr wrap="none" rtlCol="0">
            <a:spAutoFit/>
            <a:scene3d>
              <a:camera prst="orthographicFront"/>
              <a:lightRig rig="threePt" dir="t"/>
            </a:scene3d>
            <a:sp3d contourW="12700"/>
          </a:bodyPr>
          <a:lstStyle/>
          <a:p>
            <a:r>
              <a:rPr lang="zh-CN" altLang="en-US" sz="2800" b="1" dirty="0">
                <a:gradFill>
                  <a:gsLst>
                    <a:gs pos="0">
                      <a:srgbClr val="8A6327">
                        <a:lumMod val="96000"/>
                        <a:lumOff val="4000"/>
                      </a:srgbClr>
                    </a:gs>
                    <a:gs pos="100000">
                      <a:srgbClr val="8A6327">
                        <a:lumMod val="56000"/>
                        <a:lumOff val="44000"/>
                      </a:srgbClr>
                    </a:gs>
                    <a:gs pos="57000">
                      <a:srgbClr val="FACC64">
                        <a:lumMod val="90000"/>
                        <a:lumOff val="10000"/>
                      </a:srgbClr>
                    </a:gs>
                  </a:gsLst>
                  <a:lin ang="13500000" scaled="1"/>
                </a:gradFill>
                <a:latin typeface="+mj-ea"/>
                <a:ea typeface="+mj-ea"/>
              </a:rPr>
              <a:t>添加标题</a:t>
            </a:r>
            <a:endParaRPr lang="zh-CN" altLang="en-US" sz="2800" b="1" dirty="0">
              <a:gradFill>
                <a:gsLst>
                  <a:gs pos="0">
                    <a:srgbClr val="8A6327">
                      <a:lumMod val="96000"/>
                      <a:lumOff val="4000"/>
                    </a:srgbClr>
                  </a:gs>
                  <a:gs pos="100000">
                    <a:srgbClr val="8A6327">
                      <a:lumMod val="56000"/>
                      <a:lumOff val="44000"/>
                    </a:srgbClr>
                  </a:gs>
                  <a:gs pos="57000">
                    <a:srgbClr val="FACC64">
                      <a:lumMod val="90000"/>
                      <a:lumOff val="10000"/>
                    </a:srgbClr>
                  </a:gs>
                </a:gsLst>
                <a:lin ang="13500000" scaled="1"/>
              </a:gradFill>
              <a:latin typeface="+mj-ea"/>
              <a:ea typeface="+mj-ea"/>
            </a:endParaRPr>
          </a:p>
        </p:txBody>
      </p:sp>
      <p:sp>
        <p:nvSpPr>
          <p:cNvPr id="96" name="圆角矩形 54"/>
          <p:cNvSpPr/>
          <p:nvPr/>
        </p:nvSpPr>
        <p:spPr bwMode="auto">
          <a:xfrm>
            <a:off x="3519814" y="4926752"/>
            <a:ext cx="3058360" cy="472576"/>
          </a:xfrm>
          <a:prstGeom prst="roundRect">
            <a:avLst>
              <a:gd name="adj" fmla="val 50000"/>
            </a:avLst>
          </a:prstGeom>
          <a:noFill/>
          <a:ln w="3175">
            <a:solidFill>
              <a:srgbClr val="E1CF9A"/>
            </a:solidFill>
          </a:ln>
          <a:effectLst>
            <a:outerShdw blurRad="762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a:solidFill>
                <a:prstClr val="black"/>
              </a:solidFill>
            </a:endParaRPr>
          </a:p>
        </p:txBody>
      </p:sp>
      <p:grpSp>
        <p:nvGrpSpPr>
          <p:cNvPr id="97" name="组合 96"/>
          <p:cNvGrpSpPr/>
          <p:nvPr/>
        </p:nvGrpSpPr>
        <p:grpSpPr>
          <a:xfrm>
            <a:off x="3610431" y="4940945"/>
            <a:ext cx="1634020" cy="864724"/>
            <a:chOff x="4855102" y="3326666"/>
            <a:chExt cx="1407998" cy="509505"/>
          </a:xfrm>
        </p:grpSpPr>
        <p:sp>
          <p:nvSpPr>
            <p:cNvPr id="98" name="圆角矩形 59"/>
            <p:cNvSpPr/>
            <p:nvPr/>
          </p:nvSpPr>
          <p:spPr>
            <a:xfrm>
              <a:off x="4855102" y="3347321"/>
              <a:ext cx="1407998" cy="227307"/>
            </a:xfrm>
            <a:prstGeom prst="roundRect">
              <a:avLst>
                <a:gd name="adj" fmla="val 50000"/>
              </a:avLst>
            </a:prstGeom>
            <a:solidFill>
              <a:srgbClr val="EAD074"/>
            </a:solidFill>
            <a:ln>
              <a:noFill/>
            </a:ln>
            <a:effectLst>
              <a:outerShdw blurRad="76200" dist="38100" dir="2700000" algn="tl" rotWithShape="0">
                <a:prstClr val="black">
                  <a:alpha val="20000"/>
                </a:prstClr>
              </a:outerShdw>
            </a:effectLst>
            <a:scene3d>
              <a:camera prst="orthographicFront"/>
              <a:lightRig rig="threePt" dir="t">
                <a:rot lat="0" lon="0" rev="0"/>
              </a:lightRig>
            </a:scene3d>
            <a:sp3d prstMaterial="matte">
              <a:bevelT w="63500" h="635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sz="3200" dirty="0">
                <a:solidFill>
                  <a:srgbClr val="0A0404">
                    <a:alpha val="99000"/>
                  </a:srgbClr>
                </a:solidFill>
              </a:endParaRPr>
            </a:p>
          </p:txBody>
        </p:sp>
        <p:sp>
          <p:nvSpPr>
            <p:cNvPr id="99" name="文本框 34"/>
            <p:cNvSpPr txBox="1">
              <a:spLocks noChangeArrowheads="1"/>
            </p:cNvSpPr>
            <p:nvPr/>
          </p:nvSpPr>
          <p:spPr bwMode="auto">
            <a:xfrm>
              <a:off x="5052996" y="3326666"/>
              <a:ext cx="1061829" cy="509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914400"/>
              <a:r>
                <a:rPr lang="zh-CN" altLang="en-US" sz="2400" dirty="0">
                  <a:solidFill>
                    <a:srgbClr val="0A0404">
                      <a:alpha val="99000"/>
                    </a:srgbClr>
                  </a:solidFill>
                  <a:latin typeface="时尚中黑简体" pitchFamily="2" charset="-122"/>
                  <a:ea typeface="时尚中黑简体" pitchFamily="2" charset="-122"/>
                  <a:cs typeface="Arial" panose="020B0604020202020204" pitchFamily="34" charset="0"/>
                </a:rPr>
                <a:t>专注力</a:t>
              </a:r>
              <a:endParaRPr lang="zh-CN" altLang="en-US" sz="2400" dirty="0">
                <a:solidFill>
                  <a:srgbClr val="0A0404">
                    <a:alpha val="99000"/>
                  </a:srgbClr>
                </a:solidFill>
                <a:latin typeface="时尚中黑简体" pitchFamily="2" charset="-122"/>
                <a:ea typeface="时尚中黑简体" pitchFamily="2" charset="-122"/>
                <a:cs typeface="Arial" panose="020B0604020202020204" pitchFamily="34" charset="0"/>
              </a:endParaRPr>
            </a:p>
          </p:txBody>
        </p:sp>
      </p:grpSp>
      <p:sp>
        <p:nvSpPr>
          <p:cNvPr id="100" name="圆角矩形 54"/>
          <p:cNvSpPr/>
          <p:nvPr/>
        </p:nvSpPr>
        <p:spPr bwMode="auto">
          <a:xfrm>
            <a:off x="3519814" y="5618629"/>
            <a:ext cx="3058360" cy="472576"/>
          </a:xfrm>
          <a:prstGeom prst="roundRect">
            <a:avLst>
              <a:gd name="adj" fmla="val 50000"/>
            </a:avLst>
          </a:prstGeom>
          <a:noFill/>
          <a:ln w="3175">
            <a:solidFill>
              <a:srgbClr val="E1CF9A"/>
            </a:solidFill>
          </a:ln>
          <a:effectLst>
            <a:outerShdw blurRad="762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a:solidFill>
                <a:prstClr val="black"/>
              </a:solidFill>
            </a:endParaRPr>
          </a:p>
        </p:txBody>
      </p:sp>
      <p:grpSp>
        <p:nvGrpSpPr>
          <p:cNvPr id="101" name="组合 100"/>
          <p:cNvGrpSpPr/>
          <p:nvPr/>
        </p:nvGrpSpPr>
        <p:grpSpPr>
          <a:xfrm>
            <a:off x="3610431" y="5632818"/>
            <a:ext cx="2454176" cy="438581"/>
            <a:chOff x="4855102" y="3326666"/>
            <a:chExt cx="1407998" cy="258417"/>
          </a:xfrm>
        </p:grpSpPr>
        <p:sp>
          <p:nvSpPr>
            <p:cNvPr id="102" name="圆角矩形 59"/>
            <p:cNvSpPr/>
            <p:nvPr/>
          </p:nvSpPr>
          <p:spPr>
            <a:xfrm>
              <a:off x="4855102" y="3347321"/>
              <a:ext cx="1407998" cy="227307"/>
            </a:xfrm>
            <a:prstGeom prst="roundRect">
              <a:avLst>
                <a:gd name="adj" fmla="val 50000"/>
              </a:avLst>
            </a:prstGeom>
            <a:solidFill>
              <a:srgbClr val="EAD074"/>
            </a:solidFill>
            <a:ln>
              <a:noFill/>
            </a:ln>
            <a:effectLst>
              <a:outerShdw blurRad="76200" dist="38100" dir="2700000" algn="tl" rotWithShape="0">
                <a:prstClr val="black">
                  <a:alpha val="20000"/>
                </a:prstClr>
              </a:outerShdw>
            </a:effectLst>
            <a:scene3d>
              <a:camera prst="orthographicFront"/>
              <a:lightRig rig="threePt" dir="t">
                <a:rot lat="0" lon="0" rev="0"/>
              </a:lightRig>
            </a:scene3d>
            <a:sp3d prstMaterial="matte">
              <a:bevelT w="63500" h="635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sz="3200" dirty="0">
                <a:solidFill>
                  <a:srgbClr val="0A0404">
                    <a:alpha val="99000"/>
                  </a:srgbClr>
                </a:solidFill>
              </a:endParaRPr>
            </a:p>
          </p:txBody>
        </p:sp>
        <p:sp>
          <p:nvSpPr>
            <p:cNvPr id="103" name="文本框 34"/>
            <p:cNvSpPr txBox="1">
              <a:spLocks noChangeArrowheads="1"/>
            </p:cNvSpPr>
            <p:nvPr/>
          </p:nvSpPr>
          <p:spPr bwMode="auto">
            <a:xfrm>
              <a:off x="4988318" y="3326666"/>
              <a:ext cx="785764" cy="258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914400"/>
              <a:r>
                <a:rPr lang="zh-CN" altLang="en-US" sz="2400" dirty="0">
                  <a:solidFill>
                    <a:srgbClr val="0A0404">
                      <a:alpha val="99000"/>
                    </a:srgbClr>
                  </a:solidFill>
                  <a:latin typeface="时尚中黑简体" pitchFamily="2" charset="-122"/>
                  <a:ea typeface="时尚中黑简体" pitchFamily="2" charset="-122"/>
                  <a:cs typeface="Arial" panose="020B0604020202020204" pitchFamily="34" charset="0"/>
                </a:rPr>
                <a:t>团队合作</a:t>
              </a:r>
              <a:endParaRPr lang="zh-CN" altLang="en-US" sz="2400" dirty="0">
                <a:solidFill>
                  <a:srgbClr val="0A0404">
                    <a:alpha val="99000"/>
                  </a:srgbClr>
                </a:solidFill>
                <a:latin typeface="时尚中黑简体" pitchFamily="2" charset="-122"/>
                <a:ea typeface="时尚中黑简体" pitchFamily="2" charset="-122"/>
                <a:cs typeface="Arial" panose="020B0604020202020204" pitchFamily="34" charset="0"/>
              </a:endParaRPr>
            </a:p>
          </p:txBody>
        </p:sp>
      </p:grpSp>
      <p:pic>
        <p:nvPicPr>
          <p:cNvPr id="104" name="图片 103"/>
          <p:cNvPicPr>
            <a:picLocks noChangeAspect="1"/>
          </p:cNvPicPr>
          <p:nvPr/>
        </p:nvPicPr>
        <p:blipFill>
          <a:blip r:embed="rId5" cstate="screen"/>
          <a:stretch>
            <a:fillRect/>
          </a:stretch>
        </p:blipFill>
        <p:spPr>
          <a:xfrm rot="3698831">
            <a:off x="8217271" y="3972418"/>
            <a:ext cx="2459486" cy="2498867"/>
          </a:xfrm>
          <a:prstGeom prst="rect">
            <a:avLst/>
          </a:prstGeom>
        </p:spPr>
      </p:pic>
      <p:pic>
        <p:nvPicPr>
          <p:cNvPr id="105" name="图片 104"/>
          <p:cNvPicPr>
            <a:picLocks noChangeAspect="1"/>
          </p:cNvPicPr>
          <p:nvPr/>
        </p:nvPicPr>
        <p:blipFill>
          <a:blip r:embed="rId6" cstate="screen"/>
          <a:stretch>
            <a:fillRect/>
          </a:stretch>
        </p:blipFill>
        <p:spPr>
          <a:xfrm rot="15298573">
            <a:off x="1680312" y="1941887"/>
            <a:ext cx="1204998" cy="1224292"/>
          </a:xfrm>
          <a:prstGeom prst="rect">
            <a:avLst/>
          </a:prstGeom>
        </p:spPr>
      </p:pic>
    </p:spTree>
    <p:custDataLst>
      <p:tags r:id="rId7"/>
    </p:custDataLst>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1"/>
                                        </p:tgtEl>
                                        <p:attrNameLst>
                                          <p:attrName>style.visibility</p:attrName>
                                        </p:attrNameLst>
                                      </p:cBhvr>
                                      <p:to>
                                        <p:strVal val="visible"/>
                                      </p:to>
                                    </p:set>
                                    <p:anim calcmode="lin" valueType="num">
                                      <p:cBhvr additive="base">
                                        <p:cTn id="14" dur="500" fill="hold"/>
                                        <p:tgtEl>
                                          <p:spTgt spid="51"/>
                                        </p:tgtEl>
                                        <p:attrNameLst>
                                          <p:attrName>ppt_x</p:attrName>
                                        </p:attrNameLst>
                                      </p:cBhvr>
                                      <p:tavLst>
                                        <p:tav tm="0">
                                          <p:val>
                                            <p:strVal val="#ppt_x"/>
                                          </p:val>
                                        </p:tav>
                                        <p:tav tm="100000">
                                          <p:val>
                                            <p:strVal val="#ppt_x"/>
                                          </p:val>
                                        </p:tav>
                                      </p:tavLst>
                                    </p:anim>
                                    <p:anim calcmode="lin" valueType="num">
                                      <p:cBhvr additive="base">
                                        <p:cTn id="15" dur="500" fill="hold"/>
                                        <p:tgtEl>
                                          <p:spTgt spid="51"/>
                                        </p:tgtEl>
                                        <p:attrNameLst>
                                          <p:attrName>ppt_y</p:attrName>
                                        </p:attrNameLst>
                                      </p:cBhvr>
                                      <p:tavLst>
                                        <p:tav tm="0">
                                          <p:val>
                                            <p:strVal val="1+#ppt_h/2"/>
                                          </p:val>
                                        </p:tav>
                                        <p:tav tm="100000">
                                          <p:val>
                                            <p:strVal val="#ppt_y"/>
                                          </p:val>
                                        </p:tav>
                                      </p:tavLst>
                                    </p:anim>
                                  </p:childTnLst>
                                </p:cTn>
                              </p:par>
                              <p:par>
                                <p:cTn id="16" presetID="8" presetClass="emph" presetSubtype="0" fill="hold" nodeType="withEffect">
                                  <p:stCondLst>
                                    <p:cond delay="0"/>
                                  </p:stCondLst>
                                  <p:childTnLst>
                                    <p:animRot by="43200000">
                                      <p:cBhvr>
                                        <p:cTn id="17" dur="2000" fill="hold"/>
                                        <p:tgtEl>
                                          <p:spTgt spid="51"/>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1000"/>
                                        <p:tgtEl>
                                          <p:spTgt spid="53"/>
                                        </p:tgtEl>
                                      </p:cBhvr>
                                    </p:animEffect>
                                    <p:anim calcmode="lin" valueType="num">
                                      <p:cBhvr>
                                        <p:cTn id="23" dur="1000" fill="hold"/>
                                        <p:tgtEl>
                                          <p:spTgt spid="53"/>
                                        </p:tgtEl>
                                        <p:attrNameLst>
                                          <p:attrName>ppt_x</p:attrName>
                                        </p:attrNameLst>
                                      </p:cBhvr>
                                      <p:tavLst>
                                        <p:tav tm="0">
                                          <p:val>
                                            <p:strVal val="#ppt_x"/>
                                          </p:val>
                                        </p:tav>
                                        <p:tav tm="100000">
                                          <p:val>
                                            <p:strVal val="#ppt_x"/>
                                          </p:val>
                                        </p:tav>
                                      </p:tavLst>
                                    </p:anim>
                                    <p:anim calcmode="lin" valueType="num">
                                      <p:cBhvr>
                                        <p:cTn id="24" dur="1000" fill="hold"/>
                                        <p:tgtEl>
                                          <p:spTgt spid="53"/>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fade">
                                      <p:cBhvr>
                                        <p:cTn id="27" dur="1000"/>
                                        <p:tgtEl>
                                          <p:spTgt spid="54"/>
                                        </p:tgtEl>
                                      </p:cBhvr>
                                    </p:animEffect>
                                    <p:anim calcmode="lin" valueType="num">
                                      <p:cBhvr>
                                        <p:cTn id="28" dur="1000" fill="hold"/>
                                        <p:tgtEl>
                                          <p:spTgt spid="54"/>
                                        </p:tgtEl>
                                        <p:attrNameLst>
                                          <p:attrName>ppt_x</p:attrName>
                                        </p:attrNameLst>
                                      </p:cBhvr>
                                      <p:tavLst>
                                        <p:tav tm="0">
                                          <p:val>
                                            <p:strVal val="#ppt_x"/>
                                          </p:val>
                                        </p:tav>
                                        <p:tav tm="100000">
                                          <p:val>
                                            <p:strVal val="#ppt_x"/>
                                          </p:val>
                                        </p:tav>
                                      </p:tavLst>
                                    </p:anim>
                                    <p:anim calcmode="lin" valueType="num">
                                      <p:cBhvr>
                                        <p:cTn id="29"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2" presetClass="emph" presetSubtype="0" fill="hold" nodeType="clickEffect">
                                  <p:stCondLst>
                                    <p:cond delay="0"/>
                                  </p:stCondLst>
                                  <p:childTnLst>
                                    <p:animRot by="120000">
                                      <p:cBhvr>
                                        <p:cTn id="33" dur="100" fill="hold">
                                          <p:stCondLst>
                                            <p:cond delay="0"/>
                                          </p:stCondLst>
                                        </p:cTn>
                                        <p:tgtEl>
                                          <p:spTgt spid="53"/>
                                        </p:tgtEl>
                                        <p:attrNameLst>
                                          <p:attrName>r</p:attrName>
                                        </p:attrNameLst>
                                      </p:cBhvr>
                                    </p:animRot>
                                    <p:animRot by="-240000">
                                      <p:cBhvr>
                                        <p:cTn id="34" dur="200" fill="hold">
                                          <p:stCondLst>
                                            <p:cond delay="200"/>
                                          </p:stCondLst>
                                        </p:cTn>
                                        <p:tgtEl>
                                          <p:spTgt spid="53"/>
                                        </p:tgtEl>
                                        <p:attrNameLst>
                                          <p:attrName>r</p:attrName>
                                        </p:attrNameLst>
                                      </p:cBhvr>
                                    </p:animRot>
                                    <p:animRot by="240000">
                                      <p:cBhvr>
                                        <p:cTn id="35" dur="200" fill="hold">
                                          <p:stCondLst>
                                            <p:cond delay="400"/>
                                          </p:stCondLst>
                                        </p:cTn>
                                        <p:tgtEl>
                                          <p:spTgt spid="53"/>
                                        </p:tgtEl>
                                        <p:attrNameLst>
                                          <p:attrName>r</p:attrName>
                                        </p:attrNameLst>
                                      </p:cBhvr>
                                    </p:animRot>
                                    <p:animRot by="-240000">
                                      <p:cBhvr>
                                        <p:cTn id="36" dur="200" fill="hold">
                                          <p:stCondLst>
                                            <p:cond delay="600"/>
                                          </p:stCondLst>
                                        </p:cTn>
                                        <p:tgtEl>
                                          <p:spTgt spid="53"/>
                                        </p:tgtEl>
                                        <p:attrNameLst>
                                          <p:attrName>r</p:attrName>
                                        </p:attrNameLst>
                                      </p:cBhvr>
                                    </p:animRot>
                                    <p:animRot by="120000">
                                      <p:cBhvr>
                                        <p:cTn id="37" dur="200" fill="hold">
                                          <p:stCondLst>
                                            <p:cond delay="800"/>
                                          </p:stCondLst>
                                        </p:cTn>
                                        <p:tgtEl>
                                          <p:spTgt spid="53"/>
                                        </p:tgtEl>
                                        <p:attrNameLst>
                                          <p:attrName>r</p:attrName>
                                        </p:attrNameLst>
                                      </p:cBhvr>
                                    </p:animRot>
                                  </p:childTnLst>
                                </p:cTn>
                              </p:par>
                              <p:par>
                                <p:cTn id="38" presetID="32" presetClass="emph" presetSubtype="0" fill="hold" nodeType="withEffect">
                                  <p:stCondLst>
                                    <p:cond delay="0"/>
                                  </p:stCondLst>
                                  <p:childTnLst>
                                    <p:animRot by="120000">
                                      <p:cBhvr>
                                        <p:cTn id="39" dur="100" fill="hold">
                                          <p:stCondLst>
                                            <p:cond delay="0"/>
                                          </p:stCondLst>
                                        </p:cTn>
                                        <p:tgtEl>
                                          <p:spTgt spid="54"/>
                                        </p:tgtEl>
                                        <p:attrNameLst>
                                          <p:attrName>r</p:attrName>
                                        </p:attrNameLst>
                                      </p:cBhvr>
                                    </p:animRot>
                                    <p:animRot by="-240000">
                                      <p:cBhvr>
                                        <p:cTn id="40" dur="200" fill="hold">
                                          <p:stCondLst>
                                            <p:cond delay="200"/>
                                          </p:stCondLst>
                                        </p:cTn>
                                        <p:tgtEl>
                                          <p:spTgt spid="54"/>
                                        </p:tgtEl>
                                        <p:attrNameLst>
                                          <p:attrName>r</p:attrName>
                                        </p:attrNameLst>
                                      </p:cBhvr>
                                    </p:animRot>
                                    <p:animRot by="240000">
                                      <p:cBhvr>
                                        <p:cTn id="41" dur="200" fill="hold">
                                          <p:stCondLst>
                                            <p:cond delay="400"/>
                                          </p:stCondLst>
                                        </p:cTn>
                                        <p:tgtEl>
                                          <p:spTgt spid="54"/>
                                        </p:tgtEl>
                                        <p:attrNameLst>
                                          <p:attrName>r</p:attrName>
                                        </p:attrNameLst>
                                      </p:cBhvr>
                                    </p:animRot>
                                    <p:animRot by="-240000">
                                      <p:cBhvr>
                                        <p:cTn id="42" dur="200" fill="hold">
                                          <p:stCondLst>
                                            <p:cond delay="600"/>
                                          </p:stCondLst>
                                        </p:cTn>
                                        <p:tgtEl>
                                          <p:spTgt spid="54"/>
                                        </p:tgtEl>
                                        <p:attrNameLst>
                                          <p:attrName>r</p:attrName>
                                        </p:attrNameLst>
                                      </p:cBhvr>
                                    </p:animRot>
                                    <p:animRot by="120000">
                                      <p:cBhvr>
                                        <p:cTn id="43" dur="200" fill="hold">
                                          <p:stCondLst>
                                            <p:cond delay="800"/>
                                          </p:stCondLst>
                                        </p:cTn>
                                        <p:tgtEl>
                                          <p:spTgt spid="54"/>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52"/>
                                        </p:tgtEl>
                                        <p:attrNameLst>
                                          <p:attrName>style.visibility</p:attrName>
                                        </p:attrNameLst>
                                      </p:cBhvr>
                                      <p:to>
                                        <p:strVal val="visible"/>
                                      </p:to>
                                    </p:set>
                                    <p:anim calcmode="lin" valueType="num">
                                      <p:cBhvr additive="base">
                                        <p:cTn id="48" dur="500" fill="hold"/>
                                        <p:tgtEl>
                                          <p:spTgt spid="52"/>
                                        </p:tgtEl>
                                        <p:attrNameLst>
                                          <p:attrName>ppt_x</p:attrName>
                                        </p:attrNameLst>
                                      </p:cBhvr>
                                      <p:tavLst>
                                        <p:tav tm="0">
                                          <p:val>
                                            <p:strVal val="#ppt_x"/>
                                          </p:val>
                                        </p:tav>
                                        <p:tav tm="100000">
                                          <p:val>
                                            <p:strVal val="#ppt_x"/>
                                          </p:val>
                                        </p:tav>
                                      </p:tavLst>
                                    </p:anim>
                                    <p:anim calcmode="lin" valueType="num">
                                      <p:cBhvr additive="base">
                                        <p:cTn id="49"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additive="base">
                                        <p:cTn id="54" dur="500" fill="hold"/>
                                        <p:tgtEl>
                                          <p:spTgt spid="57"/>
                                        </p:tgtEl>
                                        <p:attrNameLst>
                                          <p:attrName>ppt_x</p:attrName>
                                        </p:attrNameLst>
                                      </p:cBhvr>
                                      <p:tavLst>
                                        <p:tav tm="0">
                                          <p:val>
                                            <p:strVal val="#ppt_x"/>
                                          </p:val>
                                        </p:tav>
                                        <p:tav tm="100000">
                                          <p:val>
                                            <p:strVal val="#ppt_x"/>
                                          </p:val>
                                        </p:tav>
                                      </p:tavLst>
                                    </p:anim>
                                    <p:anim calcmode="lin" valueType="num">
                                      <p:cBhvr additive="base">
                                        <p:cTn id="55"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2" fill="hold" nodeType="clickEffect">
                                  <p:stCondLst>
                                    <p:cond delay="0"/>
                                  </p:stCondLst>
                                  <p:childTnLst>
                                    <p:set>
                                      <p:cBhvr>
                                        <p:cTn id="59" dur="1" fill="hold">
                                          <p:stCondLst>
                                            <p:cond delay="0"/>
                                          </p:stCondLst>
                                        </p:cTn>
                                        <p:tgtEl>
                                          <p:spTgt spid="62"/>
                                        </p:tgtEl>
                                        <p:attrNameLst>
                                          <p:attrName>style.visibility</p:attrName>
                                        </p:attrNameLst>
                                      </p:cBhvr>
                                      <p:to>
                                        <p:strVal val="visible"/>
                                      </p:to>
                                    </p:set>
                                    <p:anim calcmode="lin" valueType="num">
                                      <p:cBhvr additive="base">
                                        <p:cTn id="60" dur="500" fill="hold"/>
                                        <p:tgtEl>
                                          <p:spTgt spid="62"/>
                                        </p:tgtEl>
                                        <p:attrNameLst>
                                          <p:attrName>ppt_x</p:attrName>
                                        </p:attrNameLst>
                                      </p:cBhvr>
                                      <p:tavLst>
                                        <p:tav tm="0">
                                          <p:val>
                                            <p:strVal val="1+#ppt_w/2"/>
                                          </p:val>
                                        </p:tav>
                                        <p:tav tm="100000">
                                          <p:val>
                                            <p:strVal val="#ppt_x"/>
                                          </p:val>
                                        </p:tav>
                                      </p:tavLst>
                                    </p:anim>
                                    <p:anim calcmode="lin" valueType="num">
                                      <p:cBhvr additive="base">
                                        <p:cTn id="61" dur="500" fill="hold"/>
                                        <p:tgtEl>
                                          <p:spTgt spid="62"/>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wipe(left)">
                                      <p:cBhvr>
                                        <p:cTn id="66" dur="500"/>
                                        <p:tgtEl>
                                          <p:spTgt spid="81"/>
                                        </p:tgtEl>
                                      </p:cBhvr>
                                    </p:animEffect>
                                  </p:childTnLst>
                                </p:cTn>
                              </p:par>
                              <p:par>
                                <p:cTn id="67" presetID="22" presetClass="entr" presetSubtype="8"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wipe(left)">
                                      <p:cBhvr>
                                        <p:cTn id="69" dur="250"/>
                                        <p:tgtEl>
                                          <p:spTgt spid="83"/>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91"/>
                                        </p:tgtEl>
                                        <p:attrNameLst>
                                          <p:attrName>style.visibility</p:attrName>
                                        </p:attrNameLst>
                                      </p:cBhvr>
                                      <p:to>
                                        <p:strVal val="visible"/>
                                      </p:to>
                                    </p:set>
                                    <p:animEffect transition="in" filter="wipe(left)">
                                      <p:cBhvr>
                                        <p:cTn id="74" dur="500"/>
                                        <p:tgtEl>
                                          <p:spTgt spid="91"/>
                                        </p:tgtEl>
                                      </p:cBhvr>
                                    </p:animEffect>
                                  </p:childTnLst>
                                </p:cTn>
                              </p:par>
                              <p:par>
                                <p:cTn id="75" presetID="22" presetClass="entr" presetSubtype="8" fill="hold" nodeType="withEffect">
                                  <p:stCondLst>
                                    <p:cond delay="0"/>
                                  </p:stCondLst>
                                  <p:childTnLst>
                                    <p:set>
                                      <p:cBhvr>
                                        <p:cTn id="76" dur="1" fill="hold">
                                          <p:stCondLst>
                                            <p:cond delay="0"/>
                                          </p:stCondLst>
                                        </p:cTn>
                                        <p:tgtEl>
                                          <p:spTgt spid="92"/>
                                        </p:tgtEl>
                                        <p:attrNameLst>
                                          <p:attrName>style.visibility</p:attrName>
                                        </p:attrNameLst>
                                      </p:cBhvr>
                                      <p:to>
                                        <p:strVal val="visible"/>
                                      </p:to>
                                    </p:set>
                                    <p:animEffect transition="in" filter="wipe(left)">
                                      <p:cBhvr>
                                        <p:cTn id="77" dur="250"/>
                                        <p:tgtEl>
                                          <p:spTgt spid="92"/>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par>
                                <p:cTn id="83" presetID="22" presetClass="entr" presetSubtype="8" fill="hold" nodeType="withEffect">
                                  <p:stCondLst>
                                    <p:cond delay="0"/>
                                  </p:stCondLst>
                                  <p:childTnLst>
                                    <p:set>
                                      <p:cBhvr>
                                        <p:cTn id="84" dur="1" fill="hold">
                                          <p:stCondLst>
                                            <p:cond delay="0"/>
                                          </p:stCondLst>
                                        </p:cTn>
                                        <p:tgtEl>
                                          <p:spTgt spid="97"/>
                                        </p:tgtEl>
                                        <p:attrNameLst>
                                          <p:attrName>style.visibility</p:attrName>
                                        </p:attrNameLst>
                                      </p:cBhvr>
                                      <p:to>
                                        <p:strVal val="visible"/>
                                      </p:to>
                                    </p:set>
                                    <p:animEffect transition="in" filter="wipe(left)">
                                      <p:cBhvr>
                                        <p:cTn id="85" dur="250"/>
                                        <p:tgtEl>
                                          <p:spTgt spid="97"/>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100"/>
                                        </p:tgtEl>
                                        <p:attrNameLst>
                                          <p:attrName>style.visibility</p:attrName>
                                        </p:attrNameLst>
                                      </p:cBhvr>
                                      <p:to>
                                        <p:strVal val="visible"/>
                                      </p:to>
                                    </p:set>
                                    <p:animEffect transition="in" filter="wipe(left)">
                                      <p:cBhvr>
                                        <p:cTn id="90" dur="500"/>
                                        <p:tgtEl>
                                          <p:spTgt spid="100"/>
                                        </p:tgtEl>
                                      </p:cBhvr>
                                    </p:animEffect>
                                  </p:childTnLst>
                                </p:cTn>
                              </p:par>
                              <p:par>
                                <p:cTn id="91" presetID="22" presetClass="entr" presetSubtype="8" fill="hold" nodeType="withEffect">
                                  <p:stCondLst>
                                    <p:cond delay="0"/>
                                  </p:stCondLst>
                                  <p:childTnLst>
                                    <p:set>
                                      <p:cBhvr>
                                        <p:cTn id="92" dur="1" fill="hold">
                                          <p:stCondLst>
                                            <p:cond delay="0"/>
                                          </p:stCondLst>
                                        </p:cTn>
                                        <p:tgtEl>
                                          <p:spTgt spid="101"/>
                                        </p:tgtEl>
                                        <p:attrNameLst>
                                          <p:attrName>style.visibility</p:attrName>
                                        </p:attrNameLst>
                                      </p:cBhvr>
                                      <p:to>
                                        <p:strVal val="visible"/>
                                      </p:to>
                                    </p:set>
                                    <p:animEffect transition="in" filter="wipe(left)">
                                      <p:cBhvr>
                                        <p:cTn id="93" dur="250"/>
                                        <p:tgtEl>
                                          <p:spTgt spid="101"/>
                                        </p:tgtEl>
                                      </p:cBhvr>
                                    </p:animEffect>
                                  </p:childTnLst>
                                </p:cTn>
                              </p:par>
                            </p:childTnLst>
                          </p:cTn>
                        </p:par>
                      </p:childTnLst>
                    </p:cTn>
                  </p:par>
                  <p:par>
                    <p:cTn id="94" fill="hold">
                      <p:stCondLst>
                        <p:cond delay="indefinite"/>
                      </p:stCondLst>
                      <p:childTnLst>
                        <p:par>
                          <p:cTn id="95" fill="hold">
                            <p:stCondLst>
                              <p:cond delay="0"/>
                            </p:stCondLst>
                            <p:childTnLst>
                              <p:par>
                                <p:cTn id="96" presetID="47" presetClass="entr" presetSubtype="0" fill="hold" nodeType="clickEffect">
                                  <p:stCondLst>
                                    <p:cond delay="0"/>
                                  </p:stCondLst>
                                  <p:childTnLst>
                                    <p:set>
                                      <p:cBhvr>
                                        <p:cTn id="97" dur="1" fill="hold">
                                          <p:stCondLst>
                                            <p:cond delay="0"/>
                                          </p:stCondLst>
                                        </p:cTn>
                                        <p:tgtEl>
                                          <p:spTgt spid="104"/>
                                        </p:tgtEl>
                                        <p:attrNameLst>
                                          <p:attrName>style.visibility</p:attrName>
                                        </p:attrNameLst>
                                      </p:cBhvr>
                                      <p:to>
                                        <p:strVal val="visible"/>
                                      </p:to>
                                    </p:set>
                                    <p:animEffect transition="in" filter="fade">
                                      <p:cBhvr>
                                        <p:cTn id="98" dur="1000"/>
                                        <p:tgtEl>
                                          <p:spTgt spid="104"/>
                                        </p:tgtEl>
                                      </p:cBhvr>
                                    </p:animEffect>
                                    <p:anim calcmode="lin" valueType="num">
                                      <p:cBhvr>
                                        <p:cTn id="99" dur="1000" fill="hold"/>
                                        <p:tgtEl>
                                          <p:spTgt spid="104"/>
                                        </p:tgtEl>
                                        <p:attrNameLst>
                                          <p:attrName>ppt_x</p:attrName>
                                        </p:attrNameLst>
                                      </p:cBhvr>
                                      <p:tavLst>
                                        <p:tav tm="0">
                                          <p:val>
                                            <p:strVal val="#ppt_x"/>
                                          </p:val>
                                        </p:tav>
                                        <p:tav tm="100000">
                                          <p:val>
                                            <p:strVal val="#ppt_x"/>
                                          </p:val>
                                        </p:tav>
                                      </p:tavLst>
                                    </p:anim>
                                    <p:anim calcmode="lin" valueType="num">
                                      <p:cBhvr>
                                        <p:cTn id="100"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32" presetClass="emph" presetSubtype="0" fill="hold" nodeType="clickEffect">
                                  <p:stCondLst>
                                    <p:cond delay="0"/>
                                  </p:stCondLst>
                                  <p:childTnLst>
                                    <p:animRot by="120000">
                                      <p:cBhvr>
                                        <p:cTn id="104" dur="100" fill="hold">
                                          <p:stCondLst>
                                            <p:cond delay="0"/>
                                          </p:stCondLst>
                                        </p:cTn>
                                        <p:tgtEl>
                                          <p:spTgt spid="104"/>
                                        </p:tgtEl>
                                        <p:attrNameLst>
                                          <p:attrName>r</p:attrName>
                                        </p:attrNameLst>
                                      </p:cBhvr>
                                    </p:animRot>
                                    <p:animRot by="-240000">
                                      <p:cBhvr>
                                        <p:cTn id="105" dur="200" fill="hold">
                                          <p:stCondLst>
                                            <p:cond delay="200"/>
                                          </p:stCondLst>
                                        </p:cTn>
                                        <p:tgtEl>
                                          <p:spTgt spid="104"/>
                                        </p:tgtEl>
                                        <p:attrNameLst>
                                          <p:attrName>r</p:attrName>
                                        </p:attrNameLst>
                                      </p:cBhvr>
                                    </p:animRot>
                                    <p:animRot by="240000">
                                      <p:cBhvr>
                                        <p:cTn id="106" dur="200" fill="hold">
                                          <p:stCondLst>
                                            <p:cond delay="400"/>
                                          </p:stCondLst>
                                        </p:cTn>
                                        <p:tgtEl>
                                          <p:spTgt spid="104"/>
                                        </p:tgtEl>
                                        <p:attrNameLst>
                                          <p:attrName>r</p:attrName>
                                        </p:attrNameLst>
                                      </p:cBhvr>
                                    </p:animRot>
                                    <p:animRot by="-240000">
                                      <p:cBhvr>
                                        <p:cTn id="107" dur="200" fill="hold">
                                          <p:stCondLst>
                                            <p:cond delay="600"/>
                                          </p:stCondLst>
                                        </p:cTn>
                                        <p:tgtEl>
                                          <p:spTgt spid="104"/>
                                        </p:tgtEl>
                                        <p:attrNameLst>
                                          <p:attrName>r</p:attrName>
                                        </p:attrNameLst>
                                      </p:cBhvr>
                                    </p:animRot>
                                    <p:animRot by="120000">
                                      <p:cBhvr>
                                        <p:cTn id="108" dur="200" fill="hold">
                                          <p:stCondLst>
                                            <p:cond delay="800"/>
                                          </p:stCondLst>
                                        </p:cTn>
                                        <p:tgtEl>
                                          <p:spTgt spid="104"/>
                                        </p:tgtEl>
                                        <p:attrNameLst>
                                          <p:attrName>r</p:attrName>
                                        </p:attrNameLst>
                                      </p:cBhvr>
                                    </p:animRot>
                                  </p:childTnLst>
                                </p:cTn>
                              </p:par>
                              <p:par>
                                <p:cTn id="109" presetID="47" presetClass="entr" presetSubtype="0" fill="hold" nodeType="withEffect">
                                  <p:stCondLst>
                                    <p:cond delay="0"/>
                                  </p:stCondLst>
                                  <p:childTnLst>
                                    <p:set>
                                      <p:cBhvr>
                                        <p:cTn id="110" dur="1" fill="hold">
                                          <p:stCondLst>
                                            <p:cond delay="0"/>
                                          </p:stCondLst>
                                        </p:cTn>
                                        <p:tgtEl>
                                          <p:spTgt spid="105"/>
                                        </p:tgtEl>
                                        <p:attrNameLst>
                                          <p:attrName>style.visibility</p:attrName>
                                        </p:attrNameLst>
                                      </p:cBhvr>
                                      <p:to>
                                        <p:strVal val="visible"/>
                                      </p:to>
                                    </p:set>
                                    <p:animEffect transition="in" filter="fade">
                                      <p:cBhvr>
                                        <p:cTn id="111" dur="1000"/>
                                        <p:tgtEl>
                                          <p:spTgt spid="105"/>
                                        </p:tgtEl>
                                      </p:cBhvr>
                                    </p:animEffect>
                                    <p:anim calcmode="lin" valueType="num">
                                      <p:cBhvr>
                                        <p:cTn id="112" dur="1000" fill="hold"/>
                                        <p:tgtEl>
                                          <p:spTgt spid="105"/>
                                        </p:tgtEl>
                                        <p:attrNameLst>
                                          <p:attrName>ppt_x</p:attrName>
                                        </p:attrNameLst>
                                      </p:cBhvr>
                                      <p:tavLst>
                                        <p:tav tm="0">
                                          <p:val>
                                            <p:strVal val="#ppt_x"/>
                                          </p:val>
                                        </p:tav>
                                        <p:tav tm="100000">
                                          <p:val>
                                            <p:strVal val="#ppt_x"/>
                                          </p:val>
                                        </p:tav>
                                      </p:tavLst>
                                    </p:anim>
                                    <p:anim calcmode="lin" valueType="num">
                                      <p:cBhvr>
                                        <p:cTn id="113" dur="1000" fill="hold"/>
                                        <p:tgtEl>
                                          <p:spTgt spid="105"/>
                                        </p:tgtEl>
                                        <p:attrNameLst>
                                          <p:attrName>ppt_y</p:attrName>
                                        </p:attrNameLst>
                                      </p:cBhvr>
                                      <p:tavLst>
                                        <p:tav tm="0">
                                          <p:val>
                                            <p:strVal val="#ppt_y-.1"/>
                                          </p:val>
                                        </p:tav>
                                        <p:tav tm="100000">
                                          <p:val>
                                            <p:strVal val="#ppt_y"/>
                                          </p:val>
                                        </p:tav>
                                      </p:tavLst>
                                    </p:anim>
                                  </p:childTnLst>
                                </p:cTn>
                              </p:par>
                              <p:par>
                                <p:cTn id="114" presetID="32" presetClass="emph" presetSubtype="0" fill="hold" nodeType="withEffect">
                                  <p:stCondLst>
                                    <p:cond delay="0"/>
                                  </p:stCondLst>
                                  <p:childTnLst>
                                    <p:animRot by="120000">
                                      <p:cBhvr>
                                        <p:cTn id="115" dur="100" fill="hold">
                                          <p:stCondLst>
                                            <p:cond delay="0"/>
                                          </p:stCondLst>
                                        </p:cTn>
                                        <p:tgtEl>
                                          <p:spTgt spid="105"/>
                                        </p:tgtEl>
                                        <p:attrNameLst>
                                          <p:attrName>r</p:attrName>
                                        </p:attrNameLst>
                                      </p:cBhvr>
                                    </p:animRot>
                                    <p:animRot by="-240000">
                                      <p:cBhvr>
                                        <p:cTn id="116" dur="200" fill="hold">
                                          <p:stCondLst>
                                            <p:cond delay="200"/>
                                          </p:stCondLst>
                                        </p:cTn>
                                        <p:tgtEl>
                                          <p:spTgt spid="105"/>
                                        </p:tgtEl>
                                        <p:attrNameLst>
                                          <p:attrName>r</p:attrName>
                                        </p:attrNameLst>
                                      </p:cBhvr>
                                    </p:animRot>
                                    <p:animRot by="240000">
                                      <p:cBhvr>
                                        <p:cTn id="117" dur="200" fill="hold">
                                          <p:stCondLst>
                                            <p:cond delay="400"/>
                                          </p:stCondLst>
                                        </p:cTn>
                                        <p:tgtEl>
                                          <p:spTgt spid="105"/>
                                        </p:tgtEl>
                                        <p:attrNameLst>
                                          <p:attrName>r</p:attrName>
                                        </p:attrNameLst>
                                      </p:cBhvr>
                                    </p:animRot>
                                    <p:animRot by="-240000">
                                      <p:cBhvr>
                                        <p:cTn id="118" dur="200" fill="hold">
                                          <p:stCondLst>
                                            <p:cond delay="600"/>
                                          </p:stCondLst>
                                        </p:cTn>
                                        <p:tgtEl>
                                          <p:spTgt spid="105"/>
                                        </p:tgtEl>
                                        <p:attrNameLst>
                                          <p:attrName>r</p:attrName>
                                        </p:attrNameLst>
                                      </p:cBhvr>
                                    </p:animRot>
                                    <p:animRot by="120000">
                                      <p:cBhvr>
                                        <p:cTn id="119" dur="200" fill="hold">
                                          <p:stCondLst>
                                            <p:cond delay="800"/>
                                          </p:stCondLst>
                                        </p:cTn>
                                        <p:tgtEl>
                                          <p:spTgt spid="10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2" grpId="0"/>
      <p:bldP spid="81" grpId="0" animBg="1"/>
      <p:bldP spid="91" grpId="0" animBg="1"/>
      <p:bldP spid="96" grpId="0" animBg="1"/>
      <p:bldP spid="100"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lum/>
          </a:blip>
          <a:srcRect/>
          <a:stretch>
            <a:fillRect t="-6000" b="-6000"/>
          </a:stretch>
        </a:blipFill>
        <a:effectLst/>
      </p:bgPr>
    </p:bg>
    <p:spTree>
      <p:nvGrpSpPr>
        <p:cNvPr id="1" name=""/>
        <p:cNvGrpSpPr/>
        <p:nvPr/>
      </p:nvGrpSpPr>
      <p:grpSpPr>
        <a:xfrm>
          <a:off x="0" y="0"/>
          <a:ext cx="0" cy="0"/>
          <a:chOff x="0" y="0"/>
          <a:chExt cx="0" cy="0"/>
        </a:xfrm>
      </p:grpSpPr>
      <p:pic>
        <p:nvPicPr>
          <p:cNvPr id="10" name="图片 9" descr="图片包含 物体, 室内&#10;&#10;已生成高可信度的说明"/>
          <p:cNvPicPr>
            <a:picLocks noChangeAspect="1"/>
          </p:cNvPicPr>
          <p:nvPr/>
        </p:nvPicPr>
        <p:blipFill rotWithShape="1">
          <a:blip r:embed="rId2" cstate="screen"/>
          <a:srcRect/>
          <a:stretch>
            <a:fillRect/>
          </a:stretch>
        </p:blipFill>
        <p:spPr>
          <a:xfrm>
            <a:off x="0" y="3001963"/>
            <a:ext cx="12192000" cy="3856037"/>
          </a:xfrm>
          <a:prstGeom prst="rect">
            <a:avLst/>
          </a:prstGeom>
        </p:spPr>
      </p:pic>
      <p:grpSp>
        <p:nvGrpSpPr>
          <p:cNvPr id="2" name="组合 1"/>
          <p:cNvGrpSpPr/>
          <p:nvPr/>
        </p:nvGrpSpPr>
        <p:grpSpPr>
          <a:xfrm>
            <a:off x="3770142" y="3520017"/>
            <a:ext cx="4157963" cy="1441068"/>
            <a:chOff x="1003686" y="3738563"/>
            <a:chExt cx="2882514" cy="1441068"/>
          </a:xfrm>
        </p:grpSpPr>
        <p:sp>
          <p:nvSpPr>
            <p:cNvPr id="3" name="矩形 2"/>
            <p:cNvSpPr/>
            <p:nvPr/>
          </p:nvSpPr>
          <p:spPr>
            <a:xfrm>
              <a:off x="1016000" y="3738563"/>
              <a:ext cx="2870200" cy="90236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4800" b="1" dirty="0">
                  <a:gradFill flip="none" rotWithShape="1">
                    <a:gsLst>
                      <a:gs pos="0">
                        <a:srgbClr val="EAD074"/>
                      </a:gs>
                      <a:gs pos="100000">
                        <a:srgbClr val="B9863F"/>
                      </a:gs>
                    </a:gsLst>
                    <a:lin ang="2700000" scaled="1"/>
                    <a:tileRect/>
                  </a:gradFill>
                </a:rPr>
                <a:t>组织建设</a:t>
              </a:r>
              <a:endParaRPr lang="zh-CN" altLang="en-US" sz="4800" b="1" dirty="0">
                <a:gradFill flip="none" rotWithShape="1">
                  <a:gsLst>
                    <a:gs pos="0">
                      <a:srgbClr val="EAD074"/>
                    </a:gs>
                    <a:gs pos="100000">
                      <a:srgbClr val="B9863F"/>
                    </a:gs>
                  </a:gsLst>
                  <a:lin ang="2700000" scaled="1"/>
                  <a:tileRect/>
                </a:gradFill>
              </a:endParaRPr>
            </a:p>
          </p:txBody>
        </p:sp>
        <p:sp>
          <p:nvSpPr>
            <p:cNvPr id="4" name="矩形 3"/>
            <p:cNvSpPr/>
            <p:nvPr/>
          </p:nvSpPr>
          <p:spPr>
            <a:xfrm>
              <a:off x="1003686" y="4682315"/>
              <a:ext cx="2870200" cy="497316"/>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2400" dirty="0">
                  <a:gradFill flip="none" rotWithShape="1">
                    <a:gsLst>
                      <a:gs pos="0">
                        <a:srgbClr val="EAD074"/>
                      </a:gs>
                      <a:gs pos="100000">
                        <a:srgbClr val="B9863F"/>
                      </a:gs>
                    </a:gsLst>
                    <a:lin ang="2700000" scaled="1"/>
                    <a:tileRect/>
                  </a:gradFill>
                </a:rPr>
                <a:t>Company and team</a:t>
              </a:r>
              <a:endParaRPr lang="en-US" altLang="zh-CN" sz="2400" dirty="0">
                <a:gradFill flip="none" rotWithShape="1">
                  <a:gsLst>
                    <a:gs pos="0">
                      <a:srgbClr val="EAD074"/>
                    </a:gs>
                    <a:gs pos="100000">
                      <a:srgbClr val="B9863F"/>
                    </a:gs>
                  </a:gsLst>
                  <a:lin ang="2700000" scaled="1"/>
                  <a:tileRect/>
                </a:gradFill>
              </a:endParaRPr>
            </a:p>
          </p:txBody>
        </p:sp>
      </p:grpSp>
      <p:sp>
        <p:nvSpPr>
          <p:cNvPr id="11" name="椭圆 10"/>
          <p:cNvSpPr/>
          <p:nvPr/>
        </p:nvSpPr>
        <p:spPr>
          <a:xfrm>
            <a:off x="4932139" y="1642885"/>
            <a:ext cx="1851732" cy="1851732"/>
          </a:xfrm>
          <a:prstGeom prst="ellipse">
            <a:avLst/>
          </a:prstGeom>
          <a:gradFill flip="none" rotWithShape="1">
            <a:gsLst>
              <a:gs pos="0">
                <a:srgbClr val="EAD074"/>
              </a:gs>
              <a:gs pos="100000">
                <a:srgbClr val="9D611F"/>
              </a:gs>
            </a:gsLst>
            <a:lin ang="2700000" scaled="1"/>
            <a:tileRect/>
          </a:gradFill>
          <a:ln w="19050">
            <a:gradFill>
              <a:gsLst>
                <a:gs pos="0">
                  <a:srgbClr val="9D611F"/>
                </a:gs>
                <a:gs pos="38000">
                  <a:srgbClr val="EAD074"/>
                </a:gs>
                <a:gs pos="69000">
                  <a:srgbClr val="9D611F"/>
                </a:gs>
                <a:gs pos="100000">
                  <a:srgbClr val="EAD074"/>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b="1" dirty="0">
                <a:solidFill>
                  <a:srgbClr val="1B1B1B"/>
                </a:solidFill>
                <a:latin typeface="Impact" panose="020B0806030902050204" pitchFamily="34" charset="0"/>
              </a:rPr>
              <a:t>03</a:t>
            </a:r>
            <a:endParaRPr lang="zh-CN" altLang="en-US" sz="7200" b="1" dirty="0">
              <a:solidFill>
                <a:srgbClr val="1B1B1B"/>
              </a:solidFill>
              <a:latin typeface="Impact" panose="020B0806030902050204" pitchFamily="34" charset="0"/>
            </a:endParaRPr>
          </a:p>
        </p:txBody>
      </p:sp>
      <p:cxnSp>
        <p:nvCxnSpPr>
          <p:cNvPr id="12" name="直接连接符 11"/>
          <p:cNvCxnSpPr/>
          <p:nvPr/>
        </p:nvCxnSpPr>
        <p:spPr>
          <a:xfrm>
            <a:off x="0" y="1246682"/>
            <a:ext cx="12192000" cy="0"/>
          </a:xfrm>
          <a:prstGeom prst="line">
            <a:avLst/>
          </a:prstGeom>
          <a:ln w="15875">
            <a:gradFill flip="none" rotWithShape="1">
              <a:gsLst>
                <a:gs pos="0">
                  <a:srgbClr val="EAD074"/>
                </a:gs>
                <a:gs pos="40000">
                  <a:srgbClr val="9D611F"/>
                </a:gs>
                <a:gs pos="73000">
                  <a:srgbClr val="EAD074"/>
                </a:gs>
                <a:gs pos="100000">
                  <a:srgbClr val="B9863F"/>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1045461" y="361754"/>
            <a:ext cx="2349092" cy="63235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3200" b="1" dirty="0">
                <a:gradFill flip="none" rotWithShape="1">
                  <a:gsLst>
                    <a:gs pos="0">
                      <a:srgbClr val="EAD074"/>
                    </a:gs>
                    <a:gs pos="100000">
                      <a:srgbClr val="B9863F"/>
                    </a:gs>
                  </a:gsLst>
                  <a:lin ang="2700000" scaled="1"/>
                  <a:tileRect/>
                </a:gradFill>
              </a:rPr>
              <a:t>组织建设</a:t>
            </a:r>
            <a:endParaRPr lang="zh-CN" altLang="en-US" sz="3200" b="1" dirty="0">
              <a:gradFill flip="none" rotWithShape="1">
                <a:gsLst>
                  <a:gs pos="0">
                    <a:srgbClr val="EAD074"/>
                  </a:gs>
                  <a:gs pos="100000">
                    <a:srgbClr val="B9863F"/>
                  </a:gs>
                </a:gsLst>
                <a:lin ang="2700000" scaled="1"/>
                <a:tileRect/>
              </a:gradFill>
            </a:endParaRPr>
          </a:p>
        </p:txBody>
      </p:sp>
      <p:pic>
        <p:nvPicPr>
          <p:cNvPr id="17" name="图片 16"/>
          <p:cNvPicPr>
            <a:picLocks noChangeAspect="1"/>
          </p:cNvPicPr>
          <p:nvPr/>
        </p:nvPicPr>
        <p:blipFill>
          <a:blip r:embed="rId3" cstate="screen"/>
          <a:stretch>
            <a:fillRect/>
          </a:stretch>
        </p:blipFill>
        <p:spPr>
          <a:xfrm>
            <a:off x="630012" y="379797"/>
            <a:ext cx="623119" cy="623442"/>
          </a:xfrm>
          <a:prstGeom prst="rect">
            <a:avLst/>
          </a:prstGeom>
        </p:spPr>
      </p:pic>
      <p:sp>
        <p:nvSpPr>
          <p:cNvPr id="18" name="文本框 17"/>
          <p:cNvSpPr txBox="1"/>
          <p:nvPr/>
        </p:nvSpPr>
        <p:spPr>
          <a:xfrm>
            <a:off x="639248" y="494099"/>
            <a:ext cx="613883" cy="338554"/>
          </a:xfrm>
          <a:prstGeom prst="rect">
            <a:avLst/>
          </a:prstGeom>
          <a:noFill/>
        </p:spPr>
        <p:txBody>
          <a:bodyPr wrap="square" rtlCol="0">
            <a:spAutoFit/>
          </a:bodyPr>
          <a:lstStyle/>
          <a:p>
            <a:r>
              <a:rPr lang="zh-CN" altLang="en-US" sz="1600" dirty="0">
                <a:gradFill flip="none" rotWithShape="1">
                  <a:gsLst>
                    <a:gs pos="0">
                      <a:srgbClr val="B6863B"/>
                    </a:gs>
                    <a:gs pos="50000">
                      <a:srgbClr val="DFC168"/>
                    </a:gs>
                    <a:gs pos="100000">
                      <a:schemeClr val="bg1">
                        <a:shade val="100000"/>
                        <a:satMod val="115000"/>
                      </a:schemeClr>
                    </a:gs>
                  </a:gsLst>
                  <a:path path="circle">
                    <a:fillToRect r="100000" b="100000"/>
                  </a:path>
                  <a:tileRect l="-100000" t="-100000"/>
                </a:gradFill>
                <a:latin typeface="李旭科书法" panose="02000603000000000000" pitchFamily="2" charset="-122"/>
                <a:ea typeface="李旭科书法" panose="02000603000000000000" pitchFamily="2" charset="-122"/>
              </a:rPr>
              <a:t>纳新</a:t>
            </a:r>
            <a:endParaRPr lang="zh-CN" altLang="en-US" sz="1600" dirty="0">
              <a:gradFill flip="none" rotWithShape="1">
                <a:gsLst>
                  <a:gs pos="0">
                    <a:srgbClr val="B6863B"/>
                  </a:gs>
                  <a:gs pos="50000">
                    <a:srgbClr val="DFC168"/>
                  </a:gs>
                  <a:gs pos="100000">
                    <a:schemeClr val="bg1">
                      <a:shade val="100000"/>
                      <a:satMod val="115000"/>
                    </a:schemeClr>
                  </a:gs>
                </a:gsLst>
                <a:path path="circle">
                  <a:fillToRect r="100000" b="100000"/>
                </a:path>
                <a:tileRect l="-100000" t="-100000"/>
              </a:gradFill>
              <a:latin typeface="李旭科书法" panose="02000603000000000000" pitchFamily="2" charset="-122"/>
              <a:ea typeface="李旭科书法" panose="02000603000000000000" pitchFamily="2" charset="-122"/>
            </a:endParaRPr>
          </a:p>
        </p:txBody>
      </p:sp>
      <p:pic>
        <p:nvPicPr>
          <p:cNvPr id="19" name="图片 18"/>
          <p:cNvPicPr>
            <a:picLocks noChangeAspect="1"/>
          </p:cNvPicPr>
          <p:nvPr/>
        </p:nvPicPr>
        <p:blipFill>
          <a:blip r:embed="rId4" cstate="screen"/>
          <a:stretch>
            <a:fillRect/>
          </a:stretch>
        </p:blipFill>
        <p:spPr>
          <a:xfrm rot="3698831">
            <a:off x="10500631" y="56024"/>
            <a:ext cx="1195561" cy="1214704"/>
          </a:xfrm>
          <a:prstGeom prst="rect">
            <a:avLst/>
          </a:prstGeom>
        </p:spPr>
      </p:pic>
      <p:pic>
        <p:nvPicPr>
          <p:cNvPr id="20" name="图片 19"/>
          <p:cNvPicPr>
            <a:picLocks noChangeAspect="1"/>
          </p:cNvPicPr>
          <p:nvPr/>
        </p:nvPicPr>
        <p:blipFill>
          <a:blip r:embed="rId5" cstate="screen"/>
          <a:stretch>
            <a:fillRect/>
          </a:stretch>
        </p:blipFill>
        <p:spPr>
          <a:xfrm rot="15298573">
            <a:off x="9843480" y="536173"/>
            <a:ext cx="693997" cy="705109"/>
          </a:xfrm>
          <a:prstGeom prst="rect">
            <a:avLst/>
          </a:prstGeom>
        </p:spPr>
      </p:pic>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par>
                                <p:cTn id="28" presetID="8" presetClass="emph" presetSubtype="0" fill="hold" nodeType="withEffect">
                                  <p:stCondLst>
                                    <p:cond delay="0"/>
                                  </p:stCondLst>
                                  <p:childTnLst>
                                    <p:animRot by="43200000">
                                      <p:cBhvr>
                                        <p:cTn id="29" dur="2000" fill="hold"/>
                                        <p:tgtEl>
                                          <p:spTgt spid="17"/>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1000"/>
                                        <p:tgtEl>
                                          <p:spTgt spid="19"/>
                                        </p:tgtEl>
                                      </p:cBhvr>
                                    </p:animEffect>
                                    <p:anim calcmode="lin" valueType="num">
                                      <p:cBhvr>
                                        <p:cTn id="35" dur="1000" fill="hold"/>
                                        <p:tgtEl>
                                          <p:spTgt spid="19"/>
                                        </p:tgtEl>
                                        <p:attrNameLst>
                                          <p:attrName>ppt_x</p:attrName>
                                        </p:attrNameLst>
                                      </p:cBhvr>
                                      <p:tavLst>
                                        <p:tav tm="0">
                                          <p:val>
                                            <p:strVal val="#ppt_x"/>
                                          </p:val>
                                        </p:tav>
                                        <p:tav tm="100000">
                                          <p:val>
                                            <p:strVal val="#ppt_x"/>
                                          </p:val>
                                        </p:tav>
                                      </p:tavLst>
                                    </p:anim>
                                    <p:anim calcmode="lin" valueType="num">
                                      <p:cBhvr>
                                        <p:cTn id="36" dur="1000" fill="hold"/>
                                        <p:tgtEl>
                                          <p:spTgt spid="19"/>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1000"/>
                                        <p:tgtEl>
                                          <p:spTgt spid="20"/>
                                        </p:tgtEl>
                                      </p:cBhvr>
                                    </p:animEffect>
                                    <p:anim calcmode="lin" valueType="num">
                                      <p:cBhvr>
                                        <p:cTn id="40" dur="1000" fill="hold"/>
                                        <p:tgtEl>
                                          <p:spTgt spid="20"/>
                                        </p:tgtEl>
                                        <p:attrNameLst>
                                          <p:attrName>ppt_x</p:attrName>
                                        </p:attrNameLst>
                                      </p:cBhvr>
                                      <p:tavLst>
                                        <p:tav tm="0">
                                          <p:val>
                                            <p:strVal val="#ppt_x"/>
                                          </p:val>
                                        </p:tav>
                                        <p:tav tm="100000">
                                          <p:val>
                                            <p:strVal val="#ppt_x"/>
                                          </p:val>
                                        </p:tav>
                                      </p:tavLst>
                                    </p:anim>
                                    <p:anim calcmode="lin" valueType="num">
                                      <p:cBhvr>
                                        <p:cTn id="4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2" presetClass="emph" presetSubtype="0" fill="hold" nodeType="clickEffect">
                                  <p:stCondLst>
                                    <p:cond delay="0"/>
                                  </p:stCondLst>
                                  <p:childTnLst>
                                    <p:animRot by="120000">
                                      <p:cBhvr>
                                        <p:cTn id="45" dur="100" fill="hold">
                                          <p:stCondLst>
                                            <p:cond delay="0"/>
                                          </p:stCondLst>
                                        </p:cTn>
                                        <p:tgtEl>
                                          <p:spTgt spid="19"/>
                                        </p:tgtEl>
                                        <p:attrNameLst>
                                          <p:attrName>r</p:attrName>
                                        </p:attrNameLst>
                                      </p:cBhvr>
                                    </p:animRot>
                                    <p:animRot by="-240000">
                                      <p:cBhvr>
                                        <p:cTn id="46" dur="200" fill="hold">
                                          <p:stCondLst>
                                            <p:cond delay="200"/>
                                          </p:stCondLst>
                                        </p:cTn>
                                        <p:tgtEl>
                                          <p:spTgt spid="19"/>
                                        </p:tgtEl>
                                        <p:attrNameLst>
                                          <p:attrName>r</p:attrName>
                                        </p:attrNameLst>
                                      </p:cBhvr>
                                    </p:animRot>
                                    <p:animRot by="240000">
                                      <p:cBhvr>
                                        <p:cTn id="47" dur="200" fill="hold">
                                          <p:stCondLst>
                                            <p:cond delay="400"/>
                                          </p:stCondLst>
                                        </p:cTn>
                                        <p:tgtEl>
                                          <p:spTgt spid="19"/>
                                        </p:tgtEl>
                                        <p:attrNameLst>
                                          <p:attrName>r</p:attrName>
                                        </p:attrNameLst>
                                      </p:cBhvr>
                                    </p:animRot>
                                    <p:animRot by="-240000">
                                      <p:cBhvr>
                                        <p:cTn id="48" dur="200" fill="hold">
                                          <p:stCondLst>
                                            <p:cond delay="600"/>
                                          </p:stCondLst>
                                        </p:cTn>
                                        <p:tgtEl>
                                          <p:spTgt spid="19"/>
                                        </p:tgtEl>
                                        <p:attrNameLst>
                                          <p:attrName>r</p:attrName>
                                        </p:attrNameLst>
                                      </p:cBhvr>
                                    </p:animRot>
                                    <p:animRot by="120000">
                                      <p:cBhvr>
                                        <p:cTn id="49" dur="200" fill="hold">
                                          <p:stCondLst>
                                            <p:cond delay="800"/>
                                          </p:stCondLst>
                                        </p:cTn>
                                        <p:tgtEl>
                                          <p:spTgt spid="19"/>
                                        </p:tgtEl>
                                        <p:attrNameLst>
                                          <p:attrName>r</p:attrName>
                                        </p:attrNameLst>
                                      </p:cBhvr>
                                    </p:animRot>
                                  </p:childTnLst>
                                </p:cTn>
                              </p:par>
                              <p:par>
                                <p:cTn id="50" presetID="32" presetClass="emph" presetSubtype="0" fill="hold" nodeType="withEffect">
                                  <p:stCondLst>
                                    <p:cond delay="0"/>
                                  </p:stCondLst>
                                  <p:childTnLst>
                                    <p:animRot by="120000">
                                      <p:cBhvr>
                                        <p:cTn id="51" dur="100" fill="hold">
                                          <p:stCondLst>
                                            <p:cond delay="0"/>
                                          </p:stCondLst>
                                        </p:cTn>
                                        <p:tgtEl>
                                          <p:spTgt spid="20"/>
                                        </p:tgtEl>
                                        <p:attrNameLst>
                                          <p:attrName>r</p:attrName>
                                        </p:attrNameLst>
                                      </p:cBhvr>
                                    </p:animRot>
                                    <p:animRot by="-240000">
                                      <p:cBhvr>
                                        <p:cTn id="52" dur="200" fill="hold">
                                          <p:stCondLst>
                                            <p:cond delay="200"/>
                                          </p:stCondLst>
                                        </p:cTn>
                                        <p:tgtEl>
                                          <p:spTgt spid="20"/>
                                        </p:tgtEl>
                                        <p:attrNameLst>
                                          <p:attrName>r</p:attrName>
                                        </p:attrNameLst>
                                      </p:cBhvr>
                                    </p:animRot>
                                    <p:animRot by="240000">
                                      <p:cBhvr>
                                        <p:cTn id="53" dur="200" fill="hold">
                                          <p:stCondLst>
                                            <p:cond delay="400"/>
                                          </p:stCondLst>
                                        </p:cTn>
                                        <p:tgtEl>
                                          <p:spTgt spid="20"/>
                                        </p:tgtEl>
                                        <p:attrNameLst>
                                          <p:attrName>r</p:attrName>
                                        </p:attrNameLst>
                                      </p:cBhvr>
                                    </p:animRot>
                                    <p:animRot by="-240000">
                                      <p:cBhvr>
                                        <p:cTn id="54" dur="200" fill="hold">
                                          <p:stCondLst>
                                            <p:cond delay="600"/>
                                          </p:stCondLst>
                                        </p:cTn>
                                        <p:tgtEl>
                                          <p:spTgt spid="20"/>
                                        </p:tgtEl>
                                        <p:attrNameLst>
                                          <p:attrName>r</p:attrName>
                                        </p:attrNameLst>
                                      </p:cBhvr>
                                    </p:animRot>
                                    <p:animRot by="120000">
                                      <p:cBhvr>
                                        <p:cTn id="55" dur="200" fill="hold">
                                          <p:stCondLst>
                                            <p:cond delay="800"/>
                                          </p:stCondLst>
                                        </p:cTn>
                                        <p:tgtEl>
                                          <p:spTgt spid="20"/>
                                        </p:tgtEl>
                                        <p:attrNameLst>
                                          <p:attrName>r</p:attrName>
                                        </p:attrNameLst>
                                      </p:cBhvr>
                                    </p:animRo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 calcmode="lin" valueType="num">
                                      <p:cBhvr additive="base">
                                        <p:cTn id="60" dur="500" fill="hold"/>
                                        <p:tgtEl>
                                          <p:spTgt spid="18"/>
                                        </p:tgtEl>
                                        <p:attrNameLst>
                                          <p:attrName>ppt_x</p:attrName>
                                        </p:attrNameLst>
                                      </p:cBhvr>
                                      <p:tavLst>
                                        <p:tav tm="0">
                                          <p:val>
                                            <p:strVal val="#ppt_x"/>
                                          </p:val>
                                        </p:tav>
                                        <p:tav tm="100000">
                                          <p:val>
                                            <p:strVal val="#ppt_x"/>
                                          </p:val>
                                        </p:tav>
                                      </p:tavLst>
                                    </p:anim>
                                    <p:anim calcmode="lin" valueType="num">
                                      <p:cBhvr additive="base">
                                        <p:cTn id="6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lum/>
          </a:blip>
          <a:srcRect/>
          <a:stretch>
            <a:fillRect t="-6000" b="-6000"/>
          </a:stretch>
        </a:blipFill>
        <a:effectLst/>
      </p:bgPr>
    </p:bg>
    <p:spTree>
      <p:nvGrpSpPr>
        <p:cNvPr id="1" name=""/>
        <p:cNvGrpSpPr/>
        <p:nvPr/>
      </p:nvGrpSpPr>
      <p:grpSpPr>
        <a:xfrm>
          <a:off x="0" y="0"/>
          <a:ext cx="0" cy="0"/>
          <a:chOff x="0" y="0"/>
          <a:chExt cx="0" cy="0"/>
        </a:xfrm>
      </p:grpSpPr>
      <p:sp>
        <p:nvSpPr>
          <p:cNvPr id="44" name="椭圆 43"/>
          <p:cNvSpPr>
            <a:spLocks noChangeAspect="1"/>
          </p:cNvSpPr>
          <p:nvPr/>
        </p:nvSpPr>
        <p:spPr>
          <a:xfrm>
            <a:off x="2590986" y="2608876"/>
            <a:ext cx="1071556" cy="1071556"/>
          </a:xfrm>
          <a:prstGeom prst="ellipse">
            <a:avLst/>
          </a:prstGeom>
          <a:noFill/>
          <a:ln w="19050" cap="flat">
            <a:solidFill>
              <a:srgbClr val="EAD074"/>
            </a:solidFill>
            <a:prstDash val="solid"/>
            <a:miter lim="800000"/>
          </a:ln>
          <a:effectLst>
            <a:outerShdw blurRad="152400" dist="76200" dir="2700000" sx="102000" sy="102000" algn="tl" rotWithShape="0">
              <a:prstClr val="black">
                <a:alpha val="28000"/>
              </a:prstClr>
            </a:outerShdw>
          </a:effectLst>
        </p:spPr>
        <p:txBody>
          <a:bodyPr lIns="68580" tIns="34290" rIns="68580" bIns="34290"/>
          <a:lstStyle/>
          <a:p>
            <a:pPr fontAlgn="auto">
              <a:spcBef>
                <a:spcPts val="0"/>
              </a:spcBef>
              <a:spcAft>
                <a:spcPts val="0"/>
              </a:spcAft>
              <a:defRPr/>
            </a:pPr>
            <a:endParaRPr lang="zh-CN" altLang="en-US">
              <a:latin typeface="+mn-lt"/>
              <a:ea typeface="+mn-ea"/>
            </a:endParaRPr>
          </a:p>
        </p:txBody>
      </p:sp>
      <p:sp>
        <p:nvSpPr>
          <p:cNvPr id="45" name="椭圆 44"/>
          <p:cNvSpPr>
            <a:spLocks noChangeAspect="1"/>
          </p:cNvSpPr>
          <p:nvPr/>
        </p:nvSpPr>
        <p:spPr>
          <a:xfrm>
            <a:off x="2660819" y="2678709"/>
            <a:ext cx="931892" cy="931892"/>
          </a:xfrm>
          <a:prstGeom prst="ellipse">
            <a:avLst/>
          </a:prstGeom>
          <a:solidFill>
            <a:srgbClr val="EAD074"/>
          </a:solidFill>
          <a:ln w="15875" cap="flat">
            <a:solidFill>
              <a:srgbClr val="EAD074"/>
            </a:solidFill>
            <a:prstDash val="solid"/>
            <a:miter lim="800000"/>
          </a:ln>
          <a:effectLst>
            <a:outerShdw blurRad="152400" dist="76200" dir="2700000" sx="102000" sy="102000" algn="tl" rotWithShape="0">
              <a:prstClr val="black">
                <a:alpha val="28000"/>
              </a:prstClr>
            </a:outerShdw>
          </a:effectLst>
        </p:spPr>
        <p:txBody>
          <a:bodyPr lIns="68580" tIns="34290" rIns="68580" bIns="34290"/>
          <a:lstStyle/>
          <a:p>
            <a:pPr fontAlgn="auto">
              <a:spcBef>
                <a:spcPts val="0"/>
              </a:spcBef>
              <a:spcAft>
                <a:spcPts val="0"/>
              </a:spcAft>
              <a:defRPr/>
            </a:pPr>
            <a:endParaRPr lang="zh-CN" altLang="en-US">
              <a:latin typeface="+mn-lt"/>
              <a:ea typeface="+mn-ea"/>
            </a:endParaRPr>
          </a:p>
        </p:txBody>
      </p:sp>
      <p:sp>
        <p:nvSpPr>
          <p:cNvPr id="43" name="KSO_Shape"/>
          <p:cNvSpPr/>
          <p:nvPr/>
        </p:nvSpPr>
        <p:spPr bwMode="auto">
          <a:xfrm>
            <a:off x="2906601" y="2853904"/>
            <a:ext cx="440326" cy="512008"/>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rgbClr val="0A0404"/>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sp>
        <p:nvSpPr>
          <p:cNvPr id="62" name="椭圆 61"/>
          <p:cNvSpPr>
            <a:spLocks noChangeAspect="1"/>
          </p:cNvSpPr>
          <p:nvPr/>
        </p:nvSpPr>
        <p:spPr>
          <a:xfrm>
            <a:off x="5108867" y="1621019"/>
            <a:ext cx="1071556" cy="1071556"/>
          </a:xfrm>
          <a:prstGeom prst="ellipse">
            <a:avLst/>
          </a:prstGeom>
          <a:noFill/>
          <a:ln w="19050" cap="flat">
            <a:solidFill>
              <a:srgbClr val="EAD074"/>
            </a:solidFill>
            <a:prstDash val="solid"/>
            <a:miter lim="800000"/>
          </a:ln>
          <a:effectLst>
            <a:outerShdw blurRad="152400" dist="76200" dir="2700000" sx="102000" sy="102000" algn="tl" rotWithShape="0">
              <a:prstClr val="black">
                <a:alpha val="28000"/>
              </a:prstClr>
            </a:outerShdw>
          </a:effectLst>
        </p:spPr>
        <p:txBody>
          <a:bodyPr lIns="68580" tIns="34290" rIns="68580" bIns="34290"/>
          <a:lstStyle/>
          <a:p>
            <a:pPr fontAlgn="auto">
              <a:spcBef>
                <a:spcPts val="0"/>
              </a:spcBef>
              <a:spcAft>
                <a:spcPts val="0"/>
              </a:spcAft>
              <a:defRPr/>
            </a:pPr>
            <a:endParaRPr lang="zh-CN" altLang="en-US">
              <a:latin typeface="+mn-lt"/>
              <a:ea typeface="+mn-ea"/>
            </a:endParaRPr>
          </a:p>
        </p:txBody>
      </p:sp>
      <p:sp>
        <p:nvSpPr>
          <p:cNvPr id="63" name="椭圆 62"/>
          <p:cNvSpPr>
            <a:spLocks noChangeAspect="1"/>
          </p:cNvSpPr>
          <p:nvPr/>
        </p:nvSpPr>
        <p:spPr>
          <a:xfrm>
            <a:off x="5178700" y="1690852"/>
            <a:ext cx="931892" cy="931892"/>
          </a:xfrm>
          <a:prstGeom prst="ellipse">
            <a:avLst/>
          </a:prstGeom>
          <a:solidFill>
            <a:srgbClr val="EAD074"/>
          </a:solidFill>
          <a:ln w="15875" cap="flat">
            <a:solidFill>
              <a:srgbClr val="EAD074"/>
            </a:solidFill>
            <a:prstDash val="solid"/>
            <a:miter lim="800000"/>
          </a:ln>
          <a:effectLst>
            <a:outerShdw blurRad="152400" dist="76200" dir="2700000" sx="102000" sy="102000" algn="tl" rotWithShape="0">
              <a:prstClr val="black">
                <a:alpha val="28000"/>
              </a:prstClr>
            </a:outerShdw>
          </a:effectLst>
        </p:spPr>
        <p:txBody>
          <a:bodyPr lIns="68580" tIns="34290" rIns="68580" bIns="34290"/>
          <a:lstStyle/>
          <a:p>
            <a:pPr fontAlgn="auto">
              <a:spcBef>
                <a:spcPts val="0"/>
              </a:spcBef>
              <a:spcAft>
                <a:spcPts val="0"/>
              </a:spcAft>
              <a:defRPr/>
            </a:pPr>
            <a:endParaRPr lang="zh-CN" altLang="en-US">
              <a:latin typeface="+mn-lt"/>
              <a:ea typeface="+mn-ea"/>
            </a:endParaRPr>
          </a:p>
        </p:txBody>
      </p:sp>
      <p:sp>
        <p:nvSpPr>
          <p:cNvPr id="61" name="KSO_Shape"/>
          <p:cNvSpPr/>
          <p:nvPr/>
        </p:nvSpPr>
        <p:spPr bwMode="auto">
          <a:xfrm>
            <a:off x="5348892" y="1949814"/>
            <a:ext cx="583945" cy="436984"/>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rgbClr val="0A0404"/>
          </a:solidFill>
          <a:ln>
            <a:noFill/>
          </a:ln>
        </p:spPr>
        <p:txBody>
          <a:bodyPr bIns="360000" anchor="ctr">
            <a:scene3d>
              <a:camera prst="orthographicFront"/>
              <a:lightRig rig="threePt" dir="t"/>
            </a:scene3d>
            <a:sp3d>
              <a:contourClr>
                <a:srgbClr val="FFFFFF"/>
              </a:contourClr>
            </a:sp3d>
          </a:bodyPr>
          <a:lstStyle/>
          <a:p>
            <a:pPr algn="ctr">
              <a:defRPr/>
            </a:pPr>
            <a:endParaRPr lang="zh-CN" altLang="en-US" dirty="0">
              <a:solidFill>
                <a:schemeClr val="tx1">
                  <a:lumMod val="75000"/>
                  <a:lumOff val="25000"/>
                </a:schemeClr>
              </a:solidFill>
              <a:ea typeface="微软雅黑" panose="020B0503020204020204" pitchFamily="34" charset="-122"/>
            </a:endParaRPr>
          </a:p>
        </p:txBody>
      </p:sp>
      <p:grpSp>
        <p:nvGrpSpPr>
          <p:cNvPr id="65" name="组合 64"/>
          <p:cNvGrpSpPr/>
          <p:nvPr/>
        </p:nvGrpSpPr>
        <p:grpSpPr>
          <a:xfrm>
            <a:off x="7604987" y="2574130"/>
            <a:ext cx="1071556" cy="1071556"/>
            <a:chOff x="1535154" y="1313269"/>
            <a:chExt cx="576064" cy="576064"/>
          </a:xfrm>
        </p:grpSpPr>
        <p:sp>
          <p:nvSpPr>
            <p:cNvPr id="67" name="椭圆 66"/>
            <p:cNvSpPr>
              <a:spLocks noChangeAspect="1"/>
            </p:cNvSpPr>
            <p:nvPr/>
          </p:nvSpPr>
          <p:spPr>
            <a:xfrm>
              <a:off x="1535154" y="1313269"/>
              <a:ext cx="576064" cy="576064"/>
            </a:xfrm>
            <a:prstGeom prst="ellipse">
              <a:avLst/>
            </a:prstGeom>
            <a:noFill/>
            <a:ln w="19050" cap="flat">
              <a:solidFill>
                <a:srgbClr val="EAD074"/>
              </a:solidFill>
              <a:prstDash val="solid"/>
              <a:miter lim="800000"/>
            </a:ln>
            <a:effectLst>
              <a:outerShdw blurRad="152400" dist="76200" dir="2700000" sx="102000" sy="102000" algn="tl" rotWithShape="0">
                <a:prstClr val="black">
                  <a:alpha val="28000"/>
                </a:prstClr>
              </a:outerShdw>
            </a:effectLst>
          </p:spPr>
          <p:txBody>
            <a:bodyPr lIns="68580" tIns="34290" rIns="68580" bIns="34290"/>
            <a:lstStyle/>
            <a:p>
              <a:pPr fontAlgn="auto">
                <a:spcBef>
                  <a:spcPts val="0"/>
                </a:spcBef>
                <a:spcAft>
                  <a:spcPts val="0"/>
                </a:spcAft>
                <a:defRPr/>
              </a:pPr>
              <a:endParaRPr lang="zh-CN" altLang="en-US">
                <a:latin typeface="+mn-lt"/>
                <a:ea typeface="+mn-ea"/>
              </a:endParaRPr>
            </a:p>
          </p:txBody>
        </p:sp>
        <p:sp>
          <p:nvSpPr>
            <p:cNvPr id="68" name="椭圆 67"/>
            <p:cNvSpPr>
              <a:spLocks noChangeAspect="1"/>
            </p:cNvSpPr>
            <p:nvPr/>
          </p:nvSpPr>
          <p:spPr>
            <a:xfrm>
              <a:off x="1572696" y="1350811"/>
              <a:ext cx="500981" cy="500981"/>
            </a:xfrm>
            <a:prstGeom prst="ellipse">
              <a:avLst/>
            </a:prstGeom>
            <a:solidFill>
              <a:srgbClr val="EAD074"/>
            </a:solidFill>
            <a:ln w="15875" cap="flat">
              <a:solidFill>
                <a:srgbClr val="EAD074"/>
              </a:solidFill>
              <a:prstDash val="solid"/>
              <a:miter lim="800000"/>
            </a:ln>
            <a:effectLst>
              <a:outerShdw blurRad="152400" dist="76200" dir="2700000" sx="102000" sy="102000" algn="tl" rotWithShape="0">
                <a:prstClr val="black">
                  <a:alpha val="28000"/>
                </a:prstClr>
              </a:outerShdw>
            </a:effectLst>
          </p:spPr>
          <p:txBody>
            <a:bodyPr lIns="68580" tIns="34290" rIns="68580" bIns="34290"/>
            <a:lstStyle/>
            <a:p>
              <a:pPr fontAlgn="auto">
                <a:spcBef>
                  <a:spcPts val="0"/>
                </a:spcBef>
                <a:spcAft>
                  <a:spcPts val="0"/>
                </a:spcAft>
                <a:defRPr/>
              </a:pPr>
              <a:endParaRPr lang="zh-CN" altLang="en-US">
                <a:latin typeface="+mn-lt"/>
                <a:ea typeface="+mn-ea"/>
              </a:endParaRPr>
            </a:p>
          </p:txBody>
        </p:sp>
      </p:grpSp>
      <p:sp>
        <p:nvSpPr>
          <p:cNvPr id="66" name="KSO_Shape"/>
          <p:cNvSpPr/>
          <p:nvPr/>
        </p:nvSpPr>
        <p:spPr bwMode="auto">
          <a:xfrm>
            <a:off x="7906434" y="2912287"/>
            <a:ext cx="468664" cy="395240"/>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rgbClr val="0A0404"/>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sp>
        <p:nvSpPr>
          <p:cNvPr id="76" name="椭圆 75"/>
          <p:cNvSpPr>
            <a:spLocks noChangeAspect="1"/>
          </p:cNvSpPr>
          <p:nvPr/>
        </p:nvSpPr>
        <p:spPr>
          <a:xfrm>
            <a:off x="2954452" y="4487086"/>
            <a:ext cx="1071556" cy="1071556"/>
          </a:xfrm>
          <a:prstGeom prst="ellipse">
            <a:avLst/>
          </a:prstGeom>
          <a:noFill/>
          <a:ln w="19050" cap="flat">
            <a:solidFill>
              <a:srgbClr val="EAD074"/>
            </a:solidFill>
            <a:prstDash val="solid"/>
            <a:miter lim="800000"/>
          </a:ln>
          <a:effectLst>
            <a:outerShdw blurRad="152400" dist="76200" dir="2700000" sx="102000" sy="102000" algn="tl" rotWithShape="0">
              <a:prstClr val="black">
                <a:alpha val="28000"/>
              </a:prstClr>
            </a:outerShdw>
          </a:effectLst>
        </p:spPr>
        <p:txBody>
          <a:bodyPr lIns="68580" tIns="34290" rIns="68580" bIns="34290"/>
          <a:lstStyle/>
          <a:p>
            <a:pPr fontAlgn="auto">
              <a:spcBef>
                <a:spcPts val="0"/>
              </a:spcBef>
              <a:spcAft>
                <a:spcPts val="0"/>
              </a:spcAft>
              <a:defRPr/>
            </a:pPr>
            <a:endParaRPr lang="zh-CN" altLang="en-US">
              <a:latin typeface="+mn-lt"/>
              <a:ea typeface="+mn-ea"/>
            </a:endParaRPr>
          </a:p>
        </p:txBody>
      </p:sp>
      <p:sp>
        <p:nvSpPr>
          <p:cNvPr id="77" name="椭圆 76"/>
          <p:cNvSpPr>
            <a:spLocks noChangeAspect="1"/>
          </p:cNvSpPr>
          <p:nvPr/>
        </p:nvSpPr>
        <p:spPr>
          <a:xfrm>
            <a:off x="3024285" y="4556919"/>
            <a:ext cx="931892" cy="931892"/>
          </a:xfrm>
          <a:prstGeom prst="ellipse">
            <a:avLst/>
          </a:prstGeom>
          <a:solidFill>
            <a:srgbClr val="EAD074"/>
          </a:solidFill>
          <a:ln w="15875" cap="flat">
            <a:solidFill>
              <a:srgbClr val="EAD074"/>
            </a:solidFill>
            <a:prstDash val="solid"/>
            <a:miter lim="800000"/>
          </a:ln>
          <a:effectLst>
            <a:outerShdw blurRad="152400" dist="76200" dir="2700000" sx="102000" sy="102000" algn="tl" rotWithShape="0">
              <a:prstClr val="black">
                <a:alpha val="28000"/>
              </a:prstClr>
            </a:outerShdw>
          </a:effectLst>
        </p:spPr>
        <p:txBody>
          <a:bodyPr lIns="68580" tIns="34290" rIns="68580" bIns="34290"/>
          <a:lstStyle/>
          <a:p>
            <a:pPr fontAlgn="auto">
              <a:spcBef>
                <a:spcPts val="0"/>
              </a:spcBef>
              <a:spcAft>
                <a:spcPts val="0"/>
              </a:spcAft>
              <a:defRPr/>
            </a:pPr>
            <a:endParaRPr lang="zh-CN" altLang="en-US">
              <a:latin typeface="+mn-lt"/>
              <a:ea typeface="+mn-ea"/>
            </a:endParaRPr>
          </a:p>
        </p:txBody>
      </p:sp>
      <p:grpSp>
        <p:nvGrpSpPr>
          <p:cNvPr id="71" name="组合 70"/>
          <p:cNvGrpSpPr/>
          <p:nvPr/>
        </p:nvGrpSpPr>
        <p:grpSpPr>
          <a:xfrm>
            <a:off x="3323188" y="4774027"/>
            <a:ext cx="396249" cy="478837"/>
            <a:chOff x="603250" y="1588"/>
            <a:chExt cx="715963" cy="865188"/>
          </a:xfrm>
          <a:solidFill>
            <a:schemeClr val="bg1"/>
          </a:solidFill>
        </p:grpSpPr>
        <p:sp>
          <p:nvSpPr>
            <p:cNvPr id="72" name="Rectangle 5"/>
            <p:cNvSpPr>
              <a:spLocks noChangeArrowheads="1"/>
            </p:cNvSpPr>
            <p:nvPr/>
          </p:nvSpPr>
          <p:spPr bwMode="auto">
            <a:xfrm>
              <a:off x="695325" y="325438"/>
              <a:ext cx="138113" cy="541338"/>
            </a:xfrm>
            <a:prstGeom prst="rect">
              <a:avLst/>
            </a:prstGeom>
            <a:solidFill>
              <a:srgbClr val="0A040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73" name="Rectangle 6"/>
            <p:cNvSpPr>
              <a:spLocks noChangeArrowheads="1"/>
            </p:cNvSpPr>
            <p:nvPr/>
          </p:nvSpPr>
          <p:spPr bwMode="auto">
            <a:xfrm>
              <a:off x="881063" y="439738"/>
              <a:ext cx="139700" cy="427038"/>
            </a:xfrm>
            <a:prstGeom prst="rect">
              <a:avLst/>
            </a:prstGeom>
            <a:solidFill>
              <a:srgbClr val="0A040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74" name="Rectangle 7"/>
            <p:cNvSpPr>
              <a:spLocks noChangeArrowheads="1"/>
            </p:cNvSpPr>
            <p:nvPr/>
          </p:nvSpPr>
          <p:spPr bwMode="auto">
            <a:xfrm>
              <a:off x="1058863" y="609601"/>
              <a:ext cx="141288" cy="257175"/>
            </a:xfrm>
            <a:prstGeom prst="rect">
              <a:avLst/>
            </a:prstGeom>
            <a:solidFill>
              <a:srgbClr val="0A040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75" name="Freeform 8"/>
            <p:cNvSpPr/>
            <p:nvPr/>
          </p:nvSpPr>
          <p:spPr bwMode="auto">
            <a:xfrm>
              <a:off x="603250" y="1588"/>
              <a:ext cx="715963" cy="584200"/>
            </a:xfrm>
            <a:custGeom>
              <a:avLst/>
              <a:gdLst>
                <a:gd name="T0" fmla="*/ 64 w 319"/>
                <a:gd name="T1" fmla="*/ 76 h 260"/>
                <a:gd name="T2" fmla="*/ 109 w 319"/>
                <a:gd name="T3" fmla="*/ 120 h 260"/>
                <a:gd name="T4" fmla="*/ 169 w 319"/>
                <a:gd name="T5" fmla="*/ 120 h 260"/>
                <a:gd name="T6" fmla="*/ 268 w 319"/>
                <a:gd name="T7" fmla="*/ 219 h 260"/>
                <a:gd name="T8" fmla="*/ 265 w 319"/>
                <a:gd name="T9" fmla="*/ 233 h 260"/>
                <a:gd name="T10" fmla="*/ 292 w 319"/>
                <a:gd name="T11" fmla="*/ 260 h 260"/>
                <a:gd name="T12" fmla="*/ 319 w 319"/>
                <a:gd name="T13" fmla="*/ 233 h 260"/>
                <a:gd name="T14" fmla="*/ 292 w 319"/>
                <a:gd name="T15" fmla="*/ 205 h 260"/>
                <a:gd name="T16" fmla="*/ 282 w 319"/>
                <a:gd name="T17" fmla="*/ 207 h 260"/>
                <a:gd name="T18" fmla="*/ 177 w 319"/>
                <a:gd name="T19" fmla="*/ 102 h 260"/>
                <a:gd name="T20" fmla="*/ 117 w 319"/>
                <a:gd name="T21" fmla="*/ 102 h 260"/>
                <a:gd name="T22" fmla="*/ 77 w 319"/>
                <a:gd name="T23" fmla="*/ 63 h 260"/>
                <a:gd name="T24" fmla="*/ 110 w 319"/>
                <a:gd name="T25" fmla="*/ 30 h 260"/>
                <a:gd name="T26" fmla="*/ 0 w 319"/>
                <a:gd name="T27" fmla="*/ 0 h 260"/>
                <a:gd name="T28" fmla="*/ 30 w 319"/>
                <a:gd name="T29" fmla="*/ 110 h 260"/>
                <a:gd name="T30" fmla="*/ 64 w 319"/>
                <a:gd name="T31" fmla="*/ 76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9" h="260">
                  <a:moveTo>
                    <a:pt x="64" y="76"/>
                  </a:moveTo>
                  <a:cubicBezTo>
                    <a:pt x="109" y="120"/>
                    <a:pt x="109" y="120"/>
                    <a:pt x="109" y="120"/>
                  </a:cubicBezTo>
                  <a:cubicBezTo>
                    <a:pt x="169" y="120"/>
                    <a:pt x="169" y="120"/>
                    <a:pt x="169" y="120"/>
                  </a:cubicBezTo>
                  <a:cubicBezTo>
                    <a:pt x="268" y="219"/>
                    <a:pt x="268" y="219"/>
                    <a:pt x="268" y="219"/>
                  </a:cubicBezTo>
                  <a:cubicBezTo>
                    <a:pt x="266" y="223"/>
                    <a:pt x="265" y="228"/>
                    <a:pt x="265" y="233"/>
                  </a:cubicBezTo>
                  <a:cubicBezTo>
                    <a:pt x="265" y="248"/>
                    <a:pt x="277" y="260"/>
                    <a:pt x="292" y="260"/>
                  </a:cubicBezTo>
                  <a:cubicBezTo>
                    <a:pt x="307" y="260"/>
                    <a:pt x="319" y="248"/>
                    <a:pt x="319" y="233"/>
                  </a:cubicBezTo>
                  <a:cubicBezTo>
                    <a:pt x="319" y="218"/>
                    <a:pt x="307" y="205"/>
                    <a:pt x="292" y="205"/>
                  </a:cubicBezTo>
                  <a:cubicBezTo>
                    <a:pt x="288" y="205"/>
                    <a:pt x="285" y="206"/>
                    <a:pt x="282" y="207"/>
                  </a:cubicBezTo>
                  <a:cubicBezTo>
                    <a:pt x="177" y="102"/>
                    <a:pt x="177" y="102"/>
                    <a:pt x="177" y="102"/>
                  </a:cubicBezTo>
                  <a:cubicBezTo>
                    <a:pt x="117" y="102"/>
                    <a:pt x="117" y="102"/>
                    <a:pt x="117" y="102"/>
                  </a:cubicBezTo>
                  <a:cubicBezTo>
                    <a:pt x="77" y="63"/>
                    <a:pt x="77" y="63"/>
                    <a:pt x="77" y="63"/>
                  </a:cubicBezTo>
                  <a:cubicBezTo>
                    <a:pt x="110" y="30"/>
                    <a:pt x="110" y="30"/>
                    <a:pt x="110" y="30"/>
                  </a:cubicBezTo>
                  <a:cubicBezTo>
                    <a:pt x="0" y="0"/>
                    <a:pt x="0" y="0"/>
                    <a:pt x="0" y="0"/>
                  </a:cubicBezTo>
                  <a:cubicBezTo>
                    <a:pt x="30" y="110"/>
                    <a:pt x="30" y="110"/>
                    <a:pt x="30" y="110"/>
                  </a:cubicBezTo>
                  <a:lnTo>
                    <a:pt x="64" y="76"/>
                  </a:lnTo>
                  <a:close/>
                </a:path>
              </a:pathLst>
            </a:custGeom>
            <a:solidFill>
              <a:srgbClr val="0A0404"/>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grpSp>
      <p:sp>
        <p:nvSpPr>
          <p:cNvPr id="98" name="椭圆 97"/>
          <p:cNvSpPr>
            <a:spLocks noChangeAspect="1"/>
          </p:cNvSpPr>
          <p:nvPr/>
        </p:nvSpPr>
        <p:spPr>
          <a:xfrm>
            <a:off x="7388090" y="4480742"/>
            <a:ext cx="1071556" cy="1071556"/>
          </a:xfrm>
          <a:prstGeom prst="ellipse">
            <a:avLst/>
          </a:prstGeom>
          <a:noFill/>
          <a:ln w="19050" cap="flat">
            <a:solidFill>
              <a:srgbClr val="EAD074"/>
            </a:solidFill>
            <a:prstDash val="solid"/>
            <a:miter lim="800000"/>
          </a:ln>
          <a:effectLst>
            <a:outerShdw blurRad="152400" dist="76200" dir="2700000" sx="102000" sy="102000" algn="tl" rotWithShape="0">
              <a:prstClr val="black">
                <a:alpha val="28000"/>
              </a:prstClr>
            </a:outerShdw>
          </a:effectLst>
        </p:spPr>
        <p:txBody>
          <a:bodyPr lIns="68580" tIns="34290" rIns="68580" bIns="34290"/>
          <a:lstStyle/>
          <a:p>
            <a:pPr fontAlgn="auto">
              <a:spcBef>
                <a:spcPts val="0"/>
              </a:spcBef>
              <a:spcAft>
                <a:spcPts val="0"/>
              </a:spcAft>
              <a:defRPr/>
            </a:pPr>
            <a:endParaRPr lang="zh-CN" altLang="en-US">
              <a:latin typeface="+mn-lt"/>
              <a:ea typeface="+mn-ea"/>
            </a:endParaRPr>
          </a:p>
        </p:txBody>
      </p:sp>
      <p:sp>
        <p:nvSpPr>
          <p:cNvPr id="99" name="椭圆 98"/>
          <p:cNvSpPr>
            <a:spLocks noChangeAspect="1"/>
          </p:cNvSpPr>
          <p:nvPr/>
        </p:nvSpPr>
        <p:spPr>
          <a:xfrm>
            <a:off x="7457923" y="4550575"/>
            <a:ext cx="931892" cy="931892"/>
          </a:xfrm>
          <a:prstGeom prst="ellipse">
            <a:avLst/>
          </a:prstGeom>
          <a:solidFill>
            <a:srgbClr val="EAD074"/>
          </a:solidFill>
          <a:ln w="15875" cap="flat">
            <a:solidFill>
              <a:srgbClr val="EAD074"/>
            </a:solidFill>
            <a:prstDash val="solid"/>
            <a:miter lim="800000"/>
          </a:ln>
          <a:effectLst>
            <a:outerShdw blurRad="152400" dist="76200" dir="2700000" sx="102000" sy="102000" algn="tl" rotWithShape="0">
              <a:prstClr val="black">
                <a:alpha val="28000"/>
              </a:prstClr>
            </a:outerShdw>
          </a:effectLst>
        </p:spPr>
        <p:txBody>
          <a:bodyPr lIns="68580" tIns="34290" rIns="68580" bIns="34290"/>
          <a:lstStyle/>
          <a:p>
            <a:pPr fontAlgn="auto">
              <a:spcBef>
                <a:spcPts val="0"/>
              </a:spcBef>
              <a:spcAft>
                <a:spcPts val="0"/>
              </a:spcAft>
              <a:defRPr/>
            </a:pPr>
            <a:endParaRPr lang="zh-CN" altLang="en-US">
              <a:latin typeface="+mn-lt"/>
              <a:ea typeface="+mn-ea"/>
            </a:endParaRPr>
          </a:p>
        </p:txBody>
      </p:sp>
      <p:grpSp>
        <p:nvGrpSpPr>
          <p:cNvPr id="95" name="组合 94"/>
          <p:cNvGrpSpPr/>
          <p:nvPr/>
        </p:nvGrpSpPr>
        <p:grpSpPr>
          <a:xfrm>
            <a:off x="7689537" y="4833078"/>
            <a:ext cx="493261" cy="364703"/>
            <a:chOff x="6483350" y="1236663"/>
            <a:chExt cx="722313" cy="446087"/>
          </a:xfrm>
        </p:grpSpPr>
        <p:sp>
          <p:nvSpPr>
            <p:cNvPr id="96" name="Freeform 18"/>
            <p:cNvSpPr>
              <a:spLocks noEditPoints="1"/>
            </p:cNvSpPr>
            <p:nvPr/>
          </p:nvSpPr>
          <p:spPr bwMode="auto">
            <a:xfrm>
              <a:off x="6483350" y="1270000"/>
              <a:ext cx="722313" cy="412750"/>
            </a:xfrm>
            <a:custGeom>
              <a:avLst/>
              <a:gdLst>
                <a:gd name="T0" fmla="*/ 191 w 192"/>
                <a:gd name="T1" fmla="*/ 0 h 108"/>
                <a:gd name="T2" fmla="*/ 191 w 192"/>
                <a:gd name="T3" fmla="*/ 0 h 108"/>
                <a:gd name="T4" fmla="*/ 112 w 192"/>
                <a:gd name="T5" fmla="*/ 53 h 108"/>
                <a:gd name="T6" fmla="*/ 96 w 192"/>
                <a:gd name="T7" fmla="*/ 58 h 108"/>
                <a:gd name="T8" fmla="*/ 96 w 192"/>
                <a:gd name="T9" fmla="*/ 58 h 108"/>
                <a:gd name="T10" fmla="*/ 80 w 192"/>
                <a:gd name="T11" fmla="*/ 53 h 108"/>
                <a:gd name="T12" fmla="*/ 1 w 192"/>
                <a:gd name="T13" fmla="*/ 0 h 108"/>
                <a:gd name="T14" fmla="*/ 1 w 192"/>
                <a:gd name="T15" fmla="*/ 0 h 108"/>
                <a:gd name="T16" fmla="*/ 0 w 192"/>
                <a:gd name="T17" fmla="*/ 5 h 108"/>
                <a:gd name="T18" fmla="*/ 0 w 192"/>
                <a:gd name="T19" fmla="*/ 91 h 108"/>
                <a:gd name="T20" fmla="*/ 16 w 192"/>
                <a:gd name="T21" fmla="*/ 108 h 108"/>
                <a:gd name="T22" fmla="*/ 176 w 192"/>
                <a:gd name="T23" fmla="*/ 108 h 108"/>
                <a:gd name="T24" fmla="*/ 192 w 192"/>
                <a:gd name="T25" fmla="*/ 91 h 108"/>
                <a:gd name="T26" fmla="*/ 192 w 192"/>
                <a:gd name="T27" fmla="*/ 5 h 108"/>
                <a:gd name="T28" fmla="*/ 191 w 192"/>
                <a:gd name="T29" fmla="*/ 0 h 108"/>
                <a:gd name="T30" fmla="*/ 65 w 192"/>
                <a:gd name="T31" fmla="*/ 61 h 108"/>
                <a:gd name="T32" fmla="*/ 17 w 192"/>
                <a:gd name="T33" fmla="*/ 97 h 108"/>
                <a:gd name="T34" fmla="*/ 15 w 192"/>
                <a:gd name="T35" fmla="*/ 98 h 108"/>
                <a:gd name="T36" fmla="*/ 12 w 192"/>
                <a:gd name="T37" fmla="*/ 96 h 108"/>
                <a:gd name="T38" fmla="*/ 11 w 192"/>
                <a:gd name="T39" fmla="*/ 94 h 108"/>
                <a:gd name="T40" fmla="*/ 13 w 192"/>
                <a:gd name="T41" fmla="*/ 91 h 108"/>
                <a:gd name="T42" fmla="*/ 60 w 192"/>
                <a:gd name="T43" fmla="*/ 56 h 108"/>
                <a:gd name="T44" fmla="*/ 63 w 192"/>
                <a:gd name="T45" fmla="*/ 55 h 108"/>
                <a:gd name="T46" fmla="*/ 66 w 192"/>
                <a:gd name="T47" fmla="*/ 56 h 108"/>
                <a:gd name="T48" fmla="*/ 66 w 192"/>
                <a:gd name="T49" fmla="*/ 59 h 108"/>
                <a:gd name="T50" fmla="*/ 65 w 192"/>
                <a:gd name="T51" fmla="*/ 61 h 108"/>
                <a:gd name="T52" fmla="*/ 181 w 192"/>
                <a:gd name="T53" fmla="*/ 96 h 108"/>
                <a:gd name="T54" fmla="*/ 178 w 192"/>
                <a:gd name="T55" fmla="*/ 98 h 108"/>
                <a:gd name="T56" fmla="*/ 176 w 192"/>
                <a:gd name="T57" fmla="*/ 97 h 108"/>
                <a:gd name="T58" fmla="*/ 126 w 192"/>
                <a:gd name="T59" fmla="*/ 61 h 108"/>
                <a:gd name="T60" fmla="*/ 126 w 192"/>
                <a:gd name="T61" fmla="*/ 55 h 108"/>
                <a:gd name="T62" fmla="*/ 129 w 192"/>
                <a:gd name="T63" fmla="*/ 54 h 108"/>
                <a:gd name="T64" fmla="*/ 131 w 192"/>
                <a:gd name="T65" fmla="*/ 55 h 108"/>
                <a:gd name="T66" fmla="*/ 180 w 192"/>
                <a:gd name="T67" fmla="*/ 91 h 108"/>
                <a:gd name="T68" fmla="*/ 181 w 192"/>
                <a:gd name="T69" fmla="*/ 94 h 108"/>
                <a:gd name="T70" fmla="*/ 181 w 192"/>
                <a:gd name="T71" fmla="*/ 9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2" h="108">
                  <a:moveTo>
                    <a:pt x="191" y="0"/>
                  </a:moveTo>
                  <a:cubicBezTo>
                    <a:pt x="191" y="0"/>
                    <a:pt x="191" y="0"/>
                    <a:pt x="191" y="0"/>
                  </a:cubicBezTo>
                  <a:cubicBezTo>
                    <a:pt x="112" y="53"/>
                    <a:pt x="112" y="53"/>
                    <a:pt x="112" y="53"/>
                  </a:cubicBezTo>
                  <a:cubicBezTo>
                    <a:pt x="108" y="56"/>
                    <a:pt x="102" y="58"/>
                    <a:pt x="96" y="58"/>
                  </a:cubicBezTo>
                  <a:cubicBezTo>
                    <a:pt x="96" y="58"/>
                    <a:pt x="96" y="58"/>
                    <a:pt x="96" y="58"/>
                  </a:cubicBezTo>
                  <a:cubicBezTo>
                    <a:pt x="90" y="58"/>
                    <a:pt x="84" y="56"/>
                    <a:pt x="80" y="53"/>
                  </a:cubicBezTo>
                  <a:cubicBezTo>
                    <a:pt x="1" y="0"/>
                    <a:pt x="1" y="0"/>
                    <a:pt x="1" y="0"/>
                  </a:cubicBezTo>
                  <a:cubicBezTo>
                    <a:pt x="1" y="0"/>
                    <a:pt x="1" y="0"/>
                    <a:pt x="1" y="0"/>
                  </a:cubicBezTo>
                  <a:cubicBezTo>
                    <a:pt x="0" y="1"/>
                    <a:pt x="0" y="3"/>
                    <a:pt x="0" y="5"/>
                  </a:cubicBezTo>
                  <a:cubicBezTo>
                    <a:pt x="0" y="91"/>
                    <a:pt x="0" y="91"/>
                    <a:pt x="0" y="91"/>
                  </a:cubicBezTo>
                  <a:cubicBezTo>
                    <a:pt x="0" y="100"/>
                    <a:pt x="7" y="108"/>
                    <a:pt x="16" y="108"/>
                  </a:cubicBezTo>
                  <a:cubicBezTo>
                    <a:pt x="176" y="108"/>
                    <a:pt x="176" y="108"/>
                    <a:pt x="176" y="108"/>
                  </a:cubicBezTo>
                  <a:cubicBezTo>
                    <a:pt x="185" y="108"/>
                    <a:pt x="192" y="100"/>
                    <a:pt x="192" y="91"/>
                  </a:cubicBezTo>
                  <a:cubicBezTo>
                    <a:pt x="192" y="5"/>
                    <a:pt x="192" y="5"/>
                    <a:pt x="192" y="5"/>
                  </a:cubicBezTo>
                  <a:cubicBezTo>
                    <a:pt x="192" y="3"/>
                    <a:pt x="192" y="1"/>
                    <a:pt x="191" y="0"/>
                  </a:cubicBezTo>
                  <a:close/>
                  <a:moveTo>
                    <a:pt x="65" y="61"/>
                  </a:moveTo>
                  <a:cubicBezTo>
                    <a:pt x="17" y="97"/>
                    <a:pt x="17" y="97"/>
                    <a:pt x="17" y="97"/>
                  </a:cubicBezTo>
                  <a:cubicBezTo>
                    <a:pt x="17" y="98"/>
                    <a:pt x="16" y="98"/>
                    <a:pt x="15" y="98"/>
                  </a:cubicBezTo>
                  <a:cubicBezTo>
                    <a:pt x="14" y="98"/>
                    <a:pt x="13" y="97"/>
                    <a:pt x="12" y="96"/>
                  </a:cubicBezTo>
                  <a:cubicBezTo>
                    <a:pt x="11" y="96"/>
                    <a:pt x="11" y="95"/>
                    <a:pt x="11" y="94"/>
                  </a:cubicBezTo>
                  <a:cubicBezTo>
                    <a:pt x="11" y="93"/>
                    <a:pt x="12" y="92"/>
                    <a:pt x="13" y="91"/>
                  </a:cubicBezTo>
                  <a:cubicBezTo>
                    <a:pt x="60" y="56"/>
                    <a:pt x="60" y="56"/>
                    <a:pt x="60" y="56"/>
                  </a:cubicBezTo>
                  <a:cubicBezTo>
                    <a:pt x="61" y="55"/>
                    <a:pt x="62" y="55"/>
                    <a:pt x="63" y="55"/>
                  </a:cubicBezTo>
                  <a:cubicBezTo>
                    <a:pt x="64" y="55"/>
                    <a:pt x="65" y="55"/>
                    <a:pt x="66" y="56"/>
                  </a:cubicBezTo>
                  <a:cubicBezTo>
                    <a:pt x="66" y="57"/>
                    <a:pt x="66" y="58"/>
                    <a:pt x="66" y="59"/>
                  </a:cubicBezTo>
                  <a:cubicBezTo>
                    <a:pt x="66" y="60"/>
                    <a:pt x="66" y="61"/>
                    <a:pt x="65" y="61"/>
                  </a:cubicBezTo>
                  <a:close/>
                  <a:moveTo>
                    <a:pt x="181" y="96"/>
                  </a:moveTo>
                  <a:cubicBezTo>
                    <a:pt x="180" y="97"/>
                    <a:pt x="179" y="98"/>
                    <a:pt x="178" y="98"/>
                  </a:cubicBezTo>
                  <a:cubicBezTo>
                    <a:pt x="177" y="98"/>
                    <a:pt x="176" y="97"/>
                    <a:pt x="176" y="97"/>
                  </a:cubicBezTo>
                  <a:cubicBezTo>
                    <a:pt x="126" y="61"/>
                    <a:pt x="126" y="61"/>
                    <a:pt x="126" y="61"/>
                  </a:cubicBezTo>
                  <a:cubicBezTo>
                    <a:pt x="125" y="59"/>
                    <a:pt x="125" y="57"/>
                    <a:pt x="126" y="55"/>
                  </a:cubicBezTo>
                  <a:cubicBezTo>
                    <a:pt x="126" y="54"/>
                    <a:pt x="128" y="54"/>
                    <a:pt x="129" y="54"/>
                  </a:cubicBezTo>
                  <a:cubicBezTo>
                    <a:pt x="129" y="54"/>
                    <a:pt x="130" y="54"/>
                    <a:pt x="131" y="55"/>
                  </a:cubicBezTo>
                  <a:cubicBezTo>
                    <a:pt x="180" y="91"/>
                    <a:pt x="180" y="91"/>
                    <a:pt x="180" y="91"/>
                  </a:cubicBezTo>
                  <a:cubicBezTo>
                    <a:pt x="181" y="92"/>
                    <a:pt x="181" y="93"/>
                    <a:pt x="181" y="94"/>
                  </a:cubicBezTo>
                  <a:cubicBezTo>
                    <a:pt x="182" y="94"/>
                    <a:pt x="181" y="95"/>
                    <a:pt x="181" y="96"/>
                  </a:cubicBezTo>
                  <a:close/>
                </a:path>
              </a:pathLst>
            </a:custGeom>
            <a:solidFill>
              <a:srgbClr val="0A04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400">
                <a:solidFill>
                  <a:prstClr val="black"/>
                </a:solidFill>
              </a:endParaRPr>
            </a:p>
          </p:txBody>
        </p:sp>
        <p:sp>
          <p:nvSpPr>
            <p:cNvPr id="97" name="Freeform 19"/>
            <p:cNvSpPr/>
            <p:nvPr/>
          </p:nvSpPr>
          <p:spPr bwMode="auto">
            <a:xfrm>
              <a:off x="6505575" y="1236663"/>
              <a:ext cx="677863" cy="225425"/>
            </a:xfrm>
            <a:custGeom>
              <a:avLst/>
              <a:gdLst>
                <a:gd name="T0" fmla="*/ 90 w 180"/>
                <a:gd name="T1" fmla="*/ 59 h 59"/>
                <a:gd name="T2" fmla="*/ 101 w 180"/>
                <a:gd name="T3" fmla="*/ 56 h 59"/>
                <a:gd name="T4" fmla="*/ 180 w 180"/>
                <a:gd name="T5" fmla="*/ 2 h 59"/>
                <a:gd name="T6" fmla="*/ 175 w 180"/>
                <a:gd name="T7" fmla="*/ 0 h 59"/>
                <a:gd name="T8" fmla="*/ 5 w 180"/>
                <a:gd name="T9" fmla="*/ 0 h 59"/>
                <a:gd name="T10" fmla="*/ 0 w 180"/>
                <a:gd name="T11" fmla="*/ 2 h 59"/>
                <a:gd name="T12" fmla="*/ 79 w 180"/>
                <a:gd name="T13" fmla="*/ 56 h 59"/>
                <a:gd name="T14" fmla="*/ 90 w 180"/>
                <a:gd name="T15" fmla="*/ 59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0" h="59">
                  <a:moveTo>
                    <a:pt x="90" y="59"/>
                  </a:moveTo>
                  <a:cubicBezTo>
                    <a:pt x="94" y="59"/>
                    <a:pt x="98" y="58"/>
                    <a:pt x="101" y="56"/>
                  </a:cubicBezTo>
                  <a:cubicBezTo>
                    <a:pt x="180" y="2"/>
                    <a:pt x="180" y="2"/>
                    <a:pt x="180" y="2"/>
                  </a:cubicBezTo>
                  <a:cubicBezTo>
                    <a:pt x="179" y="1"/>
                    <a:pt x="177" y="1"/>
                    <a:pt x="175" y="0"/>
                  </a:cubicBezTo>
                  <a:cubicBezTo>
                    <a:pt x="5" y="0"/>
                    <a:pt x="5" y="0"/>
                    <a:pt x="5" y="0"/>
                  </a:cubicBezTo>
                  <a:cubicBezTo>
                    <a:pt x="3" y="0"/>
                    <a:pt x="1" y="1"/>
                    <a:pt x="0" y="2"/>
                  </a:cubicBezTo>
                  <a:cubicBezTo>
                    <a:pt x="79" y="56"/>
                    <a:pt x="79" y="56"/>
                    <a:pt x="79" y="56"/>
                  </a:cubicBezTo>
                  <a:cubicBezTo>
                    <a:pt x="82" y="58"/>
                    <a:pt x="86" y="59"/>
                    <a:pt x="90" y="59"/>
                  </a:cubicBezTo>
                  <a:close/>
                </a:path>
              </a:pathLst>
            </a:custGeom>
            <a:solidFill>
              <a:srgbClr val="0A04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400">
                <a:solidFill>
                  <a:prstClr val="black"/>
                </a:solidFill>
              </a:endParaRPr>
            </a:p>
          </p:txBody>
        </p:sp>
      </p:grpSp>
      <p:sp>
        <p:nvSpPr>
          <p:cNvPr id="105" name="椭圆 104"/>
          <p:cNvSpPr>
            <a:spLocks noChangeAspect="1"/>
          </p:cNvSpPr>
          <p:nvPr/>
        </p:nvSpPr>
        <p:spPr>
          <a:xfrm>
            <a:off x="5108867" y="5431582"/>
            <a:ext cx="1071556" cy="1071556"/>
          </a:xfrm>
          <a:prstGeom prst="ellipse">
            <a:avLst/>
          </a:prstGeom>
          <a:noFill/>
          <a:ln w="19050" cap="flat">
            <a:solidFill>
              <a:srgbClr val="EAD074"/>
            </a:solidFill>
            <a:prstDash val="solid"/>
            <a:miter lim="800000"/>
          </a:ln>
          <a:effectLst>
            <a:outerShdw blurRad="152400" dist="76200" dir="2700000" sx="102000" sy="102000" algn="tl" rotWithShape="0">
              <a:prstClr val="black">
                <a:alpha val="28000"/>
              </a:prstClr>
            </a:outerShdw>
          </a:effectLst>
        </p:spPr>
        <p:txBody>
          <a:bodyPr lIns="68580" tIns="34290" rIns="68580" bIns="34290"/>
          <a:lstStyle/>
          <a:p>
            <a:pPr fontAlgn="auto">
              <a:spcBef>
                <a:spcPts val="0"/>
              </a:spcBef>
              <a:spcAft>
                <a:spcPts val="0"/>
              </a:spcAft>
              <a:defRPr/>
            </a:pPr>
            <a:endParaRPr lang="zh-CN" altLang="en-US">
              <a:latin typeface="+mn-lt"/>
              <a:ea typeface="+mn-ea"/>
            </a:endParaRPr>
          </a:p>
        </p:txBody>
      </p:sp>
      <p:sp>
        <p:nvSpPr>
          <p:cNvPr id="106" name="椭圆 105"/>
          <p:cNvSpPr>
            <a:spLocks noChangeAspect="1"/>
          </p:cNvSpPr>
          <p:nvPr/>
        </p:nvSpPr>
        <p:spPr>
          <a:xfrm>
            <a:off x="5178700" y="5501415"/>
            <a:ext cx="931892" cy="931892"/>
          </a:xfrm>
          <a:prstGeom prst="ellipse">
            <a:avLst/>
          </a:prstGeom>
          <a:solidFill>
            <a:srgbClr val="EAD074"/>
          </a:solidFill>
          <a:ln w="15875" cap="flat">
            <a:solidFill>
              <a:srgbClr val="EAD074"/>
            </a:solidFill>
            <a:prstDash val="solid"/>
            <a:miter lim="800000"/>
          </a:ln>
          <a:effectLst>
            <a:outerShdw blurRad="152400" dist="76200" dir="2700000" sx="102000" sy="102000" algn="tl" rotWithShape="0">
              <a:prstClr val="black">
                <a:alpha val="28000"/>
              </a:prstClr>
            </a:outerShdw>
          </a:effectLst>
        </p:spPr>
        <p:txBody>
          <a:bodyPr lIns="68580" tIns="34290" rIns="68580" bIns="34290"/>
          <a:lstStyle/>
          <a:p>
            <a:pPr fontAlgn="auto">
              <a:spcBef>
                <a:spcPts val="0"/>
              </a:spcBef>
              <a:spcAft>
                <a:spcPts val="0"/>
              </a:spcAft>
              <a:defRPr/>
            </a:pPr>
            <a:endParaRPr lang="zh-CN" altLang="en-US">
              <a:latin typeface="+mn-lt"/>
              <a:ea typeface="+mn-ea"/>
            </a:endParaRPr>
          </a:p>
        </p:txBody>
      </p:sp>
      <p:grpSp>
        <p:nvGrpSpPr>
          <p:cNvPr id="102" name="组合 101"/>
          <p:cNvGrpSpPr/>
          <p:nvPr/>
        </p:nvGrpSpPr>
        <p:grpSpPr>
          <a:xfrm>
            <a:off x="5343050" y="5695644"/>
            <a:ext cx="595624" cy="545142"/>
            <a:chOff x="6387866" y="2342336"/>
            <a:chExt cx="550987" cy="504288"/>
          </a:xfrm>
          <a:solidFill>
            <a:schemeClr val="bg1"/>
          </a:solidFill>
        </p:grpSpPr>
        <p:sp>
          <p:nvSpPr>
            <p:cNvPr id="103" name="Freeform 26"/>
            <p:cNvSpPr>
              <a:spLocks noEditPoints="1" noChangeArrowheads="1"/>
            </p:cNvSpPr>
            <p:nvPr/>
          </p:nvSpPr>
          <p:spPr bwMode="auto">
            <a:xfrm>
              <a:off x="6387866" y="2342336"/>
              <a:ext cx="357759" cy="359114"/>
            </a:xfrm>
            <a:custGeom>
              <a:avLst/>
              <a:gdLst>
                <a:gd name="T0" fmla="*/ 51 w 52"/>
                <a:gd name="T1" fmla="*/ 27 h 52"/>
                <a:gd name="T2" fmla="*/ 46 w 52"/>
                <a:gd name="T3" fmla="*/ 23 h 52"/>
                <a:gd name="T4" fmla="*/ 52 w 52"/>
                <a:gd name="T5" fmla="*/ 20 h 52"/>
                <a:gd name="T6" fmla="*/ 49 w 52"/>
                <a:gd name="T7" fmla="*/ 13 h 52"/>
                <a:gd name="T8" fmla="*/ 47 w 52"/>
                <a:gd name="T9" fmla="*/ 12 h 52"/>
                <a:gd name="T10" fmla="*/ 40 w 52"/>
                <a:gd name="T11" fmla="*/ 13 h 52"/>
                <a:gd name="T12" fmla="*/ 43 w 52"/>
                <a:gd name="T13" fmla="*/ 7 h 52"/>
                <a:gd name="T14" fmla="*/ 37 w 52"/>
                <a:gd name="T15" fmla="*/ 2 h 52"/>
                <a:gd name="T16" fmla="*/ 32 w 52"/>
                <a:gd name="T17" fmla="*/ 7 h 52"/>
                <a:gd name="T18" fmla="*/ 29 w 52"/>
                <a:gd name="T19" fmla="*/ 1 h 52"/>
                <a:gd name="T20" fmla="*/ 27 w 52"/>
                <a:gd name="T21" fmla="*/ 0 h 52"/>
                <a:gd name="T22" fmla="*/ 19 w 52"/>
                <a:gd name="T23" fmla="*/ 2 h 52"/>
                <a:gd name="T24" fmla="*/ 18 w 52"/>
                <a:gd name="T25" fmla="*/ 9 h 52"/>
                <a:gd name="T26" fmla="*/ 12 w 52"/>
                <a:gd name="T27" fmla="*/ 4 h 52"/>
                <a:gd name="T28" fmla="*/ 6 w 52"/>
                <a:gd name="T29" fmla="*/ 10 h 52"/>
                <a:gd name="T30" fmla="*/ 10 w 52"/>
                <a:gd name="T31" fmla="*/ 15 h 52"/>
                <a:gd name="T32" fmla="*/ 3 w 52"/>
                <a:gd name="T33" fmla="*/ 16 h 52"/>
                <a:gd name="T34" fmla="*/ 2 w 52"/>
                <a:gd name="T35" fmla="*/ 17 h 52"/>
                <a:gd name="T36" fmla="*/ 0 w 52"/>
                <a:gd name="T37" fmla="*/ 25 h 52"/>
                <a:gd name="T38" fmla="*/ 7 w 52"/>
                <a:gd name="T39" fmla="*/ 27 h 52"/>
                <a:gd name="T40" fmla="*/ 2 w 52"/>
                <a:gd name="T41" fmla="*/ 31 h 52"/>
                <a:gd name="T42" fmla="*/ 4 w 52"/>
                <a:gd name="T43" fmla="*/ 39 h 52"/>
                <a:gd name="T44" fmla="*/ 6 w 52"/>
                <a:gd name="T45" fmla="*/ 40 h 52"/>
                <a:gd name="T46" fmla="*/ 12 w 52"/>
                <a:gd name="T47" fmla="*/ 40 h 52"/>
                <a:gd name="T48" fmla="*/ 10 w 52"/>
                <a:gd name="T49" fmla="*/ 47 h 52"/>
                <a:gd name="T50" fmla="*/ 17 w 52"/>
                <a:gd name="T51" fmla="*/ 50 h 52"/>
                <a:gd name="T52" fmla="*/ 21 w 52"/>
                <a:gd name="T53" fmla="*/ 45 h 52"/>
                <a:gd name="T54" fmla="*/ 23 w 52"/>
                <a:gd name="T55" fmla="*/ 51 h 52"/>
                <a:gd name="T56" fmla="*/ 24 w 52"/>
                <a:gd name="T57" fmla="*/ 52 h 52"/>
                <a:gd name="T58" fmla="*/ 32 w 52"/>
                <a:gd name="T59" fmla="*/ 52 h 52"/>
                <a:gd name="T60" fmla="*/ 33 w 52"/>
                <a:gd name="T61" fmla="*/ 50 h 52"/>
                <a:gd name="T62" fmla="*/ 35 w 52"/>
                <a:gd name="T63" fmla="*/ 44 h 52"/>
                <a:gd name="T64" fmla="*/ 40 w 52"/>
                <a:gd name="T65" fmla="*/ 48 h 52"/>
                <a:gd name="T66" fmla="*/ 46 w 52"/>
                <a:gd name="T67" fmla="*/ 43 h 52"/>
                <a:gd name="T68" fmla="*/ 46 w 52"/>
                <a:gd name="T69" fmla="*/ 41 h 52"/>
                <a:gd name="T70" fmla="*/ 43 w 52"/>
                <a:gd name="T71" fmla="*/ 35 h 52"/>
                <a:gd name="T72" fmla="*/ 50 w 52"/>
                <a:gd name="T73" fmla="*/ 36 h 52"/>
                <a:gd name="T74" fmla="*/ 52 w 52"/>
                <a:gd name="T75" fmla="*/ 29 h 52"/>
                <a:gd name="T76" fmla="*/ 33 w 52"/>
                <a:gd name="T77" fmla="*/ 28 h 52"/>
                <a:gd name="T78" fmla="*/ 19 w 52"/>
                <a:gd name="T79" fmla="*/ 25 h 52"/>
                <a:gd name="T80" fmla="*/ 33 w 52"/>
                <a:gd name="T81" fmla="*/ 28 h 5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2"/>
                <a:gd name="T124" fmla="*/ 0 h 52"/>
                <a:gd name="T125" fmla="*/ 52 w 52"/>
                <a:gd name="T126" fmla="*/ 52 h 5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rgbClr val="0A0404"/>
            </a:solidFill>
            <a:ln>
              <a:noFill/>
            </a:ln>
          </p:spPr>
          <p:txBody>
            <a:bodyPr/>
            <a:lstStyle/>
            <a:p>
              <a:pPr fontAlgn="auto">
                <a:spcBef>
                  <a:spcPts val="0"/>
                </a:spcBef>
                <a:spcAft>
                  <a:spcPts val="0"/>
                </a:spcAft>
                <a:defRPr/>
              </a:pPr>
              <a:endParaRPr lang="zh-CN" altLang="zh-CN">
                <a:solidFill>
                  <a:srgbClr val="000000"/>
                </a:solidFill>
                <a:latin typeface="+mn-lt"/>
                <a:ea typeface="MS PGothic" panose="020B0600070205080204" pitchFamily="34" charset="-128"/>
                <a:sym typeface="Arial" panose="020B0604020202020204" pitchFamily="34" charset="0"/>
              </a:endParaRPr>
            </a:p>
          </p:txBody>
        </p:sp>
        <p:sp>
          <p:nvSpPr>
            <p:cNvPr id="104" name="Freeform 27"/>
            <p:cNvSpPr>
              <a:spLocks noEditPoints="1" noChangeArrowheads="1"/>
            </p:cNvSpPr>
            <p:nvPr/>
          </p:nvSpPr>
          <p:spPr bwMode="auto">
            <a:xfrm>
              <a:off x="6684404" y="2590660"/>
              <a:ext cx="254449" cy="255964"/>
            </a:xfrm>
            <a:custGeom>
              <a:avLst/>
              <a:gdLst>
                <a:gd name="T0" fmla="*/ 33 w 37"/>
                <a:gd name="T1" fmla="*/ 29 h 37"/>
                <a:gd name="T2" fmla="*/ 31 w 37"/>
                <a:gd name="T3" fmla="*/ 24 h 37"/>
                <a:gd name="T4" fmla="*/ 36 w 37"/>
                <a:gd name="T5" fmla="*/ 25 h 37"/>
                <a:gd name="T6" fmla="*/ 37 w 37"/>
                <a:gd name="T7" fmla="*/ 20 h 37"/>
                <a:gd name="T8" fmla="*/ 36 w 37"/>
                <a:gd name="T9" fmla="*/ 18 h 37"/>
                <a:gd name="T10" fmla="*/ 32 w 37"/>
                <a:gd name="T11" fmla="*/ 16 h 37"/>
                <a:gd name="T12" fmla="*/ 37 w 37"/>
                <a:gd name="T13" fmla="*/ 14 h 37"/>
                <a:gd name="T14" fmla="*/ 35 w 37"/>
                <a:gd name="T15" fmla="*/ 9 h 37"/>
                <a:gd name="T16" fmla="*/ 30 w 37"/>
                <a:gd name="T17" fmla="*/ 10 h 37"/>
                <a:gd name="T18" fmla="*/ 31 w 37"/>
                <a:gd name="T19" fmla="*/ 5 h 37"/>
                <a:gd name="T20" fmla="*/ 30 w 37"/>
                <a:gd name="T21" fmla="*/ 4 h 37"/>
                <a:gd name="T22" fmla="*/ 24 w 37"/>
                <a:gd name="T23" fmla="*/ 2 h 37"/>
                <a:gd name="T24" fmla="*/ 21 w 37"/>
                <a:gd name="T25" fmla="*/ 5 h 37"/>
                <a:gd name="T26" fmla="*/ 19 w 37"/>
                <a:gd name="T27" fmla="*/ 0 h 37"/>
                <a:gd name="T28" fmla="*/ 14 w 37"/>
                <a:gd name="T29" fmla="*/ 1 h 37"/>
                <a:gd name="T30" fmla="*/ 14 w 37"/>
                <a:gd name="T31" fmla="*/ 5 h 37"/>
                <a:gd name="T32" fmla="*/ 10 w 37"/>
                <a:gd name="T33" fmla="*/ 3 h 37"/>
                <a:gd name="T34" fmla="*/ 8 w 37"/>
                <a:gd name="T35" fmla="*/ 3 h 37"/>
                <a:gd name="T36" fmla="*/ 4 w 37"/>
                <a:gd name="T37" fmla="*/ 7 h 37"/>
                <a:gd name="T38" fmla="*/ 7 w 37"/>
                <a:gd name="T39" fmla="*/ 11 h 37"/>
                <a:gd name="T40" fmla="*/ 3 w 37"/>
                <a:gd name="T41" fmla="*/ 11 h 37"/>
                <a:gd name="T42" fmla="*/ 0 w 37"/>
                <a:gd name="T43" fmla="*/ 17 h 37"/>
                <a:gd name="T44" fmla="*/ 1 w 37"/>
                <a:gd name="T45" fmla="*/ 18 h 37"/>
                <a:gd name="T46" fmla="*/ 5 w 37"/>
                <a:gd name="T47" fmla="*/ 20 h 37"/>
                <a:gd name="T48" fmla="*/ 1 w 37"/>
                <a:gd name="T49" fmla="*/ 23 h 37"/>
                <a:gd name="T50" fmla="*/ 4 w 37"/>
                <a:gd name="T51" fmla="*/ 28 h 37"/>
                <a:gd name="T52" fmla="*/ 8 w 37"/>
                <a:gd name="T53" fmla="*/ 27 h 37"/>
                <a:gd name="T54" fmla="*/ 7 w 37"/>
                <a:gd name="T55" fmla="*/ 31 h 37"/>
                <a:gd name="T56" fmla="*/ 7 w 37"/>
                <a:gd name="T57" fmla="*/ 33 h 37"/>
                <a:gd name="T58" fmla="*/ 12 w 37"/>
                <a:gd name="T59" fmla="*/ 35 h 37"/>
                <a:gd name="T60" fmla="*/ 13 w 37"/>
                <a:gd name="T61" fmla="*/ 35 h 37"/>
                <a:gd name="T62" fmla="*/ 17 w 37"/>
                <a:gd name="T63" fmla="*/ 32 h 37"/>
                <a:gd name="T64" fmla="*/ 17 w 37"/>
                <a:gd name="T65" fmla="*/ 37 h 37"/>
                <a:gd name="T66" fmla="*/ 23 w 37"/>
                <a:gd name="T67" fmla="*/ 36 h 37"/>
                <a:gd name="T68" fmla="*/ 24 w 37"/>
                <a:gd name="T69" fmla="*/ 35 h 37"/>
                <a:gd name="T70" fmla="*/ 25 w 37"/>
                <a:gd name="T71" fmla="*/ 31 h 37"/>
                <a:gd name="T72" fmla="*/ 28 w 37"/>
                <a:gd name="T73" fmla="*/ 34 h 37"/>
                <a:gd name="T74" fmla="*/ 33 w 37"/>
                <a:gd name="T75" fmla="*/ 30 h 37"/>
                <a:gd name="T76" fmla="*/ 22 w 37"/>
                <a:gd name="T77" fmla="*/ 22 h 37"/>
                <a:gd name="T78" fmla="*/ 15 w 37"/>
                <a:gd name="T79" fmla="*/ 15 h 37"/>
                <a:gd name="T80" fmla="*/ 22 w 37"/>
                <a:gd name="T81" fmla="*/ 22 h 3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7"/>
                <a:gd name="T124" fmla="*/ 0 h 37"/>
                <a:gd name="T125" fmla="*/ 37 w 37"/>
                <a:gd name="T126" fmla="*/ 37 h 3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rgbClr val="0A0404"/>
            </a:solidFill>
            <a:ln>
              <a:noFill/>
            </a:ln>
          </p:spPr>
          <p:txBody>
            <a:bodyPr/>
            <a:lstStyle/>
            <a:p>
              <a:pPr fontAlgn="auto">
                <a:spcBef>
                  <a:spcPts val="0"/>
                </a:spcBef>
                <a:spcAft>
                  <a:spcPts val="0"/>
                </a:spcAft>
                <a:defRPr/>
              </a:pPr>
              <a:endParaRPr lang="zh-CN" altLang="zh-CN">
                <a:solidFill>
                  <a:srgbClr val="000000"/>
                </a:solidFill>
                <a:latin typeface="+mn-lt"/>
                <a:ea typeface="MS PGothic" panose="020B0600070205080204" pitchFamily="34" charset="-128"/>
                <a:sym typeface="Arial" panose="020B0604020202020204" pitchFamily="34" charset="0"/>
              </a:endParaRPr>
            </a:p>
          </p:txBody>
        </p:sp>
      </p:grpSp>
      <p:cxnSp>
        <p:nvCxnSpPr>
          <p:cNvPr id="107" name="直接连接符 106"/>
          <p:cNvCxnSpPr/>
          <p:nvPr/>
        </p:nvCxnSpPr>
        <p:spPr>
          <a:xfrm>
            <a:off x="0" y="1246682"/>
            <a:ext cx="12192000" cy="0"/>
          </a:xfrm>
          <a:prstGeom prst="line">
            <a:avLst/>
          </a:prstGeom>
          <a:ln w="15875">
            <a:gradFill flip="none" rotWithShape="1">
              <a:gsLst>
                <a:gs pos="0">
                  <a:srgbClr val="EAD074"/>
                </a:gs>
                <a:gs pos="40000">
                  <a:srgbClr val="9D611F"/>
                </a:gs>
                <a:gs pos="73000">
                  <a:srgbClr val="EAD074"/>
                </a:gs>
                <a:gs pos="100000">
                  <a:srgbClr val="B9863F"/>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08" name="矩形 107"/>
          <p:cNvSpPr/>
          <p:nvPr/>
        </p:nvSpPr>
        <p:spPr>
          <a:xfrm>
            <a:off x="1045461" y="361754"/>
            <a:ext cx="2349092" cy="63235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3200" b="1" dirty="0">
                <a:gradFill flip="none" rotWithShape="1">
                  <a:gsLst>
                    <a:gs pos="0">
                      <a:srgbClr val="EAD074"/>
                    </a:gs>
                    <a:gs pos="100000">
                      <a:srgbClr val="B9863F"/>
                    </a:gs>
                  </a:gsLst>
                  <a:lin ang="2700000" scaled="1"/>
                  <a:tileRect/>
                </a:gradFill>
              </a:rPr>
              <a:t>组织建设</a:t>
            </a:r>
            <a:endParaRPr lang="zh-CN" altLang="en-US" sz="3200" b="1" dirty="0">
              <a:gradFill flip="none" rotWithShape="1">
                <a:gsLst>
                  <a:gs pos="0">
                    <a:srgbClr val="EAD074"/>
                  </a:gs>
                  <a:gs pos="100000">
                    <a:srgbClr val="B9863F"/>
                  </a:gs>
                </a:gsLst>
                <a:lin ang="2700000" scaled="1"/>
                <a:tileRect/>
              </a:gradFill>
            </a:endParaRPr>
          </a:p>
        </p:txBody>
      </p:sp>
      <p:pic>
        <p:nvPicPr>
          <p:cNvPr id="109" name="图片 108"/>
          <p:cNvPicPr>
            <a:picLocks noChangeAspect="1"/>
          </p:cNvPicPr>
          <p:nvPr/>
        </p:nvPicPr>
        <p:blipFill>
          <a:blip r:embed="rId2" cstate="screen"/>
          <a:stretch>
            <a:fillRect/>
          </a:stretch>
        </p:blipFill>
        <p:spPr>
          <a:xfrm>
            <a:off x="630012" y="379797"/>
            <a:ext cx="623119" cy="623442"/>
          </a:xfrm>
          <a:prstGeom prst="rect">
            <a:avLst/>
          </a:prstGeom>
        </p:spPr>
      </p:pic>
      <p:sp>
        <p:nvSpPr>
          <p:cNvPr id="110" name="文本框 109"/>
          <p:cNvSpPr txBox="1"/>
          <p:nvPr/>
        </p:nvSpPr>
        <p:spPr>
          <a:xfrm>
            <a:off x="639248" y="494099"/>
            <a:ext cx="613883" cy="338554"/>
          </a:xfrm>
          <a:prstGeom prst="rect">
            <a:avLst/>
          </a:prstGeom>
          <a:noFill/>
        </p:spPr>
        <p:txBody>
          <a:bodyPr wrap="square" rtlCol="0">
            <a:spAutoFit/>
          </a:bodyPr>
          <a:lstStyle/>
          <a:p>
            <a:r>
              <a:rPr lang="zh-CN" altLang="en-US" sz="1600" dirty="0">
                <a:gradFill flip="none" rotWithShape="1">
                  <a:gsLst>
                    <a:gs pos="0">
                      <a:srgbClr val="B6863B"/>
                    </a:gs>
                    <a:gs pos="50000">
                      <a:srgbClr val="DFC168"/>
                    </a:gs>
                    <a:gs pos="100000">
                      <a:schemeClr val="bg1">
                        <a:shade val="100000"/>
                        <a:satMod val="115000"/>
                      </a:schemeClr>
                    </a:gs>
                  </a:gsLst>
                  <a:path path="circle">
                    <a:fillToRect r="100000" b="100000"/>
                  </a:path>
                  <a:tileRect l="-100000" t="-100000"/>
                </a:gradFill>
                <a:latin typeface="李旭科书法" panose="02000603000000000000" pitchFamily="2" charset="-122"/>
                <a:ea typeface="李旭科书法" panose="02000603000000000000" pitchFamily="2" charset="-122"/>
              </a:rPr>
              <a:t>纳新</a:t>
            </a:r>
            <a:endParaRPr lang="zh-CN" altLang="en-US" sz="1600" dirty="0">
              <a:gradFill flip="none" rotWithShape="1">
                <a:gsLst>
                  <a:gs pos="0">
                    <a:srgbClr val="B6863B"/>
                  </a:gs>
                  <a:gs pos="50000">
                    <a:srgbClr val="DFC168"/>
                  </a:gs>
                  <a:gs pos="100000">
                    <a:schemeClr val="bg1">
                      <a:shade val="100000"/>
                      <a:satMod val="115000"/>
                    </a:schemeClr>
                  </a:gs>
                </a:gsLst>
                <a:path path="circle">
                  <a:fillToRect r="100000" b="100000"/>
                </a:path>
                <a:tileRect l="-100000" t="-100000"/>
              </a:gradFill>
              <a:latin typeface="李旭科书法" panose="02000603000000000000" pitchFamily="2" charset="-122"/>
              <a:ea typeface="李旭科书法" panose="02000603000000000000" pitchFamily="2" charset="-122"/>
            </a:endParaRPr>
          </a:p>
        </p:txBody>
      </p:sp>
      <p:pic>
        <p:nvPicPr>
          <p:cNvPr id="111" name="图片 110"/>
          <p:cNvPicPr>
            <a:picLocks noChangeAspect="1"/>
          </p:cNvPicPr>
          <p:nvPr/>
        </p:nvPicPr>
        <p:blipFill>
          <a:blip r:embed="rId3" cstate="screen"/>
          <a:stretch>
            <a:fillRect/>
          </a:stretch>
        </p:blipFill>
        <p:spPr>
          <a:xfrm rot="3698831">
            <a:off x="10500631" y="56024"/>
            <a:ext cx="1195561" cy="1214704"/>
          </a:xfrm>
          <a:prstGeom prst="rect">
            <a:avLst/>
          </a:prstGeom>
        </p:spPr>
      </p:pic>
      <p:pic>
        <p:nvPicPr>
          <p:cNvPr id="112" name="图片 111"/>
          <p:cNvPicPr>
            <a:picLocks noChangeAspect="1"/>
          </p:cNvPicPr>
          <p:nvPr/>
        </p:nvPicPr>
        <p:blipFill>
          <a:blip r:embed="rId4" cstate="screen"/>
          <a:stretch>
            <a:fillRect/>
          </a:stretch>
        </p:blipFill>
        <p:spPr>
          <a:xfrm rot="15298573">
            <a:off x="9843480" y="536173"/>
            <a:ext cx="693997" cy="705109"/>
          </a:xfrm>
          <a:prstGeom prst="rect">
            <a:avLst/>
          </a:prstGeom>
        </p:spPr>
      </p:pic>
      <p:cxnSp>
        <p:nvCxnSpPr>
          <p:cNvPr id="113" name="直接连接符 112"/>
          <p:cNvCxnSpPr/>
          <p:nvPr/>
        </p:nvCxnSpPr>
        <p:spPr>
          <a:xfrm rot="-5400000">
            <a:off x="3185085" y="1365836"/>
            <a:ext cx="0" cy="5256000"/>
          </a:xfrm>
          <a:prstGeom prst="line">
            <a:avLst/>
          </a:prstGeom>
          <a:ln w="19050">
            <a:gradFill>
              <a:gsLst>
                <a:gs pos="50000">
                  <a:srgbClr val="E1CF9A"/>
                </a:gs>
                <a:gs pos="100000">
                  <a:schemeClr val="tx1">
                    <a:lumMod val="65000"/>
                    <a:lumOff val="35000"/>
                    <a:alpha val="0"/>
                  </a:schemeClr>
                </a:gs>
                <a:gs pos="0">
                  <a:schemeClr val="tx1">
                    <a:lumMod val="65000"/>
                    <a:lumOff val="35000"/>
                    <a:alpha val="0"/>
                  </a:schemeClr>
                </a:gs>
              </a:gsLst>
              <a:lin ang="5400000" scaled="0"/>
            </a:gradFill>
            <a:prstDash val="solid"/>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rot="-5400000">
            <a:off x="8560837" y="1353431"/>
            <a:ext cx="0" cy="5256000"/>
          </a:xfrm>
          <a:prstGeom prst="line">
            <a:avLst/>
          </a:prstGeom>
          <a:ln w="19050">
            <a:gradFill>
              <a:gsLst>
                <a:gs pos="50000">
                  <a:srgbClr val="E1CF9A"/>
                </a:gs>
                <a:gs pos="100000">
                  <a:schemeClr val="tx1">
                    <a:lumMod val="65000"/>
                    <a:lumOff val="35000"/>
                    <a:alpha val="0"/>
                  </a:schemeClr>
                </a:gs>
                <a:gs pos="0">
                  <a:schemeClr val="tx1">
                    <a:lumMod val="65000"/>
                    <a:lumOff val="35000"/>
                    <a:alpha val="0"/>
                  </a:schemeClr>
                </a:gs>
              </a:gsLst>
              <a:lin ang="5400000" scaled="0"/>
            </a:gradFill>
            <a:prstDash val="solid"/>
          </a:ln>
        </p:spPr>
        <p:style>
          <a:lnRef idx="1">
            <a:schemeClr val="accent1"/>
          </a:lnRef>
          <a:fillRef idx="0">
            <a:schemeClr val="accent1"/>
          </a:fillRef>
          <a:effectRef idx="0">
            <a:schemeClr val="accent1"/>
          </a:effectRef>
          <a:fontRef idx="minor">
            <a:schemeClr val="tx1"/>
          </a:fontRef>
        </p:style>
      </p:cxnSp>
      <p:sp>
        <p:nvSpPr>
          <p:cNvPr id="115" name="矩形 114"/>
          <p:cNvSpPr/>
          <p:nvPr/>
        </p:nvSpPr>
        <p:spPr>
          <a:xfrm>
            <a:off x="2084570" y="1889482"/>
            <a:ext cx="2084387" cy="497316"/>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2400" b="1" dirty="0">
                <a:gradFill>
                  <a:gsLst>
                    <a:gs pos="0">
                      <a:srgbClr val="EAD074"/>
                    </a:gs>
                    <a:gs pos="100000">
                      <a:srgbClr val="9D611F"/>
                    </a:gs>
                  </a:gsLst>
                  <a:lin ang="2700000" scaled="1"/>
                </a:gradFill>
              </a:rPr>
              <a:t>01.</a:t>
            </a:r>
            <a:r>
              <a:rPr lang="zh-CN" altLang="en-US" sz="2400" b="1" dirty="0">
                <a:gradFill>
                  <a:gsLst>
                    <a:gs pos="0">
                      <a:srgbClr val="EAD074"/>
                    </a:gs>
                    <a:gs pos="100000">
                      <a:srgbClr val="9D611F"/>
                    </a:gs>
                  </a:gsLst>
                  <a:lin ang="2700000" scaled="1"/>
                </a:gradFill>
              </a:rPr>
              <a:t>编辑部</a:t>
            </a:r>
            <a:endParaRPr lang="zh-CN" altLang="en-US" sz="2400" b="1" dirty="0">
              <a:gradFill>
                <a:gsLst>
                  <a:gs pos="0">
                    <a:srgbClr val="EAD074"/>
                  </a:gs>
                  <a:gs pos="100000">
                    <a:srgbClr val="9D611F"/>
                  </a:gs>
                </a:gsLst>
                <a:lin ang="2700000" scaled="1"/>
              </a:gradFill>
            </a:endParaRPr>
          </a:p>
        </p:txBody>
      </p:sp>
      <p:sp>
        <p:nvSpPr>
          <p:cNvPr id="116" name="矩形 115"/>
          <p:cNvSpPr/>
          <p:nvPr/>
        </p:nvSpPr>
        <p:spPr>
          <a:xfrm>
            <a:off x="4601005" y="2810211"/>
            <a:ext cx="2084387" cy="497316"/>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2400" b="1" dirty="0">
                <a:gradFill>
                  <a:gsLst>
                    <a:gs pos="0">
                      <a:srgbClr val="EAD074"/>
                    </a:gs>
                    <a:gs pos="100000">
                      <a:srgbClr val="9D611F"/>
                    </a:gs>
                  </a:gsLst>
                  <a:lin ang="2700000" scaled="1"/>
                </a:gradFill>
              </a:rPr>
              <a:t>02.</a:t>
            </a:r>
            <a:r>
              <a:rPr lang="zh-CN" altLang="en-US" sz="2400" b="1" dirty="0">
                <a:gradFill>
                  <a:gsLst>
                    <a:gs pos="0">
                      <a:srgbClr val="EAD074"/>
                    </a:gs>
                    <a:gs pos="100000">
                      <a:srgbClr val="9D611F"/>
                    </a:gs>
                  </a:gsLst>
                  <a:lin ang="2700000" scaled="1"/>
                </a:gradFill>
              </a:rPr>
              <a:t>网络部</a:t>
            </a:r>
            <a:endParaRPr lang="zh-CN" altLang="en-US" sz="2400" b="1" dirty="0">
              <a:gradFill>
                <a:gsLst>
                  <a:gs pos="0">
                    <a:srgbClr val="EAD074"/>
                  </a:gs>
                  <a:gs pos="100000">
                    <a:srgbClr val="9D611F"/>
                  </a:gs>
                </a:gsLst>
                <a:lin ang="2700000" scaled="1"/>
              </a:gradFill>
            </a:endParaRPr>
          </a:p>
        </p:txBody>
      </p:sp>
      <p:sp>
        <p:nvSpPr>
          <p:cNvPr id="117" name="矩形 116"/>
          <p:cNvSpPr/>
          <p:nvPr/>
        </p:nvSpPr>
        <p:spPr>
          <a:xfrm>
            <a:off x="7098571" y="1915661"/>
            <a:ext cx="2084387" cy="494751"/>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2400" b="1" dirty="0">
                <a:gradFill>
                  <a:gsLst>
                    <a:gs pos="0">
                      <a:srgbClr val="EAD074"/>
                    </a:gs>
                    <a:gs pos="100000">
                      <a:srgbClr val="9D611F"/>
                    </a:gs>
                  </a:gsLst>
                  <a:lin ang="2700000" scaled="1"/>
                </a:gradFill>
              </a:rPr>
              <a:t>03.</a:t>
            </a:r>
            <a:r>
              <a:rPr lang="zh-CN" altLang="en-US" sz="2400" b="1" dirty="0">
                <a:gradFill>
                  <a:gsLst>
                    <a:gs pos="0">
                      <a:srgbClr val="EAD074"/>
                    </a:gs>
                    <a:gs pos="100000">
                      <a:srgbClr val="9D611F"/>
                    </a:gs>
                  </a:gsLst>
                  <a:lin ang="2700000" scaled="1"/>
                </a:gradFill>
              </a:rPr>
              <a:t>宣传部</a:t>
            </a:r>
            <a:endParaRPr lang="zh-CN" altLang="en-US" sz="2400" b="1" dirty="0">
              <a:gradFill>
                <a:gsLst>
                  <a:gs pos="0">
                    <a:srgbClr val="EAD074"/>
                  </a:gs>
                  <a:gs pos="100000">
                    <a:srgbClr val="9D611F"/>
                  </a:gs>
                </a:gsLst>
                <a:lin ang="2700000" scaled="1"/>
              </a:gradFill>
            </a:endParaRPr>
          </a:p>
        </p:txBody>
      </p:sp>
      <p:sp>
        <p:nvSpPr>
          <p:cNvPr id="118" name="矩形 117"/>
          <p:cNvSpPr/>
          <p:nvPr/>
        </p:nvSpPr>
        <p:spPr>
          <a:xfrm>
            <a:off x="6864240" y="5654488"/>
            <a:ext cx="2084387" cy="494751"/>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2400" b="1" dirty="0">
                <a:gradFill>
                  <a:gsLst>
                    <a:gs pos="0">
                      <a:srgbClr val="EAD074"/>
                    </a:gs>
                    <a:gs pos="100000">
                      <a:srgbClr val="9D611F"/>
                    </a:gs>
                  </a:gsLst>
                  <a:lin ang="2700000" scaled="1"/>
                </a:gradFill>
              </a:rPr>
              <a:t>04.</a:t>
            </a:r>
            <a:r>
              <a:rPr lang="zh-CN" altLang="en-US" sz="2400" b="1" dirty="0">
                <a:gradFill>
                  <a:gsLst>
                    <a:gs pos="0">
                      <a:srgbClr val="EAD074"/>
                    </a:gs>
                    <a:gs pos="100000">
                      <a:srgbClr val="9D611F"/>
                    </a:gs>
                  </a:gsLst>
                  <a:lin ang="2700000" scaled="1"/>
                </a:gradFill>
              </a:rPr>
              <a:t>财务部</a:t>
            </a:r>
            <a:endParaRPr lang="zh-CN" altLang="en-US" sz="2400" b="1" dirty="0">
              <a:gradFill>
                <a:gsLst>
                  <a:gs pos="0">
                    <a:srgbClr val="EAD074"/>
                  </a:gs>
                  <a:gs pos="100000">
                    <a:srgbClr val="9D611F"/>
                  </a:gs>
                </a:gsLst>
                <a:lin ang="2700000" scaled="1"/>
              </a:gradFill>
            </a:endParaRPr>
          </a:p>
        </p:txBody>
      </p:sp>
      <p:sp>
        <p:nvSpPr>
          <p:cNvPr id="119" name="矩形 118"/>
          <p:cNvSpPr/>
          <p:nvPr/>
        </p:nvSpPr>
        <p:spPr>
          <a:xfrm>
            <a:off x="4598670" y="4866601"/>
            <a:ext cx="2084387" cy="535531"/>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2400" b="1" dirty="0">
                <a:gradFill>
                  <a:gsLst>
                    <a:gs pos="0">
                      <a:srgbClr val="EAD074"/>
                    </a:gs>
                    <a:gs pos="100000">
                      <a:srgbClr val="9D611F"/>
                    </a:gs>
                  </a:gsLst>
                  <a:lin ang="2700000" scaled="1"/>
                </a:gradFill>
              </a:rPr>
              <a:t>05.</a:t>
            </a:r>
            <a:r>
              <a:rPr lang="zh-CN" altLang="en-US" sz="2400" b="1" dirty="0">
                <a:gradFill>
                  <a:gsLst>
                    <a:gs pos="0">
                      <a:srgbClr val="EAD074"/>
                    </a:gs>
                    <a:gs pos="100000">
                      <a:srgbClr val="9D611F"/>
                    </a:gs>
                  </a:gsLst>
                  <a:lin ang="2700000" scaled="1"/>
                </a:gradFill>
              </a:rPr>
              <a:t>外联部</a:t>
            </a:r>
            <a:endParaRPr lang="zh-CN" altLang="en-US" sz="2400" b="1" dirty="0">
              <a:gradFill>
                <a:gsLst>
                  <a:gs pos="0">
                    <a:srgbClr val="EAD074"/>
                  </a:gs>
                  <a:gs pos="100000">
                    <a:srgbClr val="9D611F"/>
                  </a:gs>
                </a:gsLst>
                <a:lin ang="2700000" scaled="1"/>
              </a:gradFill>
            </a:endParaRPr>
          </a:p>
        </p:txBody>
      </p:sp>
      <p:sp>
        <p:nvSpPr>
          <p:cNvPr id="120" name="矩形 119"/>
          <p:cNvSpPr/>
          <p:nvPr/>
        </p:nvSpPr>
        <p:spPr>
          <a:xfrm>
            <a:off x="2448036" y="5636949"/>
            <a:ext cx="2084387" cy="497316"/>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2400" b="1" dirty="0">
                <a:gradFill>
                  <a:gsLst>
                    <a:gs pos="0">
                      <a:srgbClr val="EAD074"/>
                    </a:gs>
                    <a:gs pos="100000">
                      <a:srgbClr val="9D611F"/>
                    </a:gs>
                  </a:gsLst>
                  <a:lin ang="2700000" scaled="1"/>
                </a:gradFill>
              </a:rPr>
              <a:t>06.</a:t>
            </a:r>
            <a:r>
              <a:rPr lang="zh-CN" altLang="en-US" sz="2400" b="1" dirty="0">
                <a:gradFill>
                  <a:gsLst>
                    <a:gs pos="0">
                      <a:srgbClr val="EAD074"/>
                    </a:gs>
                    <a:gs pos="100000">
                      <a:srgbClr val="9D611F"/>
                    </a:gs>
                  </a:gsLst>
                  <a:lin ang="2700000" scaled="1"/>
                </a:gradFill>
              </a:rPr>
              <a:t>活动部</a:t>
            </a:r>
            <a:endParaRPr lang="zh-CN" altLang="en-US" sz="2400" b="1" dirty="0">
              <a:gradFill>
                <a:gsLst>
                  <a:gs pos="0">
                    <a:srgbClr val="EAD074"/>
                  </a:gs>
                  <a:gs pos="100000">
                    <a:srgbClr val="9D611F"/>
                  </a:gs>
                </a:gsLst>
                <a:lin ang="2700000" scaled="1"/>
              </a:gradFill>
            </a:endParaRPr>
          </a:p>
        </p:txBody>
      </p:sp>
    </p:spTree>
    <p:custDataLst>
      <p:tags r:id="rId5"/>
    </p:custDataLst>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8"/>
                                        </p:tgtEl>
                                        <p:attrNameLst>
                                          <p:attrName>style.visibility</p:attrName>
                                        </p:attrNameLst>
                                      </p:cBhvr>
                                      <p:to>
                                        <p:strVal val="visible"/>
                                      </p:to>
                                    </p:set>
                                    <p:anim calcmode="lin" valueType="num">
                                      <p:cBhvr>
                                        <p:cTn id="7" dur="500" fill="hold"/>
                                        <p:tgtEl>
                                          <p:spTgt spid="108"/>
                                        </p:tgtEl>
                                        <p:attrNameLst>
                                          <p:attrName>ppt_w</p:attrName>
                                        </p:attrNameLst>
                                      </p:cBhvr>
                                      <p:tavLst>
                                        <p:tav tm="0">
                                          <p:val>
                                            <p:fltVal val="0"/>
                                          </p:val>
                                        </p:tav>
                                        <p:tav tm="100000">
                                          <p:val>
                                            <p:strVal val="#ppt_w"/>
                                          </p:val>
                                        </p:tav>
                                      </p:tavLst>
                                    </p:anim>
                                    <p:anim calcmode="lin" valueType="num">
                                      <p:cBhvr>
                                        <p:cTn id="8" dur="500" fill="hold"/>
                                        <p:tgtEl>
                                          <p:spTgt spid="108"/>
                                        </p:tgtEl>
                                        <p:attrNameLst>
                                          <p:attrName>ppt_h</p:attrName>
                                        </p:attrNameLst>
                                      </p:cBhvr>
                                      <p:tavLst>
                                        <p:tav tm="0">
                                          <p:val>
                                            <p:fltVal val="0"/>
                                          </p:val>
                                        </p:tav>
                                        <p:tav tm="100000">
                                          <p:val>
                                            <p:strVal val="#ppt_h"/>
                                          </p:val>
                                        </p:tav>
                                      </p:tavLst>
                                    </p:anim>
                                    <p:animEffect transition="in" filter="fade">
                                      <p:cBhvr>
                                        <p:cTn id="9" dur="500"/>
                                        <p:tgtEl>
                                          <p:spTgt spid="10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9"/>
                                        </p:tgtEl>
                                        <p:attrNameLst>
                                          <p:attrName>style.visibility</p:attrName>
                                        </p:attrNameLst>
                                      </p:cBhvr>
                                      <p:to>
                                        <p:strVal val="visible"/>
                                      </p:to>
                                    </p:set>
                                    <p:anim calcmode="lin" valueType="num">
                                      <p:cBhvr additive="base">
                                        <p:cTn id="14" dur="500" fill="hold"/>
                                        <p:tgtEl>
                                          <p:spTgt spid="109"/>
                                        </p:tgtEl>
                                        <p:attrNameLst>
                                          <p:attrName>ppt_x</p:attrName>
                                        </p:attrNameLst>
                                      </p:cBhvr>
                                      <p:tavLst>
                                        <p:tav tm="0">
                                          <p:val>
                                            <p:strVal val="#ppt_x"/>
                                          </p:val>
                                        </p:tav>
                                        <p:tav tm="100000">
                                          <p:val>
                                            <p:strVal val="#ppt_x"/>
                                          </p:val>
                                        </p:tav>
                                      </p:tavLst>
                                    </p:anim>
                                    <p:anim calcmode="lin" valueType="num">
                                      <p:cBhvr additive="base">
                                        <p:cTn id="15" dur="500" fill="hold"/>
                                        <p:tgtEl>
                                          <p:spTgt spid="109"/>
                                        </p:tgtEl>
                                        <p:attrNameLst>
                                          <p:attrName>ppt_y</p:attrName>
                                        </p:attrNameLst>
                                      </p:cBhvr>
                                      <p:tavLst>
                                        <p:tav tm="0">
                                          <p:val>
                                            <p:strVal val="1+#ppt_h/2"/>
                                          </p:val>
                                        </p:tav>
                                        <p:tav tm="100000">
                                          <p:val>
                                            <p:strVal val="#ppt_y"/>
                                          </p:val>
                                        </p:tav>
                                      </p:tavLst>
                                    </p:anim>
                                  </p:childTnLst>
                                </p:cTn>
                              </p:par>
                              <p:par>
                                <p:cTn id="16" presetID="8" presetClass="emph" presetSubtype="0" fill="hold" nodeType="withEffect">
                                  <p:stCondLst>
                                    <p:cond delay="0"/>
                                  </p:stCondLst>
                                  <p:childTnLst>
                                    <p:animRot by="43200000">
                                      <p:cBhvr>
                                        <p:cTn id="17" dur="2000" fill="hold"/>
                                        <p:tgtEl>
                                          <p:spTgt spid="109"/>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111"/>
                                        </p:tgtEl>
                                        <p:attrNameLst>
                                          <p:attrName>style.visibility</p:attrName>
                                        </p:attrNameLst>
                                      </p:cBhvr>
                                      <p:to>
                                        <p:strVal val="visible"/>
                                      </p:to>
                                    </p:set>
                                    <p:animEffect transition="in" filter="fade">
                                      <p:cBhvr>
                                        <p:cTn id="22" dur="1000"/>
                                        <p:tgtEl>
                                          <p:spTgt spid="111"/>
                                        </p:tgtEl>
                                      </p:cBhvr>
                                    </p:animEffect>
                                    <p:anim calcmode="lin" valueType="num">
                                      <p:cBhvr>
                                        <p:cTn id="23" dur="1000" fill="hold"/>
                                        <p:tgtEl>
                                          <p:spTgt spid="111"/>
                                        </p:tgtEl>
                                        <p:attrNameLst>
                                          <p:attrName>ppt_x</p:attrName>
                                        </p:attrNameLst>
                                      </p:cBhvr>
                                      <p:tavLst>
                                        <p:tav tm="0">
                                          <p:val>
                                            <p:strVal val="#ppt_x"/>
                                          </p:val>
                                        </p:tav>
                                        <p:tav tm="100000">
                                          <p:val>
                                            <p:strVal val="#ppt_x"/>
                                          </p:val>
                                        </p:tav>
                                      </p:tavLst>
                                    </p:anim>
                                    <p:anim calcmode="lin" valueType="num">
                                      <p:cBhvr>
                                        <p:cTn id="24" dur="1000" fill="hold"/>
                                        <p:tgtEl>
                                          <p:spTgt spid="111"/>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112"/>
                                        </p:tgtEl>
                                        <p:attrNameLst>
                                          <p:attrName>style.visibility</p:attrName>
                                        </p:attrNameLst>
                                      </p:cBhvr>
                                      <p:to>
                                        <p:strVal val="visible"/>
                                      </p:to>
                                    </p:set>
                                    <p:animEffect transition="in" filter="fade">
                                      <p:cBhvr>
                                        <p:cTn id="27" dur="1000"/>
                                        <p:tgtEl>
                                          <p:spTgt spid="112"/>
                                        </p:tgtEl>
                                      </p:cBhvr>
                                    </p:animEffect>
                                    <p:anim calcmode="lin" valueType="num">
                                      <p:cBhvr>
                                        <p:cTn id="28" dur="1000" fill="hold"/>
                                        <p:tgtEl>
                                          <p:spTgt spid="112"/>
                                        </p:tgtEl>
                                        <p:attrNameLst>
                                          <p:attrName>ppt_x</p:attrName>
                                        </p:attrNameLst>
                                      </p:cBhvr>
                                      <p:tavLst>
                                        <p:tav tm="0">
                                          <p:val>
                                            <p:strVal val="#ppt_x"/>
                                          </p:val>
                                        </p:tav>
                                        <p:tav tm="100000">
                                          <p:val>
                                            <p:strVal val="#ppt_x"/>
                                          </p:val>
                                        </p:tav>
                                      </p:tavLst>
                                    </p:anim>
                                    <p:anim calcmode="lin" valueType="num">
                                      <p:cBhvr>
                                        <p:cTn id="29" dur="1000" fill="hold"/>
                                        <p:tgtEl>
                                          <p:spTgt spid="11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2" presetClass="emph" presetSubtype="0" fill="hold" nodeType="clickEffect">
                                  <p:stCondLst>
                                    <p:cond delay="0"/>
                                  </p:stCondLst>
                                  <p:childTnLst>
                                    <p:animRot by="120000">
                                      <p:cBhvr>
                                        <p:cTn id="33" dur="100" fill="hold">
                                          <p:stCondLst>
                                            <p:cond delay="0"/>
                                          </p:stCondLst>
                                        </p:cTn>
                                        <p:tgtEl>
                                          <p:spTgt spid="111"/>
                                        </p:tgtEl>
                                        <p:attrNameLst>
                                          <p:attrName>r</p:attrName>
                                        </p:attrNameLst>
                                      </p:cBhvr>
                                    </p:animRot>
                                    <p:animRot by="-240000">
                                      <p:cBhvr>
                                        <p:cTn id="34" dur="200" fill="hold">
                                          <p:stCondLst>
                                            <p:cond delay="200"/>
                                          </p:stCondLst>
                                        </p:cTn>
                                        <p:tgtEl>
                                          <p:spTgt spid="111"/>
                                        </p:tgtEl>
                                        <p:attrNameLst>
                                          <p:attrName>r</p:attrName>
                                        </p:attrNameLst>
                                      </p:cBhvr>
                                    </p:animRot>
                                    <p:animRot by="240000">
                                      <p:cBhvr>
                                        <p:cTn id="35" dur="200" fill="hold">
                                          <p:stCondLst>
                                            <p:cond delay="400"/>
                                          </p:stCondLst>
                                        </p:cTn>
                                        <p:tgtEl>
                                          <p:spTgt spid="111"/>
                                        </p:tgtEl>
                                        <p:attrNameLst>
                                          <p:attrName>r</p:attrName>
                                        </p:attrNameLst>
                                      </p:cBhvr>
                                    </p:animRot>
                                    <p:animRot by="-240000">
                                      <p:cBhvr>
                                        <p:cTn id="36" dur="200" fill="hold">
                                          <p:stCondLst>
                                            <p:cond delay="600"/>
                                          </p:stCondLst>
                                        </p:cTn>
                                        <p:tgtEl>
                                          <p:spTgt spid="111"/>
                                        </p:tgtEl>
                                        <p:attrNameLst>
                                          <p:attrName>r</p:attrName>
                                        </p:attrNameLst>
                                      </p:cBhvr>
                                    </p:animRot>
                                    <p:animRot by="120000">
                                      <p:cBhvr>
                                        <p:cTn id="37" dur="200" fill="hold">
                                          <p:stCondLst>
                                            <p:cond delay="800"/>
                                          </p:stCondLst>
                                        </p:cTn>
                                        <p:tgtEl>
                                          <p:spTgt spid="111"/>
                                        </p:tgtEl>
                                        <p:attrNameLst>
                                          <p:attrName>r</p:attrName>
                                        </p:attrNameLst>
                                      </p:cBhvr>
                                    </p:animRot>
                                  </p:childTnLst>
                                </p:cTn>
                              </p:par>
                              <p:par>
                                <p:cTn id="38" presetID="32" presetClass="emph" presetSubtype="0" fill="hold" nodeType="withEffect">
                                  <p:stCondLst>
                                    <p:cond delay="0"/>
                                  </p:stCondLst>
                                  <p:childTnLst>
                                    <p:animRot by="120000">
                                      <p:cBhvr>
                                        <p:cTn id="39" dur="100" fill="hold">
                                          <p:stCondLst>
                                            <p:cond delay="0"/>
                                          </p:stCondLst>
                                        </p:cTn>
                                        <p:tgtEl>
                                          <p:spTgt spid="112"/>
                                        </p:tgtEl>
                                        <p:attrNameLst>
                                          <p:attrName>r</p:attrName>
                                        </p:attrNameLst>
                                      </p:cBhvr>
                                    </p:animRot>
                                    <p:animRot by="-240000">
                                      <p:cBhvr>
                                        <p:cTn id="40" dur="200" fill="hold">
                                          <p:stCondLst>
                                            <p:cond delay="200"/>
                                          </p:stCondLst>
                                        </p:cTn>
                                        <p:tgtEl>
                                          <p:spTgt spid="112"/>
                                        </p:tgtEl>
                                        <p:attrNameLst>
                                          <p:attrName>r</p:attrName>
                                        </p:attrNameLst>
                                      </p:cBhvr>
                                    </p:animRot>
                                    <p:animRot by="240000">
                                      <p:cBhvr>
                                        <p:cTn id="41" dur="200" fill="hold">
                                          <p:stCondLst>
                                            <p:cond delay="400"/>
                                          </p:stCondLst>
                                        </p:cTn>
                                        <p:tgtEl>
                                          <p:spTgt spid="112"/>
                                        </p:tgtEl>
                                        <p:attrNameLst>
                                          <p:attrName>r</p:attrName>
                                        </p:attrNameLst>
                                      </p:cBhvr>
                                    </p:animRot>
                                    <p:animRot by="-240000">
                                      <p:cBhvr>
                                        <p:cTn id="42" dur="200" fill="hold">
                                          <p:stCondLst>
                                            <p:cond delay="600"/>
                                          </p:stCondLst>
                                        </p:cTn>
                                        <p:tgtEl>
                                          <p:spTgt spid="112"/>
                                        </p:tgtEl>
                                        <p:attrNameLst>
                                          <p:attrName>r</p:attrName>
                                        </p:attrNameLst>
                                      </p:cBhvr>
                                    </p:animRot>
                                    <p:animRot by="120000">
                                      <p:cBhvr>
                                        <p:cTn id="43" dur="200" fill="hold">
                                          <p:stCondLst>
                                            <p:cond delay="800"/>
                                          </p:stCondLst>
                                        </p:cTn>
                                        <p:tgtEl>
                                          <p:spTgt spid="112"/>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10"/>
                                        </p:tgtEl>
                                        <p:attrNameLst>
                                          <p:attrName>style.visibility</p:attrName>
                                        </p:attrNameLst>
                                      </p:cBhvr>
                                      <p:to>
                                        <p:strVal val="visible"/>
                                      </p:to>
                                    </p:set>
                                    <p:anim calcmode="lin" valueType="num">
                                      <p:cBhvr additive="base">
                                        <p:cTn id="48" dur="500" fill="hold"/>
                                        <p:tgtEl>
                                          <p:spTgt spid="110"/>
                                        </p:tgtEl>
                                        <p:attrNameLst>
                                          <p:attrName>ppt_x</p:attrName>
                                        </p:attrNameLst>
                                      </p:cBhvr>
                                      <p:tavLst>
                                        <p:tav tm="0">
                                          <p:val>
                                            <p:strVal val="#ppt_x"/>
                                          </p:val>
                                        </p:tav>
                                        <p:tav tm="100000">
                                          <p:val>
                                            <p:strVal val="#ppt_x"/>
                                          </p:val>
                                        </p:tav>
                                      </p:tavLst>
                                    </p:anim>
                                    <p:anim calcmode="lin" valueType="num">
                                      <p:cBhvr additive="base">
                                        <p:cTn id="49" dur="500" fill="hold"/>
                                        <p:tgtEl>
                                          <p:spTgt spid="110"/>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nodeType="clickEffect">
                                  <p:stCondLst>
                                    <p:cond delay="0"/>
                                  </p:stCondLst>
                                  <p:childTnLst>
                                    <p:set>
                                      <p:cBhvr>
                                        <p:cTn id="53" dur="1" fill="hold">
                                          <p:stCondLst>
                                            <p:cond delay="0"/>
                                          </p:stCondLst>
                                        </p:cTn>
                                        <p:tgtEl>
                                          <p:spTgt spid="113"/>
                                        </p:tgtEl>
                                        <p:attrNameLst>
                                          <p:attrName>style.visibility</p:attrName>
                                        </p:attrNameLst>
                                      </p:cBhvr>
                                      <p:to>
                                        <p:strVal val="visible"/>
                                      </p:to>
                                    </p:set>
                                    <p:anim calcmode="lin" valueType="num">
                                      <p:cBhvr additive="base">
                                        <p:cTn id="54" dur="500" fill="hold"/>
                                        <p:tgtEl>
                                          <p:spTgt spid="113"/>
                                        </p:tgtEl>
                                        <p:attrNameLst>
                                          <p:attrName>ppt_x</p:attrName>
                                        </p:attrNameLst>
                                      </p:cBhvr>
                                      <p:tavLst>
                                        <p:tav tm="0">
                                          <p:val>
                                            <p:strVal val="1+#ppt_w/2"/>
                                          </p:val>
                                        </p:tav>
                                        <p:tav tm="100000">
                                          <p:val>
                                            <p:strVal val="#ppt_x"/>
                                          </p:val>
                                        </p:tav>
                                      </p:tavLst>
                                    </p:anim>
                                    <p:anim calcmode="lin" valueType="num">
                                      <p:cBhvr additive="base">
                                        <p:cTn id="55" dur="500" fill="hold"/>
                                        <p:tgtEl>
                                          <p:spTgt spid="113"/>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2" fill="hold" nodeType="clickEffect">
                                  <p:stCondLst>
                                    <p:cond delay="0"/>
                                  </p:stCondLst>
                                  <p:childTnLst>
                                    <p:set>
                                      <p:cBhvr>
                                        <p:cTn id="59" dur="1" fill="hold">
                                          <p:stCondLst>
                                            <p:cond delay="0"/>
                                          </p:stCondLst>
                                        </p:cTn>
                                        <p:tgtEl>
                                          <p:spTgt spid="114"/>
                                        </p:tgtEl>
                                        <p:attrNameLst>
                                          <p:attrName>style.visibility</p:attrName>
                                        </p:attrNameLst>
                                      </p:cBhvr>
                                      <p:to>
                                        <p:strVal val="visible"/>
                                      </p:to>
                                    </p:set>
                                    <p:anim calcmode="lin" valueType="num">
                                      <p:cBhvr additive="base">
                                        <p:cTn id="60" dur="500" fill="hold"/>
                                        <p:tgtEl>
                                          <p:spTgt spid="114"/>
                                        </p:tgtEl>
                                        <p:attrNameLst>
                                          <p:attrName>ppt_x</p:attrName>
                                        </p:attrNameLst>
                                      </p:cBhvr>
                                      <p:tavLst>
                                        <p:tav tm="0">
                                          <p:val>
                                            <p:strVal val="1+#ppt_w/2"/>
                                          </p:val>
                                        </p:tav>
                                        <p:tav tm="100000">
                                          <p:val>
                                            <p:strVal val="#ppt_x"/>
                                          </p:val>
                                        </p:tav>
                                      </p:tavLst>
                                    </p:anim>
                                    <p:anim calcmode="lin" valueType="num">
                                      <p:cBhvr additive="base">
                                        <p:cTn id="61" dur="500" fill="hold"/>
                                        <p:tgtEl>
                                          <p:spTgt spid="1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P spid="110"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lum/>
          </a:blip>
          <a:srcRect/>
          <a:stretch>
            <a:fillRect t="-6000" b="-6000"/>
          </a:stretch>
        </a:blipFill>
        <a:effectLst/>
      </p:bgPr>
    </p:bg>
    <p:spTree>
      <p:nvGrpSpPr>
        <p:cNvPr id="1" name=""/>
        <p:cNvGrpSpPr/>
        <p:nvPr/>
      </p:nvGrpSpPr>
      <p:grpSpPr>
        <a:xfrm>
          <a:off x="0" y="0"/>
          <a:ext cx="0" cy="0"/>
          <a:chOff x="0" y="0"/>
          <a:chExt cx="0" cy="0"/>
        </a:xfrm>
      </p:grpSpPr>
      <p:grpSp>
        <p:nvGrpSpPr>
          <p:cNvPr id="62" name="组合 61"/>
          <p:cNvGrpSpPr/>
          <p:nvPr/>
        </p:nvGrpSpPr>
        <p:grpSpPr>
          <a:xfrm>
            <a:off x="1333500" y="2133600"/>
            <a:ext cx="2654300" cy="3311526"/>
            <a:chOff x="1333500" y="2133600"/>
            <a:chExt cx="2654300" cy="3311526"/>
          </a:xfrm>
        </p:grpSpPr>
        <p:sp>
          <p:nvSpPr>
            <p:cNvPr id="36" name="任意多边形 35"/>
            <p:cNvSpPr/>
            <p:nvPr/>
          </p:nvSpPr>
          <p:spPr>
            <a:xfrm>
              <a:off x="1333500" y="2133600"/>
              <a:ext cx="2654300" cy="3311526"/>
            </a:xfrm>
            <a:custGeom>
              <a:avLst/>
              <a:gdLst>
                <a:gd name="connsiteX0" fmla="*/ 0 w 2654300"/>
                <a:gd name="connsiteY0" fmla="*/ 2493963 h 3311526"/>
                <a:gd name="connsiteX1" fmla="*/ 67207 w 2654300"/>
                <a:gd name="connsiteY1" fmla="*/ 2493963 h 3311526"/>
                <a:gd name="connsiteX2" fmla="*/ 67207 w 2654300"/>
                <a:gd name="connsiteY2" fmla="*/ 3244319 h 3311526"/>
                <a:gd name="connsiteX3" fmla="*/ 2587093 w 2654300"/>
                <a:gd name="connsiteY3" fmla="*/ 3244319 h 3311526"/>
                <a:gd name="connsiteX4" fmla="*/ 2587093 w 2654300"/>
                <a:gd name="connsiteY4" fmla="*/ 2493963 h 3311526"/>
                <a:gd name="connsiteX5" fmla="*/ 2654300 w 2654300"/>
                <a:gd name="connsiteY5" fmla="*/ 2493963 h 3311526"/>
                <a:gd name="connsiteX6" fmla="*/ 2654300 w 2654300"/>
                <a:gd name="connsiteY6" fmla="*/ 3311526 h 3311526"/>
                <a:gd name="connsiteX7" fmla="*/ 0 w 2654300"/>
                <a:gd name="connsiteY7" fmla="*/ 3311526 h 3311526"/>
                <a:gd name="connsiteX8" fmla="*/ 0 w 2654300"/>
                <a:gd name="connsiteY8" fmla="*/ 0 h 3311526"/>
                <a:gd name="connsiteX9" fmla="*/ 2654300 w 2654300"/>
                <a:gd name="connsiteY9" fmla="*/ 0 h 3311526"/>
                <a:gd name="connsiteX10" fmla="*/ 2654300 w 2654300"/>
                <a:gd name="connsiteY10" fmla="*/ 817563 h 3311526"/>
                <a:gd name="connsiteX11" fmla="*/ 2587093 w 2654300"/>
                <a:gd name="connsiteY11" fmla="*/ 817563 h 3311526"/>
                <a:gd name="connsiteX12" fmla="*/ 2587093 w 2654300"/>
                <a:gd name="connsiteY12" fmla="*/ 67207 h 3311526"/>
                <a:gd name="connsiteX13" fmla="*/ 67207 w 2654300"/>
                <a:gd name="connsiteY13" fmla="*/ 67207 h 3311526"/>
                <a:gd name="connsiteX14" fmla="*/ 67207 w 2654300"/>
                <a:gd name="connsiteY14" fmla="*/ 817563 h 3311526"/>
                <a:gd name="connsiteX15" fmla="*/ 0 w 2654300"/>
                <a:gd name="connsiteY15" fmla="*/ 817563 h 331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54300" h="3311526">
                  <a:moveTo>
                    <a:pt x="0" y="2493963"/>
                  </a:moveTo>
                  <a:lnTo>
                    <a:pt x="67207" y="2493963"/>
                  </a:lnTo>
                  <a:lnTo>
                    <a:pt x="67207" y="3244319"/>
                  </a:lnTo>
                  <a:lnTo>
                    <a:pt x="2587093" y="3244319"/>
                  </a:lnTo>
                  <a:lnTo>
                    <a:pt x="2587093" y="2493963"/>
                  </a:lnTo>
                  <a:lnTo>
                    <a:pt x="2654300" y="2493963"/>
                  </a:lnTo>
                  <a:lnTo>
                    <a:pt x="2654300" y="3311526"/>
                  </a:lnTo>
                  <a:lnTo>
                    <a:pt x="0" y="3311526"/>
                  </a:lnTo>
                  <a:close/>
                  <a:moveTo>
                    <a:pt x="0" y="0"/>
                  </a:moveTo>
                  <a:lnTo>
                    <a:pt x="2654300" y="0"/>
                  </a:lnTo>
                  <a:lnTo>
                    <a:pt x="2654300" y="817563"/>
                  </a:lnTo>
                  <a:lnTo>
                    <a:pt x="2587093" y="817563"/>
                  </a:lnTo>
                  <a:lnTo>
                    <a:pt x="2587093" y="67207"/>
                  </a:lnTo>
                  <a:lnTo>
                    <a:pt x="67207" y="67207"/>
                  </a:lnTo>
                  <a:lnTo>
                    <a:pt x="67207" y="817563"/>
                  </a:lnTo>
                  <a:lnTo>
                    <a:pt x="0" y="817563"/>
                  </a:lnTo>
                  <a:close/>
                </a:path>
              </a:pathLst>
            </a:custGeom>
            <a:gradFill>
              <a:gsLst>
                <a:gs pos="0">
                  <a:srgbClr val="EAD074"/>
                </a:gs>
                <a:gs pos="100000">
                  <a:srgbClr val="9D611F"/>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EAD074"/>
                    </a:gs>
                    <a:gs pos="100000">
                      <a:srgbClr val="9D611F"/>
                    </a:gs>
                  </a:gsLst>
                  <a:lin ang="2700000" scaled="1"/>
                </a:gradFill>
              </a:endParaRPr>
            </a:p>
          </p:txBody>
        </p:sp>
        <p:sp>
          <p:nvSpPr>
            <p:cNvPr id="59" name="椭圆 38"/>
            <p:cNvSpPr/>
            <p:nvPr/>
          </p:nvSpPr>
          <p:spPr>
            <a:xfrm>
              <a:off x="2368550" y="2502332"/>
              <a:ext cx="584200" cy="583337"/>
            </a:xfrm>
            <a:custGeom>
              <a:avLst/>
              <a:gdLst>
                <a:gd name="connsiteX0" fmla="*/ 414666 w 606487"/>
                <a:gd name="connsiteY0" fmla="*/ 244368 h 605592"/>
                <a:gd name="connsiteX1" fmla="*/ 440469 w 606487"/>
                <a:gd name="connsiteY1" fmla="*/ 270042 h 605592"/>
                <a:gd name="connsiteX2" fmla="*/ 440469 w 606487"/>
                <a:gd name="connsiteY2" fmla="*/ 381912 h 605592"/>
                <a:gd name="connsiteX3" fmla="*/ 414666 w 606487"/>
                <a:gd name="connsiteY3" fmla="*/ 407586 h 605592"/>
                <a:gd name="connsiteX4" fmla="*/ 388956 w 606487"/>
                <a:gd name="connsiteY4" fmla="*/ 381912 h 605592"/>
                <a:gd name="connsiteX5" fmla="*/ 388956 w 606487"/>
                <a:gd name="connsiteY5" fmla="*/ 270042 h 605592"/>
                <a:gd name="connsiteX6" fmla="*/ 414666 w 606487"/>
                <a:gd name="connsiteY6" fmla="*/ 244368 h 605592"/>
                <a:gd name="connsiteX7" fmla="*/ 302702 w 606487"/>
                <a:gd name="connsiteY7" fmla="*/ 167240 h 605592"/>
                <a:gd name="connsiteX8" fmla="*/ 328412 w 606487"/>
                <a:gd name="connsiteY8" fmla="*/ 192915 h 605592"/>
                <a:gd name="connsiteX9" fmla="*/ 328412 w 606487"/>
                <a:gd name="connsiteY9" fmla="*/ 381911 h 605592"/>
                <a:gd name="connsiteX10" fmla="*/ 302702 w 606487"/>
                <a:gd name="connsiteY10" fmla="*/ 407586 h 605592"/>
                <a:gd name="connsiteX11" fmla="*/ 276899 w 606487"/>
                <a:gd name="connsiteY11" fmla="*/ 381911 h 605592"/>
                <a:gd name="connsiteX12" fmla="*/ 276899 w 606487"/>
                <a:gd name="connsiteY12" fmla="*/ 192915 h 605592"/>
                <a:gd name="connsiteX13" fmla="*/ 302702 w 606487"/>
                <a:gd name="connsiteY13" fmla="*/ 167240 h 605592"/>
                <a:gd name="connsiteX14" fmla="*/ 190632 w 606487"/>
                <a:gd name="connsiteY14" fmla="*/ 107965 h 605592"/>
                <a:gd name="connsiteX15" fmla="*/ 216353 w 606487"/>
                <a:gd name="connsiteY15" fmla="*/ 133737 h 605592"/>
                <a:gd name="connsiteX16" fmla="*/ 216353 w 606487"/>
                <a:gd name="connsiteY16" fmla="*/ 381907 h 605592"/>
                <a:gd name="connsiteX17" fmla="*/ 190632 w 606487"/>
                <a:gd name="connsiteY17" fmla="*/ 407586 h 605592"/>
                <a:gd name="connsiteX18" fmla="*/ 164911 w 606487"/>
                <a:gd name="connsiteY18" fmla="*/ 381907 h 605592"/>
                <a:gd name="connsiteX19" fmla="*/ 164911 w 606487"/>
                <a:gd name="connsiteY19" fmla="*/ 133737 h 605592"/>
                <a:gd name="connsiteX20" fmla="*/ 190632 w 606487"/>
                <a:gd name="connsiteY20" fmla="*/ 107965 h 605592"/>
                <a:gd name="connsiteX21" fmla="*/ 86256 w 606487"/>
                <a:gd name="connsiteY21" fmla="*/ 51447 h 605592"/>
                <a:gd name="connsiteX22" fmla="*/ 86256 w 606487"/>
                <a:gd name="connsiteY22" fmla="*/ 464229 h 605592"/>
                <a:gd name="connsiteX23" fmla="*/ 517724 w 606487"/>
                <a:gd name="connsiteY23" fmla="*/ 464229 h 605592"/>
                <a:gd name="connsiteX24" fmla="*/ 517724 w 606487"/>
                <a:gd name="connsiteY24" fmla="*/ 51447 h 605592"/>
                <a:gd name="connsiteX25" fmla="*/ 25719 w 606487"/>
                <a:gd name="connsiteY25" fmla="*/ 0 h 605592"/>
                <a:gd name="connsiteX26" fmla="*/ 580861 w 606487"/>
                <a:gd name="connsiteY26" fmla="*/ 0 h 605592"/>
                <a:gd name="connsiteX27" fmla="*/ 606487 w 606487"/>
                <a:gd name="connsiteY27" fmla="*/ 25677 h 605592"/>
                <a:gd name="connsiteX28" fmla="*/ 579468 w 606487"/>
                <a:gd name="connsiteY28" fmla="*/ 51447 h 605592"/>
                <a:gd name="connsiteX29" fmla="*/ 569162 w 606487"/>
                <a:gd name="connsiteY29" fmla="*/ 51447 h 605592"/>
                <a:gd name="connsiteX30" fmla="*/ 569162 w 606487"/>
                <a:gd name="connsiteY30" fmla="*/ 488608 h 605592"/>
                <a:gd name="connsiteX31" fmla="*/ 543443 w 606487"/>
                <a:gd name="connsiteY31" fmla="*/ 514285 h 605592"/>
                <a:gd name="connsiteX32" fmla="*/ 476499 w 606487"/>
                <a:gd name="connsiteY32" fmla="*/ 514285 h 605592"/>
                <a:gd name="connsiteX33" fmla="*/ 476499 w 606487"/>
                <a:gd name="connsiteY33" fmla="*/ 579915 h 605592"/>
                <a:gd name="connsiteX34" fmla="*/ 450687 w 606487"/>
                <a:gd name="connsiteY34" fmla="*/ 605592 h 605592"/>
                <a:gd name="connsiteX35" fmla="*/ 424968 w 606487"/>
                <a:gd name="connsiteY35" fmla="*/ 579915 h 605592"/>
                <a:gd name="connsiteX36" fmla="*/ 424968 w 606487"/>
                <a:gd name="connsiteY36" fmla="*/ 514285 h 605592"/>
                <a:gd name="connsiteX37" fmla="*/ 180219 w 606487"/>
                <a:gd name="connsiteY37" fmla="*/ 514285 h 605592"/>
                <a:gd name="connsiteX38" fmla="*/ 180219 w 606487"/>
                <a:gd name="connsiteY38" fmla="*/ 579915 h 605592"/>
                <a:gd name="connsiteX39" fmla="*/ 154500 w 606487"/>
                <a:gd name="connsiteY39" fmla="*/ 605592 h 605592"/>
                <a:gd name="connsiteX40" fmla="*/ 128688 w 606487"/>
                <a:gd name="connsiteY40" fmla="*/ 579915 h 605592"/>
                <a:gd name="connsiteX41" fmla="*/ 128688 w 606487"/>
                <a:gd name="connsiteY41" fmla="*/ 514285 h 605592"/>
                <a:gd name="connsiteX42" fmla="*/ 61744 w 606487"/>
                <a:gd name="connsiteY42" fmla="*/ 514285 h 605592"/>
                <a:gd name="connsiteX43" fmla="*/ 36025 w 606487"/>
                <a:gd name="connsiteY43" fmla="*/ 488608 h 605592"/>
                <a:gd name="connsiteX44" fmla="*/ 36025 w 606487"/>
                <a:gd name="connsiteY44" fmla="*/ 51447 h 605592"/>
                <a:gd name="connsiteX45" fmla="*/ 25719 w 606487"/>
                <a:gd name="connsiteY45" fmla="*/ 51447 h 605592"/>
                <a:gd name="connsiteX46" fmla="*/ 0 w 606487"/>
                <a:gd name="connsiteY46" fmla="*/ 25677 h 605592"/>
                <a:gd name="connsiteX47" fmla="*/ 25719 w 606487"/>
                <a:gd name="connsiteY47"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6487" h="605592">
                  <a:moveTo>
                    <a:pt x="414666" y="244368"/>
                  </a:moveTo>
                  <a:cubicBezTo>
                    <a:pt x="428774" y="244368"/>
                    <a:pt x="440469" y="255954"/>
                    <a:pt x="440469" y="270042"/>
                  </a:cubicBezTo>
                  <a:lnTo>
                    <a:pt x="440469" y="381912"/>
                  </a:lnTo>
                  <a:cubicBezTo>
                    <a:pt x="439170" y="396000"/>
                    <a:pt x="428774" y="407586"/>
                    <a:pt x="414666" y="407586"/>
                  </a:cubicBezTo>
                  <a:cubicBezTo>
                    <a:pt x="400465" y="407586"/>
                    <a:pt x="388956" y="396000"/>
                    <a:pt x="388956" y="381912"/>
                  </a:cubicBezTo>
                  <a:lnTo>
                    <a:pt x="388956" y="270042"/>
                  </a:lnTo>
                  <a:cubicBezTo>
                    <a:pt x="388956" y="255954"/>
                    <a:pt x="400558" y="244368"/>
                    <a:pt x="414666" y="244368"/>
                  </a:cubicBezTo>
                  <a:close/>
                  <a:moveTo>
                    <a:pt x="302702" y="167240"/>
                  </a:moveTo>
                  <a:cubicBezTo>
                    <a:pt x="316810" y="167240"/>
                    <a:pt x="328412" y="178826"/>
                    <a:pt x="328412" y="192915"/>
                  </a:cubicBezTo>
                  <a:lnTo>
                    <a:pt x="328412" y="381911"/>
                  </a:lnTo>
                  <a:cubicBezTo>
                    <a:pt x="328412" y="396000"/>
                    <a:pt x="316810" y="407586"/>
                    <a:pt x="302702" y="407586"/>
                  </a:cubicBezTo>
                  <a:cubicBezTo>
                    <a:pt x="288408" y="407586"/>
                    <a:pt x="276899" y="396000"/>
                    <a:pt x="276899" y="381911"/>
                  </a:cubicBezTo>
                  <a:lnTo>
                    <a:pt x="276899" y="192915"/>
                  </a:lnTo>
                  <a:cubicBezTo>
                    <a:pt x="276899" y="178826"/>
                    <a:pt x="288594" y="167240"/>
                    <a:pt x="302702" y="167240"/>
                  </a:cubicBezTo>
                  <a:close/>
                  <a:moveTo>
                    <a:pt x="190632" y="107965"/>
                  </a:moveTo>
                  <a:cubicBezTo>
                    <a:pt x="204746" y="107965"/>
                    <a:pt x="216353" y="119646"/>
                    <a:pt x="216353" y="133737"/>
                  </a:cubicBezTo>
                  <a:lnTo>
                    <a:pt x="216353" y="381907"/>
                  </a:lnTo>
                  <a:cubicBezTo>
                    <a:pt x="216353" y="395998"/>
                    <a:pt x="204746" y="407586"/>
                    <a:pt x="190632" y="407586"/>
                  </a:cubicBezTo>
                  <a:cubicBezTo>
                    <a:pt x="176425" y="407586"/>
                    <a:pt x="164911" y="395998"/>
                    <a:pt x="164911" y="381907"/>
                  </a:cubicBezTo>
                  <a:lnTo>
                    <a:pt x="164911" y="133737"/>
                  </a:lnTo>
                  <a:cubicBezTo>
                    <a:pt x="164911" y="119646"/>
                    <a:pt x="176518" y="107965"/>
                    <a:pt x="190632" y="107965"/>
                  </a:cubicBezTo>
                  <a:close/>
                  <a:moveTo>
                    <a:pt x="86256" y="51447"/>
                  </a:moveTo>
                  <a:lnTo>
                    <a:pt x="86256" y="464229"/>
                  </a:lnTo>
                  <a:lnTo>
                    <a:pt x="517724" y="464229"/>
                  </a:lnTo>
                  <a:lnTo>
                    <a:pt x="517724" y="51447"/>
                  </a:lnTo>
                  <a:close/>
                  <a:moveTo>
                    <a:pt x="25719" y="0"/>
                  </a:moveTo>
                  <a:lnTo>
                    <a:pt x="580861" y="0"/>
                  </a:lnTo>
                  <a:cubicBezTo>
                    <a:pt x="594974" y="0"/>
                    <a:pt x="606580" y="11587"/>
                    <a:pt x="606487" y="25677"/>
                  </a:cubicBezTo>
                  <a:cubicBezTo>
                    <a:pt x="606487" y="39767"/>
                    <a:pt x="593581" y="51447"/>
                    <a:pt x="579468" y="51447"/>
                  </a:cubicBezTo>
                  <a:lnTo>
                    <a:pt x="569162" y="51447"/>
                  </a:lnTo>
                  <a:lnTo>
                    <a:pt x="569162" y="488608"/>
                  </a:lnTo>
                  <a:cubicBezTo>
                    <a:pt x="569162" y="503996"/>
                    <a:pt x="557556" y="514285"/>
                    <a:pt x="543443" y="514285"/>
                  </a:cubicBezTo>
                  <a:lnTo>
                    <a:pt x="476499" y="514285"/>
                  </a:lnTo>
                  <a:lnTo>
                    <a:pt x="476499" y="579915"/>
                  </a:lnTo>
                  <a:cubicBezTo>
                    <a:pt x="476499" y="594005"/>
                    <a:pt x="464800" y="605592"/>
                    <a:pt x="450687" y="605592"/>
                  </a:cubicBezTo>
                  <a:cubicBezTo>
                    <a:pt x="436574" y="605592"/>
                    <a:pt x="424968" y="594005"/>
                    <a:pt x="424968" y="579915"/>
                  </a:cubicBezTo>
                  <a:lnTo>
                    <a:pt x="424968" y="514285"/>
                  </a:lnTo>
                  <a:lnTo>
                    <a:pt x="180219" y="514285"/>
                  </a:lnTo>
                  <a:lnTo>
                    <a:pt x="180219" y="579915"/>
                  </a:lnTo>
                  <a:cubicBezTo>
                    <a:pt x="180219" y="594005"/>
                    <a:pt x="168613" y="605592"/>
                    <a:pt x="154500" y="605592"/>
                  </a:cubicBezTo>
                  <a:cubicBezTo>
                    <a:pt x="140387" y="605592"/>
                    <a:pt x="128688" y="594005"/>
                    <a:pt x="128688" y="579915"/>
                  </a:cubicBezTo>
                  <a:lnTo>
                    <a:pt x="128688" y="514285"/>
                  </a:lnTo>
                  <a:lnTo>
                    <a:pt x="61744" y="514285"/>
                  </a:lnTo>
                  <a:cubicBezTo>
                    <a:pt x="47631" y="514285"/>
                    <a:pt x="36025" y="502698"/>
                    <a:pt x="36025" y="488608"/>
                  </a:cubicBezTo>
                  <a:lnTo>
                    <a:pt x="36025" y="51447"/>
                  </a:lnTo>
                  <a:lnTo>
                    <a:pt x="25719" y="51447"/>
                  </a:lnTo>
                  <a:cubicBezTo>
                    <a:pt x="11606" y="51447"/>
                    <a:pt x="0" y="39767"/>
                    <a:pt x="0" y="25677"/>
                  </a:cubicBezTo>
                  <a:cubicBezTo>
                    <a:pt x="0" y="11587"/>
                    <a:pt x="11606" y="0"/>
                    <a:pt x="25719" y="0"/>
                  </a:cubicBezTo>
                  <a:close/>
                </a:path>
              </a:pathLst>
            </a:custGeom>
            <a:gradFill>
              <a:gsLst>
                <a:gs pos="0">
                  <a:srgbClr val="EAD074"/>
                </a:gs>
                <a:gs pos="100000">
                  <a:srgbClr val="9D611F"/>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gradFill>
                  <a:gsLst>
                    <a:gs pos="0">
                      <a:srgbClr val="EAD074"/>
                    </a:gs>
                    <a:gs pos="100000">
                      <a:srgbClr val="9D611F"/>
                    </a:gs>
                  </a:gsLst>
                  <a:lin ang="2700000" scaled="1"/>
                </a:gradFill>
              </a:endParaRPr>
            </a:p>
          </p:txBody>
        </p:sp>
        <p:grpSp>
          <p:nvGrpSpPr>
            <p:cNvPr id="50" name="组合 49"/>
            <p:cNvGrpSpPr/>
            <p:nvPr/>
          </p:nvGrpSpPr>
          <p:grpSpPr>
            <a:xfrm>
              <a:off x="1491419" y="3416549"/>
              <a:ext cx="2338462" cy="1494928"/>
              <a:chOff x="6215620" y="1891581"/>
              <a:chExt cx="2338462" cy="1494928"/>
            </a:xfrm>
          </p:grpSpPr>
          <p:sp>
            <p:nvSpPr>
              <p:cNvPr id="51" name="矩形 50"/>
              <p:cNvSpPr/>
              <p:nvPr/>
            </p:nvSpPr>
            <p:spPr>
              <a:xfrm>
                <a:off x="6215620" y="2407780"/>
                <a:ext cx="2338462" cy="97872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gradFill>
                      <a:gsLst>
                        <a:gs pos="0">
                          <a:srgbClr val="EAD074"/>
                        </a:gs>
                        <a:gs pos="100000">
                          <a:srgbClr val="9D611F"/>
                        </a:gs>
                      </a:gsLst>
                      <a:lin ang="2700000" scaled="1"/>
                    </a:gradFill>
                  </a:rPr>
                  <a:t>用户可以在投影仪或者计算机上进行演示也可以将演示文稿打印出来</a:t>
                </a:r>
                <a:endParaRPr lang="zh-CN" altLang="en-US" sz="1600" dirty="0">
                  <a:gradFill>
                    <a:gsLst>
                      <a:gs pos="0">
                        <a:srgbClr val="EAD074"/>
                      </a:gs>
                      <a:gs pos="100000">
                        <a:srgbClr val="9D611F"/>
                      </a:gs>
                    </a:gsLst>
                    <a:lin ang="2700000" scaled="1"/>
                  </a:gradFill>
                </a:endParaRPr>
              </a:p>
            </p:txBody>
          </p:sp>
          <p:sp>
            <p:nvSpPr>
              <p:cNvPr id="52" name="矩形 51"/>
              <p:cNvSpPr/>
              <p:nvPr/>
            </p:nvSpPr>
            <p:spPr>
              <a:xfrm>
                <a:off x="6342658" y="1891581"/>
                <a:ext cx="2084387" cy="49731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400" b="1" dirty="0">
                    <a:gradFill>
                      <a:gsLst>
                        <a:gs pos="0">
                          <a:srgbClr val="EAD074"/>
                        </a:gs>
                        <a:gs pos="100000">
                          <a:srgbClr val="9D611F"/>
                        </a:gs>
                      </a:gsLst>
                      <a:lin ang="2700000" scaled="1"/>
                    </a:gradFill>
                  </a:rPr>
                  <a:t>热爱研究</a:t>
                </a:r>
                <a:endParaRPr lang="zh-CN" altLang="en-US" sz="2400" b="1" dirty="0">
                  <a:gradFill>
                    <a:gsLst>
                      <a:gs pos="0">
                        <a:srgbClr val="EAD074"/>
                      </a:gs>
                      <a:gs pos="100000">
                        <a:srgbClr val="9D611F"/>
                      </a:gs>
                    </a:gsLst>
                    <a:lin ang="2700000" scaled="1"/>
                  </a:gradFill>
                </a:endParaRPr>
              </a:p>
            </p:txBody>
          </p:sp>
        </p:grpSp>
      </p:grpSp>
      <p:grpSp>
        <p:nvGrpSpPr>
          <p:cNvPr id="63" name="组合 62"/>
          <p:cNvGrpSpPr/>
          <p:nvPr/>
        </p:nvGrpSpPr>
        <p:grpSpPr>
          <a:xfrm>
            <a:off x="4775200" y="2133600"/>
            <a:ext cx="2654300" cy="3311526"/>
            <a:chOff x="4775200" y="2133600"/>
            <a:chExt cx="2654300" cy="3311526"/>
          </a:xfrm>
        </p:grpSpPr>
        <p:sp>
          <p:nvSpPr>
            <p:cNvPr id="37" name="任意多边形 36"/>
            <p:cNvSpPr/>
            <p:nvPr/>
          </p:nvSpPr>
          <p:spPr>
            <a:xfrm>
              <a:off x="4775200" y="2133600"/>
              <a:ext cx="2654300" cy="3311526"/>
            </a:xfrm>
            <a:custGeom>
              <a:avLst/>
              <a:gdLst>
                <a:gd name="connsiteX0" fmla="*/ 0 w 2654300"/>
                <a:gd name="connsiteY0" fmla="*/ 2493963 h 3311526"/>
                <a:gd name="connsiteX1" fmla="*/ 67207 w 2654300"/>
                <a:gd name="connsiteY1" fmla="*/ 2493963 h 3311526"/>
                <a:gd name="connsiteX2" fmla="*/ 67207 w 2654300"/>
                <a:gd name="connsiteY2" fmla="*/ 3244319 h 3311526"/>
                <a:gd name="connsiteX3" fmla="*/ 2587093 w 2654300"/>
                <a:gd name="connsiteY3" fmla="*/ 3244319 h 3311526"/>
                <a:gd name="connsiteX4" fmla="*/ 2587093 w 2654300"/>
                <a:gd name="connsiteY4" fmla="*/ 2493963 h 3311526"/>
                <a:gd name="connsiteX5" fmla="*/ 2654300 w 2654300"/>
                <a:gd name="connsiteY5" fmla="*/ 2493963 h 3311526"/>
                <a:gd name="connsiteX6" fmla="*/ 2654300 w 2654300"/>
                <a:gd name="connsiteY6" fmla="*/ 3311526 h 3311526"/>
                <a:gd name="connsiteX7" fmla="*/ 0 w 2654300"/>
                <a:gd name="connsiteY7" fmla="*/ 3311526 h 3311526"/>
                <a:gd name="connsiteX8" fmla="*/ 0 w 2654300"/>
                <a:gd name="connsiteY8" fmla="*/ 0 h 3311526"/>
                <a:gd name="connsiteX9" fmla="*/ 2654300 w 2654300"/>
                <a:gd name="connsiteY9" fmla="*/ 0 h 3311526"/>
                <a:gd name="connsiteX10" fmla="*/ 2654300 w 2654300"/>
                <a:gd name="connsiteY10" fmla="*/ 817563 h 3311526"/>
                <a:gd name="connsiteX11" fmla="*/ 2587093 w 2654300"/>
                <a:gd name="connsiteY11" fmla="*/ 817563 h 3311526"/>
                <a:gd name="connsiteX12" fmla="*/ 2587093 w 2654300"/>
                <a:gd name="connsiteY12" fmla="*/ 67207 h 3311526"/>
                <a:gd name="connsiteX13" fmla="*/ 67207 w 2654300"/>
                <a:gd name="connsiteY13" fmla="*/ 67207 h 3311526"/>
                <a:gd name="connsiteX14" fmla="*/ 67207 w 2654300"/>
                <a:gd name="connsiteY14" fmla="*/ 817563 h 3311526"/>
                <a:gd name="connsiteX15" fmla="*/ 0 w 2654300"/>
                <a:gd name="connsiteY15" fmla="*/ 817563 h 331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54300" h="3311526">
                  <a:moveTo>
                    <a:pt x="0" y="2493963"/>
                  </a:moveTo>
                  <a:lnTo>
                    <a:pt x="67207" y="2493963"/>
                  </a:lnTo>
                  <a:lnTo>
                    <a:pt x="67207" y="3244319"/>
                  </a:lnTo>
                  <a:lnTo>
                    <a:pt x="2587093" y="3244319"/>
                  </a:lnTo>
                  <a:lnTo>
                    <a:pt x="2587093" y="2493963"/>
                  </a:lnTo>
                  <a:lnTo>
                    <a:pt x="2654300" y="2493963"/>
                  </a:lnTo>
                  <a:lnTo>
                    <a:pt x="2654300" y="3311526"/>
                  </a:lnTo>
                  <a:lnTo>
                    <a:pt x="0" y="3311526"/>
                  </a:lnTo>
                  <a:close/>
                  <a:moveTo>
                    <a:pt x="0" y="0"/>
                  </a:moveTo>
                  <a:lnTo>
                    <a:pt x="2654300" y="0"/>
                  </a:lnTo>
                  <a:lnTo>
                    <a:pt x="2654300" y="817563"/>
                  </a:lnTo>
                  <a:lnTo>
                    <a:pt x="2587093" y="817563"/>
                  </a:lnTo>
                  <a:lnTo>
                    <a:pt x="2587093" y="67207"/>
                  </a:lnTo>
                  <a:lnTo>
                    <a:pt x="67207" y="67207"/>
                  </a:lnTo>
                  <a:lnTo>
                    <a:pt x="67207" y="817563"/>
                  </a:lnTo>
                  <a:lnTo>
                    <a:pt x="0" y="817563"/>
                  </a:lnTo>
                  <a:close/>
                </a:path>
              </a:pathLst>
            </a:custGeom>
            <a:gradFill>
              <a:gsLst>
                <a:gs pos="0">
                  <a:srgbClr val="EAD074"/>
                </a:gs>
                <a:gs pos="100000">
                  <a:srgbClr val="9D611F"/>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EAD074"/>
                    </a:gs>
                    <a:gs pos="100000">
                      <a:srgbClr val="9D611F"/>
                    </a:gs>
                  </a:gsLst>
                  <a:lin ang="2700000" scaled="1"/>
                </a:gradFill>
              </a:endParaRPr>
            </a:p>
          </p:txBody>
        </p:sp>
        <p:sp>
          <p:nvSpPr>
            <p:cNvPr id="60" name="椭圆 39"/>
            <p:cNvSpPr/>
            <p:nvPr/>
          </p:nvSpPr>
          <p:spPr>
            <a:xfrm>
              <a:off x="5810250" y="2502284"/>
              <a:ext cx="584200" cy="583432"/>
            </a:xfrm>
            <a:custGeom>
              <a:avLst/>
              <a:gdLst>
                <a:gd name="connsiteX0" fmla="*/ 86413 w 591547"/>
                <a:gd name="connsiteY0" fmla="*/ 515758 h 590770"/>
                <a:gd name="connsiteX1" fmla="*/ 171919 w 591547"/>
                <a:gd name="connsiteY1" fmla="*/ 515758 h 590770"/>
                <a:gd name="connsiteX2" fmla="*/ 171919 w 591547"/>
                <a:gd name="connsiteY2" fmla="*/ 537523 h 590770"/>
                <a:gd name="connsiteX3" fmla="*/ 86413 w 591547"/>
                <a:gd name="connsiteY3" fmla="*/ 537523 h 590770"/>
                <a:gd name="connsiteX4" fmla="*/ 86413 w 591547"/>
                <a:gd name="connsiteY4" fmla="*/ 461733 h 590770"/>
                <a:gd name="connsiteX5" fmla="*/ 171919 w 591547"/>
                <a:gd name="connsiteY5" fmla="*/ 461733 h 590770"/>
                <a:gd name="connsiteX6" fmla="*/ 171919 w 591547"/>
                <a:gd name="connsiteY6" fmla="*/ 483498 h 590770"/>
                <a:gd name="connsiteX7" fmla="*/ 86413 w 591547"/>
                <a:gd name="connsiteY7" fmla="*/ 483498 h 590770"/>
                <a:gd name="connsiteX8" fmla="*/ 86413 w 591547"/>
                <a:gd name="connsiteY8" fmla="*/ 408616 h 590770"/>
                <a:gd name="connsiteX9" fmla="*/ 171919 w 591547"/>
                <a:gd name="connsiteY9" fmla="*/ 408616 h 590770"/>
                <a:gd name="connsiteX10" fmla="*/ 171919 w 591547"/>
                <a:gd name="connsiteY10" fmla="*/ 429474 h 590770"/>
                <a:gd name="connsiteX11" fmla="*/ 86413 w 591547"/>
                <a:gd name="connsiteY11" fmla="*/ 429474 h 590770"/>
                <a:gd name="connsiteX12" fmla="*/ 204177 w 591547"/>
                <a:gd name="connsiteY12" fmla="*/ 357041 h 590770"/>
                <a:gd name="connsiteX13" fmla="*/ 204177 w 591547"/>
                <a:gd name="connsiteY13" fmla="*/ 569815 h 590770"/>
                <a:gd name="connsiteX14" fmla="*/ 333300 w 591547"/>
                <a:gd name="connsiteY14" fmla="*/ 569815 h 590770"/>
                <a:gd name="connsiteX15" fmla="*/ 333300 w 591547"/>
                <a:gd name="connsiteY15" fmla="*/ 382026 h 590770"/>
                <a:gd name="connsiteX16" fmla="*/ 183194 w 591547"/>
                <a:gd name="connsiteY16" fmla="*/ 357041 h 590770"/>
                <a:gd name="connsiteX17" fmla="*/ 75053 w 591547"/>
                <a:gd name="connsiteY17" fmla="*/ 382026 h 590770"/>
                <a:gd name="connsiteX18" fmla="*/ 75053 w 591547"/>
                <a:gd name="connsiteY18" fmla="*/ 569815 h 590770"/>
                <a:gd name="connsiteX19" fmla="*/ 183194 w 591547"/>
                <a:gd name="connsiteY19" fmla="*/ 569815 h 590770"/>
                <a:gd name="connsiteX20" fmla="*/ 247709 w 591547"/>
                <a:gd name="connsiteY20" fmla="*/ 311838 h 590770"/>
                <a:gd name="connsiteX21" fmla="*/ 322851 w 591547"/>
                <a:gd name="connsiteY21" fmla="*/ 311838 h 590770"/>
                <a:gd name="connsiteX22" fmla="*/ 322851 w 591547"/>
                <a:gd name="connsiteY22" fmla="*/ 332826 h 590770"/>
                <a:gd name="connsiteX23" fmla="*/ 247709 w 591547"/>
                <a:gd name="connsiteY23" fmla="*/ 332826 h 590770"/>
                <a:gd name="connsiteX24" fmla="*/ 247709 w 591547"/>
                <a:gd name="connsiteY24" fmla="*/ 257944 h 590770"/>
                <a:gd name="connsiteX25" fmla="*/ 322851 w 591547"/>
                <a:gd name="connsiteY25" fmla="*/ 257944 h 590770"/>
                <a:gd name="connsiteX26" fmla="*/ 322851 w 591547"/>
                <a:gd name="connsiteY26" fmla="*/ 279580 h 590770"/>
                <a:gd name="connsiteX27" fmla="*/ 247709 w 591547"/>
                <a:gd name="connsiteY27" fmla="*/ 279580 h 590770"/>
                <a:gd name="connsiteX28" fmla="*/ 247709 w 591547"/>
                <a:gd name="connsiteY28" fmla="*/ 203919 h 590770"/>
                <a:gd name="connsiteX29" fmla="*/ 322851 w 591547"/>
                <a:gd name="connsiteY29" fmla="*/ 203919 h 590770"/>
                <a:gd name="connsiteX30" fmla="*/ 322851 w 591547"/>
                <a:gd name="connsiteY30" fmla="*/ 225684 h 590770"/>
                <a:gd name="connsiteX31" fmla="*/ 247709 w 591547"/>
                <a:gd name="connsiteY31" fmla="*/ 225684 h 590770"/>
                <a:gd name="connsiteX32" fmla="*/ 247709 w 591547"/>
                <a:gd name="connsiteY32" fmla="*/ 150672 h 590770"/>
                <a:gd name="connsiteX33" fmla="*/ 322851 w 591547"/>
                <a:gd name="connsiteY33" fmla="*/ 150672 h 590770"/>
                <a:gd name="connsiteX34" fmla="*/ 322851 w 591547"/>
                <a:gd name="connsiteY34" fmla="*/ 171660 h 590770"/>
                <a:gd name="connsiteX35" fmla="*/ 247709 w 591547"/>
                <a:gd name="connsiteY35" fmla="*/ 171660 h 590770"/>
                <a:gd name="connsiteX36" fmla="*/ 355090 w 591547"/>
                <a:gd name="connsiteY36" fmla="*/ 102357 h 590770"/>
                <a:gd name="connsiteX37" fmla="*/ 355090 w 591547"/>
                <a:gd name="connsiteY37" fmla="*/ 373160 h 590770"/>
                <a:gd name="connsiteX38" fmla="*/ 355090 w 591547"/>
                <a:gd name="connsiteY38" fmla="*/ 376384 h 590770"/>
                <a:gd name="connsiteX39" fmla="*/ 355090 w 591547"/>
                <a:gd name="connsiteY39" fmla="*/ 569815 h 590770"/>
                <a:gd name="connsiteX40" fmla="*/ 484213 w 591547"/>
                <a:gd name="connsiteY40" fmla="*/ 569815 h 590770"/>
                <a:gd name="connsiteX41" fmla="*/ 484213 w 591547"/>
                <a:gd name="connsiteY41" fmla="*/ 154744 h 590770"/>
                <a:gd name="connsiteX42" fmla="*/ 333300 w 591547"/>
                <a:gd name="connsiteY42" fmla="*/ 99939 h 590770"/>
                <a:gd name="connsiteX43" fmla="*/ 236458 w 591547"/>
                <a:gd name="connsiteY43" fmla="*/ 125730 h 590770"/>
                <a:gd name="connsiteX44" fmla="*/ 236458 w 591547"/>
                <a:gd name="connsiteY44" fmla="*/ 341728 h 590770"/>
                <a:gd name="connsiteX45" fmla="*/ 333300 w 591547"/>
                <a:gd name="connsiteY45" fmla="*/ 360265 h 590770"/>
                <a:gd name="connsiteX46" fmla="*/ 397862 w 591547"/>
                <a:gd name="connsiteY46" fmla="*/ 21761 h 590770"/>
                <a:gd name="connsiteX47" fmla="*/ 387371 w 591547"/>
                <a:gd name="connsiteY47" fmla="*/ 32238 h 590770"/>
                <a:gd name="connsiteX48" fmla="*/ 397862 w 591547"/>
                <a:gd name="connsiteY48" fmla="*/ 42716 h 590770"/>
                <a:gd name="connsiteX49" fmla="*/ 409160 w 591547"/>
                <a:gd name="connsiteY49" fmla="*/ 32238 h 590770"/>
                <a:gd name="connsiteX50" fmla="*/ 397862 w 591547"/>
                <a:gd name="connsiteY50" fmla="*/ 21761 h 590770"/>
                <a:gd name="connsiteX51" fmla="*/ 397862 w 591547"/>
                <a:gd name="connsiteY51" fmla="*/ 0 h 590770"/>
                <a:gd name="connsiteX52" fmla="*/ 430143 w 591547"/>
                <a:gd name="connsiteY52" fmla="*/ 32238 h 590770"/>
                <a:gd name="connsiteX53" fmla="*/ 409160 w 591547"/>
                <a:gd name="connsiteY53" fmla="*/ 62865 h 590770"/>
                <a:gd name="connsiteX54" fmla="*/ 409160 w 591547"/>
                <a:gd name="connsiteY54" fmla="*/ 100745 h 590770"/>
                <a:gd name="connsiteX55" fmla="*/ 498740 w 591547"/>
                <a:gd name="connsiteY55" fmla="*/ 137819 h 590770"/>
                <a:gd name="connsiteX56" fmla="*/ 506003 w 591547"/>
                <a:gd name="connsiteY56" fmla="*/ 147491 h 590770"/>
                <a:gd name="connsiteX57" fmla="*/ 506003 w 591547"/>
                <a:gd name="connsiteY57" fmla="*/ 569815 h 590770"/>
                <a:gd name="connsiteX58" fmla="*/ 591547 w 591547"/>
                <a:gd name="connsiteY58" fmla="*/ 569815 h 590770"/>
                <a:gd name="connsiteX59" fmla="*/ 591547 w 591547"/>
                <a:gd name="connsiteY59" fmla="*/ 590770 h 590770"/>
                <a:gd name="connsiteX60" fmla="*/ 494705 w 591547"/>
                <a:gd name="connsiteY60" fmla="*/ 590770 h 590770"/>
                <a:gd name="connsiteX61" fmla="*/ 344598 w 591547"/>
                <a:gd name="connsiteY61" fmla="*/ 590770 h 590770"/>
                <a:gd name="connsiteX62" fmla="*/ 193685 w 591547"/>
                <a:gd name="connsiteY62" fmla="*/ 590770 h 590770"/>
                <a:gd name="connsiteX63" fmla="*/ 64562 w 591547"/>
                <a:gd name="connsiteY63" fmla="*/ 590770 h 590770"/>
                <a:gd name="connsiteX64" fmla="*/ 0 w 591547"/>
                <a:gd name="connsiteY64" fmla="*/ 590770 h 590770"/>
                <a:gd name="connsiteX65" fmla="*/ 0 w 591547"/>
                <a:gd name="connsiteY65" fmla="*/ 569815 h 590770"/>
                <a:gd name="connsiteX66" fmla="*/ 54070 w 591547"/>
                <a:gd name="connsiteY66" fmla="*/ 569815 h 590770"/>
                <a:gd name="connsiteX67" fmla="*/ 54070 w 591547"/>
                <a:gd name="connsiteY67" fmla="*/ 373160 h 590770"/>
                <a:gd name="connsiteX68" fmla="*/ 62141 w 591547"/>
                <a:gd name="connsiteY68" fmla="*/ 362683 h 590770"/>
                <a:gd name="connsiteX69" fmla="*/ 191264 w 591547"/>
                <a:gd name="connsiteY69" fmla="*/ 333668 h 590770"/>
                <a:gd name="connsiteX70" fmla="*/ 195299 w 591547"/>
                <a:gd name="connsiteY70" fmla="*/ 333668 h 590770"/>
                <a:gd name="connsiteX71" fmla="*/ 196106 w 591547"/>
                <a:gd name="connsiteY71" fmla="*/ 333668 h 590770"/>
                <a:gd name="connsiteX72" fmla="*/ 215475 w 591547"/>
                <a:gd name="connsiteY72" fmla="*/ 336892 h 590770"/>
                <a:gd name="connsiteX73" fmla="*/ 215475 w 591547"/>
                <a:gd name="connsiteY73" fmla="*/ 116864 h 590770"/>
                <a:gd name="connsiteX74" fmla="*/ 223545 w 591547"/>
                <a:gd name="connsiteY74" fmla="*/ 106387 h 590770"/>
                <a:gd name="connsiteX75" fmla="*/ 341370 w 591547"/>
                <a:gd name="connsiteY75" fmla="*/ 75760 h 590770"/>
                <a:gd name="connsiteX76" fmla="*/ 342984 w 591547"/>
                <a:gd name="connsiteY76" fmla="*/ 75760 h 590770"/>
                <a:gd name="connsiteX77" fmla="*/ 345405 w 591547"/>
                <a:gd name="connsiteY77" fmla="*/ 75760 h 590770"/>
                <a:gd name="connsiteX78" fmla="*/ 347020 w 591547"/>
                <a:gd name="connsiteY78" fmla="*/ 75760 h 590770"/>
                <a:gd name="connsiteX79" fmla="*/ 348634 w 591547"/>
                <a:gd name="connsiteY79" fmla="*/ 75760 h 590770"/>
                <a:gd name="connsiteX80" fmla="*/ 387371 w 591547"/>
                <a:gd name="connsiteY80" fmla="*/ 91879 h 590770"/>
                <a:gd name="connsiteX81" fmla="*/ 387371 w 591547"/>
                <a:gd name="connsiteY81" fmla="*/ 62865 h 590770"/>
                <a:gd name="connsiteX82" fmla="*/ 365581 w 591547"/>
                <a:gd name="connsiteY82" fmla="*/ 32238 h 590770"/>
                <a:gd name="connsiteX83" fmla="*/ 397862 w 591547"/>
                <a:gd name="connsiteY83" fmla="*/ 0 h 59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91547" h="590770">
                  <a:moveTo>
                    <a:pt x="86413" y="515758"/>
                  </a:moveTo>
                  <a:lnTo>
                    <a:pt x="171919" y="515758"/>
                  </a:lnTo>
                  <a:lnTo>
                    <a:pt x="171919" y="537523"/>
                  </a:lnTo>
                  <a:lnTo>
                    <a:pt x="86413" y="537523"/>
                  </a:lnTo>
                  <a:close/>
                  <a:moveTo>
                    <a:pt x="86413" y="461733"/>
                  </a:moveTo>
                  <a:lnTo>
                    <a:pt x="171919" y="461733"/>
                  </a:lnTo>
                  <a:lnTo>
                    <a:pt x="171919" y="483498"/>
                  </a:lnTo>
                  <a:lnTo>
                    <a:pt x="86413" y="483498"/>
                  </a:lnTo>
                  <a:close/>
                  <a:moveTo>
                    <a:pt x="86413" y="408616"/>
                  </a:moveTo>
                  <a:lnTo>
                    <a:pt x="171919" y="408616"/>
                  </a:lnTo>
                  <a:lnTo>
                    <a:pt x="171919" y="429474"/>
                  </a:lnTo>
                  <a:lnTo>
                    <a:pt x="86413" y="429474"/>
                  </a:lnTo>
                  <a:close/>
                  <a:moveTo>
                    <a:pt x="204177" y="357041"/>
                  </a:moveTo>
                  <a:lnTo>
                    <a:pt x="204177" y="569815"/>
                  </a:lnTo>
                  <a:lnTo>
                    <a:pt x="333300" y="569815"/>
                  </a:lnTo>
                  <a:lnTo>
                    <a:pt x="333300" y="382026"/>
                  </a:lnTo>
                  <a:close/>
                  <a:moveTo>
                    <a:pt x="183194" y="357041"/>
                  </a:moveTo>
                  <a:lnTo>
                    <a:pt x="75053" y="382026"/>
                  </a:lnTo>
                  <a:lnTo>
                    <a:pt x="75053" y="569815"/>
                  </a:lnTo>
                  <a:lnTo>
                    <a:pt x="183194" y="569815"/>
                  </a:lnTo>
                  <a:close/>
                  <a:moveTo>
                    <a:pt x="247709" y="311838"/>
                  </a:moveTo>
                  <a:lnTo>
                    <a:pt x="322851" y="311838"/>
                  </a:lnTo>
                  <a:lnTo>
                    <a:pt x="322851" y="332826"/>
                  </a:lnTo>
                  <a:lnTo>
                    <a:pt x="247709" y="332826"/>
                  </a:lnTo>
                  <a:close/>
                  <a:moveTo>
                    <a:pt x="247709" y="257944"/>
                  </a:moveTo>
                  <a:lnTo>
                    <a:pt x="322851" y="257944"/>
                  </a:lnTo>
                  <a:lnTo>
                    <a:pt x="322851" y="279580"/>
                  </a:lnTo>
                  <a:lnTo>
                    <a:pt x="247709" y="279580"/>
                  </a:lnTo>
                  <a:close/>
                  <a:moveTo>
                    <a:pt x="247709" y="203919"/>
                  </a:moveTo>
                  <a:lnTo>
                    <a:pt x="322851" y="203919"/>
                  </a:lnTo>
                  <a:lnTo>
                    <a:pt x="322851" y="225684"/>
                  </a:lnTo>
                  <a:lnTo>
                    <a:pt x="247709" y="225684"/>
                  </a:lnTo>
                  <a:close/>
                  <a:moveTo>
                    <a:pt x="247709" y="150672"/>
                  </a:moveTo>
                  <a:lnTo>
                    <a:pt x="322851" y="150672"/>
                  </a:lnTo>
                  <a:lnTo>
                    <a:pt x="322851" y="171660"/>
                  </a:lnTo>
                  <a:lnTo>
                    <a:pt x="247709" y="171660"/>
                  </a:lnTo>
                  <a:close/>
                  <a:moveTo>
                    <a:pt x="355090" y="102357"/>
                  </a:moveTo>
                  <a:lnTo>
                    <a:pt x="355090" y="373160"/>
                  </a:lnTo>
                  <a:lnTo>
                    <a:pt x="355090" y="376384"/>
                  </a:lnTo>
                  <a:lnTo>
                    <a:pt x="355090" y="569815"/>
                  </a:lnTo>
                  <a:lnTo>
                    <a:pt x="484213" y="569815"/>
                  </a:lnTo>
                  <a:lnTo>
                    <a:pt x="484213" y="154744"/>
                  </a:lnTo>
                  <a:close/>
                  <a:moveTo>
                    <a:pt x="333300" y="99939"/>
                  </a:moveTo>
                  <a:lnTo>
                    <a:pt x="236458" y="125730"/>
                  </a:lnTo>
                  <a:lnTo>
                    <a:pt x="236458" y="341728"/>
                  </a:lnTo>
                  <a:lnTo>
                    <a:pt x="333300" y="360265"/>
                  </a:lnTo>
                  <a:close/>
                  <a:moveTo>
                    <a:pt x="397862" y="21761"/>
                  </a:moveTo>
                  <a:cubicBezTo>
                    <a:pt x="392213" y="21761"/>
                    <a:pt x="387371" y="26596"/>
                    <a:pt x="387371" y="32238"/>
                  </a:cubicBezTo>
                  <a:cubicBezTo>
                    <a:pt x="387371" y="37880"/>
                    <a:pt x="392213" y="42716"/>
                    <a:pt x="397862" y="42716"/>
                  </a:cubicBezTo>
                  <a:cubicBezTo>
                    <a:pt x="404318" y="42716"/>
                    <a:pt x="409160" y="37880"/>
                    <a:pt x="409160" y="32238"/>
                  </a:cubicBezTo>
                  <a:cubicBezTo>
                    <a:pt x="409160" y="26596"/>
                    <a:pt x="404318" y="21761"/>
                    <a:pt x="397862" y="21761"/>
                  </a:cubicBezTo>
                  <a:close/>
                  <a:moveTo>
                    <a:pt x="397862" y="0"/>
                  </a:moveTo>
                  <a:cubicBezTo>
                    <a:pt x="415616" y="0"/>
                    <a:pt x="430143" y="14507"/>
                    <a:pt x="430143" y="32238"/>
                  </a:cubicBezTo>
                  <a:cubicBezTo>
                    <a:pt x="430143" y="45940"/>
                    <a:pt x="421266" y="58029"/>
                    <a:pt x="409160" y="62865"/>
                  </a:cubicBezTo>
                  <a:lnTo>
                    <a:pt x="409160" y="100745"/>
                  </a:lnTo>
                  <a:lnTo>
                    <a:pt x="498740" y="137819"/>
                  </a:lnTo>
                  <a:cubicBezTo>
                    <a:pt x="502775" y="139431"/>
                    <a:pt x="506003" y="143461"/>
                    <a:pt x="506003" y="147491"/>
                  </a:cubicBezTo>
                  <a:lnTo>
                    <a:pt x="506003" y="569815"/>
                  </a:lnTo>
                  <a:lnTo>
                    <a:pt x="591547" y="569815"/>
                  </a:lnTo>
                  <a:lnTo>
                    <a:pt x="591547" y="590770"/>
                  </a:lnTo>
                  <a:lnTo>
                    <a:pt x="494705" y="590770"/>
                  </a:lnTo>
                  <a:lnTo>
                    <a:pt x="344598" y="590770"/>
                  </a:lnTo>
                  <a:lnTo>
                    <a:pt x="193685" y="590770"/>
                  </a:lnTo>
                  <a:lnTo>
                    <a:pt x="64562" y="590770"/>
                  </a:lnTo>
                  <a:lnTo>
                    <a:pt x="0" y="590770"/>
                  </a:lnTo>
                  <a:lnTo>
                    <a:pt x="0" y="569815"/>
                  </a:lnTo>
                  <a:lnTo>
                    <a:pt x="54070" y="569815"/>
                  </a:lnTo>
                  <a:lnTo>
                    <a:pt x="54070" y="373160"/>
                  </a:lnTo>
                  <a:cubicBezTo>
                    <a:pt x="54070" y="368324"/>
                    <a:pt x="57298" y="364294"/>
                    <a:pt x="62141" y="362683"/>
                  </a:cubicBezTo>
                  <a:lnTo>
                    <a:pt x="191264" y="333668"/>
                  </a:lnTo>
                  <a:cubicBezTo>
                    <a:pt x="192878" y="332862"/>
                    <a:pt x="194492" y="332862"/>
                    <a:pt x="195299" y="333668"/>
                  </a:cubicBezTo>
                  <a:cubicBezTo>
                    <a:pt x="196106" y="333668"/>
                    <a:pt x="196106" y="333668"/>
                    <a:pt x="196106" y="333668"/>
                  </a:cubicBezTo>
                  <a:lnTo>
                    <a:pt x="215475" y="336892"/>
                  </a:lnTo>
                  <a:lnTo>
                    <a:pt x="215475" y="116864"/>
                  </a:lnTo>
                  <a:cubicBezTo>
                    <a:pt x="215475" y="112028"/>
                    <a:pt x="218703" y="107999"/>
                    <a:pt x="223545" y="106387"/>
                  </a:cubicBezTo>
                  <a:lnTo>
                    <a:pt x="341370" y="75760"/>
                  </a:lnTo>
                  <a:cubicBezTo>
                    <a:pt x="342177" y="75760"/>
                    <a:pt x="342177" y="75760"/>
                    <a:pt x="342984" y="75760"/>
                  </a:cubicBezTo>
                  <a:cubicBezTo>
                    <a:pt x="343791" y="75760"/>
                    <a:pt x="344598" y="74954"/>
                    <a:pt x="345405" y="75760"/>
                  </a:cubicBezTo>
                  <a:cubicBezTo>
                    <a:pt x="346213" y="75760"/>
                    <a:pt x="347020" y="75760"/>
                    <a:pt x="347020" y="75760"/>
                  </a:cubicBezTo>
                  <a:cubicBezTo>
                    <a:pt x="347827" y="75760"/>
                    <a:pt x="347827" y="75760"/>
                    <a:pt x="348634" y="75760"/>
                  </a:cubicBezTo>
                  <a:lnTo>
                    <a:pt x="387371" y="91879"/>
                  </a:lnTo>
                  <a:lnTo>
                    <a:pt x="387371" y="62865"/>
                  </a:lnTo>
                  <a:cubicBezTo>
                    <a:pt x="375265" y="58029"/>
                    <a:pt x="365581" y="45940"/>
                    <a:pt x="365581" y="32238"/>
                  </a:cubicBezTo>
                  <a:cubicBezTo>
                    <a:pt x="365581" y="14507"/>
                    <a:pt x="380107" y="0"/>
                    <a:pt x="397862" y="0"/>
                  </a:cubicBezTo>
                  <a:close/>
                </a:path>
              </a:pathLst>
            </a:custGeom>
            <a:gradFill>
              <a:gsLst>
                <a:gs pos="0">
                  <a:srgbClr val="EAD074"/>
                </a:gs>
                <a:gs pos="100000">
                  <a:srgbClr val="9D611F"/>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gradFill>
                  <a:gsLst>
                    <a:gs pos="0">
                      <a:srgbClr val="EAD074"/>
                    </a:gs>
                    <a:gs pos="100000">
                      <a:srgbClr val="9D611F"/>
                    </a:gs>
                  </a:gsLst>
                  <a:lin ang="2700000" scaled="1"/>
                </a:gradFill>
              </a:endParaRPr>
            </a:p>
          </p:txBody>
        </p:sp>
        <p:grpSp>
          <p:nvGrpSpPr>
            <p:cNvPr id="53" name="组合 52"/>
            <p:cNvGrpSpPr/>
            <p:nvPr/>
          </p:nvGrpSpPr>
          <p:grpSpPr>
            <a:xfrm>
              <a:off x="4933119" y="3416549"/>
              <a:ext cx="2338462" cy="1494928"/>
              <a:chOff x="6215620" y="1891581"/>
              <a:chExt cx="2338462" cy="1494928"/>
            </a:xfrm>
          </p:grpSpPr>
          <p:sp>
            <p:nvSpPr>
              <p:cNvPr id="54" name="矩形 53"/>
              <p:cNvSpPr/>
              <p:nvPr/>
            </p:nvSpPr>
            <p:spPr>
              <a:xfrm>
                <a:off x="6215620" y="2407780"/>
                <a:ext cx="2338462" cy="97872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gradFill>
                      <a:gsLst>
                        <a:gs pos="0">
                          <a:srgbClr val="EAD074"/>
                        </a:gs>
                        <a:gs pos="100000">
                          <a:srgbClr val="9D611F"/>
                        </a:gs>
                      </a:gsLst>
                      <a:lin ang="2700000" scaled="1"/>
                    </a:gradFill>
                  </a:rPr>
                  <a:t>用户可以在投影仪或者计算机上进行演示也可以将演示文稿打印出来</a:t>
                </a:r>
                <a:endParaRPr lang="zh-CN" altLang="en-US" sz="1600" dirty="0">
                  <a:gradFill>
                    <a:gsLst>
                      <a:gs pos="0">
                        <a:srgbClr val="EAD074"/>
                      </a:gs>
                      <a:gs pos="100000">
                        <a:srgbClr val="9D611F"/>
                      </a:gs>
                    </a:gsLst>
                    <a:lin ang="2700000" scaled="1"/>
                  </a:gradFill>
                </a:endParaRPr>
              </a:p>
            </p:txBody>
          </p:sp>
          <p:sp>
            <p:nvSpPr>
              <p:cNvPr id="55" name="矩形 54"/>
              <p:cNvSpPr/>
              <p:nvPr/>
            </p:nvSpPr>
            <p:spPr>
              <a:xfrm>
                <a:off x="6342658" y="1891581"/>
                <a:ext cx="2084387" cy="49731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400" b="1" dirty="0">
                    <a:gradFill>
                      <a:gsLst>
                        <a:gs pos="0">
                          <a:srgbClr val="EAD074"/>
                        </a:gs>
                        <a:gs pos="100000">
                          <a:srgbClr val="9D611F"/>
                        </a:gs>
                      </a:gsLst>
                      <a:lin ang="2700000" scaled="1"/>
                    </a:gradFill>
                  </a:rPr>
                  <a:t>热爱读书</a:t>
                </a:r>
                <a:endParaRPr lang="zh-CN" altLang="en-US" sz="2400" b="1" dirty="0">
                  <a:gradFill>
                    <a:gsLst>
                      <a:gs pos="0">
                        <a:srgbClr val="EAD074"/>
                      </a:gs>
                      <a:gs pos="100000">
                        <a:srgbClr val="9D611F"/>
                      </a:gs>
                    </a:gsLst>
                    <a:lin ang="2700000" scaled="1"/>
                  </a:gradFill>
                </a:endParaRPr>
              </a:p>
            </p:txBody>
          </p:sp>
        </p:grpSp>
      </p:grpSp>
      <p:grpSp>
        <p:nvGrpSpPr>
          <p:cNvPr id="64" name="组合 63"/>
          <p:cNvGrpSpPr/>
          <p:nvPr/>
        </p:nvGrpSpPr>
        <p:grpSpPr>
          <a:xfrm>
            <a:off x="8216900" y="2133600"/>
            <a:ext cx="2654300" cy="3311526"/>
            <a:chOff x="8216900" y="2133600"/>
            <a:chExt cx="2654300" cy="3311526"/>
          </a:xfrm>
        </p:grpSpPr>
        <p:sp>
          <p:nvSpPr>
            <p:cNvPr id="38" name="任意多边形 37"/>
            <p:cNvSpPr/>
            <p:nvPr/>
          </p:nvSpPr>
          <p:spPr>
            <a:xfrm>
              <a:off x="8216900" y="2133600"/>
              <a:ext cx="2654300" cy="3311526"/>
            </a:xfrm>
            <a:custGeom>
              <a:avLst/>
              <a:gdLst>
                <a:gd name="connsiteX0" fmla="*/ 0 w 2654300"/>
                <a:gd name="connsiteY0" fmla="*/ 2493963 h 3311526"/>
                <a:gd name="connsiteX1" fmla="*/ 67207 w 2654300"/>
                <a:gd name="connsiteY1" fmla="*/ 2493963 h 3311526"/>
                <a:gd name="connsiteX2" fmla="*/ 67207 w 2654300"/>
                <a:gd name="connsiteY2" fmla="*/ 3244319 h 3311526"/>
                <a:gd name="connsiteX3" fmla="*/ 2587093 w 2654300"/>
                <a:gd name="connsiteY3" fmla="*/ 3244319 h 3311526"/>
                <a:gd name="connsiteX4" fmla="*/ 2587093 w 2654300"/>
                <a:gd name="connsiteY4" fmla="*/ 2493963 h 3311526"/>
                <a:gd name="connsiteX5" fmla="*/ 2654300 w 2654300"/>
                <a:gd name="connsiteY5" fmla="*/ 2493963 h 3311526"/>
                <a:gd name="connsiteX6" fmla="*/ 2654300 w 2654300"/>
                <a:gd name="connsiteY6" fmla="*/ 3311526 h 3311526"/>
                <a:gd name="connsiteX7" fmla="*/ 0 w 2654300"/>
                <a:gd name="connsiteY7" fmla="*/ 3311526 h 3311526"/>
                <a:gd name="connsiteX8" fmla="*/ 0 w 2654300"/>
                <a:gd name="connsiteY8" fmla="*/ 0 h 3311526"/>
                <a:gd name="connsiteX9" fmla="*/ 2654300 w 2654300"/>
                <a:gd name="connsiteY9" fmla="*/ 0 h 3311526"/>
                <a:gd name="connsiteX10" fmla="*/ 2654300 w 2654300"/>
                <a:gd name="connsiteY10" fmla="*/ 817563 h 3311526"/>
                <a:gd name="connsiteX11" fmla="*/ 2587093 w 2654300"/>
                <a:gd name="connsiteY11" fmla="*/ 817563 h 3311526"/>
                <a:gd name="connsiteX12" fmla="*/ 2587093 w 2654300"/>
                <a:gd name="connsiteY12" fmla="*/ 67207 h 3311526"/>
                <a:gd name="connsiteX13" fmla="*/ 67207 w 2654300"/>
                <a:gd name="connsiteY13" fmla="*/ 67207 h 3311526"/>
                <a:gd name="connsiteX14" fmla="*/ 67207 w 2654300"/>
                <a:gd name="connsiteY14" fmla="*/ 817563 h 3311526"/>
                <a:gd name="connsiteX15" fmla="*/ 0 w 2654300"/>
                <a:gd name="connsiteY15" fmla="*/ 817563 h 331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54300" h="3311526">
                  <a:moveTo>
                    <a:pt x="0" y="2493963"/>
                  </a:moveTo>
                  <a:lnTo>
                    <a:pt x="67207" y="2493963"/>
                  </a:lnTo>
                  <a:lnTo>
                    <a:pt x="67207" y="3244319"/>
                  </a:lnTo>
                  <a:lnTo>
                    <a:pt x="2587093" y="3244319"/>
                  </a:lnTo>
                  <a:lnTo>
                    <a:pt x="2587093" y="2493963"/>
                  </a:lnTo>
                  <a:lnTo>
                    <a:pt x="2654300" y="2493963"/>
                  </a:lnTo>
                  <a:lnTo>
                    <a:pt x="2654300" y="3311526"/>
                  </a:lnTo>
                  <a:lnTo>
                    <a:pt x="0" y="3311526"/>
                  </a:lnTo>
                  <a:close/>
                  <a:moveTo>
                    <a:pt x="0" y="0"/>
                  </a:moveTo>
                  <a:lnTo>
                    <a:pt x="2654300" y="0"/>
                  </a:lnTo>
                  <a:lnTo>
                    <a:pt x="2654300" y="817563"/>
                  </a:lnTo>
                  <a:lnTo>
                    <a:pt x="2587093" y="817563"/>
                  </a:lnTo>
                  <a:lnTo>
                    <a:pt x="2587093" y="67207"/>
                  </a:lnTo>
                  <a:lnTo>
                    <a:pt x="67207" y="67207"/>
                  </a:lnTo>
                  <a:lnTo>
                    <a:pt x="67207" y="817563"/>
                  </a:lnTo>
                  <a:lnTo>
                    <a:pt x="0" y="817563"/>
                  </a:lnTo>
                  <a:close/>
                </a:path>
              </a:pathLst>
            </a:custGeom>
            <a:gradFill>
              <a:gsLst>
                <a:gs pos="0">
                  <a:srgbClr val="EAD074"/>
                </a:gs>
                <a:gs pos="100000">
                  <a:srgbClr val="9D611F"/>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EAD074"/>
                    </a:gs>
                    <a:gs pos="100000">
                      <a:srgbClr val="9D611F"/>
                    </a:gs>
                  </a:gsLst>
                  <a:lin ang="2700000" scaled="1"/>
                </a:gradFill>
              </a:endParaRPr>
            </a:p>
          </p:txBody>
        </p:sp>
        <p:sp>
          <p:nvSpPr>
            <p:cNvPr id="61" name="椭圆 40"/>
            <p:cNvSpPr/>
            <p:nvPr/>
          </p:nvSpPr>
          <p:spPr>
            <a:xfrm>
              <a:off x="9251950" y="2502348"/>
              <a:ext cx="584200" cy="583304"/>
            </a:xfrm>
            <a:custGeom>
              <a:avLst/>
              <a:gdLst>
                <a:gd name="connsiteX0" fmla="*/ 325000 h 606722"/>
                <a:gd name="connsiteY0" fmla="*/ 325000 h 606722"/>
                <a:gd name="connsiteX1" fmla="*/ 325000 h 606722"/>
                <a:gd name="connsiteY1" fmla="*/ 325000 h 606722"/>
                <a:gd name="connsiteX2" fmla="*/ 325000 h 606722"/>
                <a:gd name="connsiteY2" fmla="*/ 325000 h 606722"/>
                <a:gd name="connsiteX3" fmla="*/ 325000 h 606722"/>
                <a:gd name="connsiteY3" fmla="*/ 325000 h 606722"/>
                <a:gd name="connsiteX4" fmla="*/ 325000 h 606722"/>
                <a:gd name="connsiteY4" fmla="*/ 325000 h 606722"/>
                <a:gd name="connsiteX5" fmla="*/ 325000 h 606722"/>
                <a:gd name="connsiteY5" fmla="*/ 325000 h 606722"/>
                <a:gd name="connsiteX6" fmla="*/ 325000 h 606722"/>
                <a:gd name="connsiteY6" fmla="*/ 325000 h 606722"/>
                <a:gd name="connsiteX7" fmla="*/ 325000 h 606722"/>
                <a:gd name="connsiteY7" fmla="*/ 325000 h 606722"/>
                <a:gd name="connsiteX8" fmla="*/ 325000 h 606722"/>
                <a:gd name="connsiteY8" fmla="*/ 325000 h 606722"/>
                <a:gd name="connsiteX9" fmla="*/ 325000 h 606722"/>
                <a:gd name="connsiteY9" fmla="*/ 325000 h 606722"/>
                <a:gd name="connsiteX10" fmla="*/ 325000 h 606722"/>
                <a:gd name="connsiteY10" fmla="*/ 325000 h 606722"/>
                <a:gd name="connsiteX11" fmla="*/ 325000 h 606722"/>
                <a:gd name="connsiteY11" fmla="*/ 325000 h 606722"/>
                <a:gd name="connsiteX12" fmla="*/ 325000 h 606722"/>
                <a:gd name="connsiteY12" fmla="*/ 325000 h 606722"/>
                <a:gd name="connsiteX13" fmla="*/ 325000 h 606722"/>
                <a:gd name="connsiteY13" fmla="*/ 325000 h 606722"/>
                <a:gd name="connsiteX14" fmla="*/ 325000 h 606722"/>
                <a:gd name="connsiteY14" fmla="*/ 325000 h 606722"/>
                <a:gd name="connsiteX15" fmla="*/ 325000 h 606722"/>
                <a:gd name="connsiteY15" fmla="*/ 325000 h 606722"/>
                <a:gd name="connsiteX16" fmla="*/ 325000 h 606722"/>
                <a:gd name="connsiteY16" fmla="*/ 325000 h 606722"/>
                <a:gd name="connsiteX17" fmla="*/ 325000 h 606722"/>
                <a:gd name="connsiteY17" fmla="*/ 325000 h 606722"/>
                <a:gd name="connsiteX18" fmla="*/ 325000 h 606722"/>
                <a:gd name="connsiteY18" fmla="*/ 325000 h 606722"/>
                <a:gd name="connsiteX19" fmla="*/ 325000 h 606722"/>
                <a:gd name="connsiteY19" fmla="*/ 325000 h 606722"/>
                <a:gd name="connsiteX20" fmla="*/ 325000 h 606722"/>
                <a:gd name="connsiteY20" fmla="*/ 325000 h 606722"/>
                <a:gd name="connsiteX21" fmla="*/ 325000 h 606722"/>
                <a:gd name="connsiteY21" fmla="*/ 325000 h 606722"/>
                <a:gd name="connsiteX22" fmla="*/ 325000 h 606722"/>
                <a:gd name="connsiteY22" fmla="*/ 325000 h 606722"/>
                <a:gd name="connsiteX23" fmla="*/ 325000 h 606722"/>
                <a:gd name="connsiteY23" fmla="*/ 325000 h 606722"/>
                <a:gd name="connsiteX24" fmla="*/ 325000 h 606722"/>
                <a:gd name="connsiteY24" fmla="*/ 325000 h 606722"/>
                <a:gd name="connsiteX25" fmla="*/ 325000 h 606722"/>
                <a:gd name="connsiteY25" fmla="*/ 325000 h 606722"/>
                <a:gd name="connsiteX26" fmla="*/ 325000 h 606722"/>
                <a:gd name="connsiteY26" fmla="*/ 325000 h 606722"/>
                <a:gd name="connsiteX27" fmla="*/ 325000 h 606722"/>
                <a:gd name="connsiteY27" fmla="*/ 325000 h 606722"/>
                <a:gd name="connsiteX28" fmla="*/ 325000 h 606722"/>
                <a:gd name="connsiteY28" fmla="*/ 325000 h 606722"/>
                <a:gd name="connsiteX29" fmla="*/ 325000 h 606722"/>
                <a:gd name="connsiteY29" fmla="*/ 325000 h 606722"/>
                <a:gd name="connsiteX30" fmla="*/ 325000 h 606722"/>
                <a:gd name="connsiteY30" fmla="*/ 325000 h 606722"/>
                <a:gd name="connsiteX31" fmla="*/ 325000 h 606722"/>
                <a:gd name="connsiteY31" fmla="*/ 325000 h 606722"/>
                <a:gd name="connsiteX32" fmla="*/ 325000 h 606722"/>
                <a:gd name="connsiteY32" fmla="*/ 325000 h 606722"/>
                <a:gd name="connsiteX33" fmla="*/ 325000 h 606722"/>
                <a:gd name="connsiteY33" fmla="*/ 325000 h 606722"/>
                <a:gd name="connsiteX34" fmla="*/ 325000 h 606722"/>
                <a:gd name="connsiteY34" fmla="*/ 325000 h 606722"/>
                <a:gd name="connsiteX35" fmla="*/ 325000 h 606722"/>
                <a:gd name="connsiteY35" fmla="*/ 325000 h 606722"/>
                <a:gd name="connsiteX36" fmla="*/ 325000 h 606722"/>
                <a:gd name="connsiteY36" fmla="*/ 325000 h 606722"/>
                <a:gd name="connsiteX37" fmla="*/ 325000 h 606722"/>
                <a:gd name="connsiteY37" fmla="*/ 325000 h 606722"/>
                <a:gd name="connsiteX38" fmla="*/ 325000 h 606722"/>
                <a:gd name="connsiteY38" fmla="*/ 325000 h 606722"/>
                <a:gd name="connsiteX39" fmla="*/ 325000 h 606722"/>
                <a:gd name="connsiteY39" fmla="*/ 325000 h 606722"/>
                <a:gd name="connsiteX40" fmla="*/ 325000 h 606722"/>
                <a:gd name="connsiteY40" fmla="*/ 325000 h 606722"/>
                <a:gd name="connsiteX41" fmla="*/ 325000 h 606722"/>
                <a:gd name="connsiteY41" fmla="*/ 325000 h 606722"/>
                <a:gd name="connsiteX42" fmla="*/ 325000 h 606722"/>
                <a:gd name="connsiteY42" fmla="*/ 325000 h 606722"/>
                <a:gd name="connsiteX43" fmla="*/ 325000 h 606722"/>
                <a:gd name="connsiteY43" fmla="*/ 325000 h 606722"/>
                <a:gd name="connsiteX44" fmla="*/ 325000 h 606722"/>
                <a:gd name="connsiteY44" fmla="*/ 325000 h 606722"/>
                <a:gd name="connsiteX45" fmla="*/ 325000 h 606722"/>
                <a:gd name="connsiteY45" fmla="*/ 325000 h 606722"/>
                <a:gd name="connsiteX46" fmla="*/ 325000 h 606722"/>
                <a:gd name="connsiteY46" fmla="*/ 325000 h 606722"/>
                <a:gd name="connsiteX47" fmla="*/ 325000 h 606722"/>
                <a:gd name="connsiteY47" fmla="*/ 325000 h 606722"/>
                <a:gd name="connsiteX48" fmla="*/ 325000 h 606722"/>
                <a:gd name="connsiteY48" fmla="*/ 325000 h 606722"/>
                <a:gd name="connsiteX49" fmla="*/ 325000 h 606722"/>
                <a:gd name="connsiteY49" fmla="*/ 325000 h 606722"/>
                <a:gd name="connsiteX50" fmla="*/ 325000 h 606722"/>
                <a:gd name="connsiteY50" fmla="*/ 325000 h 606722"/>
                <a:gd name="connsiteX51" fmla="*/ 325000 h 606722"/>
                <a:gd name="connsiteY51" fmla="*/ 325000 h 606722"/>
                <a:gd name="connsiteX52" fmla="*/ 325000 h 606722"/>
                <a:gd name="connsiteY52" fmla="*/ 325000 h 606722"/>
                <a:gd name="connsiteX53" fmla="*/ 325000 h 606722"/>
                <a:gd name="connsiteY53" fmla="*/ 325000 h 606722"/>
                <a:gd name="connsiteX54" fmla="*/ 325000 h 606722"/>
                <a:gd name="connsiteY54" fmla="*/ 325000 h 606722"/>
                <a:gd name="connsiteX55" fmla="*/ 325000 h 606722"/>
                <a:gd name="connsiteY55" fmla="*/ 325000 h 606722"/>
                <a:gd name="connsiteX56" fmla="*/ 325000 h 606722"/>
                <a:gd name="connsiteY56" fmla="*/ 325000 h 606722"/>
                <a:gd name="connsiteX57" fmla="*/ 325000 h 606722"/>
                <a:gd name="connsiteY57" fmla="*/ 325000 h 606722"/>
                <a:gd name="connsiteX58" fmla="*/ 325000 h 606722"/>
                <a:gd name="connsiteY58" fmla="*/ 325000 h 606722"/>
                <a:gd name="connsiteX59" fmla="*/ 325000 h 606722"/>
                <a:gd name="connsiteY59" fmla="*/ 325000 h 606722"/>
                <a:gd name="connsiteX60" fmla="*/ 325000 h 606722"/>
                <a:gd name="connsiteY60" fmla="*/ 325000 h 606722"/>
                <a:gd name="connsiteX61" fmla="*/ 325000 h 606722"/>
                <a:gd name="connsiteY61" fmla="*/ 325000 h 606722"/>
                <a:gd name="connsiteX62" fmla="*/ 325000 h 606722"/>
                <a:gd name="connsiteY62" fmla="*/ 325000 h 606722"/>
                <a:gd name="connsiteX63" fmla="*/ 325000 h 606722"/>
                <a:gd name="connsiteY63" fmla="*/ 325000 h 606722"/>
                <a:gd name="connsiteX64" fmla="*/ 325000 h 606722"/>
                <a:gd name="connsiteY64" fmla="*/ 325000 h 606722"/>
                <a:gd name="connsiteX65" fmla="*/ 325000 h 606722"/>
                <a:gd name="connsiteY65" fmla="*/ 325000 h 606722"/>
                <a:gd name="connsiteX66" fmla="*/ 325000 h 606722"/>
                <a:gd name="connsiteY66" fmla="*/ 325000 h 606722"/>
                <a:gd name="connsiteX67" fmla="*/ 325000 h 606722"/>
                <a:gd name="connsiteY67" fmla="*/ 32500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07535" h="606604">
                  <a:moveTo>
                    <a:pt x="394900" y="353768"/>
                  </a:moveTo>
                  <a:cubicBezTo>
                    <a:pt x="400507" y="353768"/>
                    <a:pt x="405045" y="358301"/>
                    <a:pt x="405045" y="363900"/>
                  </a:cubicBezTo>
                  <a:lnTo>
                    <a:pt x="405045" y="515616"/>
                  </a:lnTo>
                  <a:cubicBezTo>
                    <a:pt x="405045" y="543435"/>
                    <a:pt x="382353" y="566099"/>
                    <a:pt x="354410" y="566099"/>
                  </a:cubicBezTo>
                  <a:lnTo>
                    <a:pt x="212649" y="566099"/>
                  </a:lnTo>
                  <a:cubicBezTo>
                    <a:pt x="207131" y="566099"/>
                    <a:pt x="202593" y="561566"/>
                    <a:pt x="202593" y="556056"/>
                  </a:cubicBezTo>
                  <a:cubicBezTo>
                    <a:pt x="202593" y="550457"/>
                    <a:pt x="207131" y="545924"/>
                    <a:pt x="212649" y="545924"/>
                  </a:cubicBezTo>
                  <a:lnTo>
                    <a:pt x="354410" y="545924"/>
                  </a:lnTo>
                  <a:cubicBezTo>
                    <a:pt x="371140" y="545924"/>
                    <a:pt x="384845" y="532325"/>
                    <a:pt x="384845" y="515616"/>
                  </a:cubicBezTo>
                  <a:lnTo>
                    <a:pt x="384845" y="363900"/>
                  </a:lnTo>
                  <a:cubicBezTo>
                    <a:pt x="384845" y="358301"/>
                    <a:pt x="389294" y="353768"/>
                    <a:pt x="394900" y="353768"/>
                  </a:cubicBezTo>
                  <a:close/>
                  <a:moveTo>
                    <a:pt x="131640" y="262739"/>
                  </a:moveTo>
                  <a:cubicBezTo>
                    <a:pt x="137236" y="262739"/>
                    <a:pt x="141766" y="267271"/>
                    <a:pt x="141766" y="272870"/>
                  </a:cubicBezTo>
                  <a:lnTo>
                    <a:pt x="141766" y="333565"/>
                  </a:lnTo>
                  <a:cubicBezTo>
                    <a:pt x="141766" y="339075"/>
                    <a:pt x="137236" y="343607"/>
                    <a:pt x="131640" y="343607"/>
                  </a:cubicBezTo>
                  <a:cubicBezTo>
                    <a:pt x="126044" y="343607"/>
                    <a:pt x="121514" y="339075"/>
                    <a:pt x="121514" y="333565"/>
                  </a:cubicBezTo>
                  <a:lnTo>
                    <a:pt x="121514" y="272870"/>
                  </a:lnTo>
                  <a:cubicBezTo>
                    <a:pt x="121514" y="267271"/>
                    <a:pt x="126044" y="262739"/>
                    <a:pt x="131640" y="262739"/>
                  </a:cubicBezTo>
                  <a:close/>
                  <a:moveTo>
                    <a:pt x="489057" y="194973"/>
                  </a:moveTo>
                  <a:cubicBezTo>
                    <a:pt x="492973" y="190974"/>
                    <a:pt x="499381" y="190974"/>
                    <a:pt x="503386" y="194973"/>
                  </a:cubicBezTo>
                  <a:lnTo>
                    <a:pt x="604576" y="296095"/>
                  </a:lnTo>
                  <a:cubicBezTo>
                    <a:pt x="605555" y="296983"/>
                    <a:pt x="606267" y="298138"/>
                    <a:pt x="606801" y="299383"/>
                  </a:cubicBezTo>
                  <a:cubicBezTo>
                    <a:pt x="607780" y="301871"/>
                    <a:pt x="607780" y="304625"/>
                    <a:pt x="606801" y="307113"/>
                  </a:cubicBezTo>
                  <a:cubicBezTo>
                    <a:pt x="606267" y="308357"/>
                    <a:pt x="605555" y="309424"/>
                    <a:pt x="604576" y="310401"/>
                  </a:cubicBezTo>
                  <a:lnTo>
                    <a:pt x="503386" y="411434"/>
                  </a:lnTo>
                  <a:cubicBezTo>
                    <a:pt x="501339" y="413478"/>
                    <a:pt x="498758" y="414455"/>
                    <a:pt x="496177" y="414455"/>
                  </a:cubicBezTo>
                  <a:cubicBezTo>
                    <a:pt x="493596" y="414455"/>
                    <a:pt x="491015" y="413478"/>
                    <a:pt x="489057" y="411434"/>
                  </a:cubicBezTo>
                  <a:cubicBezTo>
                    <a:pt x="485052" y="407524"/>
                    <a:pt x="485052" y="401126"/>
                    <a:pt x="489057" y="397217"/>
                  </a:cubicBezTo>
                  <a:lnTo>
                    <a:pt x="572982" y="313333"/>
                  </a:lnTo>
                  <a:lnTo>
                    <a:pt x="232921" y="313333"/>
                  </a:lnTo>
                  <a:cubicBezTo>
                    <a:pt x="227314" y="313333"/>
                    <a:pt x="222775" y="308802"/>
                    <a:pt x="222775" y="303203"/>
                  </a:cubicBezTo>
                  <a:cubicBezTo>
                    <a:pt x="222775" y="297605"/>
                    <a:pt x="227314" y="293074"/>
                    <a:pt x="232921" y="293074"/>
                  </a:cubicBezTo>
                  <a:lnTo>
                    <a:pt x="572982" y="293074"/>
                  </a:lnTo>
                  <a:lnTo>
                    <a:pt x="489057" y="209279"/>
                  </a:lnTo>
                  <a:cubicBezTo>
                    <a:pt x="485052" y="205281"/>
                    <a:pt x="485052" y="198883"/>
                    <a:pt x="489057" y="194973"/>
                  </a:cubicBezTo>
                  <a:close/>
                  <a:moveTo>
                    <a:pt x="211398" y="40317"/>
                  </a:moveTo>
                  <a:lnTo>
                    <a:pt x="354409" y="40317"/>
                  </a:lnTo>
                  <a:cubicBezTo>
                    <a:pt x="382353" y="40317"/>
                    <a:pt x="405046" y="62981"/>
                    <a:pt x="405046" y="90889"/>
                  </a:cubicBezTo>
                  <a:lnTo>
                    <a:pt x="405046" y="242605"/>
                  </a:lnTo>
                  <a:cubicBezTo>
                    <a:pt x="405046" y="248115"/>
                    <a:pt x="400508" y="252648"/>
                    <a:pt x="394901" y="252648"/>
                  </a:cubicBezTo>
                  <a:cubicBezTo>
                    <a:pt x="389295" y="252648"/>
                    <a:pt x="384845" y="248115"/>
                    <a:pt x="384845" y="242605"/>
                  </a:cubicBezTo>
                  <a:lnTo>
                    <a:pt x="384845" y="90889"/>
                  </a:lnTo>
                  <a:cubicBezTo>
                    <a:pt x="384845" y="74180"/>
                    <a:pt x="371140" y="60581"/>
                    <a:pt x="354409" y="60581"/>
                  </a:cubicBezTo>
                  <a:lnTo>
                    <a:pt x="211398" y="60581"/>
                  </a:lnTo>
                  <a:cubicBezTo>
                    <a:pt x="205791" y="60581"/>
                    <a:pt x="201253" y="56048"/>
                    <a:pt x="201253" y="50449"/>
                  </a:cubicBezTo>
                  <a:cubicBezTo>
                    <a:pt x="201253" y="44850"/>
                    <a:pt x="205791" y="40317"/>
                    <a:pt x="211398" y="40317"/>
                  </a:cubicBezTo>
                  <a:close/>
                  <a:moveTo>
                    <a:pt x="147115" y="20146"/>
                  </a:moveTo>
                  <a:cubicBezTo>
                    <a:pt x="144890" y="20146"/>
                    <a:pt x="142576" y="20590"/>
                    <a:pt x="140084" y="21568"/>
                  </a:cubicBezTo>
                  <a:lnTo>
                    <a:pt x="44232" y="59782"/>
                  </a:lnTo>
                  <a:cubicBezTo>
                    <a:pt x="24919" y="66981"/>
                    <a:pt x="20292" y="73024"/>
                    <a:pt x="20292" y="90887"/>
                  </a:cubicBezTo>
                  <a:lnTo>
                    <a:pt x="20292" y="515689"/>
                  </a:lnTo>
                  <a:cubicBezTo>
                    <a:pt x="20292" y="533464"/>
                    <a:pt x="24919" y="539596"/>
                    <a:pt x="44054" y="546616"/>
                  </a:cubicBezTo>
                  <a:lnTo>
                    <a:pt x="140262" y="585098"/>
                  </a:lnTo>
                  <a:cubicBezTo>
                    <a:pt x="142576" y="585897"/>
                    <a:pt x="144890" y="586431"/>
                    <a:pt x="147115" y="586431"/>
                  </a:cubicBezTo>
                  <a:cubicBezTo>
                    <a:pt x="156015" y="586431"/>
                    <a:pt x="161978" y="578254"/>
                    <a:pt x="161978" y="566257"/>
                  </a:cubicBezTo>
                  <a:lnTo>
                    <a:pt x="161978" y="40319"/>
                  </a:lnTo>
                  <a:cubicBezTo>
                    <a:pt x="161978" y="28233"/>
                    <a:pt x="156015" y="20146"/>
                    <a:pt x="147115" y="20146"/>
                  </a:cubicBezTo>
                  <a:close/>
                  <a:moveTo>
                    <a:pt x="151669" y="315"/>
                  </a:moveTo>
                  <a:cubicBezTo>
                    <a:pt x="169354" y="2727"/>
                    <a:pt x="182270" y="18724"/>
                    <a:pt x="182270" y="40319"/>
                  </a:cubicBezTo>
                  <a:lnTo>
                    <a:pt x="182270" y="566257"/>
                  </a:lnTo>
                  <a:cubicBezTo>
                    <a:pt x="182270" y="589630"/>
                    <a:pt x="167496" y="606604"/>
                    <a:pt x="147115" y="606604"/>
                  </a:cubicBezTo>
                  <a:cubicBezTo>
                    <a:pt x="142487" y="606604"/>
                    <a:pt x="137681" y="605716"/>
                    <a:pt x="132964" y="603938"/>
                  </a:cubicBezTo>
                  <a:lnTo>
                    <a:pt x="36756" y="565457"/>
                  </a:lnTo>
                  <a:cubicBezTo>
                    <a:pt x="10057" y="555592"/>
                    <a:pt x="0" y="542084"/>
                    <a:pt x="0" y="515689"/>
                  </a:cubicBezTo>
                  <a:lnTo>
                    <a:pt x="0" y="90887"/>
                  </a:lnTo>
                  <a:cubicBezTo>
                    <a:pt x="0" y="64492"/>
                    <a:pt x="10057" y="50895"/>
                    <a:pt x="37023" y="40942"/>
                  </a:cubicBezTo>
                  <a:lnTo>
                    <a:pt x="132697" y="2727"/>
                  </a:lnTo>
                  <a:cubicBezTo>
                    <a:pt x="139350" y="217"/>
                    <a:pt x="145774" y="-489"/>
                    <a:pt x="151669" y="315"/>
                  </a:cubicBezTo>
                  <a:close/>
                </a:path>
              </a:pathLst>
            </a:custGeom>
            <a:gradFill>
              <a:gsLst>
                <a:gs pos="0">
                  <a:srgbClr val="EAD074"/>
                </a:gs>
                <a:gs pos="100000">
                  <a:srgbClr val="9D611F"/>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gradFill>
                  <a:gsLst>
                    <a:gs pos="0">
                      <a:srgbClr val="EAD074"/>
                    </a:gs>
                    <a:gs pos="100000">
                      <a:srgbClr val="9D611F"/>
                    </a:gs>
                  </a:gsLst>
                  <a:lin ang="2700000" scaled="1"/>
                </a:gradFill>
              </a:endParaRPr>
            </a:p>
          </p:txBody>
        </p:sp>
        <p:grpSp>
          <p:nvGrpSpPr>
            <p:cNvPr id="56" name="组合 55"/>
            <p:cNvGrpSpPr/>
            <p:nvPr/>
          </p:nvGrpSpPr>
          <p:grpSpPr>
            <a:xfrm>
              <a:off x="8374819" y="3416549"/>
              <a:ext cx="2338462" cy="1494928"/>
              <a:chOff x="6215620" y="1891581"/>
              <a:chExt cx="2338462" cy="1494928"/>
            </a:xfrm>
          </p:grpSpPr>
          <p:sp>
            <p:nvSpPr>
              <p:cNvPr id="57" name="矩形 56"/>
              <p:cNvSpPr/>
              <p:nvPr/>
            </p:nvSpPr>
            <p:spPr>
              <a:xfrm>
                <a:off x="6215620" y="2407780"/>
                <a:ext cx="2338462" cy="97872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gradFill>
                      <a:gsLst>
                        <a:gs pos="0">
                          <a:srgbClr val="EAD074"/>
                        </a:gs>
                        <a:gs pos="100000">
                          <a:srgbClr val="9D611F"/>
                        </a:gs>
                      </a:gsLst>
                      <a:lin ang="2700000" scaled="1"/>
                    </a:gradFill>
                  </a:rPr>
                  <a:t>用户可以在投影仪或者计算机上进行演示也可以将演示文稿打印出来</a:t>
                </a:r>
                <a:endParaRPr lang="zh-CN" altLang="en-US" sz="1600" dirty="0">
                  <a:gradFill>
                    <a:gsLst>
                      <a:gs pos="0">
                        <a:srgbClr val="EAD074"/>
                      </a:gs>
                      <a:gs pos="100000">
                        <a:srgbClr val="9D611F"/>
                      </a:gs>
                    </a:gsLst>
                    <a:lin ang="2700000" scaled="1"/>
                  </a:gradFill>
                </a:endParaRPr>
              </a:p>
            </p:txBody>
          </p:sp>
          <p:sp>
            <p:nvSpPr>
              <p:cNvPr id="58" name="矩形 57"/>
              <p:cNvSpPr/>
              <p:nvPr/>
            </p:nvSpPr>
            <p:spPr>
              <a:xfrm>
                <a:off x="6342658" y="1891581"/>
                <a:ext cx="2084387" cy="49731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400" b="1" dirty="0">
                    <a:gradFill>
                      <a:gsLst>
                        <a:gs pos="0">
                          <a:srgbClr val="EAD074"/>
                        </a:gs>
                        <a:gs pos="100000">
                          <a:srgbClr val="9D611F"/>
                        </a:gs>
                      </a:gsLst>
                      <a:lin ang="2700000" scaled="1"/>
                    </a:gradFill>
                  </a:rPr>
                  <a:t>善于交友</a:t>
                </a:r>
                <a:endParaRPr lang="zh-CN" altLang="en-US" sz="2400" b="1" dirty="0">
                  <a:gradFill>
                    <a:gsLst>
                      <a:gs pos="0">
                        <a:srgbClr val="EAD074"/>
                      </a:gs>
                      <a:gs pos="100000">
                        <a:srgbClr val="9D611F"/>
                      </a:gs>
                    </a:gsLst>
                    <a:lin ang="2700000" scaled="1"/>
                  </a:gradFill>
                </a:endParaRPr>
              </a:p>
            </p:txBody>
          </p:sp>
        </p:grpSp>
      </p:grpSp>
      <p:cxnSp>
        <p:nvCxnSpPr>
          <p:cNvPr id="29" name="直接连接符 28"/>
          <p:cNvCxnSpPr/>
          <p:nvPr/>
        </p:nvCxnSpPr>
        <p:spPr>
          <a:xfrm>
            <a:off x="0" y="1246682"/>
            <a:ext cx="12192000" cy="0"/>
          </a:xfrm>
          <a:prstGeom prst="line">
            <a:avLst/>
          </a:prstGeom>
          <a:ln w="15875">
            <a:gradFill flip="none" rotWithShape="1">
              <a:gsLst>
                <a:gs pos="0">
                  <a:srgbClr val="EAD074"/>
                </a:gs>
                <a:gs pos="40000">
                  <a:srgbClr val="9D611F"/>
                </a:gs>
                <a:gs pos="73000">
                  <a:srgbClr val="EAD074"/>
                </a:gs>
                <a:gs pos="100000">
                  <a:srgbClr val="B9863F"/>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1045461" y="361754"/>
            <a:ext cx="2349092" cy="63235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3200" b="1" dirty="0">
                <a:gradFill flip="none" rotWithShape="1">
                  <a:gsLst>
                    <a:gs pos="0">
                      <a:srgbClr val="EAD074"/>
                    </a:gs>
                    <a:gs pos="100000">
                      <a:srgbClr val="B9863F"/>
                    </a:gs>
                  </a:gsLst>
                  <a:lin ang="2700000" scaled="1"/>
                  <a:tileRect/>
                </a:gradFill>
              </a:rPr>
              <a:t>组织建设</a:t>
            </a:r>
            <a:endParaRPr lang="zh-CN" altLang="en-US" sz="3200" b="1" dirty="0">
              <a:gradFill flip="none" rotWithShape="1">
                <a:gsLst>
                  <a:gs pos="0">
                    <a:srgbClr val="EAD074"/>
                  </a:gs>
                  <a:gs pos="100000">
                    <a:srgbClr val="B9863F"/>
                  </a:gs>
                </a:gsLst>
                <a:lin ang="2700000" scaled="1"/>
                <a:tileRect/>
              </a:gradFill>
            </a:endParaRPr>
          </a:p>
        </p:txBody>
      </p:sp>
      <p:pic>
        <p:nvPicPr>
          <p:cNvPr id="31" name="图片 30"/>
          <p:cNvPicPr>
            <a:picLocks noChangeAspect="1"/>
          </p:cNvPicPr>
          <p:nvPr/>
        </p:nvPicPr>
        <p:blipFill>
          <a:blip r:embed="rId2" cstate="screen"/>
          <a:stretch>
            <a:fillRect/>
          </a:stretch>
        </p:blipFill>
        <p:spPr>
          <a:xfrm>
            <a:off x="630012" y="379797"/>
            <a:ext cx="623119" cy="623442"/>
          </a:xfrm>
          <a:prstGeom prst="rect">
            <a:avLst/>
          </a:prstGeom>
        </p:spPr>
      </p:pic>
      <p:sp>
        <p:nvSpPr>
          <p:cNvPr id="32" name="文本框 31"/>
          <p:cNvSpPr txBox="1"/>
          <p:nvPr/>
        </p:nvSpPr>
        <p:spPr>
          <a:xfrm>
            <a:off x="639248" y="494099"/>
            <a:ext cx="613883" cy="338554"/>
          </a:xfrm>
          <a:prstGeom prst="rect">
            <a:avLst/>
          </a:prstGeom>
          <a:noFill/>
        </p:spPr>
        <p:txBody>
          <a:bodyPr wrap="square" rtlCol="0">
            <a:spAutoFit/>
          </a:bodyPr>
          <a:lstStyle/>
          <a:p>
            <a:r>
              <a:rPr lang="zh-CN" altLang="en-US" sz="1600" dirty="0">
                <a:gradFill flip="none" rotWithShape="1">
                  <a:gsLst>
                    <a:gs pos="0">
                      <a:srgbClr val="B6863B"/>
                    </a:gs>
                    <a:gs pos="50000">
                      <a:srgbClr val="DFC168"/>
                    </a:gs>
                    <a:gs pos="100000">
                      <a:schemeClr val="bg1">
                        <a:shade val="100000"/>
                        <a:satMod val="115000"/>
                      </a:schemeClr>
                    </a:gs>
                  </a:gsLst>
                  <a:path path="circle">
                    <a:fillToRect r="100000" b="100000"/>
                  </a:path>
                  <a:tileRect l="-100000" t="-100000"/>
                </a:gradFill>
                <a:latin typeface="李旭科书法" panose="02000603000000000000" pitchFamily="2" charset="-122"/>
                <a:ea typeface="李旭科书法" panose="02000603000000000000" pitchFamily="2" charset="-122"/>
              </a:rPr>
              <a:t>纳新</a:t>
            </a:r>
            <a:endParaRPr lang="zh-CN" altLang="en-US" sz="1600" dirty="0">
              <a:gradFill flip="none" rotWithShape="1">
                <a:gsLst>
                  <a:gs pos="0">
                    <a:srgbClr val="B6863B"/>
                  </a:gs>
                  <a:gs pos="50000">
                    <a:srgbClr val="DFC168"/>
                  </a:gs>
                  <a:gs pos="100000">
                    <a:schemeClr val="bg1">
                      <a:shade val="100000"/>
                      <a:satMod val="115000"/>
                    </a:schemeClr>
                  </a:gs>
                </a:gsLst>
                <a:path path="circle">
                  <a:fillToRect r="100000" b="100000"/>
                </a:path>
                <a:tileRect l="-100000" t="-100000"/>
              </a:gradFill>
              <a:latin typeface="李旭科书法" panose="02000603000000000000" pitchFamily="2" charset="-122"/>
              <a:ea typeface="李旭科书法" panose="02000603000000000000" pitchFamily="2" charset="-122"/>
            </a:endParaRPr>
          </a:p>
        </p:txBody>
      </p:sp>
      <p:pic>
        <p:nvPicPr>
          <p:cNvPr id="33" name="图片 32"/>
          <p:cNvPicPr>
            <a:picLocks noChangeAspect="1"/>
          </p:cNvPicPr>
          <p:nvPr/>
        </p:nvPicPr>
        <p:blipFill>
          <a:blip r:embed="rId3" cstate="screen"/>
          <a:stretch>
            <a:fillRect/>
          </a:stretch>
        </p:blipFill>
        <p:spPr>
          <a:xfrm rot="3698831">
            <a:off x="10500631" y="56024"/>
            <a:ext cx="1195561" cy="1214704"/>
          </a:xfrm>
          <a:prstGeom prst="rect">
            <a:avLst/>
          </a:prstGeom>
        </p:spPr>
      </p:pic>
      <p:pic>
        <p:nvPicPr>
          <p:cNvPr id="34" name="图片 33"/>
          <p:cNvPicPr>
            <a:picLocks noChangeAspect="1"/>
          </p:cNvPicPr>
          <p:nvPr/>
        </p:nvPicPr>
        <p:blipFill>
          <a:blip r:embed="rId4" cstate="screen"/>
          <a:stretch>
            <a:fillRect/>
          </a:stretch>
        </p:blipFill>
        <p:spPr>
          <a:xfrm rot="15298573">
            <a:off x="9843480" y="536173"/>
            <a:ext cx="693997" cy="705109"/>
          </a:xfrm>
          <a:prstGeom prst="rect">
            <a:avLst/>
          </a:prstGeom>
        </p:spPr>
      </p:pic>
    </p:spTree>
    <p:custDataLst>
      <p:tags r:id="rId5"/>
    </p:custDataLst>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1000"/>
                                        <p:tgtEl>
                                          <p:spTgt spid="62"/>
                                        </p:tgtEl>
                                      </p:cBhvr>
                                    </p:animEffect>
                                    <p:anim calcmode="lin" valueType="num">
                                      <p:cBhvr>
                                        <p:cTn id="8" dur="1000" fill="hold"/>
                                        <p:tgtEl>
                                          <p:spTgt spid="62"/>
                                        </p:tgtEl>
                                        <p:attrNameLst>
                                          <p:attrName>ppt_x</p:attrName>
                                        </p:attrNameLst>
                                      </p:cBhvr>
                                      <p:tavLst>
                                        <p:tav tm="0">
                                          <p:val>
                                            <p:strVal val="#ppt_x"/>
                                          </p:val>
                                        </p:tav>
                                        <p:tav tm="100000">
                                          <p:val>
                                            <p:strVal val="#ppt_x"/>
                                          </p:val>
                                        </p:tav>
                                      </p:tavLst>
                                    </p:anim>
                                    <p:anim calcmode="lin" valueType="num">
                                      <p:cBhvr>
                                        <p:cTn id="9" dur="1000" fill="hold"/>
                                        <p:tgtEl>
                                          <p:spTgt spid="6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fade">
                                      <p:cBhvr>
                                        <p:cTn id="13" dur="1000"/>
                                        <p:tgtEl>
                                          <p:spTgt spid="63"/>
                                        </p:tgtEl>
                                      </p:cBhvr>
                                    </p:animEffect>
                                    <p:anim calcmode="lin" valueType="num">
                                      <p:cBhvr>
                                        <p:cTn id="14" dur="1000" fill="hold"/>
                                        <p:tgtEl>
                                          <p:spTgt spid="63"/>
                                        </p:tgtEl>
                                        <p:attrNameLst>
                                          <p:attrName>ppt_x</p:attrName>
                                        </p:attrNameLst>
                                      </p:cBhvr>
                                      <p:tavLst>
                                        <p:tav tm="0">
                                          <p:val>
                                            <p:strVal val="#ppt_x"/>
                                          </p:val>
                                        </p:tav>
                                        <p:tav tm="100000">
                                          <p:val>
                                            <p:strVal val="#ppt_x"/>
                                          </p:val>
                                        </p:tav>
                                      </p:tavLst>
                                    </p:anim>
                                    <p:anim calcmode="lin" valueType="num">
                                      <p:cBhvr>
                                        <p:cTn id="15" dur="1000" fill="hold"/>
                                        <p:tgtEl>
                                          <p:spTgt spid="6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fade">
                                      <p:cBhvr>
                                        <p:cTn id="19" dur="1000"/>
                                        <p:tgtEl>
                                          <p:spTgt spid="64"/>
                                        </p:tgtEl>
                                      </p:cBhvr>
                                    </p:animEffect>
                                    <p:anim calcmode="lin" valueType="num">
                                      <p:cBhvr>
                                        <p:cTn id="20" dur="1000" fill="hold"/>
                                        <p:tgtEl>
                                          <p:spTgt spid="64"/>
                                        </p:tgtEl>
                                        <p:attrNameLst>
                                          <p:attrName>ppt_x</p:attrName>
                                        </p:attrNameLst>
                                      </p:cBhvr>
                                      <p:tavLst>
                                        <p:tav tm="0">
                                          <p:val>
                                            <p:strVal val="#ppt_x"/>
                                          </p:val>
                                        </p:tav>
                                        <p:tav tm="100000">
                                          <p:val>
                                            <p:strVal val="#ppt_x"/>
                                          </p:val>
                                        </p:tav>
                                      </p:tavLst>
                                    </p:anim>
                                    <p:anim calcmode="lin" valueType="num">
                                      <p:cBhvr>
                                        <p:cTn id="21" dur="1000" fill="hold"/>
                                        <p:tgtEl>
                                          <p:spTgt spid="6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p:cTn id="25" dur="500" fill="hold"/>
                                        <p:tgtEl>
                                          <p:spTgt spid="30"/>
                                        </p:tgtEl>
                                        <p:attrNameLst>
                                          <p:attrName>ppt_w</p:attrName>
                                        </p:attrNameLst>
                                      </p:cBhvr>
                                      <p:tavLst>
                                        <p:tav tm="0">
                                          <p:val>
                                            <p:fltVal val="0"/>
                                          </p:val>
                                        </p:tav>
                                        <p:tav tm="100000">
                                          <p:val>
                                            <p:strVal val="#ppt_w"/>
                                          </p:val>
                                        </p:tav>
                                      </p:tavLst>
                                    </p:anim>
                                    <p:anim calcmode="lin" valueType="num">
                                      <p:cBhvr>
                                        <p:cTn id="26" dur="500" fill="hold"/>
                                        <p:tgtEl>
                                          <p:spTgt spid="30"/>
                                        </p:tgtEl>
                                        <p:attrNameLst>
                                          <p:attrName>ppt_h</p:attrName>
                                        </p:attrNameLst>
                                      </p:cBhvr>
                                      <p:tavLst>
                                        <p:tav tm="0">
                                          <p:val>
                                            <p:fltVal val="0"/>
                                          </p:val>
                                        </p:tav>
                                        <p:tav tm="100000">
                                          <p:val>
                                            <p:strVal val="#ppt_h"/>
                                          </p:val>
                                        </p:tav>
                                      </p:tavLst>
                                    </p:anim>
                                    <p:animEffect transition="in" filter="fade">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additive="base">
                                        <p:cTn id="32" dur="500" fill="hold"/>
                                        <p:tgtEl>
                                          <p:spTgt spid="31"/>
                                        </p:tgtEl>
                                        <p:attrNameLst>
                                          <p:attrName>ppt_x</p:attrName>
                                        </p:attrNameLst>
                                      </p:cBhvr>
                                      <p:tavLst>
                                        <p:tav tm="0">
                                          <p:val>
                                            <p:strVal val="#ppt_x"/>
                                          </p:val>
                                        </p:tav>
                                        <p:tav tm="100000">
                                          <p:val>
                                            <p:strVal val="#ppt_x"/>
                                          </p:val>
                                        </p:tav>
                                      </p:tavLst>
                                    </p:anim>
                                    <p:anim calcmode="lin" valueType="num">
                                      <p:cBhvr additive="base">
                                        <p:cTn id="33" dur="500" fill="hold"/>
                                        <p:tgtEl>
                                          <p:spTgt spid="31"/>
                                        </p:tgtEl>
                                        <p:attrNameLst>
                                          <p:attrName>ppt_y</p:attrName>
                                        </p:attrNameLst>
                                      </p:cBhvr>
                                      <p:tavLst>
                                        <p:tav tm="0">
                                          <p:val>
                                            <p:strVal val="1+#ppt_h/2"/>
                                          </p:val>
                                        </p:tav>
                                        <p:tav tm="100000">
                                          <p:val>
                                            <p:strVal val="#ppt_y"/>
                                          </p:val>
                                        </p:tav>
                                      </p:tavLst>
                                    </p:anim>
                                  </p:childTnLst>
                                </p:cTn>
                              </p:par>
                              <p:par>
                                <p:cTn id="34" presetID="8" presetClass="emph" presetSubtype="0" fill="hold" nodeType="withEffect">
                                  <p:stCondLst>
                                    <p:cond delay="0"/>
                                  </p:stCondLst>
                                  <p:childTnLst>
                                    <p:animRot by="43200000">
                                      <p:cBhvr>
                                        <p:cTn id="35" dur="2000" fill="hold"/>
                                        <p:tgtEl>
                                          <p:spTgt spid="31"/>
                                        </p:tgtEl>
                                        <p:attrNameLst>
                                          <p:attrName>r</p:attrName>
                                        </p:attrNameLst>
                                      </p:cBhvr>
                                    </p:animRot>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nodeType="click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1000"/>
                                        <p:tgtEl>
                                          <p:spTgt spid="33"/>
                                        </p:tgtEl>
                                      </p:cBhvr>
                                    </p:animEffect>
                                    <p:anim calcmode="lin" valueType="num">
                                      <p:cBhvr>
                                        <p:cTn id="41" dur="1000" fill="hold"/>
                                        <p:tgtEl>
                                          <p:spTgt spid="33"/>
                                        </p:tgtEl>
                                        <p:attrNameLst>
                                          <p:attrName>ppt_x</p:attrName>
                                        </p:attrNameLst>
                                      </p:cBhvr>
                                      <p:tavLst>
                                        <p:tav tm="0">
                                          <p:val>
                                            <p:strVal val="#ppt_x"/>
                                          </p:val>
                                        </p:tav>
                                        <p:tav tm="100000">
                                          <p:val>
                                            <p:strVal val="#ppt_x"/>
                                          </p:val>
                                        </p:tav>
                                      </p:tavLst>
                                    </p:anim>
                                    <p:anim calcmode="lin" valueType="num">
                                      <p:cBhvr>
                                        <p:cTn id="42" dur="1000" fill="hold"/>
                                        <p:tgtEl>
                                          <p:spTgt spid="33"/>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1000"/>
                                        <p:tgtEl>
                                          <p:spTgt spid="34"/>
                                        </p:tgtEl>
                                      </p:cBhvr>
                                    </p:animEffect>
                                    <p:anim calcmode="lin" valueType="num">
                                      <p:cBhvr>
                                        <p:cTn id="46" dur="1000" fill="hold"/>
                                        <p:tgtEl>
                                          <p:spTgt spid="34"/>
                                        </p:tgtEl>
                                        <p:attrNameLst>
                                          <p:attrName>ppt_x</p:attrName>
                                        </p:attrNameLst>
                                      </p:cBhvr>
                                      <p:tavLst>
                                        <p:tav tm="0">
                                          <p:val>
                                            <p:strVal val="#ppt_x"/>
                                          </p:val>
                                        </p:tav>
                                        <p:tav tm="100000">
                                          <p:val>
                                            <p:strVal val="#ppt_x"/>
                                          </p:val>
                                        </p:tav>
                                      </p:tavLst>
                                    </p:anim>
                                    <p:anim calcmode="lin" valueType="num">
                                      <p:cBhvr>
                                        <p:cTn id="4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2" presetClass="emph" presetSubtype="0" fill="hold" nodeType="clickEffect">
                                  <p:stCondLst>
                                    <p:cond delay="0"/>
                                  </p:stCondLst>
                                  <p:childTnLst>
                                    <p:animRot by="120000">
                                      <p:cBhvr>
                                        <p:cTn id="51" dur="100" fill="hold">
                                          <p:stCondLst>
                                            <p:cond delay="0"/>
                                          </p:stCondLst>
                                        </p:cTn>
                                        <p:tgtEl>
                                          <p:spTgt spid="33"/>
                                        </p:tgtEl>
                                        <p:attrNameLst>
                                          <p:attrName>r</p:attrName>
                                        </p:attrNameLst>
                                      </p:cBhvr>
                                    </p:animRot>
                                    <p:animRot by="-240000">
                                      <p:cBhvr>
                                        <p:cTn id="52" dur="200" fill="hold">
                                          <p:stCondLst>
                                            <p:cond delay="200"/>
                                          </p:stCondLst>
                                        </p:cTn>
                                        <p:tgtEl>
                                          <p:spTgt spid="33"/>
                                        </p:tgtEl>
                                        <p:attrNameLst>
                                          <p:attrName>r</p:attrName>
                                        </p:attrNameLst>
                                      </p:cBhvr>
                                    </p:animRot>
                                    <p:animRot by="240000">
                                      <p:cBhvr>
                                        <p:cTn id="53" dur="200" fill="hold">
                                          <p:stCondLst>
                                            <p:cond delay="400"/>
                                          </p:stCondLst>
                                        </p:cTn>
                                        <p:tgtEl>
                                          <p:spTgt spid="33"/>
                                        </p:tgtEl>
                                        <p:attrNameLst>
                                          <p:attrName>r</p:attrName>
                                        </p:attrNameLst>
                                      </p:cBhvr>
                                    </p:animRot>
                                    <p:animRot by="-240000">
                                      <p:cBhvr>
                                        <p:cTn id="54" dur="200" fill="hold">
                                          <p:stCondLst>
                                            <p:cond delay="600"/>
                                          </p:stCondLst>
                                        </p:cTn>
                                        <p:tgtEl>
                                          <p:spTgt spid="33"/>
                                        </p:tgtEl>
                                        <p:attrNameLst>
                                          <p:attrName>r</p:attrName>
                                        </p:attrNameLst>
                                      </p:cBhvr>
                                    </p:animRot>
                                    <p:animRot by="120000">
                                      <p:cBhvr>
                                        <p:cTn id="55" dur="200" fill="hold">
                                          <p:stCondLst>
                                            <p:cond delay="800"/>
                                          </p:stCondLst>
                                        </p:cTn>
                                        <p:tgtEl>
                                          <p:spTgt spid="33"/>
                                        </p:tgtEl>
                                        <p:attrNameLst>
                                          <p:attrName>r</p:attrName>
                                        </p:attrNameLst>
                                      </p:cBhvr>
                                    </p:animRot>
                                  </p:childTnLst>
                                </p:cTn>
                              </p:par>
                              <p:par>
                                <p:cTn id="56" presetID="32" presetClass="emph" presetSubtype="0" fill="hold" nodeType="withEffect">
                                  <p:stCondLst>
                                    <p:cond delay="0"/>
                                  </p:stCondLst>
                                  <p:childTnLst>
                                    <p:animRot by="120000">
                                      <p:cBhvr>
                                        <p:cTn id="57" dur="100" fill="hold">
                                          <p:stCondLst>
                                            <p:cond delay="0"/>
                                          </p:stCondLst>
                                        </p:cTn>
                                        <p:tgtEl>
                                          <p:spTgt spid="34"/>
                                        </p:tgtEl>
                                        <p:attrNameLst>
                                          <p:attrName>r</p:attrName>
                                        </p:attrNameLst>
                                      </p:cBhvr>
                                    </p:animRot>
                                    <p:animRot by="-240000">
                                      <p:cBhvr>
                                        <p:cTn id="58" dur="200" fill="hold">
                                          <p:stCondLst>
                                            <p:cond delay="200"/>
                                          </p:stCondLst>
                                        </p:cTn>
                                        <p:tgtEl>
                                          <p:spTgt spid="34"/>
                                        </p:tgtEl>
                                        <p:attrNameLst>
                                          <p:attrName>r</p:attrName>
                                        </p:attrNameLst>
                                      </p:cBhvr>
                                    </p:animRot>
                                    <p:animRot by="240000">
                                      <p:cBhvr>
                                        <p:cTn id="59" dur="200" fill="hold">
                                          <p:stCondLst>
                                            <p:cond delay="400"/>
                                          </p:stCondLst>
                                        </p:cTn>
                                        <p:tgtEl>
                                          <p:spTgt spid="34"/>
                                        </p:tgtEl>
                                        <p:attrNameLst>
                                          <p:attrName>r</p:attrName>
                                        </p:attrNameLst>
                                      </p:cBhvr>
                                    </p:animRot>
                                    <p:animRot by="-240000">
                                      <p:cBhvr>
                                        <p:cTn id="60" dur="200" fill="hold">
                                          <p:stCondLst>
                                            <p:cond delay="600"/>
                                          </p:stCondLst>
                                        </p:cTn>
                                        <p:tgtEl>
                                          <p:spTgt spid="34"/>
                                        </p:tgtEl>
                                        <p:attrNameLst>
                                          <p:attrName>r</p:attrName>
                                        </p:attrNameLst>
                                      </p:cBhvr>
                                    </p:animRot>
                                    <p:animRot by="120000">
                                      <p:cBhvr>
                                        <p:cTn id="61" dur="200" fill="hold">
                                          <p:stCondLst>
                                            <p:cond delay="800"/>
                                          </p:stCondLst>
                                        </p:cTn>
                                        <p:tgtEl>
                                          <p:spTgt spid="34"/>
                                        </p:tgtEl>
                                        <p:attrNameLst>
                                          <p:attrName>r</p:attrName>
                                        </p:attrNameLst>
                                      </p:cBhvr>
                                    </p:animRo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32"/>
                                        </p:tgtEl>
                                        <p:attrNameLst>
                                          <p:attrName>style.visibility</p:attrName>
                                        </p:attrNameLst>
                                      </p:cBhvr>
                                      <p:to>
                                        <p:strVal val="visible"/>
                                      </p:to>
                                    </p:set>
                                    <p:anim calcmode="lin" valueType="num">
                                      <p:cBhvr additive="base">
                                        <p:cTn id="66" dur="500" fill="hold"/>
                                        <p:tgtEl>
                                          <p:spTgt spid="32"/>
                                        </p:tgtEl>
                                        <p:attrNameLst>
                                          <p:attrName>ppt_x</p:attrName>
                                        </p:attrNameLst>
                                      </p:cBhvr>
                                      <p:tavLst>
                                        <p:tav tm="0">
                                          <p:val>
                                            <p:strVal val="#ppt_x"/>
                                          </p:val>
                                        </p:tav>
                                        <p:tav tm="100000">
                                          <p:val>
                                            <p:strVal val="#ppt_x"/>
                                          </p:val>
                                        </p:tav>
                                      </p:tavLst>
                                    </p:anim>
                                    <p:anim calcmode="lin" valueType="num">
                                      <p:cBhvr additive="base">
                                        <p:cTn id="67"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lum/>
          </a:blip>
          <a:srcRect/>
          <a:stretch>
            <a:fillRect t="-6000" b="-6000"/>
          </a:stretch>
        </a:blipFill>
        <a:effectLst/>
      </p:bgPr>
    </p:bg>
    <p:spTree>
      <p:nvGrpSpPr>
        <p:cNvPr id="1" name=""/>
        <p:cNvGrpSpPr/>
        <p:nvPr/>
      </p:nvGrpSpPr>
      <p:grpSpPr>
        <a:xfrm>
          <a:off x="0" y="0"/>
          <a:ext cx="0" cy="0"/>
          <a:chOff x="0" y="0"/>
          <a:chExt cx="0" cy="0"/>
        </a:xfrm>
      </p:grpSpPr>
      <p:cxnSp>
        <p:nvCxnSpPr>
          <p:cNvPr id="29" name="直接连接符 28"/>
          <p:cNvCxnSpPr/>
          <p:nvPr/>
        </p:nvCxnSpPr>
        <p:spPr>
          <a:xfrm>
            <a:off x="0" y="1246682"/>
            <a:ext cx="12192000" cy="0"/>
          </a:xfrm>
          <a:prstGeom prst="line">
            <a:avLst/>
          </a:prstGeom>
          <a:ln w="15875">
            <a:gradFill flip="none" rotWithShape="1">
              <a:gsLst>
                <a:gs pos="0">
                  <a:srgbClr val="EAD074"/>
                </a:gs>
                <a:gs pos="40000">
                  <a:srgbClr val="9D611F"/>
                </a:gs>
                <a:gs pos="73000">
                  <a:srgbClr val="EAD074"/>
                </a:gs>
                <a:gs pos="100000">
                  <a:srgbClr val="B9863F"/>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1045461" y="361754"/>
            <a:ext cx="2349092" cy="63235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3200" b="1" dirty="0">
                <a:gradFill flip="none" rotWithShape="1">
                  <a:gsLst>
                    <a:gs pos="0">
                      <a:srgbClr val="EAD074"/>
                    </a:gs>
                    <a:gs pos="100000">
                      <a:srgbClr val="B9863F"/>
                    </a:gs>
                  </a:gsLst>
                  <a:lin ang="2700000" scaled="1"/>
                  <a:tileRect/>
                </a:gradFill>
              </a:rPr>
              <a:t>组织建设</a:t>
            </a:r>
            <a:endParaRPr lang="zh-CN" altLang="en-US" sz="3200" b="1" dirty="0">
              <a:gradFill flip="none" rotWithShape="1">
                <a:gsLst>
                  <a:gs pos="0">
                    <a:srgbClr val="EAD074"/>
                  </a:gs>
                  <a:gs pos="100000">
                    <a:srgbClr val="B9863F"/>
                  </a:gs>
                </a:gsLst>
                <a:lin ang="2700000" scaled="1"/>
                <a:tileRect/>
              </a:gradFill>
            </a:endParaRPr>
          </a:p>
        </p:txBody>
      </p:sp>
      <p:pic>
        <p:nvPicPr>
          <p:cNvPr id="31" name="图片 30"/>
          <p:cNvPicPr>
            <a:picLocks noChangeAspect="1"/>
          </p:cNvPicPr>
          <p:nvPr/>
        </p:nvPicPr>
        <p:blipFill>
          <a:blip r:embed="rId2" cstate="screen"/>
          <a:stretch>
            <a:fillRect/>
          </a:stretch>
        </p:blipFill>
        <p:spPr>
          <a:xfrm>
            <a:off x="630012" y="379797"/>
            <a:ext cx="623119" cy="623442"/>
          </a:xfrm>
          <a:prstGeom prst="rect">
            <a:avLst/>
          </a:prstGeom>
        </p:spPr>
      </p:pic>
      <p:sp>
        <p:nvSpPr>
          <p:cNvPr id="32" name="文本框 31"/>
          <p:cNvSpPr txBox="1"/>
          <p:nvPr/>
        </p:nvSpPr>
        <p:spPr>
          <a:xfrm>
            <a:off x="639248" y="494099"/>
            <a:ext cx="613883" cy="338554"/>
          </a:xfrm>
          <a:prstGeom prst="rect">
            <a:avLst/>
          </a:prstGeom>
          <a:noFill/>
        </p:spPr>
        <p:txBody>
          <a:bodyPr wrap="square" rtlCol="0">
            <a:spAutoFit/>
          </a:bodyPr>
          <a:lstStyle/>
          <a:p>
            <a:r>
              <a:rPr lang="zh-CN" altLang="en-US" sz="1600" dirty="0">
                <a:gradFill flip="none" rotWithShape="1">
                  <a:gsLst>
                    <a:gs pos="0">
                      <a:srgbClr val="B6863B"/>
                    </a:gs>
                    <a:gs pos="50000">
                      <a:srgbClr val="DFC168"/>
                    </a:gs>
                    <a:gs pos="100000">
                      <a:schemeClr val="bg1">
                        <a:shade val="100000"/>
                        <a:satMod val="115000"/>
                      </a:schemeClr>
                    </a:gs>
                  </a:gsLst>
                  <a:path path="circle">
                    <a:fillToRect r="100000" b="100000"/>
                  </a:path>
                  <a:tileRect l="-100000" t="-100000"/>
                </a:gradFill>
                <a:latin typeface="李旭科书法" panose="02000603000000000000" pitchFamily="2" charset="-122"/>
                <a:ea typeface="李旭科书法" panose="02000603000000000000" pitchFamily="2" charset="-122"/>
              </a:rPr>
              <a:t>纳新</a:t>
            </a:r>
            <a:endParaRPr lang="zh-CN" altLang="en-US" sz="1600" dirty="0">
              <a:gradFill flip="none" rotWithShape="1">
                <a:gsLst>
                  <a:gs pos="0">
                    <a:srgbClr val="B6863B"/>
                  </a:gs>
                  <a:gs pos="50000">
                    <a:srgbClr val="DFC168"/>
                  </a:gs>
                  <a:gs pos="100000">
                    <a:schemeClr val="bg1">
                      <a:shade val="100000"/>
                      <a:satMod val="115000"/>
                    </a:schemeClr>
                  </a:gs>
                </a:gsLst>
                <a:path path="circle">
                  <a:fillToRect r="100000" b="100000"/>
                </a:path>
                <a:tileRect l="-100000" t="-100000"/>
              </a:gradFill>
              <a:latin typeface="李旭科书法" panose="02000603000000000000" pitchFamily="2" charset="-122"/>
              <a:ea typeface="李旭科书法" panose="02000603000000000000" pitchFamily="2" charset="-122"/>
            </a:endParaRPr>
          </a:p>
        </p:txBody>
      </p:sp>
      <p:pic>
        <p:nvPicPr>
          <p:cNvPr id="33" name="图片 32"/>
          <p:cNvPicPr>
            <a:picLocks noChangeAspect="1"/>
          </p:cNvPicPr>
          <p:nvPr/>
        </p:nvPicPr>
        <p:blipFill>
          <a:blip r:embed="rId3" cstate="screen"/>
          <a:stretch>
            <a:fillRect/>
          </a:stretch>
        </p:blipFill>
        <p:spPr>
          <a:xfrm rot="3698831">
            <a:off x="10500631" y="56024"/>
            <a:ext cx="1195561" cy="1214704"/>
          </a:xfrm>
          <a:prstGeom prst="rect">
            <a:avLst/>
          </a:prstGeom>
        </p:spPr>
      </p:pic>
      <p:pic>
        <p:nvPicPr>
          <p:cNvPr id="34" name="图片 33"/>
          <p:cNvPicPr>
            <a:picLocks noChangeAspect="1"/>
          </p:cNvPicPr>
          <p:nvPr/>
        </p:nvPicPr>
        <p:blipFill>
          <a:blip r:embed="rId4" cstate="screen"/>
          <a:stretch>
            <a:fillRect/>
          </a:stretch>
        </p:blipFill>
        <p:spPr>
          <a:xfrm rot="15298573">
            <a:off x="9843480" y="536173"/>
            <a:ext cx="693997" cy="705109"/>
          </a:xfrm>
          <a:prstGeom prst="rect">
            <a:avLst/>
          </a:prstGeom>
        </p:spPr>
      </p:pic>
      <p:grpSp>
        <p:nvGrpSpPr>
          <p:cNvPr id="26" name="组合 25"/>
          <p:cNvGrpSpPr/>
          <p:nvPr/>
        </p:nvGrpSpPr>
        <p:grpSpPr>
          <a:xfrm>
            <a:off x="1532323" y="1928581"/>
            <a:ext cx="4090036" cy="4091516"/>
            <a:chOff x="1194616" y="1313664"/>
            <a:chExt cx="4849465" cy="4849465"/>
          </a:xfrm>
        </p:grpSpPr>
        <p:grpSp>
          <p:nvGrpSpPr>
            <p:cNvPr id="27" name="组合 26"/>
            <p:cNvGrpSpPr/>
            <p:nvPr/>
          </p:nvGrpSpPr>
          <p:grpSpPr>
            <a:xfrm>
              <a:off x="1194616" y="1313664"/>
              <a:ext cx="4849465" cy="4849465"/>
              <a:chOff x="525600" y="542925"/>
              <a:chExt cx="4464050" cy="4464050"/>
            </a:xfrm>
            <a:effectLst>
              <a:outerShdw blurRad="50800" dist="38100" dir="13500000" algn="br" rotWithShape="0">
                <a:schemeClr val="bg1">
                  <a:alpha val="40000"/>
                </a:schemeClr>
              </a:outerShdw>
            </a:effectLst>
          </p:grpSpPr>
          <p:pic>
            <p:nvPicPr>
              <p:cNvPr id="35" name="Picture 6" descr="C:\Users\Administrator\Desktop\touying.png"/>
              <p:cNvPicPr>
                <a:picLocks noChangeAspect="1" noChangeArrowheads="1"/>
              </p:cNvPicPr>
              <p:nvPr/>
            </p:nvPicPr>
            <p:blipFill>
              <a:blip r:embed="rId5" cstate="screen"/>
              <a:srcRect/>
              <a:stretch>
                <a:fillRect/>
              </a:stretch>
            </p:blipFill>
            <p:spPr bwMode="auto">
              <a:xfrm>
                <a:off x="702925" y="3854263"/>
                <a:ext cx="4070739" cy="1026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 descr="C:\Users\Administrator\Desktop\computer.png"/>
              <p:cNvPicPr>
                <a:picLocks noChangeAspect="1" noChangeArrowheads="1"/>
              </p:cNvPicPr>
              <p:nvPr/>
            </p:nvPicPr>
            <p:blipFill>
              <a:blip r:embed="rId6" cstate="screen"/>
              <a:srcRect/>
              <a:stretch>
                <a:fillRect/>
              </a:stretch>
            </p:blipFill>
            <p:spPr bwMode="auto">
              <a:xfrm>
                <a:off x="525600" y="542925"/>
                <a:ext cx="446405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8" name="Picture 2" descr="C:\Users\Administrator.MICROSO-BQCPAHA\Desktop\shutterstock_55757377.jpg"/>
            <p:cNvPicPr>
              <a:picLocks noChangeAspect="1" noChangeArrowheads="1"/>
            </p:cNvPicPr>
            <p:nvPr/>
          </p:nvPicPr>
          <p:blipFill>
            <a:blip r:embed="rId7">
              <a:grayscl/>
              <a:extLst>
                <a:ext uri="{BEBA8EAE-BF5A-486C-A8C5-ECC9F3942E4B}">
                  <a14:imgProps xmlns:a14="http://schemas.microsoft.com/office/drawing/2010/main">
                    <a14:imgLayer r:embed="rId8">
                      <a14:imgEffect>
                        <a14:artisticBlur/>
                      </a14:imgEffect>
                    </a14:imgLayer>
                  </a14:imgProps>
                </a:ext>
              </a:extLst>
            </a:blip>
            <a:srcRect/>
            <a:stretch>
              <a:fillRect/>
            </a:stretch>
          </p:blipFill>
          <p:spPr bwMode="auto">
            <a:xfrm>
              <a:off x="1663466" y="2151287"/>
              <a:ext cx="3910159" cy="2606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pic>
      </p:grpSp>
      <p:grpSp>
        <p:nvGrpSpPr>
          <p:cNvPr id="40" name="组合 39"/>
          <p:cNvGrpSpPr/>
          <p:nvPr/>
        </p:nvGrpSpPr>
        <p:grpSpPr>
          <a:xfrm>
            <a:off x="3802021" y="3428793"/>
            <a:ext cx="2474938" cy="2475833"/>
            <a:chOff x="3626166" y="3110078"/>
            <a:chExt cx="2934479" cy="2934479"/>
          </a:xfrm>
        </p:grpSpPr>
        <p:grpSp>
          <p:nvGrpSpPr>
            <p:cNvPr id="41" name="组合 40"/>
            <p:cNvGrpSpPr/>
            <p:nvPr/>
          </p:nvGrpSpPr>
          <p:grpSpPr>
            <a:xfrm>
              <a:off x="3626166" y="3110078"/>
              <a:ext cx="2934479" cy="2934479"/>
              <a:chOff x="525600" y="542925"/>
              <a:chExt cx="4464050" cy="4464050"/>
            </a:xfrm>
            <a:effectLst>
              <a:outerShdw blurRad="50800" dist="38100" dir="13500000" algn="br" rotWithShape="0">
                <a:schemeClr val="bg1">
                  <a:alpha val="40000"/>
                </a:schemeClr>
              </a:outerShdw>
            </a:effectLst>
          </p:grpSpPr>
          <p:pic>
            <p:nvPicPr>
              <p:cNvPr id="43" name="Picture 6" descr="C:\Users\Administrator\Desktop\touying.png"/>
              <p:cNvPicPr>
                <a:picLocks noChangeAspect="1" noChangeArrowheads="1"/>
              </p:cNvPicPr>
              <p:nvPr/>
            </p:nvPicPr>
            <p:blipFill>
              <a:blip r:embed="rId5" cstate="screen"/>
              <a:srcRect/>
              <a:stretch>
                <a:fillRect/>
              </a:stretch>
            </p:blipFill>
            <p:spPr bwMode="auto">
              <a:xfrm>
                <a:off x="702925" y="3854263"/>
                <a:ext cx="4070739" cy="1026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2" descr="C:\Users\Administrator\Desktop\computer.png"/>
              <p:cNvPicPr>
                <a:picLocks noChangeAspect="1" noChangeArrowheads="1"/>
              </p:cNvPicPr>
              <p:nvPr/>
            </p:nvPicPr>
            <p:blipFill>
              <a:blip r:embed="rId9" cstate="screen"/>
              <a:srcRect/>
              <a:stretch>
                <a:fillRect/>
              </a:stretch>
            </p:blipFill>
            <p:spPr bwMode="auto">
              <a:xfrm>
                <a:off x="525600" y="542925"/>
                <a:ext cx="446405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2" name="Picture 2" descr="C:\Users\Administrator.MICROSO-BQCPAHA\Desktop\shutterstock_55757377.jpg"/>
            <p:cNvPicPr>
              <a:picLocks noChangeAspect="1" noChangeArrowheads="1"/>
            </p:cNvPicPr>
            <p:nvPr/>
          </p:nvPicPr>
          <p:blipFill>
            <a:blip r:embed="rId10" cstate="screen">
              <a:grayscl/>
            </a:blip>
            <a:srcRect/>
            <a:stretch>
              <a:fillRect/>
            </a:stretch>
          </p:blipFill>
          <p:spPr bwMode="auto">
            <a:xfrm>
              <a:off x="3877481" y="3592978"/>
              <a:ext cx="2406447" cy="160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pic>
      </p:grpSp>
      <p:sp>
        <p:nvSpPr>
          <p:cNvPr id="45" name="TextBox 39"/>
          <p:cNvSpPr txBox="1"/>
          <p:nvPr/>
        </p:nvSpPr>
        <p:spPr>
          <a:xfrm>
            <a:off x="7045041" y="3977917"/>
            <a:ext cx="3026006" cy="489957"/>
          </a:xfrm>
          <a:prstGeom prst="rect">
            <a:avLst/>
          </a:prstGeom>
          <a:noFill/>
        </p:spPr>
        <p:txBody>
          <a:bodyPr wrap="square" lIns="70564" tIns="35282" rIns="70564" bIns="35282" rtlCol="0">
            <a:spAutoFit/>
          </a:bodyPr>
          <a:lstStyle/>
          <a:p>
            <a:pPr>
              <a:lnSpc>
                <a:spcPct val="130000"/>
              </a:lnSpc>
            </a:pPr>
            <a:r>
              <a:rPr lang="zh-CN" altLang="en-US" sz="1100" dirty="0">
                <a:solidFill>
                  <a:srgbClr val="E1CF9A">
                    <a:alpha val="99000"/>
                  </a:srgb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100" dirty="0">
              <a:solidFill>
                <a:srgbClr val="E1CF9A">
                  <a:alpha val="99000"/>
                </a:srgbClr>
              </a:solidFill>
              <a:latin typeface="微软雅黑" panose="020B0503020204020204" pitchFamily="34" charset="-122"/>
              <a:ea typeface="微软雅黑" panose="020B0503020204020204" pitchFamily="34" charset="-122"/>
            </a:endParaRPr>
          </a:p>
        </p:txBody>
      </p:sp>
      <p:sp>
        <p:nvSpPr>
          <p:cNvPr id="46" name="TextBox 40"/>
          <p:cNvSpPr txBox="1"/>
          <p:nvPr/>
        </p:nvSpPr>
        <p:spPr>
          <a:xfrm>
            <a:off x="7050804" y="3669127"/>
            <a:ext cx="1681389" cy="302086"/>
          </a:xfrm>
          <a:prstGeom prst="rect">
            <a:avLst/>
          </a:prstGeom>
          <a:noFill/>
        </p:spPr>
        <p:txBody>
          <a:bodyPr wrap="none" lIns="70564" tIns="35282" rIns="70564" bIns="35282" rtlCol="0">
            <a:spAutoFit/>
          </a:bodyPr>
          <a:lstStyle/>
          <a:p>
            <a:r>
              <a:rPr lang="zh-CN" altLang="en-US" sz="1500" b="1" dirty="0">
                <a:solidFill>
                  <a:srgbClr val="EAD074">
                    <a:alpha val="99000"/>
                  </a:srgbClr>
                </a:solidFill>
                <a:latin typeface="微软雅黑" panose="020B0503020204020204" pitchFamily="34" charset="-122"/>
                <a:ea typeface="微软雅黑" panose="020B0503020204020204" pitchFamily="34" charset="-122"/>
              </a:rPr>
              <a:t>思想认识不断提高</a:t>
            </a:r>
            <a:endParaRPr lang="zh-CN" altLang="en-US" sz="1500" b="1" dirty="0">
              <a:solidFill>
                <a:srgbClr val="EAD074">
                  <a:alpha val="99000"/>
                </a:srgbClr>
              </a:solidFill>
              <a:latin typeface="微软雅黑" panose="020B0503020204020204" pitchFamily="34" charset="-122"/>
              <a:ea typeface="微软雅黑" panose="020B0503020204020204" pitchFamily="34" charset="-122"/>
            </a:endParaRPr>
          </a:p>
        </p:txBody>
      </p:sp>
      <p:sp>
        <p:nvSpPr>
          <p:cNvPr id="47" name="TextBox 41"/>
          <p:cNvSpPr txBox="1"/>
          <p:nvPr/>
        </p:nvSpPr>
        <p:spPr>
          <a:xfrm>
            <a:off x="7051113" y="5064695"/>
            <a:ext cx="2978747" cy="489957"/>
          </a:xfrm>
          <a:prstGeom prst="rect">
            <a:avLst/>
          </a:prstGeom>
          <a:noFill/>
        </p:spPr>
        <p:txBody>
          <a:bodyPr wrap="square" lIns="70564" tIns="35282" rIns="70564" bIns="35282" rtlCol="0">
            <a:spAutoFit/>
          </a:bodyPr>
          <a:lstStyle/>
          <a:p>
            <a:pPr>
              <a:lnSpc>
                <a:spcPct val="130000"/>
              </a:lnSpc>
            </a:pPr>
            <a:r>
              <a:rPr lang="zh-CN" altLang="en-US" sz="1100" dirty="0">
                <a:solidFill>
                  <a:srgbClr val="E1CF9A">
                    <a:alpha val="99000"/>
                  </a:srgb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100" dirty="0">
              <a:solidFill>
                <a:srgbClr val="E1CF9A">
                  <a:alpha val="99000"/>
                </a:srgbClr>
              </a:solidFill>
              <a:latin typeface="微软雅黑" panose="020B0503020204020204" pitchFamily="34" charset="-122"/>
              <a:ea typeface="微软雅黑" panose="020B0503020204020204" pitchFamily="34" charset="-122"/>
            </a:endParaRPr>
          </a:p>
        </p:txBody>
      </p:sp>
      <p:sp>
        <p:nvSpPr>
          <p:cNvPr id="48" name="TextBox 42"/>
          <p:cNvSpPr txBox="1"/>
          <p:nvPr/>
        </p:nvSpPr>
        <p:spPr>
          <a:xfrm>
            <a:off x="7056876" y="4755906"/>
            <a:ext cx="1681389" cy="302086"/>
          </a:xfrm>
          <a:prstGeom prst="rect">
            <a:avLst/>
          </a:prstGeom>
          <a:noFill/>
        </p:spPr>
        <p:txBody>
          <a:bodyPr wrap="none" lIns="70564" tIns="35282" rIns="70564" bIns="35282" rtlCol="0">
            <a:spAutoFit/>
          </a:bodyPr>
          <a:lstStyle/>
          <a:p>
            <a:r>
              <a:rPr lang="zh-CN" altLang="en-US" sz="1500" b="1" dirty="0">
                <a:solidFill>
                  <a:srgbClr val="EAD074">
                    <a:alpha val="99000"/>
                  </a:srgbClr>
                </a:solidFill>
                <a:latin typeface="微软雅黑" panose="020B0503020204020204" pitchFamily="34" charset="-122"/>
                <a:ea typeface="微软雅黑" panose="020B0503020204020204" pitchFamily="34" charset="-122"/>
              </a:rPr>
              <a:t>部门管理逐渐强化</a:t>
            </a:r>
            <a:endParaRPr lang="zh-CN" altLang="en-US" sz="1500" b="1" dirty="0">
              <a:solidFill>
                <a:srgbClr val="EAD074">
                  <a:alpha val="99000"/>
                </a:srgbClr>
              </a:solidFill>
              <a:latin typeface="微软雅黑" panose="020B0503020204020204" pitchFamily="34" charset="-122"/>
              <a:ea typeface="微软雅黑" panose="020B0503020204020204" pitchFamily="34" charset="-122"/>
            </a:endParaRPr>
          </a:p>
        </p:txBody>
      </p:sp>
      <p:sp>
        <p:nvSpPr>
          <p:cNvPr id="49" name="TextBox 43"/>
          <p:cNvSpPr txBox="1"/>
          <p:nvPr/>
        </p:nvSpPr>
        <p:spPr>
          <a:xfrm>
            <a:off x="7037018" y="2846100"/>
            <a:ext cx="2978747" cy="489957"/>
          </a:xfrm>
          <a:prstGeom prst="rect">
            <a:avLst/>
          </a:prstGeom>
          <a:noFill/>
        </p:spPr>
        <p:txBody>
          <a:bodyPr wrap="square" lIns="70564" tIns="35282" rIns="70564" bIns="35282" rtlCol="0">
            <a:spAutoFit/>
          </a:bodyPr>
          <a:lstStyle/>
          <a:p>
            <a:pPr>
              <a:lnSpc>
                <a:spcPct val="130000"/>
              </a:lnSpc>
            </a:pPr>
            <a:r>
              <a:rPr lang="zh-CN" altLang="en-US" sz="1100" dirty="0">
                <a:solidFill>
                  <a:srgbClr val="E1CF9A">
                    <a:alpha val="99000"/>
                  </a:srgb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100" dirty="0">
              <a:solidFill>
                <a:srgbClr val="E1CF9A">
                  <a:alpha val="99000"/>
                </a:srgbClr>
              </a:solidFill>
              <a:latin typeface="微软雅黑" panose="020B0503020204020204" pitchFamily="34" charset="-122"/>
              <a:ea typeface="微软雅黑" panose="020B0503020204020204" pitchFamily="34" charset="-122"/>
            </a:endParaRPr>
          </a:p>
        </p:txBody>
      </p:sp>
      <p:sp>
        <p:nvSpPr>
          <p:cNvPr id="65" name="TextBox 44"/>
          <p:cNvSpPr txBox="1"/>
          <p:nvPr/>
        </p:nvSpPr>
        <p:spPr>
          <a:xfrm>
            <a:off x="7042781" y="2537311"/>
            <a:ext cx="1681389" cy="302086"/>
          </a:xfrm>
          <a:prstGeom prst="rect">
            <a:avLst/>
          </a:prstGeom>
          <a:noFill/>
        </p:spPr>
        <p:txBody>
          <a:bodyPr wrap="none" lIns="70564" tIns="35282" rIns="70564" bIns="35282" rtlCol="0">
            <a:spAutoFit/>
          </a:bodyPr>
          <a:lstStyle/>
          <a:p>
            <a:r>
              <a:rPr lang="zh-CN" altLang="en-US" sz="1500" b="1" dirty="0">
                <a:solidFill>
                  <a:srgbClr val="EAD074">
                    <a:alpha val="99000"/>
                  </a:srgbClr>
                </a:solidFill>
                <a:latin typeface="微软雅黑" panose="020B0503020204020204" pitchFamily="34" charset="-122"/>
                <a:ea typeface="微软雅黑" panose="020B0503020204020204" pitchFamily="34" charset="-122"/>
              </a:rPr>
              <a:t>总体目标顺利完成</a:t>
            </a:r>
            <a:endParaRPr lang="zh-CN" altLang="en-US" sz="1500" b="1" dirty="0">
              <a:solidFill>
                <a:srgbClr val="EAD074">
                  <a:alpha val="99000"/>
                </a:srgbClr>
              </a:solidFill>
              <a:latin typeface="微软雅黑" panose="020B0503020204020204" pitchFamily="34" charset="-122"/>
              <a:ea typeface="微软雅黑" panose="020B0503020204020204" pitchFamily="34" charset="-122"/>
            </a:endParaRPr>
          </a:p>
        </p:txBody>
      </p:sp>
      <p:grpSp>
        <p:nvGrpSpPr>
          <p:cNvPr id="66" name="组合 65"/>
          <p:cNvGrpSpPr>
            <a:grpSpLocks noChangeAspect="1"/>
          </p:cNvGrpSpPr>
          <p:nvPr/>
        </p:nvGrpSpPr>
        <p:grpSpPr>
          <a:xfrm>
            <a:off x="6581588" y="2510402"/>
            <a:ext cx="380377" cy="380378"/>
            <a:chOff x="3978169" y="4566337"/>
            <a:chExt cx="1698112" cy="1698112"/>
          </a:xfrm>
        </p:grpSpPr>
        <p:sp>
          <p:nvSpPr>
            <p:cNvPr id="67" name="Oval 62"/>
            <p:cNvSpPr>
              <a:spLocks noChangeArrowheads="1"/>
            </p:cNvSpPr>
            <p:nvPr/>
          </p:nvSpPr>
          <p:spPr bwMode="auto">
            <a:xfrm>
              <a:off x="3978169" y="4566337"/>
              <a:ext cx="1698112" cy="1698112"/>
            </a:xfrm>
            <a:prstGeom prst="ellipse">
              <a:avLst/>
            </a:prstGeom>
            <a:solidFill>
              <a:srgbClr val="EAD074"/>
            </a:solidFill>
            <a:ln w="31750">
              <a:noFill/>
            </a:ln>
            <a:effectLst/>
          </p:spPr>
          <p:txBody>
            <a:bodyPr vert="horz" wrap="square" lIns="91440" tIns="45720" rIns="91440" bIns="45720" numCol="1" anchor="t" anchorCtr="0" compatLnSpc="1"/>
            <a:lstStyle/>
            <a:p>
              <a:endParaRPr lang="zh-CN" altLang="en-US">
                <a:solidFill>
                  <a:prstClr val="black"/>
                </a:solidFill>
              </a:endParaRPr>
            </a:p>
          </p:txBody>
        </p:sp>
        <p:sp>
          <p:nvSpPr>
            <p:cNvPr id="68" name="Freeform 100"/>
            <p:cNvSpPr>
              <a:spLocks noEditPoints="1"/>
            </p:cNvSpPr>
            <p:nvPr/>
          </p:nvSpPr>
          <p:spPr bwMode="auto">
            <a:xfrm>
              <a:off x="4459798" y="5028177"/>
              <a:ext cx="721568" cy="774432"/>
            </a:xfrm>
            <a:custGeom>
              <a:avLst/>
              <a:gdLst>
                <a:gd name="T0" fmla="*/ 46 w 112"/>
                <a:gd name="T1" fmla="*/ 29 h 121"/>
                <a:gd name="T2" fmla="*/ 63 w 112"/>
                <a:gd name="T3" fmla="*/ 53 h 121"/>
                <a:gd name="T4" fmla="*/ 93 w 112"/>
                <a:gd name="T5" fmla="*/ 22 h 121"/>
                <a:gd name="T6" fmla="*/ 101 w 112"/>
                <a:gd name="T7" fmla="*/ 31 h 121"/>
                <a:gd name="T8" fmla="*/ 107 w 112"/>
                <a:gd name="T9" fmla="*/ 15 h 121"/>
                <a:gd name="T10" fmla="*/ 112 w 112"/>
                <a:gd name="T11" fmla="*/ 0 h 121"/>
                <a:gd name="T12" fmla="*/ 80 w 112"/>
                <a:gd name="T13" fmla="*/ 6 h 121"/>
                <a:gd name="T14" fmla="*/ 87 w 112"/>
                <a:gd name="T15" fmla="*/ 15 h 121"/>
                <a:gd name="T16" fmla="*/ 64 w 112"/>
                <a:gd name="T17" fmla="*/ 39 h 121"/>
                <a:gd name="T18" fmla="*/ 47 w 112"/>
                <a:gd name="T19" fmla="*/ 16 h 121"/>
                <a:gd name="T20" fmla="*/ 1 w 112"/>
                <a:gd name="T21" fmla="*/ 58 h 121"/>
                <a:gd name="T22" fmla="*/ 7 w 112"/>
                <a:gd name="T23" fmla="*/ 64 h 121"/>
                <a:gd name="T24" fmla="*/ 46 w 112"/>
                <a:gd name="T25" fmla="*/ 29 h 121"/>
                <a:gd name="T26" fmla="*/ 24 w 112"/>
                <a:gd name="T27" fmla="*/ 67 h 121"/>
                <a:gd name="T28" fmla="*/ 7 w 112"/>
                <a:gd name="T29" fmla="*/ 67 h 121"/>
                <a:gd name="T30" fmla="*/ 0 w 112"/>
                <a:gd name="T31" fmla="*/ 74 h 121"/>
                <a:gd name="T32" fmla="*/ 0 w 112"/>
                <a:gd name="T33" fmla="*/ 113 h 121"/>
                <a:gd name="T34" fmla="*/ 7 w 112"/>
                <a:gd name="T35" fmla="*/ 121 h 121"/>
                <a:gd name="T36" fmla="*/ 24 w 112"/>
                <a:gd name="T37" fmla="*/ 121 h 121"/>
                <a:gd name="T38" fmla="*/ 31 w 112"/>
                <a:gd name="T39" fmla="*/ 113 h 121"/>
                <a:gd name="T40" fmla="*/ 31 w 112"/>
                <a:gd name="T41" fmla="*/ 74 h 121"/>
                <a:gd name="T42" fmla="*/ 24 w 112"/>
                <a:gd name="T43" fmla="*/ 67 h 121"/>
                <a:gd name="T44" fmla="*/ 64 w 112"/>
                <a:gd name="T45" fmla="*/ 56 h 121"/>
                <a:gd name="T46" fmla="*/ 47 w 112"/>
                <a:gd name="T47" fmla="*/ 56 h 121"/>
                <a:gd name="T48" fmla="*/ 40 w 112"/>
                <a:gd name="T49" fmla="*/ 63 h 121"/>
                <a:gd name="T50" fmla="*/ 40 w 112"/>
                <a:gd name="T51" fmla="*/ 113 h 121"/>
                <a:gd name="T52" fmla="*/ 47 w 112"/>
                <a:gd name="T53" fmla="*/ 121 h 121"/>
                <a:gd name="T54" fmla="*/ 64 w 112"/>
                <a:gd name="T55" fmla="*/ 121 h 121"/>
                <a:gd name="T56" fmla="*/ 71 w 112"/>
                <a:gd name="T57" fmla="*/ 113 h 121"/>
                <a:gd name="T58" fmla="*/ 71 w 112"/>
                <a:gd name="T59" fmla="*/ 63 h 121"/>
                <a:gd name="T60" fmla="*/ 64 w 112"/>
                <a:gd name="T61" fmla="*/ 56 h 121"/>
                <a:gd name="T62" fmla="*/ 103 w 112"/>
                <a:gd name="T63" fmla="*/ 41 h 121"/>
                <a:gd name="T64" fmla="*/ 87 w 112"/>
                <a:gd name="T65" fmla="*/ 41 h 121"/>
                <a:gd name="T66" fmla="*/ 79 w 112"/>
                <a:gd name="T67" fmla="*/ 48 h 121"/>
                <a:gd name="T68" fmla="*/ 79 w 112"/>
                <a:gd name="T69" fmla="*/ 113 h 121"/>
                <a:gd name="T70" fmla="*/ 87 w 112"/>
                <a:gd name="T71" fmla="*/ 121 h 121"/>
                <a:gd name="T72" fmla="*/ 103 w 112"/>
                <a:gd name="T73" fmla="*/ 121 h 121"/>
                <a:gd name="T74" fmla="*/ 111 w 112"/>
                <a:gd name="T75" fmla="*/ 113 h 121"/>
                <a:gd name="T76" fmla="*/ 111 w 112"/>
                <a:gd name="T77" fmla="*/ 48 h 121"/>
                <a:gd name="T78" fmla="*/ 103 w 112"/>
                <a:gd name="T79" fmla="*/ 4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 h="121">
                  <a:moveTo>
                    <a:pt x="46" y="29"/>
                  </a:moveTo>
                  <a:cubicBezTo>
                    <a:pt x="63" y="53"/>
                    <a:pt x="63" y="53"/>
                    <a:pt x="63" y="53"/>
                  </a:cubicBezTo>
                  <a:cubicBezTo>
                    <a:pt x="93" y="22"/>
                    <a:pt x="93" y="22"/>
                    <a:pt x="93" y="22"/>
                  </a:cubicBezTo>
                  <a:cubicBezTo>
                    <a:pt x="101" y="31"/>
                    <a:pt x="101" y="31"/>
                    <a:pt x="101" y="31"/>
                  </a:cubicBezTo>
                  <a:cubicBezTo>
                    <a:pt x="107" y="15"/>
                    <a:pt x="107" y="15"/>
                    <a:pt x="107" y="15"/>
                  </a:cubicBezTo>
                  <a:cubicBezTo>
                    <a:pt x="112" y="0"/>
                    <a:pt x="112" y="0"/>
                    <a:pt x="112" y="0"/>
                  </a:cubicBezTo>
                  <a:cubicBezTo>
                    <a:pt x="80" y="6"/>
                    <a:pt x="80" y="6"/>
                    <a:pt x="80" y="6"/>
                  </a:cubicBezTo>
                  <a:cubicBezTo>
                    <a:pt x="87" y="15"/>
                    <a:pt x="87" y="15"/>
                    <a:pt x="87" y="15"/>
                  </a:cubicBezTo>
                  <a:cubicBezTo>
                    <a:pt x="64" y="39"/>
                    <a:pt x="64" y="39"/>
                    <a:pt x="64" y="39"/>
                  </a:cubicBezTo>
                  <a:cubicBezTo>
                    <a:pt x="47" y="16"/>
                    <a:pt x="47" y="16"/>
                    <a:pt x="47" y="16"/>
                  </a:cubicBezTo>
                  <a:cubicBezTo>
                    <a:pt x="1" y="58"/>
                    <a:pt x="1" y="58"/>
                    <a:pt x="1" y="58"/>
                  </a:cubicBezTo>
                  <a:cubicBezTo>
                    <a:pt x="7" y="64"/>
                    <a:pt x="7" y="64"/>
                    <a:pt x="7" y="64"/>
                  </a:cubicBezTo>
                  <a:lnTo>
                    <a:pt x="46" y="29"/>
                  </a:lnTo>
                  <a:close/>
                  <a:moveTo>
                    <a:pt x="24" y="67"/>
                  </a:moveTo>
                  <a:cubicBezTo>
                    <a:pt x="7" y="67"/>
                    <a:pt x="7" y="67"/>
                    <a:pt x="7" y="67"/>
                  </a:cubicBezTo>
                  <a:cubicBezTo>
                    <a:pt x="3" y="67"/>
                    <a:pt x="0" y="70"/>
                    <a:pt x="0" y="74"/>
                  </a:cubicBezTo>
                  <a:cubicBezTo>
                    <a:pt x="0" y="113"/>
                    <a:pt x="0" y="113"/>
                    <a:pt x="0" y="113"/>
                  </a:cubicBezTo>
                  <a:cubicBezTo>
                    <a:pt x="0" y="117"/>
                    <a:pt x="3" y="121"/>
                    <a:pt x="7" y="121"/>
                  </a:cubicBezTo>
                  <a:cubicBezTo>
                    <a:pt x="24" y="121"/>
                    <a:pt x="24" y="121"/>
                    <a:pt x="24" y="121"/>
                  </a:cubicBezTo>
                  <a:cubicBezTo>
                    <a:pt x="28" y="121"/>
                    <a:pt x="31" y="117"/>
                    <a:pt x="31" y="113"/>
                  </a:cubicBezTo>
                  <a:cubicBezTo>
                    <a:pt x="31" y="74"/>
                    <a:pt x="31" y="74"/>
                    <a:pt x="31" y="74"/>
                  </a:cubicBezTo>
                  <a:cubicBezTo>
                    <a:pt x="31" y="70"/>
                    <a:pt x="28" y="67"/>
                    <a:pt x="24" y="67"/>
                  </a:cubicBezTo>
                  <a:close/>
                  <a:moveTo>
                    <a:pt x="64" y="56"/>
                  </a:moveTo>
                  <a:cubicBezTo>
                    <a:pt x="47" y="56"/>
                    <a:pt x="47" y="56"/>
                    <a:pt x="47" y="56"/>
                  </a:cubicBezTo>
                  <a:cubicBezTo>
                    <a:pt x="43" y="56"/>
                    <a:pt x="40" y="59"/>
                    <a:pt x="40" y="63"/>
                  </a:cubicBezTo>
                  <a:cubicBezTo>
                    <a:pt x="40" y="113"/>
                    <a:pt x="40" y="113"/>
                    <a:pt x="40" y="113"/>
                  </a:cubicBezTo>
                  <a:cubicBezTo>
                    <a:pt x="40" y="117"/>
                    <a:pt x="43" y="121"/>
                    <a:pt x="47" y="121"/>
                  </a:cubicBezTo>
                  <a:cubicBezTo>
                    <a:pt x="64" y="121"/>
                    <a:pt x="64" y="121"/>
                    <a:pt x="64" y="121"/>
                  </a:cubicBezTo>
                  <a:cubicBezTo>
                    <a:pt x="68" y="121"/>
                    <a:pt x="71" y="117"/>
                    <a:pt x="71" y="113"/>
                  </a:cubicBezTo>
                  <a:cubicBezTo>
                    <a:pt x="71" y="63"/>
                    <a:pt x="71" y="63"/>
                    <a:pt x="71" y="63"/>
                  </a:cubicBezTo>
                  <a:cubicBezTo>
                    <a:pt x="71" y="59"/>
                    <a:pt x="68" y="56"/>
                    <a:pt x="64" y="56"/>
                  </a:cubicBezTo>
                  <a:close/>
                  <a:moveTo>
                    <a:pt x="103" y="41"/>
                  </a:moveTo>
                  <a:cubicBezTo>
                    <a:pt x="87" y="41"/>
                    <a:pt x="87" y="41"/>
                    <a:pt x="87" y="41"/>
                  </a:cubicBezTo>
                  <a:cubicBezTo>
                    <a:pt x="83" y="41"/>
                    <a:pt x="79" y="44"/>
                    <a:pt x="79" y="48"/>
                  </a:cubicBezTo>
                  <a:cubicBezTo>
                    <a:pt x="79" y="113"/>
                    <a:pt x="79" y="113"/>
                    <a:pt x="79" y="113"/>
                  </a:cubicBezTo>
                  <a:cubicBezTo>
                    <a:pt x="79" y="117"/>
                    <a:pt x="83" y="121"/>
                    <a:pt x="87" y="121"/>
                  </a:cubicBezTo>
                  <a:cubicBezTo>
                    <a:pt x="103" y="121"/>
                    <a:pt x="103" y="121"/>
                    <a:pt x="103" y="121"/>
                  </a:cubicBezTo>
                  <a:cubicBezTo>
                    <a:pt x="107" y="121"/>
                    <a:pt x="111" y="117"/>
                    <a:pt x="111" y="113"/>
                  </a:cubicBezTo>
                  <a:cubicBezTo>
                    <a:pt x="111" y="48"/>
                    <a:pt x="111" y="48"/>
                    <a:pt x="111" y="48"/>
                  </a:cubicBezTo>
                  <a:cubicBezTo>
                    <a:pt x="111" y="44"/>
                    <a:pt x="107" y="41"/>
                    <a:pt x="103" y="41"/>
                  </a:cubicBezTo>
                  <a:close/>
                </a:path>
              </a:pathLst>
            </a:custGeom>
            <a:solidFill>
              <a:srgbClr val="0A04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69" name="组合 68"/>
          <p:cNvGrpSpPr>
            <a:grpSpLocks noChangeAspect="1"/>
          </p:cNvGrpSpPr>
          <p:nvPr/>
        </p:nvGrpSpPr>
        <p:grpSpPr>
          <a:xfrm>
            <a:off x="6581587" y="3615610"/>
            <a:ext cx="380377" cy="380378"/>
            <a:chOff x="8016397" y="4566337"/>
            <a:chExt cx="1698112" cy="1698112"/>
          </a:xfrm>
        </p:grpSpPr>
        <p:sp>
          <p:nvSpPr>
            <p:cNvPr id="70" name="Oval 62"/>
            <p:cNvSpPr>
              <a:spLocks noChangeArrowheads="1"/>
            </p:cNvSpPr>
            <p:nvPr/>
          </p:nvSpPr>
          <p:spPr bwMode="auto">
            <a:xfrm>
              <a:off x="8016397" y="4566337"/>
              <a:ext cx="1698112" cy="1698112"/>
            </a:xfrm>
            <a:prstGeom prst="ellipse">
              <a:avLst/>
            </a:prstGeom>
            <a:solidFill>
              <a:srgbClr val="EAD074"/>
            </a:solidFill>
            <a:ln w="31750">
              <a:noFill/>
            </a:ln>
            <a:effectLst/>
          </p:spPr>
          <p:txBody>
            <a:bodyPr vert="horz" wrap="square" lIns="91440" tIns="45720" rIns="91440" bIns="45720" numCol="1" anchor="t" anchorCtr="0" compatLnSpc="1"/>
            <a:lstStyle/>
            <a:p>
              <a:endParaRPr lang="zh-CN" altLang="en-US" dirty="0">
                <a:solidFill>
                  <a:prstClr val="black"/>
                </a:solidFill>
              </a:endParaRPr>
            </a:p>
          </p:txBody>
        </p:sp>
        <p:sp>
          <p:nvSpPr>
            <p:cNvPr id="71" name="Freeform 108"/>
            <p:cNvSpPr>
              <a:spLocks noEditPoints="1"/>
            </p:cNvSpPr>
            <p:nvPr/>
          </p:nvSpPr>
          <p:spPr bwMode="auto">
            <a:xfrm>
              <a:off x="8492332" y="5072393"/>
              <a:ext cx="757494" cy="760218"/>
            </a:xfrm>
            <a:custGeom>
              <a:avLst/>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rgbClr val="0A04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72" name="组合 71"/>
          <p:cNvGrpSpPr>
            <a:grpSpLocks noChangeAspect="1"/>
          </p:cNvGrpSpPr>
          <p:nvPr/>
        </p:nvGrpSpPr>
        <p:grpSpPr>
          <a:xfrm>
            <a:off x="6581587" y="4712556"/>
            <a:ext cx="380377" cy="380378"/>
            <a:chOff x="8016395" y="2078716"/>
            <a:chExt cx="1698112" cy="1698114"/>
          </a:xfrm>
        </p:grpSpPr>
        <p:sp>
          <p:nvSpPr>
            <p:cNvPr id="73" name="Oval 62"/>
            <p:cNvSpPr>
              <a:spLocks noChangeArrowheads="1"/>
            </p:cNvSpPr>
            <p:nvPr/>
          </p:nvSpPr>
          <p:spPr bwMode="auto">
            <a:xfrm>
              <a:off x="8016395" y="2078716"/>
              <a:ext cx="1698112" cy="1698114"/>
            </a:xfrm>
            <a:prstGeom prst="ellipse">
              <a:avLst/>
            </a:prstGeom>
            <a:solidFill>
              <a:srgbClr val="EAD074"/>
            </a:solidFill>
            <a:ln w="31750">
              <a:noFill/>
            </a:ln>
            <a:effectLst/>
          </p:spPr>
          <p:txBody>
            <a:bodyPr vert="horz" wrap="square" lIns="91440" tIns="45720" rIns="91440" bIns="45720" numCol="1" anchor="t" anchorCtr="0" compatLnSpc="1"/>
            <a:lstStyle/>
            <a:p>
              <a:endParaRPr lang="zh-CN" altLang="en-US" dirty="0">
                <a:solidFill>
                  <a:prstClr val="black"/>
                </a:solidFill>
              </a:endParaRPr>
            </a:p>
          </p:txBody>
        </p:sp>
        <p:sp>
          <p:nvSpPr>
            <p:cNvPr id="74" name="Freeform 96"/>
            <p:cNvSpPr>
              <a:spLocks noEditPoints="1"/>
            </p:cNvSpPr>
            <p:nvPr/>
          </p:nvSpPr>
          <p:spPr bwMode="auto">
            <a:xfrm>
              <a:off x="8492332" y="2553086"/>
              <a:ext cx="701837" cy="762862"/>
            </a:xfrm>
            <a:custGeom>
              <a:avLst/>
              <a:gdLst>
                <a:gd name="T0" fmla="*/ 34 w 114"/>
                <a:gd name="T1" fmla="*/ 58 h 124"/>
                <a:gd name="T2" fmla="*/ 7 w 114"/>
                <a:gd name="T3" fmla="*/ 57 h 124"/>
                <a:gd name="T4" fmla="*/ 9 w 114"/>
                <a:gd name="T5" fmla="*/ 108 h 124"/>
                <a:gd name="T6" fmla="*/ 37 w 114"/>
                <a:gd name="T7" fmla="*/ 112 h 124"/>
                <a:gd name="T8" fmla="*/ 34 w 114"/>
                <a:gd name="T9" fmla="*/ 58 h 124"/>
                <a:gd name="T10" fmla="*/ 113 w 114"/>
                <a:gd name="T11" fmla="*/ 73 h 124"/>
                <a:gd name="T12" fmla="*/ 107 w 114"/>
                <a:gd name="T13" fmla="*/ 66 h 124"/>
                <a:gd name="T14" fmla="*/ 112 w 114"/>
                <a:gd name="T15" fmla="*/ 59 h 124"/>
                <a:gd name="T16" fmla="*/ 85 w 114"/>
                <a:gd name="T17" fmla="*/ 48 h 124"/>
                <a:gd name="T18" fmla="*/ 80 w 114"/>
                <a:gd name="T19" fmla="*/ 39 h 124"/>
                <a:gd name="T20" fmla="*/ 96 w 114"/>
                <a:gd name="T21" fmla="*/ 21 h 124"/>
                <a:gd name="T22" fmla="*/ 90 w 114"/>
                <a:gd name="T23" fmla="*/ 4 h 124"/>
                <a:gd name="T24" fmla="*/ 58 w 114"/>
                <a:gd name="T25" fmla="*/ 35 h 124"/>
                <a:gd name="T26" fmla="*/ 39 w 114"/>
                <a:gd name="T27" fmla="*/ 59 h 124"/>
                <a:gd name="T28" fmla="*/ 42 w 114"/>
                <a:gd name="T29" fmla="*/ 111 h 124"/>
                <a:gd name="T30" fmla="*/ 91 w 114"/>
                <a:gd name="T31" fmla="*/ 119 h 124"/>
                <a:gd name="T32" fmla="*/ 103 w 114"/>
                <a:gd name="T33" fmla="*/ 108 h 124"/>
                <a:gd name="T34" fmla="*/ 100 w 114"/>
                <a:gd name="T35" fmla="*/ 101 h 124"/>
                <a:gd name="T36" fmla="*/ 109 w 114"/>
                <a:gd name="T37" fmla="*/ 93 h 124"/>
                <a:gd name="T38" fmla="*/ 106 w 114"/>
                <a:gd name="T39" fmla="*/ 83 h 124"/>
                <a:gd name="T40" fmla="*/ 113 w 114"/>
                <a:gd name="T41" fmla="*/ 7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4" h="124">
                  <a:moveTo>
                    <a:pt x="34" y="58"/>
                  </a:moveTo>
                  <a:cubicBezTo>
                    <a:pt x="24" y="54"/>
                    <a:pt x="7" y="57"/>
                    <a:pt x="7" y="57"/>
                  </a:cubicBezTo>
                  <a:cubicBezTo>
                    <a:pt x="0" y="78"/>
                    <a:pt x="9" y="108"/>
                    <a:pt x="9" y="108"/>
                  </a:cubicBezTo>
                  <a:cubicBezTo>
                    <a:pt x="20" y="117"/>
                    <a:pt x="37" y="112"/>
                    <a:pt x="37" y="112"/>
                  </a:cubicBezTo>
                  <a:cubicBezTo>
                    <a:pt x="31" y="95"/>
                    <a:pt x="34" y="58"/>
                    <a:pt x="34" y="58"/>
                  </a:cubicBezTo>
                  <a:close/>
                  <a:moveTo>
                    <a:pt x="113" y="73"/>
                  </a:moveTo>
                  <a:cubicBezTo>
                    <a:pt x="114" y="66"/>
                    <a:pt x="107" y="66"/>
                    <a:pt x="107" y="66"/>
                  </a:cubicBezTo>
                  <a:cubicBezTo>
                    <a:pt x="113" y="66"/>
                    <a:pt x="112" y="59"/>
                    <a:pt x="112" y="59"/>
                  </a:cubicBezTo>
                  <a:cubicBezTo>
                    <a:pt x="110" y="43"/>
                    <a:pt x="95" y="50"/>
                    <a:pt x="85" y="48"/>
                  </a:cubicBezTo>
                  <a:cubicBezTo>
                    <a:pt x="76" y="46"/>
                    <a:pt x="80" y="39"/>
                    <a:pt x="80" y="39"/>
                  </a:cubicBezTo>
                  <a:cubicBezTo>
                    <a:pt x="92" y="31"/>
                    <a:pt x="96" y="21"/>
                    <a:pt x="96" y="21"/>
                  </a:cubicBezTo>
                  <a:cubicBezTo>
                    <a:pt x="101" y="0"/>
                    <a:pt x="90" y="4"/>
                    <a:pt x="90" y="4"/>
                  </a:cubicBezTo>
                  <a:cubicBezTo>
                    <a:pt x="87" y="10"/>
                    <a:pt x="66" y="30"/>
                    <a:pt x="58" y="35"/>
                  </a:cubicBezTo>
                  <a:cubicBezTo>
                    <a:pt x="48" y="42"/>
                    <a:pt x="39" y="59"/>
                    <a:pt x="39" y="59"/>
                  </a:cubicBezTo>
                  <a:cubicBezTo>
                    <a:pt x="35" y="78"/>
                    <a:pt x="42" y="111"/>
                    <a:pt x="42" y="111"/>
                  </a:cubicBezTo>
                  <a:cubicBezTo>
                    <a:pt x="63" y="124"/>
                    <a:pt x="91" y="119"/>
                    <a:pt x="91" y="119"/>
                  </a:cubicBezTo>
                  <a:cubicBezTo>
                    <a:pt x="102" y="117"/>
                    <a:pt x="103" y="108"/>
                    <a:pt x="103" y="108"/>
                  </a:cubicBezTo>
                  <a:cubicBezTo>
                    <a:pt x="105" y="102"/>
                    <a:pt x="100" y="101"/>
                    <a:pt x="100" y="101"/>
                  </a:cubicBezTo>
                  <a:cubicBezTo>
                    <a:pt x="108" y="102"/>
                    <a:pt x="109" y="93"/>
                    <a:pt x="109" y="93"/>
                  </a:cubicBezTo>
                  <a:cubicBezTo>
                    <a:pt x="112" y="84"/>
                    <a:pt x="106" y="83"/>
                    <a:pt x="106" y="83"/>
                  </a:cubicBezTo>
                  <a:cubicBezTo>
                    <a:pt x="112" y="84"/>
                    <a:pt x="113" y="73"/>
                    <a:pt x="113" y="73"/>
                  </a:cubicBezTo>
                  <a:close/>
                </a:path>
              </a:pathLst>
            </a:custGeom>
            <a:solidFill>
              <a:srgbClr val="0A04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Tree>
    <p:custDataLst>
      <p:tags r:id="rId11"/>
    </p:custDataLst>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1"/>
                                        </p:tgtEl>
                                        <p:attrNameLst>
                                          <p:attrName>style.visibility</p:attrName>
                                        </p:attrNameLst>
                                      </p:cBhvr>
                                      <p:to>
                                        <p:strVal val="visible"/>
                                      </p:to>
                                    </p:set>
                                    <p:anim calcmode="lin" valueType="num">
                                      <p:cBhvr additive="base">
                                        <p:cTn id="14" dur="500" fill="hold"/>
                                        <p:tgtEl>
                                          <p:spTgt spid="31"/>
                                        </p:tgtEl>
                                        <p:attrNameLst>
                                          <p:attrName>ppt_x</p:attrName>
                                        </p:attrNameLst>
                                      </p:cBhvr>
                                      <p:tavLst>
                                        <p:tav tm="0">
                                          <p:val>
                                            <p:strVal val="#ppt_x"/>
                                          </p:val>
                                        </p:tav>
                                        <p:tav tm="100000">
                                          <p:val>
                                            <p:strVal val="#ppt_x"/>
                                          </p:val>
                                        </p:tav>
                                      </p:tavLst>
                                    </p:anim>
                                    <p:anim calcmode="lin" valueType="num">
                                      <p:cBhvr additive="base">
                                        <p:cTn id="15" dur="500" fill="hold"/>
                                        <p:tgtEl>
                                          <p:spTgt spid="31"/>
                                        </p:tgtEl>
                                        <p:attrNameLst>
                                          <p:attrName>ppt_y</p:attrName>
                                        </p:attrNameLst>
                                      </p:cBhvr>
                                      <p:tavLst>
                                        <p:tav tm="0">
                                          <p:val>
                                            <p:strVal val="1+#ppt_h/2"/>
                                          </p:val>
                                        </p:tav>
                                        <p:tav tm="100000">
                                          <p:val>
                                            <p:strVal val="#ppt_y"/>
                                          </p:val>
                                        </p:tav>
                                      </p:tavLst>
                                    </p:anim>
                                  </p:childTnLst>
                                </p:cTn>
                              </p:par>
                              <p:par>
                                <p:cTn id="16" presetID="8" presetClass="emph" presetSubtype="0" fill="hold" nodeType="withEffect">
                                  <p:stCondLst>
                                    <p:cond delay="0"/>
                                  </p:stCondLst>
                                  <p:childTnLst>
                                    <p:animRot by="43200000">
                                      <p:cBhvr>
                                        <p:cTn id="17" dur="2000" fill="hold"/>
                                        <p:tgtEl>
                                          <p:spTgt spid="31"/>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1000" fill="hold"/>
                                        <p:tgtEl>
                                          <p:spTgt spid="33"/>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2" presetClass="emph" presetSubtype="0" fill="hold" nodeType="clickEffect">
                                  <p:stCondLst>
                                    <p:cond delay="0"/>
                                  </p:stCondLst>
                                  <p:childTnLst>
                                    <p:animRot by="120000">
                                      <p:cBhvr>
                                        <p:cTn id="33" dur="100" fill="hold">
                                          <p:stCondLst>
                                            <p:cond delay="0"/>
                                          </p:stCondLst>
                                        </p:cTn>
                                        <p:tgtEl>
                                          <p:spTgt spid="33"/>
                                        </p:tgtEl>
                                        <p:attrNameLst>
                                          <p:attrName>r</p:attrName>
                                        </p:attrNameLst>
                                      </p:cBhvr>
                                    </p:animRot>
                                    <p:animRot by="-240000">
                                      <p:cBhvr>
                                        <p:cTn id="34" dur="200" fill="hold">
                                          <p:stCondLst>
                                            <p:cond delay="200"/>
                                          </p:stCondLst>
                                        </p:cTn>
                                        <p:tgtEl>
                                          <p:spTgt spid="33"/>
                                        </p:tgtEl>
                                        <p:attrNameLst>
                                          <p:attrName>r</p:attrName>
                                        </p:attrNameLst>
                                      </p:cBhvr>
                                    </p:animRot>
                                    <p:animRot by="240000">
                                      <p:cBhvr>
                                        <p:cTn id="35" dur="200" fill="hold">
                                          <p:stCondLst>
                                            <p:cond delay="400"/>
                                          </p:stCondLst>
                                        </p:cTn>
                                        <p:tgtEl>
                                          <p:spTgt spid="33"/>
                                        </p:tgtEl>
                                        <p:attrNameLst>
                                          <p:attrName>r</p:attrName>
                                        </p:attrNameLst>
                                      </p:cBhvr>
                                    </p:animRot>
                                    <p:animRot by="-240000">
                                      <p:cBhvr>
                                        <p:cTn id="36" dur="200" fill="hold">
                                          <p:stCondLst>
                                            <p:cond delay="600"/>
                                          </p:stCondLst>
                                        </p:cTn>
                                        <p:tgtEl>
                                          <p:spTgt spid="33"/>
                                        </p:tgtEl>
                                        <p:attrNameLst>
                                          <p:attrName>r</p:attrName>
                                        </p:attrNameLst>
                                      </p:cBhvr>
                                    </p:animRot>
                                    <p:animRot by="120000">
                                      <p:cBhvr>
                                        <p:cTn id="37" dur="200" fill="hold">
                                          <p:stCondLst>
                                            <p:cond delay="800"/>
                                          </p:stCondLst>
                                        </p:cTn>
                                        <p:tgtEl>
                                          <p:spTgt spid="33"/>
                                        </p:tgtEl>
                                        <p:attrNameLst>
                                          <p:attrName>r</p:attrName>
                                        </p:attrNameLst>
                                      </p:cBhvr>
                                    </p:animRot>
                                  </p:childTnLst>
                                </p:cTn>
                              </p:par>
                              <p:par>
                                <p:cTn id="38" presetID="32" presetClass="emph" presetSubtype="0" fill="hold" nodeType="withEffect">
                                  <p:stCondLst>
                                    <p:cond delay="0"/>
                                  </p:stCondLst>
                                  <p:childTnLst>
                                    <p:animRot by="120000">
                                      <p:cBhvr>
                                        <p:cTn id="39" dur="100" fill="hold">
                                          <p:stCondLst>
                                            <p:cond delay="0"/>
                                          </p:stCondLst>
                                        </p:cTn>
                                        <p:tgtEl>
                                          <p:spTgt spid="34"/>
                                        </p:tgtEl>
                                        <p:attrNameLst>
                                          <p:attrName>r</p:attrName>
                                        </p:attrNameLst>
                                      </p:cBhvr>
                                    </p:animRot>
                                    <p:animRot by="-240000">
                                      <p:cBhvr>
                                        <p:cTn id="40" dur="200" fill="hold">
                                          <p:stCondLst>
                                            <p:cond delay="200"/>
                                          </p:stCondLst>
                                        </p:cTn>
                                        <p:tgtEl>
                                          <p:spTgt spid="34"/>
                                        </p:tgtEl>
                                        <p:attrNameLst>
                                          <p:attrName>r</p:attrName>
                                        </p:attrNameLst>
                                      </p:cBhvr>
                                    </p:animRot>
                                    <p:animRot by="240000">
                                      <p:cBhvr>
                                        <p:cTn id="41" dur="200" fill="hold">
                                          <p:stCondLst>
                                            <p:cond delay="400"/>
                                          </p:stCondLst>
                                        </p:cTn>
                                        <p:tgtEl>
                                          <p:spTgt spid="34"/>
                                        </p:tgtEl>
                                        <p:attrNameLst>
                                          <p:attrName>r</p:attrName>
                                        </p:attrNameLst>
                                      </p:cBhvr>
                                    </p:animRot>
                                    <p:animRot by="-240000">
                                      <p:cBhvr>
                                        <p:cTn id="42" dur="200" fill="hold">
                                          <p:stCondLst>
                                            <p:cond delay="600"/>
                                          </p:stCondLst>
                                        </p:cTn>
                                        <p:tgtEl>
                                          <p:spTgt spid="34"/>
                                        </p:tgtEl>
                                        <p:attrNameLst>
                                          <p:attrName>r</p:attrName>
                                        </p:attrNameLst>
                                      </p:cBhvr>
                                    </p:animRot>
                                    <p:animRot by="120000">
                                      <p:cBhvr>
                                        <p:cTn id="43" dur="200" fill="hold">
                                          <p:stCondLst>
                                            <p:cond delay="800"/>
                                          </p:stCondLst>
                                        </p:cTn>
                                        <p:tgtEl>
                                          <p:spTgt spid="34"/>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additive="base">
                                        <p:cTn id="48" dur="500" fill="hold"/>
                                        <p:tgtEl>
                                          <p:spTgt spid="32"/>
                                        </p:tgtEl>
                                        <p:attrNameLst>
                                          <p:attrName>ppt_x</p:attrName>
                                        </p:attrNameLst>
                                      </p:cBhvr>
                                      <p:tavLst>
                                        <p:tav tm="0">
                                          <p:val>
                                            <p:strVal val="#ppt_x"/>
                                          </p:val>
                                        </p:tav>
                                        <p:tav tm="100000">
                                          <p:val>
                                            <p:strVal val="#ppt_x"/>
                                          </p:val>
                                        </p:tav>
                                      </p:tavLst>
                                    </p:anim>
                                    <p:anim calcmode="lin" valueType="num">
                                      <p:cBhvr additive="base">
                                        <p:cTn id="49" dur="500" fill="hold"/>
                                        <p:tgtEl>
                                          <p:spTgt spid="32"/>
                                        </p:tgtEl>
                                        <p:attrNameLst>
                                          <p:attrName>ppt_y</p:attrName>
                                        </p:attrNameLst>
                                      </p:cBhvr>
                                      <p:tavLst>
                                        <p:tav tm="0">
                                          <p:val>
                                            <p:strVal val="1+#ppt_h/2"/>
                                          </p:val>
                                        </p:tav>
                                        <p:tav tm="100000">
                                          <p:val>
                                            <p:strVal val="#ppt_y"/>
                                          </p:val>
                                        </p:tav>
                                      </p:tavLst>
                                    </p:anim>
                                  </p:childTnLst>
                                </p:cTn>
                              </p:par>
                              <p:par>
                                <p:cTn id="50" presetID="12" presetClass="entr" presetSubtype="8" fill="hold" nodeType="withEffect">
                                  <p:stCondLst>
                                    <p:cond delay="0"/>
                                  </p:stCondLst>
                                  <p:childTnLst>
                                    <p:set>
                                      <p:cBhvr>
                                        <p:cTn id="51" dur="1" fill="hold">
                                          <p:stCondLst>
                                            <p:cond delay="0"/>
                                          </p:stCondLst>
                                        </p:cTn>
                                        <p:tgtEl>
                                          <p:spTgt spid="40"/>
                                        </p:tgtEl>
                                        <p:attrNameLst>
                                          <p:attrName>style.visibility</p:attrName>
                                        </p:attrNameLst>
                                      </p:cBhvr>
                                      <p:to>
                                        <p:strVal val="visible"/>
                                      </p:to>
                                    </p:set>
                                    <p:anim calcmode="lin" valueType="num">
                                      <p:cBhvr additive="base">
                                        <p:cTn id="52" dur="500"/>
                                        <p:tgtEl>
                                          <p:spTgt spid="40"/>
                                        </p:tgtEl>
                                        <p:attrNameLst>
                                          <p:attrName>ppt_x</p:attrName>
                                        </p:attrNameLst>
                                      </p:cBhvr>
                                      <p:tavLst>
                                        <p:tav tm="0">
                                          <p:val>
                                            <p:strVal val="#ppt_x-#ppt_w*1.125000"/>
                                          </p:val>
                                        </p:tav>
                                        <p:tav tm="100000">
                                          <p:val>
                                            <p:strVal val="#ppt_x"/>
                                          </p:val>
                                        </p:tav>
                                      </p:tavLst>
                                    </p:anim>
                                    <p:animEffect transition="in" filter="wipe(right)">
                                      <p:cBhvr>
                                        <p:cTn id="53" dur="500"/>
                                        <p:tgtEl>
                                          <p:spTgt spid="40"/>
                                        </p:tgtEl>
                                      </p:cBhvr>
                                    </p:animEffect>
                                  </p:childTnLst>
                                </p:cTn>
                              </p:par>
                              <p:par>
                                <p:cTn id="54" presetID="12" presetClass="entr" presetSubtype="8" fill="hold" nodeType="withEffect">
                                  <p:stCondLst>
                                    <p:cond delay="300"/>
                                  </p:stCondLst>
                                  <p:childTnLst>
                                    <p:set>
                                      <p:cBhvr>
                                        <p:cTn id="55" dur="1" fill="hold">
                                          <p:stCondLst>
                                            <p:cond delay="0"/>
                                          </p:stCondLst>
                                        </p:cTn>
                                        <p:tgtEl>
                                          <p:spTgt spid="26"/>
                                        </p:tgtEl>
                                        <p:attrNameLst>
                                          <p:attrName>style.visibility</p:attrName>
                                        </p:attrNameLst>
                                      </p:cBhvr>
                                      <p:to>
                                        <p:strVal val="visible"/>
                                      </p:to>
                                    </p:set>
                                    <p:anim calcmode="lin" valueType="num">
                                      <p:cBhvr additive="base">
                                        <p:cTn id="56" dur="500"/>
                                        <p:tgtEl>
                                          <p:spTgt spid="26"/>
                                        </p:tgtEl>
                                        <p:attrNameLst>
                                          <p:attrName>ppt_x</p:attrName>
                                        </p:attrNameLst>
                                      </p:cBhvr>
                                      <p:tavLst>
                                        <p:tav tm="0">
                                          <p:val>
                                            <p:strVal val="#ppt_x-#ppt_w*1.125000"/>
                                          </p:val>
                                        </p:tav>
                                        <p:tav tm="100000">
                                          <p:val>
                                            <p:strVal val="#ppt_x"/>
                                          </p:val>
                                        </p:tav>
                                      </p:tavLst>
                                    </p:anim>
                                    <p:animEffect transition="in" filter="wipe(right)">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6"/>
                                        </p:tgtEl>
                                        <p:attrNameLst>
                                          <p:attrName>style.visibility</p:attrName>
                                        </p:attrNameLst>
                                      </p:cBhvr>
                                      <p:to>
                                        <p:strVal val="visible"/>
                                      </p:to>
                                    </p:set>
                                    <p:animEffect transition="in" filter="fade">
                                      <p:cBhvr>
                                        <p:cTn id="62" dur="500"/>
                                        <p:tgtEl>
                                          <p:spTgt spid="66"/>
                                        </p:tgtEl>
                                      </p:cBhvr>
                                    </p:animEffect>
                                  </p:childTnLst>
                                </p:cTn>
                              </p:par>
                            </p:childTnLst>
                          </p:cTn>
                        </p:par>
                        <p:par>
                          <p:cTn id="63" fill="hold">
                            <p:stCondLst>
                              <p:cond delay="500"/>
                            </p:stCondLst>
                            <p:childTnLst>
                              <p:par>
                                <p:cTn id="64" presetID="17" presetClass="entr" presetSubtype="1" fill="hold" grpId="0" nodeType="afterEffect">
                                  <p:stCondLst>
                                    <p:cond delay="0"/>
                                  </p:stCondLst>
                                  <p:iterate type="lt">
                                    <p:tmPct val="40000"/>
                                  </p:iterate>
                                  <p:childTnLst>
                                    <p:set>
                                      <p:cBhvr>
                                        <p:cTn id="65" dur="1" fill="hold">
                                          <p:stCondLst>
                                            <p:cond delay="0"/>
                                          </p:stCondLst>
                                        </p:cTn>
                                        <p:tgtEl>
                                          <p:spTgt spid="65"/>
                                        </p:tgtEl>
                                        <p:attrNameLst>
                                          <p:attrName>style.visibility</p:attrName>
                                        </p:attrNameLst>
                                      </p:cBhvr>
                                      <p:to>
                                        <p:strVal val="visible"/>
                                      </p:to>
                                    </p:set>
                                    <p:anim calcmode="lin" valueType="num">
                                      <p:cBhvr>
                                        <p:cTn id="66" dur="250" fill="hold"/>
                                        <p:tgtEl>
                                          <p:spTgt spid="65"/>
                                        </p:tgtEl>
                                        <p:attrNameLst>
                                          <p:attrName>ppt_x</p:attrName>
                                        </p:attrNameLst>
                                      </p:cBhvr>
                                      <p:tavLst>
                                        <p:tav tm="0">
                                          <p:val>
                                            <p:strVal val="#ppt_x"/>
                                          </p:val>
                                        </p:tav>
                                        <p:tav tm="100000">
                                          <p:val>
                                            <p:strVal val="#ppt_x"/>
                                          </p:val>
                                        </p:tav>
                                      </p:tavLst>
                                    </p:anim>
                                    <p:anim calcmode="lin" valueType="num">
                                      <p:cBhvr>
                                        <p:cTn id="67" dur="250" fill="hold"/>
                                        <p:tgtEl>
                                          <p:spTgt spid="65"/>
                                        </p:tgtEl>
                                        <p:attrNameLst>
                                          <p:attrName>ppt_y</p:attrName>
                                        </p:attrNameLst>
                                      </p:cBhvr>
                                      <p:tavLst>
                                        <p:tav tm="0">
                                          <p:val>
                                            <p:strVal val="#ppt_y-#ppt_h/2"/>
                                          </p:val>
                                        </p:tav>
                                        <p:tav tm="100000">
                                          <p:val>
                                            <p:strVal val="#ppt_y"/>
                                          </p:val>
                                        </p:tav>
                                      </p:tavLst>
                                    </p:anim>
                                    <p:anim calcmode="lin" valueType="num">
                                      <p:cBhvr>
                                        <p:cTn id="68" dur="250" fill="hold"/>
                                        <p:tgtEl>
                                          <p:spTgt spid="65"/>
                                        </p:tgtEl>
                                        <p:attrNameLst>
                                          <p:attrName>ppt_w</p:attrName>
                                        </p:attrNameLst>
                                      </p:cBhvr>
                                      <p:tavLst>
                                        <p:tav tm="0">
                                          <p:val>
                                            <p:strVal val="#ppt_w"/>
                                          </p:val>
                                        </p:tav>
                                        <p:tav tm="100000">
                                          <p:val>
                                            <p:strVal val="#ppt_w"/>
                                          </p:val>
                                        </p:tav>
                                      </p:tavLst>
                                    </p:anim>
                                    <p:anim calcmode="lin" valueType="num">
                                      <p:cBhvr>
                                        <p:cTn id="69" dur="250" fill="hold"/>
                                        <p:tgtEl>
                                          <p:spTgt spid="65"/>
                                        </p:tgtEl>
                                        <p:attrNameLst>
                                          <p:attrName>ppt_h</p:attrName>
                                        </p:attrNameLst>
                                      </p:cBhvr>
                                      <p:tavLst>
                                        <p:tav tm="0">
                                          <p:val>
                                            <p:fltVal val="0"/>
                                          </p:val>
                                        </p:tav>
                                        <p:tav tm="100000">
                                          <p:val>
                                            <p:strVal val="#ppt_h"/>
                                          </p:val>
                                        </p:tav>
                                      </p:tavLst>
                                    </p:anim>
                                  </p:childTnLst>
                                </p:cTn>
                              </p:par>
                            </p:childTnLst>
                          </p:cTn>
                        </p:par>
                        <p:par>
                          <p:cTn id="70" fill="hold">
                            <p:stCondLst>
                              <p:cond delay="1450"/>
                            </p:stCondLst>
                            <p:childTnLst>
                              <p:par>
                                <p:cTn id="71" presetID="22" presetClass="entr" presetSubtype="8"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left)">
                                      <p:cBhvr>
                                        <p:cTn id="73" dur="500"/>
                                        <p:tgtEl>
                                          <p:spTgt spid="49"/>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fade">
                                      <p:cBhvr>
                                        <p:cTn id="78" dur="500"/>
                                        <p:tgtEl>
                                          <p:spTgt spid="69"/>
                                        </p:tgtEl>
                                      </p:cBhvr>
                                    </p:animEffect>
                                  </p:childTnLst>
                                </p:cTn>
                              </p:par>
                            </p:childTnLst>
                          </p:cTn>
                        </p:par>
                        <p:par>
                          <p:cTn id="79" fill="hold">
                            <p:stCondLst>
                              <p:cond delay="500"/>
                            </p:stCondLst>
                            <p:childTnLst>
                              <p:par>
                                <p:cTn id="80" presetID="17" presetClass="entr" presetSubtype="1" fill="hold" grpId="0" nodeType="afterEffect">
                                  <p:stCondLst>
                                    <p:cond delay="0"/>
                                  </p:stCondLst>
                                  <p:iterate type="lt">
                                    <p:tmPct val="40000"/>
                                  </p:iterate>
                                  <p:childTnLst>
                                    <p:set>
                                      <p:cBhvr>
                                        <p:cTn id="81" dur="1" fill="hold">
                                          <p:stCondLst>
                                            <p:cond delay="0"/>
                                          </p:stCondLst>
                                        </p:cTn>
                                        <p:tgtEl>
                                          <p:spTgt spid="46"/>
                                        </p:tgtEl>
                                        <p:attrNameLst>
                                          <p:attrName>style.visibility</p:attrName>
                                        </p:attrNameLst>
                                      </p:cBhvr>
                                      <p:to>
                                        <p:strVal val="visible"/>
                                      </p:to>
                                    </p:set>
                                    <p:anim calcmode="lin" valueType="num">
                                      <p:cBhvr>
                                        <p:cTn id="82" dur="250" fill="hold"/>
                                        <p:tgtEl>
                                          <p:spTgt spid="46"/>
                                        </p:tgtEl>
                                        <p:attrNameLst>
                                          <p:attrName>ppt_x</p:attrName>
                                        </p:attrNameLst>
                                      </p:cBhvr>
                                      <p:tavLst>
                                        <p:tav tm="0">
                                          <p:val>
                                            <p:strVal val="#ppt_x"/>
                                          </p:val>
                                        </p:tav>
                                        <p:tav tm="100000">
                                          <p:val>
                                            <p:strVal val="#ppt_x"/>
                                          </p:val>
                                        </p:tav>
                                      </p:tavLst>
                                    </p:anim>
                                    <p:anim calcmode="lin" valueType="num">
                                      <p:cBhvr>
                                        <p:cTn id="83" dur="250" fill="hold"/>
                                        <p:tgtEl>
                                          <p:spTgt spid="46"/>
                                        </p:tgtEl>
                                        <p:attrNameLst>
                                          <p:attrName>ppt_y</p:attrName>
                                        </p:attrNameLst>
                                      </p:cBhvr>
                                      <p:tavLst>
                                        <p:tav tm="0">
                                          <p:val>
                                            <p:strVal val="#ppt_y-#ppt_h/2"/>
                                          </p:val>
                                        </p:tav>
                                        <p:tav tm="100000">
                                          <p:val>
                                            <p:strVal val="#ppt_y"/>
                                          </p:val>
                                        </p:tav>
                                      </p:tavLst>
                                    </p:anim>
                                    <p:anim calcmode="lin" valueType="num">
                                      <p:cBhvr>
                                        <p:cTn id="84" dur="250" fill="hold"/>
                                        <p:tgtEl>
                                          <p:spTgt spid="46"/>
                                        </p:tgtEl>
                                        <p:attrNameLst>
                                          <p:attrName>ppt_w</p:attrName>
                                        </p:attrNameLst>
                                      </p:cBhvr>
                                      <p:tavLst>
                                        <p:tav tm="0">
                                          <p:val>
                                            <p:strVal val="#ppt_w"/>
                                          </p:val>
                                        </p:tav>
                                        <p:tav tm="100000">
                                          <p:val>
                                            <p:strVal val="#ppt_w"/>
                                          </p:val>
                                        </p:tav>
                                      </p:tavLst>
                                    </p:anim>
                                    <p:anim calcmode="lin" valueType="num">
                                      <p:cBhvr>
                                        <p:cTn id="85" dur="250" fill="hold"/>
                                        <p:tgtEl>
                                          <p:spTgt spid="46"/>
                                        </p:tgtEl>
                                        <p:attrNameLst>
                                          <p:attrName>ppt_h</p:attrName>
                                        </p:attrNameLst>
                                      </p:cBhvr>
                                      <p:tavLst>
                                        <p:tav tm="0">
                                          <p:val>
                                            <p:fltVal val="0"/>
                                          </p:val>
                                        </p:tav>
                                        <p:tav tm="100000">
                                          <p:val>
                                            <p:strVal val="#ppt_h"/>
                                          </p:val>
                                        </p:tav>
                                      </p:tavLst>
                                    </p:anim>
                                  </p:childTnLst>
                                </p:cTn>
                              </p:par>
                            </p:childTnLst>
                          </p:cTn>
                        </p:par>
                        <p:par>
                          <p:cTn id="86" fill="hold">
                            <p:stCondLst>
                              <p:cond delay="1450"/>
                            </p:stCondLst>
                            <p:childTnLst>
                              <p:par>
                                <p:cTn id="87" presetID="22" presetClass="entr" presetSubtype="8"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wipe(left)">
                                      <p:cBhvr>
                                        <p:cTn id="89" dur="500"/>
                                        <p:tgtEl>
                                          <p:spTgt spid="45"/>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72"/>
                                        </p:tgtEl>
                                        <p:attrNameLst>
                                          <p:attrName>style.visibility</p:attrName>
                                        </p:attrNameLst>
                                      </p:cBhvr>
                                      <p:to>
                                        <p:strVal val="visible"/>
                                      </p:to>
                                    </p:set>
                                    <p:animEffect transition="in" filter="fade">
                                      <p:cBhvr>
                                        <p:cTn id="94" dur="500"/>
                                        <p:tgtEl>
                                          <p:spTgt spid="72"/>
                                        </p:tgtEl>
                                      </p:cBhvr>
                                    </p:animEffect>
                                  </p:childTnLst>
                                </p:cTn>
                              </p:par>
                            </p:childTnLst>
                          </p:cTn>
                        </p:par>
                        <p:par>
                          <p:cTn id="95" fill="hold">
                            <p:stCondLst>
                              <p:cond delay="500"/>
                            </p:stCondLst>
                            <p:childTnLst>
                              <p:par>
                                <p:cTn id="96" presetID="17" presetClass="entr" presetSubtype="1" fill="hold" grpId="0" nodeType="afterEffect">
                                  <p:stCondLst>
                                    <p:cond delay="0"/>
                                  </p:stCondLst>
                                  <p:iterate type="lt">
                                    <p:tmPct val="40000"/>
                                  </p:iterate>
                                  <p:childTnLst>
                                    <p:set>
                                      <p:cBhvr>
                                        <p:cTn id="97" dur="1" fill="hold">
                                          <p:stCondLst>
                                            <p:cond delay="0"/>
                                          </p:stCondLst>
                                        </p:cTn>
                                        <p:tgtEl>
                                          <p:spTgt spid="48"/>
                                        </p:tgtEl>
                                        <p:attrNameLst>
                                          <p:attrName>style.visibility</p:attrName>
                                        </p:attrNameLst>
                                      </p:cBhvr>
                                      <p:to>
                                        <p:strVal val="visible"/>
                                      </p:to>
                                    </p:se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ppt_h/2"/>
                                          </p:val>
                                        </p:tav>
                                        <p:tav tm="100000">
                                          <p:val>
                                            <p:strVal val="#ppt_y"/>
                                          </p:val>
                                        </p:tav>
                                      </p:tavLst>
                                    </p:anim>
                                    <p:anim calcmode="lin" valueType="num">
                                      <p:cBhvr>
                                        <p:cTn id="100" dur="250" fill="hold"/>
                                        <p:tgtEl>
                                          <p:spTgt spid="48"/>
                                        </p:tgtEl>
                                        <p:attrNameLst>
                                          <p:attrName>ppt_w</p:attrName>
                                        </p:attrNameLst>
                                      </p:cBhvr>
                                      <p:tavLst>
                                        <p:tav tm="0">
                                          <p:val>
                                            <p:strVal val="#ppt_w"/>
                                          </p:val>
                                        </p:tav>
                                        <p:tav tm="100000">
                                          <p:val>
                                            <p:strVal val="#ppt_w"/>
                                          </p:val>
                                        </p:tav>
                                      </p:tavLst>
                                    </p:anim>
                                    <p:anim calcmode="lin" valueType="num">
                                      <p:cBhvr>
                                        <p:cTn id="101" dur="250" fill="hold"/>
                                        <p:tgtEl>
                                          <p:spTgt spid="48"/>
                                        </p:tgtEl>
                                        <p:attrNameLst>
                                          <p:attrName>ppt_h</p:attrName>
                                        </p:attrNameLst>
                                      </p:cBhvr>
                                      <p:tavLst>
                                        <p:tav tm="0">
                                          <p:val>
                                            <p:fltVal val="0"/>
                                          </p:val>
                                        </p:tav>
                                        <p:tav tm="100000">
                                          <p:val>
                                            <p:strVal val="#ppt_h"/>
                                          </p:val>
                                        </p:tav>
                                      </p:tavLst>
                                    </p:anim>
                                  </p:childTnLst>
                                </p:cTn>
                              </p:par>
                            </p:childTnLst>
                          </p:cTn>
                        </p:par>
                        <p:par>
                          <p:cTn id="102" fill="hold">
                            <p:stCondLst>
                              <p:cond delay="1450"/>
                            </p:stCondLst>
                            <p:childTnLst>
                              <p:par>
                                <p:cTn id="103" presetID="22" presetClass="entr" presetSubtype="8" fill="hold" grpId="0" nodeType="afterEffect">
                                  <p:stCondLst>
                                    <p:cond delay="0"/>
                                  </p:stCondLst>
                                  <p:childTnLst>
                                    <p:set>
                                      <p:cBhvr>
                                        <p:cTn id="104" dur="1" fill="hold">
                                          <p:stCondLst>
                                            <p:cond delay="0"/>
                                          </p:stCondLst>
                                        </p:cTn>
                                        <p:tgtEl>
                                          <p:spTgt spid="47"/>
                                        </p:tgtEl>
                                        <p:attrNameLst>
                                          <p:attrName>style.visibility</p:attrName>
                                        </p:attrNameLst>
                                      </p:cBhvr>
                                      <p:to>
                                        <p:strVal val="visible"/>
                                      </p:to>
                                    </p:set>
                                    <p:animEffect transition="in" filter="wipe(left)">
                                      <p:cBhvr>
                                        <p:cTn id="10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P spid="45" grpId="0"/>
      <p:bldP spid="46" grpId="0"/>
      <p:bldP spid="47" grpId="0"/>
      <p:bldP spid="48" grpId="0"/>
      <p:bldP spid="49" grpId="0"/>
      <p:bldP spid="65"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lum/>
          </a:blip>
          <a:srcRect/>
          <a:stretch>
            <a:fillRect t="-6000" b="-6000"/>
          </a:stretch>
        </a:blipFill>
        <a:effectLst/>
      </p:bgPr>
    </p:bg>
    <p:spTree>
      <p:nvGrpSpPr>
        <p:cNvPr id="1" name=""/>
        <p:cNvGrpSpPr/>
        <p:nvPr/>
      </p:nvGrpSpPr>
      <p:grpSpPr>
        <a:xfrm>
          <a:off x="0" y="0"/>
          <a:ext cx="0" cy="0"/>
          <a:chOff x="0" y="0"/>
          <a:chExt cx="0" cy="0"/>
        </a:xfrm>
      </p:grpSpPr>
      <p:pic>
        <p:nvPicPr>
          <p:cNvPr id="6" name="图片 5" descr="图片包含 物体, 室内&#10;&#10;已生成高可信度的说明"/>
          <p:cNvPicPr>
            <a:picLocks noChangeAspect="1"/>
          </p:cNvPicPr>
          <p:nvPr/>
        </p:nvPicPr>
        <p:blipFill rotWithShape="1">
          <a:blip r:embed="rId2" cstate="screen"/>
          <a:srcRect/>
          <a:stretch>
            <a:fillRect/>
          </a:stretch>
        </p:blipFill>
        <p:spPr>
          <a:xfrm>
            <a:off x="0" y="3001963"/>
            <a:ext cx="12192000" cy="3856037"/>
          </a:xfrm>
          <a:prstGeom prst="rect">
            <a:avLst/>
          </a:prstGeom>
        </p:spPr>
      </p:pic>
      <p:grpSp>
        <p:nvGrpSpPr>
          <p:cNvPr id="2" name="组合 1"/>
          <p:cNvGrpSpPr/>
          <p:nvPr/>
        </p:nvGrpSpPr>
        <p:grpSpPr>
          <a:xfrm>
            <a:off x="3850535" y="2557429"/>
            <a:ext cx="4203704" cy="2618879"/>
            <a:chOff x="1016000" y="2468563"/>
            <a:chExt cx="2914224" cy="2618879"/>
          </a:xfrm>
        </p:grpSpPr>
        <p:sp>
          <p:nvSpPr>
            <p:cNvPr id="3" name="矩形 2"/>
            <p:cNvSpPr/>
            <p:nvPr/>
          </p:nvSpPr>
          <p:spPr>
            <a:xfrm>
              <a:off x="1016000" y="3738563"/>
              <a:ext cx="2870200" cy="90236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4800" b="1" dirty="0">
                  <a:gradFill flip="none" rotWithShape="1">
                    <a:gsLst>
                      <a:gs pos="0">
                        <a:srgbClr val="EAD074"/>
                      </a:gs>
                      <a:gs pos="100000">
                        <a:srgbClr val="B9863F"/>
                      </a:gs>
                    </a:gsLst>
                    <a:lin ang="2700000" scaled="1"/>
                    <a:tileRect/>
                  </a:gradFill>
                </a:rPr>
                <a:t>活动风采</a:t>
              </a:r>
              <a:endParaRPr lang="zh-CN" altLang="en-US" sz="4800" b="1" dirty="0">
                <a:gradFill flip="none" rotWithShape="1">
                  <a:gsLst>
                    <a:gs pos="0">
                      <a:srgbClr val="EAD074"/>
                    </a:gs>
                    <a:gs pos="100000">
                      <a:srgbClr val="B9863F"/>
                    </a:gs>
                  </a:gsLst>
                  <a:lin ang="2700000" scaled="1"/>
                  <a:tileRect/>
                </a:gradFill>
              </a:endParaRPr>
            </a:p>
          </p:txBody>
        </p:sp>
        <p:sp>
          <p:nvSpPr>
            <p:cNvPr id="4" name="矩形 3"/>
            <p:cNvSpPr/>
            <p:nvPr/>
          </p:nvSpPr>
          <p:spPr>
            <a:xfrm>
              <a:off x="1060024" y="4590126"/>
              <a:ext cx="2870200" cy="497316"/>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2400" dirty="0">
                  <a:gradFill flip="none" rotWithShape="1">
                    <a:gsLst>
                      <a:gs pos="0">
                        <a:srgbClr val="EAD074"/>
                      </a:gs>
                      <a:gs pos="100000">
                        <a:srgbClr val="B9863F"/>
                      </a:gs>
                    </a:gsLst>
                    <a:lin ang="2700000" scaled="1"/>
                    <a:tileRect/>
                  </a:gradFill>
                </a:rPr>
                <a:t>Products and operations</a:t>
              </a:r>
              <a:endParaRPr lang="en-US" altLang="zh-CN" sz="2400" dirty="0">
                <a:gradFill flip="none" rotWithShape="1">
                  <a:gsLst>
                    <a:gs pos="0">
                      <a:srgbClr val="EAD074"/>
                    </a:gs>
                    <a:gs pos="100000">
                      <a:srgbClr val="B9863F"/>
                    </a:gs>
                  </a:gsLst>
                  <a:lin ang="2700000" scaled="1"/>
                  <a:tileRect/>
                </a:gradFill>
              </a:endParaRPr>
            </a:p>
          </p:txBody>
        </p:sp>
        <p:sp>
          <p:nvSpPr>
            <p:cNvPr id="5" name="矩形 4"/>
            <p:cNvSpPr/>
            <p:nvPr/>
          </p:nvSpPr>
          <p:spPr>
            <a:xfrm>
              <a:off x="1016000" y="2468563"/>
              <a:ext cx="2870200" cy="1433854"/>
            </a:xfrm>
            <a:prstGeom prst="rect">
              <a:avLst/>
            </a:prstGeom>
          </p:spPr>
          <p:txBody>
            <a:bodyPr wrap="square">
              <a:spAutoFit/>
              <a:scene3d>
                <a:camera prst="orthographicFront"/>
                <a:lightRig rig="threePt" dir="t"/>
              </a:scene3d>
              <a:sp3d contourW="12700"/>
            </a:bodyPr>
            <a:lstStyle/>
            <a:p>
              <a:pPr algn="ctr">
                <a:lnSpc>
                  <a:spcPct val="120000"/>
                </a:lnSpc>
              </a:pPr>
              <a:endParaRPr lang="zh-CN" altLang="en-US" sz="8000" b="1" dirty="0">
                <a:gradFill flip="none" rotWithShape="1">
                  <a:gsLst>
                    <a:gs pos="0">
                      <a:srgbClr val="EAD074"/>
                    </a:gs>
                    <a:gs pos="100000">
                      <a:srgbClr val="B9863F"/>
                    </a:gs>
                  </a:gsLst>
                  <a:lin ang="2700000" scaled="1"/>
                  <a:tileRect/>
                </a:gradFill>
              </a:endParaRPr>
            </a:p>
          </p:txBody>
        </p:sp>
      </p:grpSp>
      <p:sp>
        <p:nvSpPr>
          <p:cNvPr id="10" name="椭圆 9"/>
          <p:cNvSpPr/>
          <p:nvPr/>
        </p:nvSpPr>
        <p:spPr>
          <a:xfrm>
            <a:off x="4932139" y="1642885"/>
            <a:ext cx="1851732" cy="1851732"/>
          </a:xfrm>
          <a:prstGeom prst="ellipse">
            <a:avLst/>
          </a:prstGeom>
          <a:gradFill flip="none" rotWithShape="1">
            <a:gsLst>
              <a:gs pos="0">
                <a:srgbClr val="EAD074"/>
              </a:gs>
              <a:gs pos="100000">
                <a:srgbClr val="9D611F"/>
              </a:gs>
            </a:gsLst>
            <a:lin ang="2700000" scaled="1"/>
            <a:tileRect/>
          </a:gradFill>
          <a:ln w="19050">
            <a:gradFill>
              <a:gsLst>
                <a:gs pos="0">
                  <a:srgbClr val="9D611F"/>
                </a:gs>
                <a:gs pos="38000">
                  <a:srgbClr val="EAD074"/>
                </a:gs>
                <a:gs pos="69000">
                  <a:srgbClr val="9D611F"/>
                </a:gs>
                <a:gs pos="100000">
                  <a:srgbClr val="EAD074"/>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b="1" dirty="0">
                <a:solidFill>
                  <a:srgbClr val="1B1B1B"/>
                </a:solidFill>
                <a:latin typeface="Impact" panose="020B0806030902050204" pitchFamily="34" charset="0"/>
              </a:rPr>
              <a:t>05</a:t>
            </a:r>
            <a:endParaRPr lang="zh-CN" altLang="en-US" sz="7200" b="1" dirty="0">
              <a:solidFill>
                <a:srgbClr val="1B1B1B"/>
              </a:solidFill>
              <a:latin typeface="Impact" panose="020B0806030902050204" pitchFamily="34" charset="0"/>
            </a:endParaRPr>
          </a:p>
        </p:txBody>
      </p:sp>
      <p:cxnSp>
        <p:nvCxnSpPr>
          <p:cNvPr id="11" name="直接连接符 10"/>
          <p:cNvCxnSpPr/>
          <p:nvPr/>
        </p:nvCxnSpPr>
        <p:spPr>
          <a:xfrm>
            <a:off x="0" y="1246682"/>
            <a:ext cx="12192000" cy="0"/>
          </a:xfrm>
          <a:prstGeom prst="line">
            <a:avLst/>
          </a:prstGeom>
          <a:ln w="15875">
            <a:gradFill flip="none" rotWithShape="1">
              <a:gsLst>
                <a:gs pos="0">
                  <a:srgbClr val="EAD074"/>
                </a:gs>
                <a:gs pos="40000">
                  <a:srgbClr val="9D611F"/>
                </a:gs>
                <a:gs pos="73000">
                  <a:srgbClr val="EAD074"/>
                </a:gs>
                <a:gs pos="100000">
                  <a:srgbClr val="B9863F"/>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0" y="1246682"/>
            <a:ext cx="12192000" cy="0"/>
          </a:xfrm>
          <a:prstGeom prst="line">
            <a:avLst/>
          </a:prstGeom>
          <a:ln w="15875">
            <a:gradFill flip="none" rotWithShape="1">
              <a:gsLst>
                <a:gs pos="0">
                  <a:srgbClr val="EAD074"/>
                </a:gs>
                <a:gs pos="40000">
                  <a:srgbClr val="9D611F"/>
                </a:gs>
                <a:gs pos="73000">
                  <a:srgbClr val="EAD074"/>
                </a:gs>
                <a:gs pos="100000">
                  <a:srgbClr val="B9863F"/>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1045461" y="361754"/>
            <a:ext cx="2349092" cy="63235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3200" b="1" dirty="0">
                <a:gradFill flip="none" rotWithShape="1">
                  <a:gsLst>
                    <a:gs pos="0">
                      <a:srgbClr val="EAD074"/>
                    </a:gs>
                    <a:gs pos="100000">
                      <a:srgbClr val="B9863F"/>
                    </a:gs>
                  </a:gsLst>
                  <a:lin ang="2700000" scaled="1"/>
                  <a:tileRect/>
                </a:gradFill>
              </a:rPr>
              <a:t>活动风采</a:t>
            </a:r>
            <a:endParaRPr lang="zh-CN" altLang="en-US" sz="3200" b="1" dirty="0">
              <a:gradFill flip="none" rotWithShape="1">
                <a:gsLst>
                  <a:gs pos="0">
                    <a:srgbClr val="EAD074"/>
                  </a:gs>
                  <a:gs pos="100000">
                    <a:srgbClr val="B9863F"/>
                  </a:gs>
                </a:gsLst>
                <a:lin ang="2700000" scaled="1"/>
                <a:tileRect/>
              </a:gradFill>
            </a:endParaRPr>
          </a:p>
        </p:txBody>
      </p:sp>
      <p:pic>
        <p:nvPicPr>
          <p:cNvPr id="17" name="图片 16"/>
          <p:cNvPicPr>
            <a:picLocks noChangeAspect="1"/>
          </p:cNvPicPr>
          <p:nvPr/>
        </p:nvPicPr>
        <p:blipFill>
          <a:blip r:embed="rId3" cstate="screen"/>
          <a:stretch>
            <a:fillRect/>
          </a:stretch>
        </p:blipFill>
        <p:spPr>
          <a:xfrm>
            <a:off x="630012" y="379797"/>
            <a:ext cx="623119" cy="623442"/>
          </a:xfrm>
          <a:prstGeom prst="rect">
            <a:avLst/>
          </a:prstGeom>
        </p:spPr>
      </p:pic>
      <p:sp>
        <p:nvSpPr>
          <p:cNvPr id="18" name="文本框 17"/>
          <p:cNvSpPr txBox="1"/>
          <p:nvPr/>
        </p:nvSpPr>
        <p:spPr>
          <a:xfrm>
            <a:off x="639248" y="494099"/>
            <a:ext cx="613883" cy="338554"/>
          </a:xfrm>
          <a:prstGeom prst="rect">
            <a:avLst/>
          </a:prstGeom>
          <a:noFill/>
        </p:spPr>
        <p:txBody>
          <a:bodyPr wrap="square" rtlCol="0">
            <a:spAutoFit/>
          </a:bodyPr>
          <a:lstStyle/>
          <a:p>
            <a:r>
              <a:rPr lang="zh-CN" altLang="en-US" sz="1600" dirty="0">
                <a:gradFill flip="none" rotWithShape="1">
                  <a:gsLst>
                    <a:gs pos="0">
                      <a:srgbClr val="B6863B"/>
                    </a:gs>
                    <a:gs pos="50000">
                      <a:srgbClr val="DFC168"/>
                    </a:gs>
                    <a:gs pos="100000">
                      <a:schemeClr val="bg1">
                        <a:shade val="100000"/>
                        <a:satMod val="115000"/>
                      </a:schemeClr>
                    </a:gs>
                  </a:gsLst>
                  <a:path path="circle">
                    <a:fillToRect r="100000" b="100000"/>
                  </a:path>
                  <a:tileRect l="-100000" t="-100000"/>
                </a:gradFill>
                <a:latin typeface="李旭科书法" panose="02000603000000000000" pitchFamily="2" charset="-122"/>
                <a:ea typeface="李旭科书法" panose="02000603000000000000" pitchFamily="2" charset="-122"/>
              </a:rPr>
              <a:t>纳新</a:t>
            </a:r>
            <a:endParaRPr lang="zh-CN" altLang="en-US" sz="1600" dirty="0">
              <a:gradFill flip="none" rotWithShape="1">
                <a:gsLst>
                  <a:gs pos="0">
                    <a:srgbClr val="B6863B"/>
                  </a:gs>
                  <a:gs pos="50000">
                    <a:srgbClr val="DFC168"/>
                  </a:gs>
                  <a:gs pos="100000">
                    <a:schemeClr val="bg1">
                      <a:shade val="100000"/>
                      <a:satMod val="115000"/>
                    </a:schemeClr>
                  </a:gs>
                </a:gsLst>
                <a:path path="circle">
                  <a:fillToRect r="100000" b="100000"/>
                </a:path>
                <a:tileRect l="-100000" t="-100000"/>
              </a:gradFill>
              <a:latin typeface="李旭科书法" panose="02000603000000000000" pitchFamily="2" charset="-122"/>
              <a:ea typeface="李旭科书法" panose="02000603000000000000" pitchFamily="2" charset="-122"/>
            </a:endParaRPr>
          </a:p>
        </p:txBody>
      </p:sp>
      <p:pic>
        <p:nvPicPr>
          <p:cNvPr id="19" name="图片 18"/>
          <p:cNvPicPr>
            <a:picLocks noChangeAspect="1"/>
          </p:cNvPicPr>
          <p:nvPr/>
        </p:nvPicPr>
        <p:blipFill>
          <a:blip r:embed="rId4" cstate="screen"/>
          <a:stretch>
            <a:fillRect/>
          </a:stretch>
        </p:blipFill>
        <p:spPr>
          <a:xfrm rot="3698831">
            <a:off x="10500631" y="56024"/>
            <a:ext cx="1195561" cy="1214704"/>
          </a:xfrm>
          <a:prstGeom prst="rect">
            <a:avLst/>
          </a:prstGeom>
        </p:spPr>
      </p:pic>
      <p:pic>
        <p:nvPicPr>
          <p:cNvPr id="20" name="图片 19"/>
          <p:cNvPicPr>
            <a:picLocks noChangeAspect="1"/>
          </p:cNvPicPr>
          <p:nvPr/>
        </p:nvPicPr>
        <p:blipFill>
          <a:blip r:embed="rId5" cstate="screen"/>
          <a:stretch>
            <a:fillRect/>
          </a:stretch>
        </p:blipFill>
        <p:spPr>
          <a:xfrm rot="15298573">
            <a:off x="9843480" y="536173"/>
            <a:ext cx="693997" cy="705109"/>
          </a:xfrm>
          <a:prstGeom prst="rect">
            <a:avLst/>
          </a:prstGeom>
        </p:spPr>
      </p:pic>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par>
                                <p:cTn id="28" presetID="8" presetClass="emph" presetSubtype="0" fill="hold" nodeType="withEffect">
                                  <p:stCondLst>
                                    <p:cond delay="0"/>
                                  </p:stCondLst>
                                  <p:childTnLst>
                                    <p:animRot by="43200000">
                                      <p:cBhvr>
                                        <p:cTn id="29" dur="2000" fill="hold"/>
                                        <p:tgtEl>
                                          <p:spTgt spid="17"/>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1000"/>
                                        <p:tgtEl>
                                          <p:spTgt spid="19"/>
                                        </p:tgtEl>
                                      </p:cBhvr>
                                    </p:animEffect>
                                    <p:anim calcmode="lin" valueType="num">
                                      <p:cBhvr>
                                        <p:cTn id="35" dur="1000" fill="hold"/>
                                        <p:tgtEl>
                                          <p:spTgt spid="19"/>
                                        </p:tgtEl>
                                        <p:attrNameLst>
                                          <p:attrName>ppt_x</p:attrName>
                                        </p:attrNameLst>
                                      </p:cBhvr>
                                      <p:tavLst>
                                        <p:tav tm="0">
                                          <p:val>
                                            <p:strVal val="#ppt_x"/>
                                          </p:val>
                                        </p:tav>
                                        <p:tav tm="100000">
                                          <p:val>
                                            <p:strVal val="#ppt_x"/>
                                          </p:val>
                                        </p:tav>
                                      </p:tavLst>
                                    </p:anim>
                                    <p:anim calcmode="lin" valueType="num">
                                      <p:cBhvr>
                                        <p:cTn id="36" dur="1000" fill="hold"/>
                                        <p:tgtEl>
                                          <p:spTgt spid="19"/>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1000"/>
                                        <p:tgtEl>
                                          <p:spTgt spid="20"/>
                                        </p:tgtEl>
                                      </p:cBhvr>
                                    </p:animEffect>
                                    <p:anim calcmode="lin" valueType="num">
                                      <p:cBhvr>
                                        <p:cTn id="40" dur="1000" fill="hold"/>
                                        <p:tgtEl>
                                          <p:spTgt spid="20"/>
                                        </p:tgtEl>
                                        <p:attrNameLst>
                                          <p:attrName>ppt_x</p:attrName>
                                        </p:attrNameLst>
                                      </p:cBhvr>
                                      <p:tavLst>
                                        <p:tav tm="0">
                                          <p:val>
                                            <p:strVal val="#ppt_x"/>
                                          </p:val>
                                        </p:tav>
                                        <p:tav tm="100000">
                                          <p:val>
                                            <p:strVal val="#ppt_x"/>
                                          </p:val>
                                        </p:tav>
                                      </p:tavLst>
                                    </p:anim>
                                    <p:anim calcmode="lin" valueType="num">
                                      <p:cBhvr>
                                        <p:cTn id="4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2" presetClass="emph" presetSubtype="0" fill="hold" nodeType="clickEffect">
                                  <p:stCondLst>
                                    <p:cond delay="0"/>
                                  </p:stCondLst>
                                  <p:childTnLst>
                                    <p:animRot by="120000">
                                      <p:cBhvr>
                                        <p:cTn id="45" dur="100" fill="hold">
                                          <p:stCondLst>
                                            <p:cond delay="0"/>
                                          </p:stCondLst>
                                        </p:cTn>
                                        <p:tgtEl>
                                          <p:spTgt spid="19"/>
                                        </p:tgtEl>
                                        <p:attrNameLst>
                                          <p:attrName>r</p:attrName>
                                        </p:attrNameLst>
                                      </p:cBhvr>
                                    </p:animRot>
                                    <p:animRot by="-240000">
                                      <p:cBhvr>
                                        <p:cTn id="46" dur="200" fill="hold">
                                          <p:stCondLst>
                                            <p:cond delay="200"/>
                                          </p:stCondLst>
                                        </p:cTn>
                                        <p:tgtEl>
                                          <p:spTgt spid="19"/>
                                        </p:tgtEl>
                                        <p:attrNameLst>
                                          <p:attrName>r</p:attrName>
                                        </p:attrNameLst>
                                      </p:cBhvr>
                                    </p:animRot>
                                    <p:animRot by="240000">
                                      <p:cBhvr>
                                        <p:cTn id="47" dur="200" fill="hold">
                                          <p:stCondLst>
                                            <p:cond delay="400"/>
                                          </p:stCondLst>
                                        </p:cTn>
                                        <p:tgtEl>
                                          <p:spTgt spid="19"/>
                                        </p:tgtEl>
                                        <p:attrNameLst>
                                          <p:attrName>r</p:attrName>
                                        </p:attrNameLst>
                                      </p:cBhvr>
                                    </p:animRot>
                                    <p:animRot by="-240000">
                                      <p:cBhvr>
                                        <p:cTn id="48" dur="200" fill="hold">
                                          <p:stCondLst>
                                            <p:cond delay="600"/>
                                          </p:stCondLst>
                                        </p:cTn>
                                        <p:tgtEl>
                                          <p:spTgt spid="19"/>
                                        </p:tgtEl>
                                        <p:attrNameLst>
                                          <p:attrName>r</p:attrName>
                                        </p:attrNameLst>
                                      </p:cBhvr>
                                    </p:animRot>
                                    <p:animRot by="120000">
                                      <p:cBhvr>
                                        <p:cTn id="49" dur="200" fill="hold">
                                          <p:stCondLst>
                                            <p:cond delay="800"/>
                                          </p:stCondLst>
                                        </p:cTn>
                                        <p:tgtEl>
                                          <p:spTgt spid="19"/>
                                        </p:tgtEl>
                                        <p:attrNameLst>
                                          <p:attrName>r</p:attrName>
                                        </p:attrNameLst>
                                      </p:cBhvr>
                                    </p:animRot>
                                  </p:childTnLst>
                                </p:cTn>
                              </p:par>
                              <p:par>
                                <p:cTn id="50" presetID="32" presetClass="emph" presetSubtype="0" fill="hold" nodeType="withEffect">
                                  <p:stCondLst>
                                    <p:cond delay="0"/>
                                  </p:stCondLst>
                                  <p:childTnLst>
                                    <p:animRot by="120000">
                                      <p:cBhvr>
                                        <p:cTn id="51" dur="100" fill="hold">
                                          <p:stCondLst>
                                            <p:cond delay="0"/>
                                          </p:stCondLst>
                                        </p:cTn>
                                        <p:tgtEl>
                                          <p:spTgt spid="20"/>
                                        </p:tgtEl>
                                        <p:attrNameLst>
                                          <p:attrName>r</p:attrName>
                                        </p:attrNameLst>
                                      </p:cBhvr>
                                    </p:animRot>
                                    <p:animRot by="-240000">
                                      <p:cBhvr>
                                        <p:cTn id="52" dur="200" fill="hold">
                                          <p:stCondLst>
                                            <p:cond delay="200"/>
                                          </p:stCondLst>
                                        </p:cTn>
                                        <p:tgtEl>
                                          <p:spTgt spid="20"/>
                                        </p:tgtEl>
                                        <p:attrNameLst>
                                          <p:attrName>r</p:attrName>
                                        </p:attrNameLst>
                                      </p:cBhvr>
                                    </p:animRot>
                                    <p:animRot by="240000">
                                      <p:cBhvr>
                                        <p:cTn id="53" dur="200" fill="hold">
                                          <p:stCondLst>
                                            <p:cond delay="400"/>
                                          </p:stCondLst>
                                        </p:cTn>
                                        <p:tgtEl>
                                          <p:spTgt spid="20"/>
                                        </p:tgtEl>
                                        <p:attrNameLst>
                                          <p:attrName>r</p:attrName>
                                        </p:attrNameLst>
                                      </p:cBhvr>
                                    </p:animRot>
                                    <p:animRot by="-240000">
                                      <p:cBhvr>
                                        <p:cTn id="54" dur="200" fill="hold">
                                          <p:stCondLst>
                                            <p:cond delay="600"/>
                                          </p:stCondLst>
                                        </p:cTn>
                                        <p:tgtEl>
                                          <p:spTgt spid="20"/>
                                        </p:tgtEl>
                                        <p:attrNameLst>
                                          <p:attrName>r</p:attrName>
                                        </p:attrNameLst>
                                      </p:cBhvr>
                                    </p:animRot>
                                    <p:animRot by="120000">
                                      <p:cBhvr>
                                        <p:cTn id="55" dur="200" fill="hold">
                                          <p:stCondLst>
                                            <p:cond delay="800"/>
                                          </p:stCondLst>
                                        </p:cTn>
                                        <p:tgtEl>
                                          <p:spTgt spid="20"/>
                                        </p:tgtEl>
                                        <p:attrNameLst>
                                          <p:attrName>r</p:attrName>
                                        </p:attrNameLst>
                                      </p:cBhvr>
                                    </p:animRo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 calcmode="lin" valueType="num">
                                      <p:cBhvr additive="base">
                                        <p:cTn id="60" dur="500" fill="hold"/>
                                        <p:tgtEl>
                                          <p:spTgt spid="18"/>
                                        </p:tgtEl>
                                        <p:attrNameLst>
                                          <p:attrName>ppt_x</p:attrName>
                                        </p:attrNameLst>
                                      </p:cBhvr>
                                      <p:tavLst>
                                        <p:tav tm="0">
                                          <p:val>
                                            <p:strVal val="#ppt_x"/>
                                          </p:val>
                                        </p:tav>
                                        <p:tav tm="100000">
                                          <p:val>
                                            <p:strVal val="#ppt_x"/>
                                          </p:val>
                                        </p:tav>
                                      </p:tavLst>
                                    </p:anim>
                                    <p:anim calcmode="lin" valueType="num">
                                      <p:cBhvr additive="base">
                                        <p:cTn id="6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lum/>
          </a:blip>
          <a:srcRect/>
          <a:stretch>
            <a:fillRect t="-6000" b="-6000"/>
          </a:stretch>
        </a:blipFill>
        <a:effectLst/>
      </p:bgPr>
    </p:bg>
    <p:spTree>
      <p:nvGrpSpPr>
        <p:cNvPr id="1" name=""/>
        <p:cNvGrpSpPr/>
        <p:nvPr/>
      </p:nvGrpSpPr>
      <p:grpSpPr>
        <a:xfrm>
          <a:off x="0" y="0"/>
          <a:ext cx="0" cy="0"/>
          <a:chOff x="0" y="0"/>
          <a:chExt cx="0" cy="0"/>
        </a:xfrm>
      </p:grpSpPr>
      <p:cxnSp>
        <p:nvCxnSpPr>
          <p:cNvPr id="49" name="直接连接符 48"/>
          <p:cNvCxnSpPr/>
          <p:nvPr/>
        </p:nvCxnSpPr>
        <p:spPr>
          <a:xfrm>
            <a:off x="0" y="1246682"/>
            <a:ext cx="12192000" cy="0"/>
          </a:xfrm>
          <a:prstGeom prst="line">
            <a:avLst/>
          </a:prstGeom>
          <a:ln w="15875">
            <a:gradFill flip="none" rotWithShape="1">
              <a:gsLst>
                <a:gs pos="0">
                  <a:srgbClr val="EAD074"/>
                </a:gs>
                <a:gs pos="40000">
                  <a:srgbClr val="9D611F"/>
                </a:gs>
                <a:gs pos="73000">
                  <a:srgbClr val="EAD074"/>
                </a:gs>
                <a:gs pos="100000">
                  <a:srgbClr val="B9863F"/>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0" name="矩形 49"/>
          <p:cNvSpPr/>
          <p:nvPr/>
        </p:nvSpPr>
        <p:spPr>
          <a:xfrm>
            <a:off x="1045461" y="361754"/>
            <a:ext cx="2349092" cy="63235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3200" b="1" dirty="0">
                <a:gradFill flip="none" rotWithShape="1">
                  <a:gsLst>
                    <a:gs pos="0">
                      <a:srgbClr val="EAD074"/>
                    </a:gs>
                    <a:gs pos="100000">
                      <a:srgbClr val="B9863F"/>
                    </a:gs>
                  </a:gsLst>
                  <a:lin ang="2700000" scaled="1"/>
                  <a:tileRect/>
                </a:gradFill>
              </a:rPr>
              <a:t>组织建设</a:t>
            </a:r>
            <a:endParaRPr lang="zh-CN" altLang="en-US" sz="3200" b="1" dirty="0">
              <a:gradFill flip="none" rotWithShape="1">
                <a:gsLst>
                  <a:gs pos="0">
                    <a:srgbClr val="EAD074"/>
                  </a:gs>
                  <a:gs pos="100000">
                    <a:srgbClr val="B9863F"/>
                  </a:gs>
                </a:gsLst>
                <a:lin ang="2700000" scaled="1"/>
                <a:tileRect/>
              </a:gradFill>
            </a:endParaRPr>
          </a:p>
        </p:txBody>
      </p:sp>
      <p:pic>
        <p:nvPicPr>
          <p:cNvPr id="51" name="图片 50"/>
          <p:cNvPicPr>
            <a:picLocks noChangeAspect="1"/>
          </p:cNvPicPr>
          <p:nvPr/>
        </p:nvPicPr>
        <p:blipFill>
          <a:blip r:embed="rId2" cstate="screen"/>
          <a:stretch>
            <a:fillRect/>
          </a:stretch>
        </p:blipFill>
        <p:spPr>
          <a:xfrm>
            <a:off x="630012" y="379797"/>
            <a:ext cx="623119" cy="623442"/>
          </a:xfrm>
          <a:prstGeom prst="rect">
            <a:avLst/>
          </a:prstGeom>
        </p:spPr>
      </p:pic>
      <p:sp>
        <p:nvSpPr>
          <p:cNvPr id="52" name="文本框 51"/>
          <p:cNvSpPr txBox="1"/>
          <p:nvPr/>
        </p:nvSpPr>
        <p:spPr>
          <a:xfrm>
            <a:off x="639248" y="494099"/>
            <a:ext cx="613883" cy="338554"/>
          </a:xfrm>
          <a:prstGeom prst="rect">
            <a:avLst/>
          </a:prstGeom>
          <a:noFill/>
        </p:spPr>
        <p:txBody>
          <a:bodyPr wrap="square" rtlCol="0">
            <a:spAutoFit/>
          </a:bodyPr>
          <a:lstStyle/>
          <a:p>
            <a:r>
              <a:rPr lang="zh-CN" altLang="en-US" sz="1600" dirty="0">
                <a:gradFill flip="none" rotWithShape="1">
                  <a:gsLst>
                    <a:gs pos="0">
                      <a:srgbClr val="B6863B"/>
                    </a:gs>
                    <a:gs pos="50000">
                      <a:srgbClr val="DFC168"/>
                    </a:gs>
                    <a:gs pos="100000">
                      <a:schemeClr val="bg1">
                        <a:shade val="100000"/>
                        <a:satMod val="115000"/>
                      </a:schemeClr>
                    </a:gs>
                  </a:gsLst>
                  <a:path path="circle">
                    <a:fillToRect r="100000" b="100000"/>
                  </a:path>
                  <a:tileRect l="-100000" t="-100000"/>
                </a:gradFill>
                <a:latin typeface="李旭科书法" panose="02000603000000000000" pitchFamily="2" charset="-122"/>
                <a:ea typeface="李旭科书法" panose="02000603000000000000" pitchFamily="2" charset="-122"/>
              </a:rPr>
              <a:t>纳新</a:t>
            </a:r>
            <a:endParaRPr lang="zh-CN" altLang="en-US" sz="1600" dirty="0">
              <a:gradFill flip="none" rotWithShape="1">
                <a:gsLst>
                  <a:gs pos="0">
                    <a:srgbClr val="B6863B"/>
                  </a:gs>
                  <a:gs pos="50000">
                    <a:srgbClr val="DFC168"/>
                  </a:gs>
                  <a:gs pos="100000">
                    <a:schemeClr val="bg1">
                      <a:shade val="100000"/>
                      <a:satMod val="115000"/>
                    </a:schemeClr>
                  </a:gs>
                </a:gsLst>
                <a:path path="circle">
                  <a:fillToRect r="100000" b="100000"/>
                </a:path>
                <a:tileRect l="-100000" t="-100000"/>
              </a:gradFill>
              <a:latin typeface="李旭科书法" panose="02000603000000000000" pitchFamily="2" charset="-122"/>
              <a:ea typeface="李旭科书法" panose="02000603000000000000" pitchFamily="2" charset="-122"/>
            </a:endParaRPr>
          </a:p>
        </p:txBody>
      </p:sp>
      <p:pic>
        <p:nvPicPr>
          <p:cNvPr id="57" name="图片 56"/>
          <p:cNvPicPr>
            <a:picLocks noChangeAspect="1"/>
          </p:cNvPicPr>
          <p:nvPr/>
        </p:nvPicPr>
        <p:blipFill>
          <a:blip r:embed="rId3" cstate="screen"/>
          <a:stretch>
            <a:fillRect/>
          </a:stretch>
        </p:blipFill>
        <p:spPr>
          <a:xfrm rot="3698831">
            <a:off x="10500631" y="56024"/>
            <a:ext cx="1195561" cy="1214704"/>
          </a:xfrm>
          <a:prstGeom prst="rect">
            <a:avLst/>
          </a:prstGeom>
        </p:spPr>
      </p:pic>
      <p:pic>
        <p:nvPicPr>
          <p:cNvPr id="58" name="图片 57"/>
          <p:cNvPicPr>
            <a:picLocks noChangeAspect="1"/>
          </p:cNvPicPr>
          <p:nvPr/>
        </p:nvPicPr>
        <p:blipFill>
          <a:blip r:embed="rId4" cstate="screen"/>
          <a:stretch>
            <a:fillRect/>
          </a:stretch>
        </p:blipFill>
        <p:spPr>
          <a:xfrm rot="15298573">
            <a:off x="9843480" y="536173"/>
            <a:ext cx="693997" cy="705109"/>
          </a:xfrm>
          <a:prstGeom prst="rect">
            <a:avLst/>
          </a:prstGeom>
        </p:spPr>
      </p:pic>
      <p:sp>
        <p:nvSpPr>
          <p:cNvPr id="59" name="圆角矩形 25"/>
          <p:cNvSpPr/>
          <p:nvPr/>
        </p:nvSpPr>
        <p:spPr bwMode="auto">
          <a:xfrm>
            <a:off x="1865224" y="4145920"/>
            <a:ext cx="3816675" cy="2275293"/>
          </a:xfrm>
          <a:prstGeom prst="roundRect">
            <a:avLst/>
          </a:prstGeom>
          <a:blipFill dpi="0" rotWithShape="1">
            <a:blip r:embed="rId5"/>
            <a:srcRect/>
            <a:stretch>
              <a:fillRect/>
            </a:stretch>
          </a:blipFill>
          <a:ln>
            <a:gradFill flip="none" rotWithShape="1">
              <a:gsLst>
                <a:gs pos="0">
                  <a:srgbClr val="E1CF9A"/>
                </a:gs>
                <a:gs pos="50000">
                  <a:srgbClr val="E1CF9A">
                    <a:alpha val="35000"/>
                  </a:srgbClr>
                </a:gs>
                <a:gs pos="100000">
                  <a:srgbClr val="E1CF9A"/>
                </a:gs>
              </a:gsLst>
              <a:lin ang="8100000" scaled="1"/>
              <a:tileRect/>
            </a:gradFill>
          </a:ln>
        </p:spPr>
        <p:style>
          <a:lnRef idx="2">
            <a:schemeClr val="accent2"/>
          </a:lnRef>
          <a:fillRef idx="1">
            <a:schemeClr val="lt1"/>
          </a:fillRef>
          <a:effectRef idx="0">
            <a:schemeClr val="accent2"/>
          </a:effectRef>
          <a:fontRef idx="minor">
            <a:schemeClr val="dk1"/>
          </a:fontRef>
        </p:style>
        <p:txBody>
          <a:bodyPr lIns="91430" tIns="45716" rIns="91430" bIns="45716" anchor="ctr"/>
          <a:lstStyle/>
          <a:p>
            <a:pPr marL="0" lvl="2" algn="ctr" eaLnBrk="0" fontAlgn="ctr" hangingPunct="0">
              <a:buClr>
                <a:srgbClr val="FF0000"/>
              </a:buClr>
              <a:buSzPct val="70000"/>
              <a:buFont typeface="Wingdings" panose="05000000000000000000" pitchFamily="2" charset="2"/>
              <a:buChar char="n"/>
              <a:tabLst>
                <a:tab pos="135890" algn="l"/>
              </a:tabLst>
              <a:defRPr/>
            </a:pPr>
            <a:endParaRPr lang="zh-CN" altLang="en-US" sz="1400" dirty="0">
              <a:solidFill>
                <a:schemeClr val="accent2"/>
              </a:solidFill>
              <a:latin typeface="微软雅黑" panose="020B0503020204020204" pitchFamily="34" charset="-122"/>
              <a:ea typeface="微软雅黑" panose="020B0503020204020204" pitchFamily="34" charset="-122"/>
            </a:endParaRPr>
          </a:p>
        </p:txBody>
      </p:sp>
      <p:sp>
        <p:nvSpPr>
          <p:cNvPr id="61" name="圆角矩形 27"/>
          <p:cNvSpPr/>
          <p:nvPr/>
        </p:nvSpPr>
        <p:spPr bwMode="auto">
          <a:xfrm>
            <a:off x="1865225" y="1639108"/>
            <a:ext cx="3816675" cy="2272652"/>
          </a:xfrm>
          <a:prstGeom prst="roundRect">
            <a:avLst/>
          </a:prstGeom>
          <a:blipFill dpi="0" rotWithShape="1">
            <a:blip r:embed="rId5"/>
            <a:srcRect/>
            <a:stretch>
              <a:fillRect/>
            </a:stretch>
          </a:blipFill>
          <a:ln>
            <a:gradFill flip="none" rotWithShape="1">
              <a:gsLst>
                <a:gs pos="0">
                  <a:srgbClr val="E1CF9A"/>
                </a:gs>
                <a:gs pos="50000">
                  <a:srgbClr val="E1CF9A">
                    <a:alpha val="35000"/>
                  </a:srgbClr>
                </a:gs>
                <a:gs pos="100000">
                  <a:srgbClr val="E1CF9A"/>
                </a:gs>
              </a:gsLst>
              <a:lin ang="8100000" scaled="1"/>
              <a:tileRect/>
            </a:gradFill>
          </a:ln>
        </p:spPr>
        <p:style>
          <a:lnRef idx="2">
            <a:schemeClr val="accent3"/>
          </a:lnRef>
          <a:fillRef idx="1">
            <a:schemeClr val="lt1"/>
          </a:fillRef>
          <a:effectRef idx="0">
            <a:schemeClr val="accent3"/>
          </a:effectRef>
          <a:fontRef idx="minor">
            <a:schemeClr val="dk1"/>
          </a:fontRef>
        </p:style>
        <p:txBody>
          <a:bodyPr lIns="91430" tIns="45716" rIns="91430" bIns="45716" anchor="ctr"/>
          <a:lstStyle/>
          <a:p>
            <a:pPr marL="0" lvl="2" algn="ctr" eaLnBrk="0" fontAlgn="ctr" hangingPunct="0">
              <a:buClr>
                <a:srgbClr val="FF0000"/>
              </a:buClr>
              <a:buSzPct val="70000"/>
              <a:buFont typeface="Wingdings" panose="05000000000000000000" pitchFamily="2" charset="2"/>
              <a:buChar char="n"/>
              <a:tabLst>
                <a:tab pos="135890" algn="l"/>
              </a:tabLst>
              <a:defRPr/>
            </a:pPr>
            <a:endParaRPr lang="zh-CN" altLang="en-US" sz="1400" dirty="0">
              <a:solidFill>
                <a:schemeClr val="tx1"/>
              </a:solidFill>
              <a:latin typeface="微软雅黑" panose="020B0503020204020204" pitchFamily="34" charset="-122"/>
              <a:ea typeface="微软雅黑" panose="020B0503020204020204" pitchFamily="34" charset="-122"/>
            </a:endParaRPr>
          </a:p>
        </p:txBody>
      </p:sp>
      <p:grpSp>
        <p:nvGrpSpPr>
          <p:cNvPr id="64" name="组合 63"/>
          <p:cNvGrpSpPr/>
          <p:nvPr/>
        </p:nvGrpSpPr>
        <p:grpSpPr>
          <a:xfrm>
            <a:off x="2947128" y="1436245"/>
            <a:ext cx="1800200" cy="574060"/>
            <a:chOff x="814328" y="3219334"/>
            <a:chExt cx="1356392" cy="432536"/>
          </a:xfrm>
          <a:solidFill>
            <a:srgbClr val="EAD074"/>
          </a:solidFill>
        </p:grpSpPr>
        <p:sp>
          <p:nvSpPr>
            <p:cNvPr id="65" name="圆角矩形 33"/>
            <p:cNvSpPr/>
            <p:nvPr/>
          </p:nvSpPr>
          <p:spPr>
            <a:xfrm>
              <a:off x="814328" y="3219334"/>
              <a:ext cx="1356392" cy="43253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A0404">
                    <a:alpha val="99000"/>
                  </a:srgbClr>
                </a:solidFill>
              </a:endParaRPr>
            </a:p>
          </p:txBody>
        </p:sp>
        <p:sp>
          <p:nvSpPr>
            <p:cNvPr id="66" name="TextBox 32"/>
            <p:cNvSpPr txBox="1"/>
            <p:nvPr/>
          </p:nvSpPr>
          <p:spPr>
            <a:xfrm>
              <a:off x="979939" y="3348319"/>
              <a:ext cx="1048613" cy="190402"/>
            </a:xfrm>
            <a:prstGeom prst="rect">
              <a:avLst/>
            </a:prstGeom>
            <a:grp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en-US" sz="1600" dirty="0">
                  <a:solidFill>
                    <a:srgbClr val="0A0404">
                      <a:alpha val="99000"/>
                    </a:srgbClr>
                  </a:solidFill>
                  <a:cs typeface="宋体" panose="02010600030101010101" pitchFamily="2" charset="-122"/>
                </a:rPr>
                <a:t>单击添加标题</a:t>
              </a:r>
              <a:endParaRPr lang="zh-CN" altLang="zh-CN" sz="1600" dirty="0">
                <a:solidFill>
                  <a:srgbClr val="0A0404">
                    <a:alpha val="99000"/>
                  </a:srgbClr>
                </a:solidFill>
                <a:cs typeface="宋体" panose="02010600030101010101" pitchFamily="2" charset="-122"/>
              </a:endParaRPr>
            </a:p>
          </p:txBody>
        </p:sp>
      </p:grpSp>
      <p:grpSp>
        <p:nvGrpSpPr>
          <p:cNvPr id="67" name="组合 66"/>
          <p:cNvGrpSpPr/>
          <p:nvPr/>
        </p:nvGrpSpPr>
        <p:grpSpPr>
          <a:xfrm>
            <a:off x="2873461" y="6016925"/>
            <a:ext cx="1800200" cy="574060"/>
            <a:chOff x="814328" y="3219334"/>
            <a:chExt cx="1356392" cy="432536"/>
          </a:xfrm>
          <a:solidFill>
            <a:srgbClr val="EAD074"/>
          </a:solidFill>
        </p:grpSpPr>
        <p:sp>
          <p:nvSpPr>
            <p:cNvPr id="68" name="圆角矩形 38"/>
            <p:cNvSpPr/>
            <p:nvPr/>
          </p:nvSpPr>
          <p:spPr>
            <a:xfrm>
              <a:off x="814328" y="3219334"/>
              <a:ext cx="1356392" cy="43253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A0404">
                    <a:alpha val="99000"/>
                  </a:srgbClr>
                </a:solidFill>
              </a:endParaRPr>
            </a:p>
          </p:txBody>
        </p:sp>
        <p:sp>
          <p:nvSpPr>
            <p:cNvPr id="69" name="TextBox 37"/>
            <p:cNvSpPr txBox="1"/>
            <p:nvPr/>
          </p:nvSpPr>
          <p:spPr>
            <a:xfrm>
              <a:off x="869834" y="3330419"/>
              <a:ext cx="1268822" cy="190402"/>
            </a:xfrm>
            <a:prstGeom prst="rect">
              <a:avLst/>
            </a:prstGeom>
            <a:grp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en-US" sz="1600" dirty="0">
                  <a:solidFill>
                    <a:srgbClr val="0A0404">
                      <a:alpha val="99000"/>
                    </a:srgbClr>
                  </a:solidFill>
                  <a:cs typeface="宋体" panose="02010600030101010101" pitchFamily="2" charset="-122"/>
                </a:rPr>
                <a:t>单击添加标题</a:t>
              </a:r>
              <a:endParaRPr lang="zh-CN" altLang="zh-CN" sz="1600" dirty="0">
                <a:solidFill>
                  <a:srgbClr val="0A0404">
                    <a:alpha val="99000"/>
                  </a:srgbClr>
                </a:solidFill>
                <a:cs typeface="宋体" panose="02010600030101010101" pitchFamily="2" charset="-122"/>
              </a:endParaRPr>
            </a:p>
          </p:txBody>
        </p:sp>
      </p:grpSp>
      <p:sp>
        <p:nvSpPr>
          <p:cNvPr id="81" name="圆角矩形 25"/>
          <p:cNvSpPr/>
          <p:nvPr/>
        </p:nvSpPr>
        <p:spPr bwMode="auto">
          <a:xfrm>
            <a:off x="6029534" y="4114245"/>
            <a:ext cx="3816675" cy="2275293"/>
          </a:xfrm>
          <a:prstGeom prst="roundRect">
            <a:avLst/>
          </a:prstGeom>
          <a:blipFill dpi="0" rotWithShape="1">
            <a:blip r:embed="rId5"/>
            <a:srcRect/>
            <a:stretch>
              <a:fillRect/>
            </a:stretch>
          </a:blipFill>
          <a:ln>
            <a:gradFill flip="none" rotWithShape="1">
              <a:gsLst>
                <a:gs pos="0">
                  <a:srgbClr val="E1CF9A"/>
                </a:gs>
                <a:gs pos="50000">
                  <a:srgbClr val="E1CF9A">
                    <a:alpha val="35000"/>
                  </a:srgbClr>
                </a:gs>
                <a:gs pos="100000">
                  <a:srgbClr val="E1CF9A"/>
                </a:gs>
              </a:gsLst>
              <a:lin ang="8100000" scaled="1"/>
              <a:tileRect/>
            </a:gradFill>
          </a:ln>
        </p:spPr>
        <p:style>
          <a:lnRef idx="2">
            <a:schemeClr val="accent2"/>
          </a:lnRef>
          <a:fillRef idx="1">
            <a:schemeClr val="lt1"/>
          </a:fillRef>
          <a:effectRef idx="0">
            <a:schemeClr val="accent2"/>
          </a:effectRef>
          <a:fontRef idx="minor">
            <a:schemeClr val="dk1"/>
          </a:fontRef>
        </p:style>
        <p:txBody>
          <a:bodyPr lIns="91430" tIns="45716" rIns="91430" bIns="45716" anchor="ctr"/>
          <a:lstStyle/>
          <a:p>
            <a:pPr marL="0" lvl="2" algn="ctr" eaLnBrk="0" fontAlgn="ctr" hangingPunct="0">
              <a:buClr>
                <a:srgbClr val="FF0000"/>
              </a:buClr>
              <a:buSzPct val="70000"/>
              <a:buFont typeface="Wingdings" panose="05000000000000000000" pitchFamily="2" charset="2"/>
              <a:buChar char="n"/>
              <a:tabLst>
                <a:tab pos="135890" algn="l"/>
              </a:tabLst>
              <a:defRPr/>
            </a:pPr>
            <a:endParaRPr lang="zh-CN" altLang="en-US" sz="1400" dirty="0">
              <a:solidFill>
                <a:schemeClr val="accent2"/>
              </a:solidFill>
              <a:latin typeface="微软雅黑" panose="020B0503020204020204" pitchFamily="34" charset="-122"/>
              <a:ea typeface="微软雅黑" panose="020B0503020204020204" pitchFamily="34" charset="-122"/>
            </a:endParaRPr>
          </a:p>
        </p:txBody>
      </p:sp>
      <p:sp>
        <p:nvSpPr>
          <p:cNvPr id="82" name="圆角矩形 27"/>
          <p:cNvSpPr/>
          <p:nvPr/>
        </p:nvSpPr>
        <p:spPr bwMode="auto">
          <a:xfrm>
            <a:off x="6029535" y="1607433"/>
            <a:ext cx="3816675" cy="2272652"/>
          </a:xfrm>
          <a:prstGeom prst="roundRect">
            <a:avLst/>
          </a:prstGeom>
          <a:blipFill dpi="0" rotWithShape="1">
            <a:blip r:embed="rId5"/>
            <a:srcRect/>
            <a:stretch>
              <a:fillRect/>
            </a:stretch>
          </a:blipFill>
          <a:ln>
            <a:gradFill flip="none" rotWithShape="1">
              <a:gsLst>
                <a:gs pos="0">
                  <a:srgbClr val="E1CF9A"/>
                </a:gs>
                <a:gs pos="50000">
                  <a:srgbClr val="E1CF9A">
                    <a:alpha val="35000"/>
                  </a:srgbClr>
                </a:gs>
                <a:gs pos="100000">
                  <a:srgbClr val="E1CF9A"/>
                </a:gs>
              </a:gsLst>
              <a:lin ang="8100000" scaled="1"/>
              <a:tileRect/>
            </a:gradFill>
          </a:ln>
        </p:spPr>
        <p:style>
          <a:lnRef idx="2">
            <a:schemeClr val="accent3"/>
          </a:lnRef>
          <a:fillRef idx="1">
            <a:schemeClr val="lt1"/>
          </a:fillRef>
          <a:effectRef idx="0">
            <a:schemeClr val="accent3"/>
          </a:effectRef>
          <a:fontRef idx="minor">
            <a:schemeClr val="dk1"/>
          </a:fontRef>
        </p:style>
        <p:txBody>
          <a:bodyPr lIns="91430" tIns="45716" rIns="91430" bIns="45716" anchor="ctr"/>
          <a:lstStyle/>
          <a:p>
            <a:pPr marL="0" lvl="2" algn="ctr" eaLnBrk="0" fontAlgn="ctr" hangingPunct="0">
              <a:buClr>
                <a:srgbClr val="FF0000"/>
              </a:buClr>
              <a:buSzPct val="70000"/>
              <a:buFont typeface="Wingdings" panose="05000000000000000000" pitchFamily="2" charset="2"/>
              <a:buChar char="n"/>
              <a:tabLst>
                <a:tab pos="135890" algn="l"/>
              </a:tabLst>
              <a:defRPr/>
            </a:pPr>
            <a:endParaRPr lang="zh-CN" altLang="en-US" sz="1400" dirty="0">
              <a:solidFill>
                <a:schemeClr val="tx1"/>
              </a:solidFill>
              <a:latin typeface="微软雅黑" panose="020B0503020204020204" pitchFamily="34" charset="-122"/>
              <a:ea typeface="微软雅黑" panose="020B0503020204020204" pitchFamily="34" charset="-122"/>
            </a:endParaRPr>
          </a:p>
        </p:txBody>
      </p:sp>
      <p:grpSp>
        <p:nvGrpSpPr>
          <p:cNvPr id="83" name="组合 82"/>
          <p:cNvGrpSpPr/>
          <p:nvPr/>
        </p:nvGrpSpPr>
        <p:grpSpPr>
          <a:xfrm>
            <a:off x="7111438" y="1404570"/>
            <a:ext cx="1800200" cy="574060"/>
            <a:chOff x="814328" y="3219334"/>
            <a:chExt cx="1356392" cy="432536"/>
          </a:xfrm>
          <a:solidFill>
            <a:srgbClr val="EAD074"/>
          </a:solidFill>
        </p:grpSpPr>
        <p:sp>
          <p:nvSpPr>
            <p:cNvPr id="84" name="圆角矩形 33"/>
            <p:cNvSpPr/>
            <p:nvPr/>
          </p:nvSpPr>
          <p:spPr>
            <a:xfrm>
              <a:off x="814328" y="3219334"/>
              <a:ext cx="1356392" cy="43253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A0404">
                    <a:alpha val="99000"/>
                  </a:srgbClr>
                </a:solidFill>
              </a:endParaRPr>
            </a:p>
          </p:txBody>
        </p:sp>
        <p:sp>
          <p:nvSpPr>
            <p:cNvPr id="85" name="TextBox 32"/>
            <p:cNvSpPr txBox="1"/>
            <p:nvPr/>
          </p:nvSpPr>
          <p:spPr>
            <a:xfrm>
              <a:off x="979939" y="3348319"/>
              <a:ext cx="1048613" cy="190402"/>
            </a:xfrm>
            <a:prstGeom prst="rect">
              <a:avLst/>
            </a:prstGeom>
            <a:grp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en-US" sz="1600" dirty="0">
                  <a:solidFill>
                    <a:srgbClr val="0A0404">
                      <a:alpha val="99000"/>
                    </a:srgbClr>
                  </a:solidFill>
                  <a:cs typeface="宋体" panose="02010600030101010101" pitchFamily="2" charset="-122"/>
                </a:rPr>
                <a:t>单击添加标题</a:t>
              </a:r>
              <a:endParaRPr lang="zh-CN" altLang="zh-CN" sz="1600" dirty="0">
                <a:solidFill>
                  <a:srgbClr val="0A0404">
                    <a:alpha val="99000"/>
                  </a:srgbClr>
                </a:solidFill>
                <a:cs typeface="宋体" panose="02010600030101010101" pitchFamily="2" charset="-122"/>
              </a:endParaRPr>
            </a:p>
          </p:txBody>
        </p:sp>
      </p:grpSp>
      <p:grpSp>
        <p:nvGrpSpPr>
          <p:cNvPr id="86" name="组合 85"/>
          <p:cNvGrpSpPr/>
          <p:nvPr/>
        </p:nvGrpSpPr>
        <p:grpSpPr>
          <a:xfrm>
            <a:off x="7037771" y="5985250"/>
            <a:ext cx="1800200" cy="574060"/>
            <a:chOff x="814328" y="3219334"/>
            <a:chExt cx="1356392" cy="432536"/>
          </a:xfrm>
          <a:solidFill>
            <a:srgbClr val="EAD074"/>
          </a:solidFill>
        </p:grpSpPr>
        <p:sp>
          <p:nvSpPr>
            <p:cNvPr id="87" name="圆角矩形 38"/>
            <p:cNvSpPr/>
            <p:nvPr/>
          </p:nvSpPr>
          <p:spPr>
            <a:xfrm>
              <a:off x="814328" y="3219334"/>
              <a:ext cx="1356392" cy="43253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A0404">
                    <a:alpha val="99000"/>
                  </a:srgbClr>
                </a:solidFill>
              </a:endParaRPr>
            </a:p>
          </p:txBody>
        </p:sp>
        <p:sp>
          <p:nvSpPr>
            <p:cNvPr id="88" name="TextBox 37"/>
            <p:cNvSpPr txBox="1"/>
            <p:nvPr/>
          </p:nvSpPr>
          <p:spPr>
            <a:xfrm>
              <a:off x="869834" y="3330419"/>
              <a:ext cx="1268822" cy="190402"/>
            </a:xfrm>
            <a:prstGeom prst="rect">
              <a:avLst/>
            </a:prstGeom>
            <a:grp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en-US" sz="1600" dirty="0">
                  <a:solidFill>
                    <a:srgbClr val="0A0404">
                      <a:alpha val="99000"/>
                    </a:srgbClr>
                  </a:solidFill>
                  <a:cs typeface="宋体" panose="02010600030101010101" pitchFamily="2" charset="-122"/>
                </a:rPr>
                <a:t>单击添加标题</a:t>
              </a:r>
              <a:endParaRPr lang="zh-CN" altLang="zh-CN" sz="1600" dirty="0">
                <a:solidFill>
                  <a:srgbClr val="0A0404">
                    <a:alpha val="99000"/>
                  </a:srgbClr>
                </a:solidFill>
                <a:cs typeface="宋体" panose="02010600030101010101" pitchFamily="2" charset="-122"/>
              </a:endParaRPr>
            </a:p>
          </p:txBody>
        </p:sp>
      </p:grpSp>
      <p:sp>
        <p:nvSpPr>
          <p:cNvPr id="63" name="Half Frame 12"/>
          <p:cNvSpPr/>
          <p:nvPr/>
        </p:nvSpPr>
        <p:spPr>
          <a:xfrm rot="8097294">
            <a:off x="5483277" y="3553501"/>
            <a:ext cx="958724" cy="979728"/>
          </a:xfrm>
          <a:prstGeom prst="halfFrame">
            <a:avLst/>
          </a:prstGeom>
          <a:solidFill>
            <a:srgbClr val="EAD074"/>
          </a:solidFill>
          <a:effectLst/>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74" name="Half Frame 12"/>
          <p:cNvSpPr/>
          <p:nvPr/>
        </p:nvSpPr>
        <p:spPr>
          <a:xfrm rot="8097294" flipH="1" flipV="1">
            <a:off x="5450809" y="3555828"/>
            <a:ext cx="953738" cy="978685"/>
          </a:xfrm>
          <a:prstGeom prst="halfFrame">
            <a:avLst/>
          </a:prstGeom>
          <a:solidFill>
            <a:srgbClr val="EAD074"/>
          </a:solidFill>
          <a:effectLst/>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Tree>
    <p:custDataLst>
      <p:tags r:id="rId6"/>
    </p:custDataLst>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1"/>
                                        </p:tgtEl>
                                        <p:attrNameLst>
                                          <p:attrName>style.visibility</p:attrName>
                                        </p:attrNameLst>
                                      </p:cBhvr>
                                      <p:to>
                                        <p:strVal val="visible"/>
                                      </p:to>
                                    </p:set>
                                    <p:anim calcmode="lin" valueType="num">
                                      <p:cBhvr additive="base">
                                        <p:cTn id="14" dur="500" fill="hold"/>
                                        <p:tgtEl>
                                          <p:spTgt spid="51"/>
                                        </p:tgtEl>
                                        <p:attrNameLst>
                                          <p:attrName>ppt_x</p:attrName>
                                        </p:attrNameLst>
                                      </p:cBhvr>
                                      <p:tavLst>
                                        <p:tav tm="0">
                                          <p:val>
                                            <p:strVal val="#ppt_x"/>
                                          </p:val>
                                        </p:tav>
                                        <p:tav tm="100000">
                                          <p:val>
                                            <p:strVal val="#ppt_x"/>
                                          </p:val>
                                        </p:tav>
                                      </p:tavLst>
                                    </p:anim>
                                    <p:anim calcmode="lin" valueType="num">
                                      <p:cBhvr additive="base">
                                        <p:cTn id="15" dur="500" fill="hold"/>
                                        <p:tgtEl>
                                          <p:spTgt spid="51"/>
                                        </p:tgtEl>
                                        <p:attrNameLst>
                                          <p:attrName>ppt_y</p:attrName>
                                        </p:attrNameLst>
                                      </p:cBhvr>
                                      <p:tavLst>
                                        <p:tav tm="0">
                                          <p:val>
                                            <p:strVal val="1+#ppt_h/2"/>
                                          </p:val>
                                        </p:tav>
                                        <p:tav tm="100000">
                                          <p:val>
                                            <p:strVal val="#ppt_y"/>
                                          </p:val>
                                        </p:tav>
                                      </p:tavLst>
                                    </p:anim>
                                  </p:childTnLst>
                                </p:cTn>
                              </p:par>
                              <p:par>
                                <p:cTn id="16" presetID="8" presetClass="emph" presetSubtype="0" fill="hold" nodeType="withEffect">
                                  <p:stCondLst>
                                    <p:cond delay="0"/>
                                  </p:stCondLst>
                                  <p:childTnLst>
                                    <p:animRot by="43200000">
                                      <p:cBhvr>
                                        <p:cTn id="17" dur="2000" fill="hold"/>
                                        <p:tgtEl>
                                          <p:spTgt spid="51"/>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1000"/>
                                        <p:tgtEl>
                                          <p:spTgt spid="57"/>
                                        </p:tgtEl>
                                      </p:cBhvr>
                                    </p:animEffect>
                                    <p:anim calcmode="lin" valueType="num">
                                      <p:cBhvr>
                                        <p:cTn id="23" dur="1000" fill="hold"/>
                                        <p:tgtEl>
                                          <p:spTgt spid="57"/>
                                        </p:tgtEl>
                                        <p:attrNameLst>
                                          <p:attrName>ppt_x</p:attrName>
                                        </p:attrNameLst>
                                      </p:cBhvr>
                                      <p:tavLst>
                                        <p:tav tm="0">
                                          <p:val>
                                            <p:strVal val="#ppt_x"/>
                                          </p:val>
                                        </p:tav>
                                        <p:tav tm="100000">
                                          <p:val>
                                            <p:strVal val="#ppt_x"/>
                                          </p:val>
                                        </p:tav>
                                      </p:tavLst>
                                    </p:anim>
                                    <p:anim calcmode="lin" valueType="num">
                                      <p:cBhvr>
                                        <p:cTn id="24" dur="1000" fill="hold"/>
                                        <p:tgtEl>
                                          <p:spTgt spid="57"/>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fade">
                                      <p:cBhvr>
                                        <p:cTn id="27" dur="1000"/>
                                        <p:tgtEl>
                                          <p:spTgt spid="58"/>
                                        </p:tgtEl>
                                      </p:cBhvr>
                                    </p:animEffect>
                                    <p:anim calcmode="lin" valueType="num">
                                      <p:cBhvr>
                                        <p:cTn id="28" dur="1000" fill="hold"/>
                                        <p:tgtEl>
                                          <p:spTgt spid="58"/>
                                        </p:tgtEl>
                                        <p:attrNameLst>
                                          <p:attrName>ppt_x</p:attrName>
                                        </p:attrNameLst>
                                      </p:cBhvr>
                                      <p:tavLst>
                                        <p:tav tm="0">
                                          <p:val>
                                            <p:strVal val="#ppt_x"/>
                                          </p:val>
                                        </p:tav>
                                        <p:tav tm="100000">
                                          <p:val>
                                            <p:strVal val="#ppt_x"/>
                                          </p:val>
                                        </p:tav>
                                      </p:tavLst>
                                    </p:anim>
                                    <p:anim calcmode="lin" valueType="num">
                                      <p:cBhvr>
                                        <p:cTn id="29"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2" presetClass="emph" presetSubtype="0" fill="hold" nodeType="clickEffect">
                                  <p:stCondLst>
                                    <p:cond delay="0"/>
                                  </p:stCondLst>
                                  <p:childTnLst>
                                    <p:animRot by="120000">
                                      <p:cBhvr>
                                        <p:cTn id="33" dur="100" fill="hold">
                                          <p:stCondLst>
                                            <p:cond delay="0"/>
                                          </p:stCondLst>
                                        </p:cTn>
                                        <p:tgtEl>
                                          <p:spTgt spid="57"/>
                                        </p:tgtEl>
                                        <p:attrNameLst>
                                          <p:attrName>r</p:attrName>
                                        </p:attrNameLst>
                                      </p:cBhvr>
                                    </p:animRot>
                                    <p:animRot by="-240000">
                                      <p:cBhvr>
                                        <p:cTn id="34" dur="200" fill="hold">
                                          <p:stCondLst>
                                            <p:cond delay="200"/>
                                          </p:stCondLst>
                                        </p:cTn>
                                        <p:tgtEl>
                                          <p:spTgt spid="57"/>
                                        </p:tgtEl>
                                        <p:attrNameLst>
                                          <p:attrName>r</p:attrName>
                                        </p:attrNameLst>
                                      </p:cBhvr>
                                    </p:animRot>
                                    <p:animRot by="240000">
                                      <p:cBhvr>
                                        <p:cTn id="35" dur="200" fill="hold">
                                          <p:stCondLst>
                                            <p:cond delay="400"/>
                                          </p:stCondLst>
                                        </p:cTn>
                                        <p:tgtEl>
                                          <p:spTgt spid="57"/>
                                        </p:tgtEl>
                                        <p:attrNameLst>
                                          <p:attrName>r</p:attrName>
                                        </p:attrNameLst>
                                      </p:cBhvr>
                                    </p:animRot>
                                    <p:animRot by="-240000">
                                      <p:cBhvr>
                                        <p:cTn id="36" dur="200" fill="hold">
                                          <p:stCondLst>
                                            <p:cond delay="600"/>
                                          </p:stCondLst>
                                        </p:cTn>
                                        <p:tgtEl>
                                          <p:spTgt spid="57"/>
                                        </p:tgtEl>
                                        <p:attrNameLst>
                                          <p:attrName>r</p:attrName>
                                        </p:attrNameLst>
                                      </p:cBhvr>
                                    </p:animRot>
                                    <p:animRot by="120000">
                                      <p:cBhvr>
                                        <p:cTn id="37" dur="200" fill="hold">
                                          <p:stCondLst>
                                            <p:cond delay="800"/>
                                          </p:stCondLst>
                                        </p:cTn>
                                        <p:tgtEl>
                                          <p:spTgt spid="57"/>
                                        </p:tgtEl>
                                        <p:attrNameLst>
                                          <p:attrName>r</p:attrName>
                                        </p:attrNameLst>
                                      </p:cBhvr>
                                    </p:animRot>
                                  </p:childTnLst>
                                </p:cTn>
                              </p:par>
                              <p:par>
                                <p:cTn id="38" presetID="32" presetClass="emph" presetSubtype="0" fill="hold" nodeType="withEffect">
                                  <p:stCondLst>
                                    <p:cond delay="0"/>
                                  </p:stCondLst>
                                  <p:childTnLst>
                                    <p:animRot by="120000">
                                      <p:cBhvr>
                                        <p:cTn id="39" dur="100" fill="hold">
                                          <p:stCondLst>
                                            <p:cond delay="0"/>
                                          </p:stCondLst>
                                        </p:cTn>
                                        <p:tgtEl>
                                          <p:spTgt spid="58"/>
                                        </p:tgtEl>
                                        <p:attrNameLst>
                                          <p:attrName>r</p:attrName>
                                        </p:attrNameLst>
                                      </p:cBhvr>
                                    </p:animRot>
                                    <p:animRot by="-240000">
                                      <p:cBhvr>
                                        <p:cTn id="40" dur="200" fill="hold">
                                          <p:stCondLst>
                                            <p:cond delay="200"/>
                                          </p:stCondLst>
                                        </p:cTn>
                                        <p:tgtEl>
                                          <p:spTgt spid="58"/>
                                        </p:tgtEl>
                                        <p:attrNameLst>
                                          <p:attrName>r</p:attrName>
                                        </p:attrNameLst>
                                      </p:cBhvr>
                                    </p:animRot>
                                    <p:animRot by="240000">
                                      <p:cBhvr>
                                        <p:cTn id="41" dur="200" fill="hold">
                                          <p:stCondLst>
                                            <p:cond delay="400"/>
                                          </p:stCondLst>
                                        </p:cTn>
                                        <p:tgtEl>
                                          <p:spTgt spid="58"/>
                                        </p:tgtEl>
                                        <p:attrNameLst>
                                          <p:attrName>r</p:attrName>
                                        </p:attrNameLst>
                                      </p:cBhvr>
                                    </p:animRot>
                                    <p:animRot by="-240000">
                                      <p:cBhvr>
                                        <p:cTn id="42" dur="200" fill="hold">
                                          <p:stCondLst>
                                            <p:cond delay="600"/>
                                          </p:stCondLst>
                                        </p:cTn>
                                        <p:tgtEl>
                                          <p:spTgt spid="58"/>
                                        </p:tgtEl>
                                        <p:attrNameLst>
                                          <p:attrName>r</p:attrName>
                                        </p:attrNameLst>
                                      </p:cBhvr>
                                    </p:animRot>
                                    <p:animRot by="120000">
                                      <p:cBhvr>
                                        <p:cTn id="43" dur="200" fill="hold">
                                          <p:stCondLst>
                                            <p:cond delay="800"/>
                                          </p:stCondLst>
                                        </p:cTn>
                                        <p:tgtEl>
                                          <p:spTgt spid="58"/>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52"/>
                                        </p:tgtEl>
                                        <p:attrNameLst>
                                          <p:attrName>style.visibility</p:attrName>
                                        </p:attrNameLst>
                                      </p:cBhvr>
                                      <p:to>
                                        <p:strVal val="visible"/>
                                      </p:to>
                                    </p:set>
                                    <p:anim calcmode="lin" valueType="num">
                                      <p:cBhvr additive="base">
                                        <p:cTn id="48" dur="500" fill="hold"/>
                                        <p:tgtEl>
                                          <p:spTgt spid="52"/>
                                        </p:tgtEl>
                                        <p:attrNameLst>
                                          <p:attrName>ppt_x</p:attrName>
                                        </p:attrNameLst>
                                      </p:cBhvr>
                                      <p:tavLst>
                                        <p:tav tm="0">
                                          <p:val>
                                            <p:strVal val="#ppt_x"/>
                                          </p:val>
                                        </p:tav>
                                        <p:tav tm="100000">
                                          <p:val>
                                            <p:strVal val="#ppt_x"/>
                                          </p:val>
                                        </p:tav>
                                      </p:tavLst>
                                    </p:anim>
                                    <p:anim calcmode="lin" valueType="num">
                                      <p:cBhvr additive="base">
                                        <p:cTn id="49" dur="500" fill="hold"/>
                                        <p:tgtEl>
                                          <p:spTgt spid="52"/>
                                        </p:tgtEl>
                                        <p:attrNameLst>
                                          <p:attrName>ppt_y</p:attrName>
                                        </p:attrNameLst>
                                      </p:cBhvr>
                                      <p:tavLst>
                                        <p:tav tm="0">
                                          <p:val>
                                            <p:strVal val="1+#ppt_h/2"/>
                                          </p:val>
                                        </p:tav>
                                        <p:tav tm="100000">
                                          <p:val>
                                            <p:strVal val="#ppt_y"/>
                                          </p:val>
                                        </p:tav>
                                      </p:tavLst>
                                    </p:anim>
                                  </p:childTnLst>
                                </p:cTn>
                              </p:par>
                            </p:childTnLst>
                          </p:cTn>
                        </p:par>
                        <p:par>
                          <p:cTn id="50" fill="hold">
                            <p:stCondLst>
                              <p:cond delay="500"/>
                            </p:stCondLst>
                            <p:childTnLst>
                              <p:par>
                                <p:cTn id="51" presetID="53" presetClass="entr" presetSubtype="16" fill="hold"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1000"/>
                            </p:stCondLst>
                            <p:childTnLst>
                              <p:par>
                                <p:cTn id="57" presetID="53" presetClass="entr" presetSubtype="16" fill="hold" nodeType="afterEffect">
                                  <p:stCondLst>
                                    <p:cond delay="0"/>
                                  </p:stCondLst>
                                  <p:childTnLst>
                                    <p:set>
                                      <p:cBhvr>
                                        <p:cTn id="58" dur="1" fill="hold">
                                          <p:stCondLst>
                                            <p:cond delay="0"/>
                                          </p:stCondLst>
                                        </p:cTn>
                                        <p:tgtEl>
                                          <p:spTgt spid="67"/>
                                        </p:tgtEl>
                                        <p:attrNameLst>
                                          <p:attrName>style.visibility</p:attrName>
                                        </p:attrNameLst>
                                      </p:cBhvr>
                                      <p:to>
                                        <p:strVal val="visible"/>
                                      </p:to>
                                    </p:set>
                                    <p:anim calcmode="lin" valueType="num">
                                      <p:cBhvr>
                                        <p:cTn id="59" dur="500" fill="hold"/>
                                        <p:tgtEl>
                                          <p:spTgt spid="67"/>
                                        </p:tgtEl>
                                        <p:attrNameLst>
                                          <p:attrName>ppt_w</p:attrName>
                                        </p:attrNameLst>
                                      </p:cBhvr>
                                      <p:tavLst>
                                        <p:tav tm="0">
                                          <p:val>
                                            <p:fltVal val="0"/>
                                          </p:val>
                                        </p:tav>
                                        <p:tav tm="100000">
                                          <p:val>
                                            <p:strVal val="#ppt_w"/>
                                          </p:val>
                                        </p:tav>
                                      </p:tavLst>
                                    </p:anim>
                                    <p:anim calcmode="lin" valueType="num">
                                      <p:cBhvr>
                                        <p:cTn id="60" dur="500" fill="hold"/>
                                        <p:tgtEl>
                                          <p:spTgt spid="67"/>
                                        </p:tgtEl>
                                        <p:attrNameLst>
                                          <p:attrName>ppt_h</p:attrName>
                                        </p:attrNameLst>
                                      </p:cBhvr>
                                      <p:tavLst>
                                        <p:tav tm="0">
                                          <p:val>
                                            <p:fltVal val="0"/>
                                          </p:val>
                                        </p:tav>
                                        <p:tav tm="100000">
                                          <p:val>
                                            <p:strVal val="#ppt_h"/>
                                          </p:val>
                                        </p:tav>
                                      </p:tavLst>
                                    </p:anim>
                                    <p:animEffect transition="in" filter="fade">
                                      <p:cBhvr>
                                        <p:cTn id="61" dur="500"/>
                                        <p:tgtEl>
                                          <p:spTgt spid="67"/>
                                        </p:tgtEl>
                                      </p:cBhvr>
                                    </p:animEffect>
                                  </p:childTnLst>
                                </p:cTn>
                              </p:par>
                            </p:childTnLst>
                          </p:cTn>
                        </p:par>
                        <p:par>
                          <p:cTn id="62" fill="hold">
                            <p:stCondLst>
                              <p:cond delay="1500"/>
                            </p:stCondLst>
                            <p:childTnLst>
                              <p:par>
                                <p:cTn id="63" presetID="12" presetClass="entr" presetSubtype="4" fill="hold" grpId="0" nodeType="afterEffect">
                                  <p:stCondLst>
                                    <p:cond delay="0"/>
                                  </p:stCondLst>
                                  <p:childTnLst>
                                    <p:set>
                                      <p:cBhvr>
                                        <p:cTn id="64" dur="1" fill="hold">
                                          <p:stCondLst>
                                            <p:cond delay="0"/>
                                          </p:stCondLst>
                                        </p:cTn>
                                        <p:tgtEl>
                                          <p:spTgt spid="61"/>
                                        </p:tgtEl>
                                        <p:attrNameLst>
                                          <p:attrName>style.visibility</p:attrName>
                                        </p:attrNameLst>
                                      </p:cBhvr>
                                      <p:to>
                                        <p:strVal val="visible"/>
                                      </p:to>
                                    </p:set>
                                    <p:anim calcmode="lin" valueType="num">
                                      <p:cBhvr additive="base">
                                        <p:cTn id="65" dur="750"/>
                                        <p:tgtEl>
                                          <p:spTgt spid="61"/>
                                        </p:tgtEl>
                                        <p:attrNameLst>
                                          <p:attrName>ppt_y</p:attrName>
                                        </p:attrNameLst>
                                      </p:cBhvr>
                                      <p:tavLst>
                                        <p:tav tm="0">
                                          <p:val>
                                            <p:strVal val="#ppt_y+#ppt_h*1.125000"/>
                                          </p:val>
                                        </p:tav>
                                        <p:tav tm="100000">
                                          <p:val>
                                            <p:strVal val="#ppt_y"/>
                                          </p:val>
                                        </p:tav>
                                      </p:tavLst>
                                    </p:anim>
                                    <p:animEffect transition="in" filter="wipe(up)">
                                      <p:cBhvr>
                                        <p:cTn id="66" dur="750"/>
                                        <p:tgtEl>
                                          <p:spTgt spid="61"/>
                                        </p:tgtEl>
                                      </p:cBhvr>
                                    </p:animEffect>
                                  </p:childTnLst>
                                </p:cTn>
                              </p:par>
                              <p:par>
                                <p:cTn id="67" presetID="12" presetClass="entr" presetSubtype="1" fill="hold" grpId="0" nodeType="with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additive="base">
                                        <p:cTn id="69" dur="750"/>
                                        <p:tgtEl>
                                          <p:spTgt spid="59"/>
                                        </p:tgtEl>
                                        <p:attrNameLst>
                                          <p:attrName>ppt_y</p:attrName>
                                        </p:attrNameLst>
                                      </p:cBhvr>
                                      <p:tavLst>
                                        <p:tav tm="0">
                                          <p:val>
                                            <p:strVal val="#ppt_y-#ppt_h*1.125000"/>
                                          </p:val>
                                        </p:tav>
                                        <p:tav tm="100000">
                                          <p:val>
                                            <p:strVal val="#ppt_y"/>
                                          </p:val>
                                        </p:tav>
                                      </p:tavLst>
                                    </p:anim>
                                    <p:animEffect transition="in" filter="wipe(down)">
                                      <p:cBhvr>
                                        <p:cTn id="70" dur="750"/>
                                        <p:tgtEl>
                                          <p:spTgt spid="59"/>
                                        </p:tgtEl>
                                      </p:cBhvr>
                                    </p:animEffect>
                                  </p:childTnLst>
                                </p:cTn>
                              </p:par>
                            </p:childTnLst>
                          </p:cTn>
                        </p:par>
                        <p:par>
                          <p:cTn id="71" fill="hold">
                            <p:stCondLst>
                              <p:cond delay="2500"/>
                            </p:stCondLst>
                            <p:childTnLst>
                              <p:par>
                                <p:cTn id="72" presetID="22" presetClass="entr" presetSubtype="8" fill="hold" nodeType="afterEffect">
                                  <p:stCondLst>
                                    <p:cond delay="0"/>
                                  </p:stCondLst>
                                  <p:childTnLst>
                                    <p:set>
                                      <p:cBhvr>
                                        <p:cTn id="73" dur="1" fill="hold">
                                          <p:stCondLst>
                                            <p:cond delay="0"/>
                                          </p:stCondLst>
                                        </p:cTn>
                                        <p:tgtEl>
                                          <p:spTgt spid="63"/>
                                        </p:tgtEl>
                                        <p:attrNameLst>
                                          <p:attrName>style.visibility</p:attrName>
                                        </p:attrNameLst>
                                      </p:cBhvr>
                                      <p:to>
                                        <p:strVal val="visible"/>
                                      </p:to>
                                    </p:set>
                                    <p:animEffect transition="in" filter="wipe(left)">
                                      <p:cBhvr>
                                        <p:cTn id="74" dur="500"/>
                                        <p:tgtEl>
                                          <p:spTgt spid="63"/>
                                        </p:tgtEl>
                                      </p:cBhvr>
                                    </p:animEffect>
                                  </p:childTnLst>
                                </p:cTn>
                              </p:par>
                            </p:childTnLst>
                          </p:cTn>
                        </p:par>
                        <p:par>
                          <p:cTn id="75" fill="hold">
                            <p:stCondLst>
                              <p:cond delay="3000"/>
                            </p:stCondLst>
                            <p:childTnLst>
                              <p:par>
                                <p:cTn id="76" presetID="22" presetClass="entr" presetSubtype="8" fill="hold"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3500"/>
                            </p:stCondLst>
                            <p:childTnLst>
                              <p:par>
                                <p:cTn id="80" presetID="53" presetClass="entr" presetSubtype="16" fill="hold" nodeType="afterEffect">
                                  <p:stCondLst>
                                    <p:cond delay="0"/>
                                  </p:stCondLst>
                                  <p:childTnLst>
                                    <p:set>
                                      <p:cBhvr>
                                        <p:cTn id="81" dur="1" fill="hold">
                                          <p:stCondLst>
                                            <p:cond delay="0"/>
                                          </p:stCondLst>
                                        </p:cTn>
                                        <p:tgtEl>
                                          <p:spTgt spid="83"/>
                                        </p:tgtEl>
                                        <p:attrNameLst>
                                          <p:attrName>style.visibility</p:attrName>
                                        </p:attrNameLst>
                                      </p:cBhvr>
                                      <p:to>
                                        <p:strVal val="visible"/>
                                      </p:to>
                                    </p:set>
                                    <p:anim calcmode="lin" valueType="num">
                                      <p:cBhvr>
                                        <p:cTn id="82" dur="500" fill="hold"/>
                                        <p:tgtEl>
                                          <p:spTgt spid="83"/>
                                        </p:tgtEl>
                                        <p:attrNameLst>
                                          <p:attrName>ppt_w</p:attrName>
                                        </p:attrNameLst>
                                      </p:cBhvr>
                                      <p:tavLst>
                                        <p:tav tm="0">
                                          <p:val>
                                            <p:fltVal val="0"/>
                                          </p:val>
                                        </p:tav>
                                        <p:tav tm="100000">
                                          <p:val>
                                            <p:strVal val="#ppt_w"/>
                                          </p:val>
                                        </p:tav>
                                      </p:tavLst>
                                    </p:anim>
                                    <p:anim calcmode="lin" valueType="num">
                                      <p:cBhvr>
                                        <p:cTn id="83" dur="500" fill="hold"/>
                                        <p:tgtEl>
                                          <p:spTgt spid="83"/>
                                        </p:tgtEl>
                                        <p:attrNameLst>
                                          <p:attrName>ppt_h</p:attrName>
                                        </p:attrNameLst>
                                      </p:cBhvr>
                                      <p:tavLst>
                                        <p:tav tm="0">
                                          <p:val>
                                            <p:fltVal val="0"/>
                                          </p:val>
                                        </p:tav>
                                        <p:tav tm="100000">
                                          <p:val>
                                            <p:strVal val="#ppt_h"/>
                                          </p:val>
                                        </p:tav>
                                      </p:tavLst>
                                    </p:anim>
                                    <p:animEffect transition="in" filter="fade">
                                      <p:cBhvr>
                                        <p:cTn id="84" dur="500"/>
                                        <p:tgtEl>
                                          <p:spTgt spid="83"/>
                                        </p:tgtEl>
                                      </p:cBhvr>
                                    </p:animEffect>
                                  </p:childTnLst>
                                </p:cTn>
                              </p:par>
                            </p:childTnLst>
                          </p:cTn>
                        </p:par>
                        <p:par>
                          <p:cTn id="85" fill="hold">
                            <p:stCondLst>
                              <p:cond delay="4000"/>
                            </p:stCondLst>
                            <p:childTnLst>
                              <p:par>
                                <p:cTn id="86" presetID="53" presetClass="entr" presetSubtype="16" fill="hold" nodeType="afterEffect">
                                  <p:stCondLst>
                                    <p:cond delay="0"/>
                                  </p:stCondLst>
                                  <p:childTnLst>
                                    <p:set>
                                      <p:cBhvr>
                                        <p:cTn id="87" dur="1" fill="hold">
                                          <p:stCondLst>
                                            <p:cond delay="0"/>
                                          </p:stCondLst>
                                        </p:cTn>
                                        <p:tgtEl>
                                          <p:spTgt spid="86"/>
                                        </p:tgtEl>
                                        <p:attrNameLst>
                                          <p:attrName>style.visibility</p:attrName>
                                        </p:attrNameLst>
                                      </p:cBhvr>
                                      <p:to>
                                        <p:strVal val="visible"/>
                                      </p:to>
                                    </p:set>
                                    <p:anim calcmode="lin" valueType="num">
                                      <p:cBhvr>
                                        <p:cTn id="88" dur="500" fill="hold"/>
                                        <p:tgtEl>
                                          <p:spTgt spid="86"/>
                                        </p:tgtEl>
                                        <p:attrNameLst>
                                          <p:attrName>ppt_w</p:attrName>
                                        </p:attrNameLst>
                                      </p:cBhvr>
                                      <p:tavLst>
                                        <p:tav tm="0">
                                          <p:val>
                                            <p:fltVal val="0"/>
                                          </p:val>
                                        </p:tav>
                                        <p:tav tm="100000">
                                          <p:val>
                                            <p:strVal val="#ppt_w"/>
                                          </p:val>
                                        </p:tav>
                                      </p:tavLst>
                                    </p:anim>
                                    <p:anim calcmode="lin" valueType="num">
                                      <p:cBhvr>
                                        <p:cTn id="89" dur="500" fill="hold"/>
                                        <p:tgtEl>
                                          <p:spTgt spid="86"/>
                                        </p:tgtEl>
                                        <p:attrNameLst>
                                          <p:attrName>ppt_h</p:attrName>
                                        </p:attrNameLst>
                                      </p:cBhvr>
                                      <p:tavLst>
                                        <p:tav tm="0">
                                          <p:val>
                                            <p:fltVal val="0"/>
                                          </p:val>
                                        </p:tav>
                                        <p:tav tm="100000">
                                          <p:val>
                                            <p:strVal val="#ppt_h"/>
                                          </p:val>
                                        </p:tav>
                                      </p:tavLst>
                                    </p:anim>
                                    <p:animEffect transition="in" filter="fade">
                                      <p:cBhvr>
                                        <p:cTn id="90" dur="500"/>
                                        <p:tgtEl>
                                          <p:spTgt spid="86"/>
                                        </p:tgtEl>
                                      </p:cBhvr>
                                    </p:animEffect>
                                  </p:childTnLst>
                                </p:cTn>
                              </p:par>
                            </p:childTnLst>
                          </p:cTn>
                        </p:par>
                        <p:par>
                          <p:cTn id="91" fill="hold">
                            <p:stCondLst>
                              <p:cond delay="4500"/>
                            </p:stCondLst>
                            <p:childTnLst>
                              <p:par>
                                <p:cTn id="92" presetID="12" presetClass="entr" presetSubtype="4" fill="hold" grpId="0" nodeType="afterEffect">
                                  <p:stCondLst>
                                    <p:cond delay="0"/>
                                  </p:stCondLst>
                                  <p:childTnLst>
                                    <p:set>
                                      <p:cBhvr>
                                        <p:cTn id="93" dur="1" fill="hold">
                                          <p:stCondLst>
                                            <p:cond delay="0"/>
                                          </p:stCondLst>
                                        </p:cTn>
                                        <p:tgtEl>
                                          <p:spTgt spid="82"/>
                                        </p:tgtEl>
                                        <p:attrNameLst>
                                          <p:attrName>style.visibility</p:attrName>
                                        </p:attrNameLst>
                                      </p:cBhvr>
                                      <p:to>
                                        <p:strVal val="visible"/>
                                      </p:to>
                                    </p:set>
                                    <p:anim calcmode="lin" valueType="num">
                                      <p:cBhvr additive="base">
                                        <p:cTn id="94" dur="750"/>
                                        <p:tgtEl>
                                          <p:spTgt spid="82"/>
                                        </p:tgtEl>
                                        <p:attrNameLst>
                                          <p:attrName>ppt_y</p:attrName>
                                        </p:attrNameLst>
                                      </p:cBhvr>
                                      <p:tavLst>
                                        <p:tav tm="0">
                                          <p:val>
                                            <p:strVal val="#ppt_y+#ppt_h*1.125000"/>
                                          </p:val>
                                        </p:tav>
                                        <p:tav tm="100000">
                                          <p:val>
                                            <p:strVal val="#ppt_y"/>
                                          </p:val>
                                        </p:tav>
                                      </p:tavLst>
                                    </p:anim>
                                    <p:animEffect transition="in" filter="wipe(up)">
                                      <p:cBhvr>
                                        <p:cTn id="95" dur="750"/>
                                        <p:tgtEl>
                                          <p:spTgt spid="82"/>
                                        </p:tgtEl>
                                      </p:cBhvr>
                                    </p:animEffect>
                                  </p:childTnLst>
                                </p:cTn>
                              </p:par>
                              <p:par>
                                <p:cTn id="96" presetID="12" presetClass="entr" presetSubtype="1" fill="hold" grpId="0" nodeType="withEffect">
                                  <p:stCondLst>
                                    <p:cond delay="0"/>
                                  </p:stCondLst>
                                  <p:childTnLst>
                                    <p:set>
                                      <p:cBhvr>
                                        <p:cTn id="97" dur="1" fill="hold">
                                          <p:stCondLst>
                                            <p:cond delay="0"/>
                                          </p:stCondLst>
                                        </p:cTn>
                                        <p:tgtEl>
                                          <p:spTgt spid="81"/>
                                        </p:tgtEl>
                                        <p:attrNameLst>
                                          <p:attrName>style.visibility</p:attrName>
                                        </p:attrNameLst>
                                      </p:cBhvr>
                                      <p:to>
                                        <p:strVal val="visible"/>
                                      </p:to>
                                    </p:set>
                                    <p:anim calcmode="lin" valueType="num">
                                      <p:cBhvr additive="base">
                                        <p:cTn id="98" dur="750"/>
                                        <p:tgtEl>
                                          <p:spTgt spid="81"/>
                                        </p:tgtEl>
                                        <p:attrNameLst>
                                          <p:attrName>ppt_y</p:attrName>
                                        </p:attrNameLst>
                                      </p:cBhvr>
                                      <p:tavLst>
                                        <p:tav tm="0">
                                          <p:val>
                                            <p:strVal val="#ppt_y-#ppt_h*1.125000"/>
                                          </p:val>
                                        </p:tav>
                                        <p:tav tm="100000">
                                          <p:val>
                                            <p:strVal val="#ppt_y"/>
                                          </p:val>
                                        </p:tav>
                                      </p:tavLst>
                                    </p:anim>
                                    <p:animEffect transition="in" filter="wipe(down)">
                                      <p:cBhvr>
                                        <p:cTn id="99" dur="75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2" grpId="0"/>
      <p:bldP spid="59" grpId="0" animBg="1"/>
      <p:bldP spid="61" grpId="0" animBg="1"/>
      <p:bldP spid="81" grpId="0" animBg="1"/>
      <p:bldP spid="82"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lum/>
          </a:blip>
          <a:srcRect/>
          <a:stretch>
            <a:fillRect t="-6000" b="-6000"/>
          </a:stretch>
        </a:blipFill>
        <a:effectLst/>
      </p:bgPr>
    </p:bg>
    <p:spTree>
      <p:nvGrpSpPr>
        <p:cNvPr id="1" name=""/>
        <p:cNvGrpSpPr/>
        <p:nvPr/>
      </p:nvGrpSpPr>
      <p:grpSpPr>
        <a:xfrm>
          <a:off x="0" y="0"/>
          <a:ext cx="0" cy="0"/>
          <a:chOff x="0" y="0"/>
          <a:chExt cx="0" cy="0"/>
        </a:xfrm>
      </p:grpSpPr>
      <p:cxnSp>
        <p:nvCxnSpPr>
          <p:cNvPr id="46" name="直接连接符 45"/>
          <p:cNvCxnSpPr/>
          <p:nvPr/>
        </p:nvCxnSpPr>
        <p:spPr>
          <a:xfrm>
            <a:off x="0" y="1246682"/>
            <a:ext cx="12192000" cy="0"/>
          </a:xfrm>
          <a:prstGeom prst="line">
            <a:avLst/>
          </a:prstGeom>
          <a:ln w="15875">
            <a:gradFill flip="none" rotWithShape="1">
              <a:gsLst>
                <a:gs pos="0">
                  <a:srgbClr val="EAD074"/>
                </a:gs>
                <a:gs pos="40000">
                  <a:srgbClr val="9D611F"/>
                </a:gs>
                <a:gs pos="73000">
                  <a:srgbClr val="EAD074"/>
                </a:gs>
                <a:gs pos="100000">
                  <a:srgbClr val="B9863F"/>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7" name="矩形 46"/>
          <p:cNvSpPr/>
          <p:nvPr/>
        </p:nvSpPr>
        <p:spPr>
          <a:xfrm>
            <a:off x="1045461" y="361754"/>
            <a:ext cx="2349092" cy="63235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3200" b="1" dirty="0">
                <a:gradFill flip="none" rotWithShape="1">
                  <a:gsLst>
                    <a:gs pos="0">
                      <a:srgbClr val="EAD074"/>
                    </a:gs>
                    <a:gs pos="100000">
                      <a:srgbClr val="B9863F"/>
                    </a:gs>
                  </a:gsLst>
                  <a:lin ang="2700000" scaled="1"/>
                  <a:tileRect/>
                </a:gradFill>
              </a:rPr>
              <a:t>组织建设</a:t>
            </a:r>
            <a:endParaRPr lang="zh-CN" altLang="en-US" sz="3200" b="1" dirty="0">
              <a:gradFill flip="none" rotWithShape="1">
                <a:gsLst>
                  <a:gs pos="0">
                    <a:srgbClr val="EAD074"/>
                  </a:gs>
                  <a:gs pos="100000">
                    <a:srgbClr val="B9863F"/>
                  </a:gs>
                </a:gsLst>
                <a:lin ang="2700000" scaled="1"/>
                <a:tileRect/>
              </a:gradFill>
            </a:endParaRPr>
          </a:p>
        </p:txBody>
      </p:sp>
      <p:pic>
        <p:nvPicPr>
          <p:cNvPr id="48" name="图片 47"/>
          <p:cNvPicPr>
            <a:picLocks noChangeAspect="1"/>
          </p:cNvPicPr>
          <p:nvPr/>
        </p:nvPicPr>
        <p:blipFill>
          <a:blip r:embed="rId2" cstate="screen"/>
          <a:stretch>
            <a:fillRect/>
          </a:stretch>
        </p:blipFill>
        <p:spPr>
          <a:xfrm>
            <a:off x="630012" y="379797"/>
            <a:ext cx="623119" cy="623442"/>
          </a:xfrm>
          <a:prstGeom prst="rect">
            <a:avLst/>
          </a:prstGeom>
        </p:spPr>
      </p:pic>
      <p:sp>
        <p:nvSpPr>
          <p:cNvPr id="49" name="文本框 48"/>
          <p:cNvSpPr txBox="1"/>
          <p:nvPr/>
        </p:nvSpPr>
        <p:spPr>
          <a:xfrm>
            <a:off x="639248" y="494099"/>
            <a:ext cx="613883" cy="338554"/>
          </a:xfrm>
          <a:prstGeom prst="rect">
            <a:avLst/>
          </a:prstGeom>
          <a:noFill/>
        </p:spPr>
        <p:txBody>
          <a:bodyPr wrap="square" rtlCol="0">
            <a:spAutoFit/>
          </a:bodyPr>
          <a:lstStyle/>
          <a:p>
            <a:r>
              <a:rPr lang="zh-CN" altLang="en-US" sz="1600" dirty="0">
                <a:gradFill flip="none" rotWithShape="1">
                  <a:gsLst>
                    <a:gs pos="0">
                      <a:srgbClr val="B6863B"/>
                    </a:gs>
                    <a:gs pos="50000">
                      <a:srgbClr val="DFC168"/>
                    </a:gs>
                    <a:gs pos="100000">
                      <a:schemeClr val="bg1">
                        <a:shade val="100000"/>
                        <a:satMod val="115000"/>
                      </a:schemeClr>
                    </a:gs>
                  </a:gsLst>
                  <a:path path="circle">
                    <a:fillToRect r="100000" b="100000"/>
                  </a:path>
                  <a:tileRect l="-100000" t="-100000"/>
                </a:gradFill>
                <a:latin typeface="李旭科书法" panose="02000603000000000000" pitchFamily="2" charset="-122"/>
                <a:ea typeface="李旭科书法" panose="02000603000000000000" pitchFamily="2" charset="-122"/>
              </a:rPr>
              <a:t>纳新</a:t>
            </a:r>
            <a:endParaRPr lang="zh-CN" altLang="en-US" sz="1600" dirty="0">
              <a:gradFill flip="none" rotWithShape="1">
                <a:gsLst>
                  <a:gs pos="0">
                    <a:srgbClr val="B6863B"/>
                  </a:gs>
                  <a:gs pos="50000">
                    <a:srgbClr val="DFC168"/>
                  </a:gs>
                  <a:gs pos="100000">
                    <a:schemeClr val="bg1">
                      <a:shade val="100000"/>
                      <a:satMod val="115000"/>
                    </a:schemeClr>
                  </a:gs>
                </a:gsLst>
                <a:path path="circle">
                  <a:fillToRect r="100000" b="100000"/>
                </a:path>
                <a:tileRect l="-100000" t="-100000"/>
              </a:gradFill>
              <a:latin typeface="李旭科书法" panose="02000603000000000000" pitchFamily="2" charset="-122"/>
              <a:ea typeface="李旭科书法" panose="02000603000000000000" pitchFamily="2" charset="-122"/>
            </a:endParaRPr>
          </a:p>
        </p:txBody>
      </p:sp>
      <p:pic>
        <p:nvPicPr>
          <p:cNvPr id="50" name="图片 49"/>
          <p:cNvPicPr>
            <a:picLocks noChangeAspect="1"/>
          </p:cNvPicPr>
          <p:nvPr/>
        </p:nvPicPr>
        <p:blipFill>
          <a:blip r:embed="rId3" cstate="screen"/>
          <a:stretch>
            <a:fillRect/>
          </a:stretch>
        </p:blipFill>
        <p:spPr>
          <a:xfrm rot="3698831">
            <a:off x="10500631" y="56024"/>
            <a:ext cx="1195561" cy="1214704"/>
          </a:xfrm>
          <a:prstGeom prst="rect">
            <a:avLst/>
          </a:prstGeom>
        </p:spPr>
      </p:pic>
      <p:pic>
        <p:nvPicPr>
          <p:cNvPr id="51" name="图片 50"/>
          <p:cNvPicPr>
            <a:picLocks noChangeAspect="1"/>
          </p:cNvPicPr>
          <p:nvPr/>
        </p:nvPicPr>
        <p:blipFill>
          <a:blip r:embed="rId4" cstate="screen"/>
          <a:stretch>
            <a:fillRect/>
          </a:stretch>
        </p:blipFill>
        <p:spPr>
          <a:xfrm rot="15298573">
            <a:off x="9843480" y="536173"/>
            <a:ext cx="693997" cy="705109"/>
          </a:xfrm>
          <a:prstGeom prst="rect">
            <a:avLst/>
          </a:prstGeom>
        </p:spPr>
      </p:pic>
      <p:grpSp>
        <p:nvGrpSpPr>
          <p:cNvPr id="52" name="组合 51"/>
          <p:cNvGrpSpPr/>
          <p:nvPr/>
        </p:nvGrpSpPr>
        <p:grpSpPr>
          <a:xfrm>
            <a:off x="6096000" y="1721321"/>
            <a:ext cx="4838272" cy="3112904"/>
            <a:chOff x="2652292" y="1571831"/>
            <a:chExt cx="1729119" cy="946202"/>
          </a:xfrm>
        </p:grpSpPr>
        <p:sp>
          <p:nvSpPr>
            <p:cNvPr id="53" name="矩形 52"/>
            <p:cNvSpPr/>
            <p:nvPr/>
          </p:nvSpPr>
          <p:spPr>
            <a:xfrm>
              <a:off x="2652292" y="1571831"/>
              <a:ext cx="1729119" cy="946202"/>
            </a:xfrm>
            <a:prstGeom prst="rect">
              <a:avLst/>
            </a:prstGeom>
            <a:noFill/>
            <a:ln w="15875">
              <a:solidFill>
                <a:srgbClr val="E1CF9A">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a:off x="2727981" y="1636346"/>
              <a:ext cx="1584175" cy="815213"/>
            </a:xfrm>
            <a:prstGeom prst="rect">
              <a:avLst/>
            </a:prstGeom>
            <a:blipFill>
              <a:blip r:embed="rId5" cstate="screen"/>
              <a:stretch>
                <a:fillRect/>
              </a:stretch>
            </a:blip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5" name="组合 54"/>
          <p:cNvGrpSpPr/>
          <p:nvPr/>
        </p:nvGrpSpPr>
        <p:grpSpPr>
          <a:xfrm>
            <a:off x="730650" y="1721321"/>
            <a:ext cx="4838272" cy="3112904"/>
            <a:chOff x="493970" y="1571831"/>
            <a:chExt cx="1729119" cy="946202"/>
          </a:xfrm>
        </p:grpSpPr>
        <p:sp>
          <p:nvSpPr>
            <p:cNvPr id="56" name="矩形 55"/>
            <p:cNvSpPr/>
            <p:nvPr/>
          </p:nvSpPr>
          <p:spPr>
            <a:xfrm>
              <a:off x="493970" y="1571831"/>
              <a:ext cx="1729119" cy="946202"/>
            </a:xfrm>
            <a:prstGeom prst="rect">
              <a:avLst/>
            </a:prstGeom>
            <a:noFill/>
            <a:ln w="15875">
              <a:solidFill>
                <a:srgbClr val="E1CF9A">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569659" y="1636346"/>
              <a:ext cx="1584175" cy="815213"/>
            </a:xfrm>
            <a:prstGeom prst="rect">
              <a:avLst/>
            </a:prstGeom>
            <a:blipFill dpi="0" rotWithShape="1">
              <a:blip r:embed="rId6" cstate="screen"/>
              <a:srcRect/>
              <a:stretch>
                <a:fillRect/>
              </a:stretch>
            </a:blip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8" name="组合 57"/>
          <p:cNvGrpSpPr/>
          <p:nvPr/>
        </p:nvGrpSpPr>
        <p:grpSpPr>
          <a:xfrm>
            <a:off x="2825912" y="5228609"/>
            <a:ext cx="1729119" cy="946202"/>
            <a:chOff x="6920911" y="1571831"/>
            <a:chExt cx="1729119" cy="946202"/>
          </a:xfrm>
        </p:grpSpPr>
        <p:sp>
          <p:nvSpPr>
            <p:cNvPr id="59" name="矩形 58"/>
            <p:cNvSpPr/>
            <p:nvPr/>
          </p:nvSpPr>
          <p:spPr>
            <a:xfrm>
              <a:off x="6920911" y="1571831"/>
              <a:ext cx="1729119" cy="946202"/>
            </a:xfrm>
            <a:prstGeom prst="rect">
              <a:avLst/>
            </a:prstGeom>
            <a:noFill/>
            <a:ln w="15875">
              <a:solidFill>
                <a:srgbClr val="E1CF9A">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a:off x="6996600" y="1636346"/>
              <a:ext cx="1584175" cy="815213"/>
            </a:xfrm>
            <a:prstGeom prst="rect">
              <a:avLst/>
            </a:prstGeom>
            <a:blipFill>
              <a:blip r:embed="rId7" cstate="screen"/>
              <a:stretch>
                <a:fillRect/>
              </a:stretch>
            </a:blip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a:off x="630012" y="5228609"/>
            <a:ext cx="1729119" cy="946202"/>
            <a:chOff x="4762589" y="1571831"/>
            <a:chExt cx="1729119" cy="946202"/>
          </a:xfrm>
        </p:grpSpPr>
        <p:sp>
          <p:nvSpPr>
            <p:cNvPr id="62" name="矩形 61"/>
            <p:cNvSpPr/>
            <p:nvPr/>
          </p:nvSpPr>
          <p:spPr>
            <a:xfrm>
              <a:off x="4762589" y="1571831"/>
              <a:ext cx="1729119" cy="946202"/>
            </a:xfrm>
            <a:prstGeom prst="rect">
              <a:avLst/>
            </a:prstGeom>
            <a:noFill/>
            <a:ln w="15875">
              <a:solidFill>
                <a:srgbClr val="E1CF9A">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4838278" y="1636346"/>
              <a:ext cx="1584175" cy="815213"/>
            </a:xfrm>
            <a:prstGeom prst="rect">
              <a:avLst/>
            </a:prstGeom>
            <a:blipFill>
              <a:blip r:embed="rId8" cstate="screen"/>
              <a:stretch>
                <a:fillRect/>
              </a:stretch>
            </a:blip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4" name="组合 63"/>
          <p:cNvGrpSpPr/>
          <p:nvPr/>
        </p:nvGrpSpPr>
        <p:grpSpPr>
          <a:xfrm>
            <a:off x="4955337" y="5227629"/>
            <a:ext cx="1729119" cy="946202"/>
            <a:chOff x="6920911" y="1571831"/>
            <a:chExt cx="1729119" cy="946202"/>
          </a:xfrm>
        </p:grpSpPr>
        <p:sp>
          <p:nvSpPr>
            <p:cNvPr id="65" name="矩形 64"/>
            <p:cNvSpPr/>
            <p:nvPr/>
          </p:nvSpPr>
          <p:spPr>
            <a:xfrm>
              <a:off x="6920911" y="1571831"/>
              <a:ext cx="1729119" cy="946202"/>
            </a:xfrm>
            <a:prstGeom prst="rect">
              <a:avLst/>
            </a:prstGeom>
            <a:noFill/>
            <a:ln w="15875">
              <a:solidFill>
                <a:srgbClr val="E1CF9A">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6996600" y="1636346"/>
              <a:ext cx="1584175" cy="815213"/>
            </a:xfrm>
            <a:prstGeom prst="rect">
              <a:avLst/>
            </a:prstGeom>
            <a:blipFill>
              <a:blip r:embed="rId7" cstate="screen"/>
              <a:stretch>
                <a:fillRect/>
              </a:stretch>
            </a:blip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7" name="组合 66"/>
          <p:cNvGrpSpPr/>
          <p:nvPr/>
        </p:nvGrpSpPr>
        <p:grpSpPr>
          <a:xfrm>
            <a:off x="7097287" y="5228609"/>
            <a:ext cx="1729119" cy="946202"/>
            <a:chOff x="6920911" y="1571831"/>
            <a:chExt cx="1729119" cy="946202"/>
          </a:xfrm>
        </p:grpSpPr>
        <p:sp>
          <p:nvSpPr>
            <p:cNvPr id="68" name="矩形 67"/>
            <p:cNvSpPr/>
            <p:nvPr/>
          </p:nvSpPr>
          <p:spPr>
            <a:xfrm>
              <a:off x="6920911" y="1571831"/>
              <a:ext cx="1729119" cy="946202"/>
            </a:xfrm>
            <a:prstGeom prst="rect">
              <a:avLst/>
            </a:prstGeom>
            <a:noFill/>
            <a:ln w="15875">
              <a:solidFill>
                <a:srgbClr val="E1CF9A">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矩形 68"/>
            <p:cNvSpPr/>
            <p:nvPr/>
          </p:nvSpPr>
          <p:spPr>
            <a:xfrm>
              <a:off x="6996600" y="1636346"/>
              <a:ext cx="1584175" cy="815213"/>
            </a:xfrm>
            <a:prstGeom prst="rect">
              <a:avLst/>
            </a:prstGeom>
            <a:blipFill>
              <a:blip r:embed="rId7" cstate="screen"/>
              <a:stretch>
                <a:fillRect/>
              </a:stretch>
            </a:blip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0" name="组合 69"/>
          <p:cNvGrpSpPr/>
          <p:nvPr/>
        </p:nvGrpSpPr>
        <p:grpSpPr>
          <a:xfrm>
            <a:off x="9369292" y="5227629"/>
            <a:ext cx="1729119" cy="946202"/>
            <a:chOff x="6920911" y="1571831"/>
            <a:chExt cx="1729119" cy="946202"/>
          </a:xfrm>
        </p:grpSpPr>
        <p:sp>
          <p:nvSpPr>
            <p:cNvPr id="115" name="矩形 114"/>
            <p:cNvSpPr/>
            <p:nvPr/>
          </p:nvSpPr>
          <p:spPr>
            <a:xfrm>
              <a:off x="6920911" y="1571831"/>
              <a:ext cx="1729119" cy="946202"/>
            </a:xfrm>
            <a:prstGeom prst="rect">
              <a:avLst/>
            </a:prstGeom>
            <a:noFill/>
            <a:ln w="15875">
              <a:solidFill>
                <a:srgbClr val="E1CF9A">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矩形 115"/>
            <p:cNvSpPr/>
            <p:nvPr/>
          </p:nvSpPr>
          <p:spPr>
            <a:xfrm>
              <a:off x="6996600" y="1636346"/>
              <a:ext cx="1584175" cy="815213"/>
            </a:xfrm>
            <a:prstGeom prst="rect">
              <a:avLst/>
            </a:prstGeom>
            <a:blipFill>
              <a:blip r:embed="rId7" cstate="screen"/>
              <a:stretch>
                <a:fillRect/>
              </a:stretch>
            </a:blip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8"/>
                                        </p:tgtEl>
                                        <p:attrNameLst>
                                          <p:attrName>style.visibility</p:attrName>
                                        </p:attrNameLst>
                                      </p:cBhvr>
                                      <p:to>
                                        <p:strVal val="visible"/>
                                      </p:to>
                                    </p:set>
                                    <p:anim calcmode="lin" valueType="num">
                                      <p:cBhvr additive="base">
                                        <p:cTn id="14" dur="500" fill="hold"/>
                                        <p:tgtEl>
                                          <p:spTgt spid="48"/>
                                        </p:tgtEl>
                                        <p:attrNameLst>
                                          <p:attrName>ppt_x</p:attrName>
                                        </p:attrNameLst>
                                      </p:cBhvr>
                                      <p:tavLst>
                                        <p:tav tm="0">
                                          <p:val>
                                            <p:strVal val="#ppt_x"/>
                                          </p:val>
                                        </p:tav>
                                        <p:tav tm="100000">
                                          <p:val>
                                            <p:strVal val="#ppt_x"/>
                                          </p:val>
                                        </p:tav>
                                      </p:tavLst>
                                    </p:anim>
                                    <p:anim calcmode="lin" valueType="num">
                                      <p:cBhvr additive="base">
                                        <p:cTn id="15" dur="500" fill="hold"/>
                                        <p:tgtEl>
                                          <p:spTgt spid="48"/>
                                        </p:tgtEl>
                                        <p:attrNameLst>
                                          <p:attrName>ppt_y</p:attrName>
                                        </p:attrNameLst>
                                      </p:cBhvr>
                                      <p:tavLst>
                                        <p:tav tm="0">
                                          <p:val>
                                            <p:strVal val="1+#ppt_h/2"/>
                                          </p:val>
                                        </p:tav>
                                        <p:tav tm="100000">
                                          <p:val>
                                            <p:strVal val="#ppt_y"/>
                                          </p:val>
                                        </p:tav>
                                      </p:tavLst>
                                    </p:anim>
                                  </p:childTnLst>
                                </p:cTn>
                              </p:par>
                              <p:par>
                                <p:cTn id="16" presetID="8" presetClass="emph" presetSubtype="0" fill="hold" nodeType="withEffect">
                                  <p:stCondLst>
                                    <p:cond delay="0"/>
                                  </p:stCondLst>
                                  <p:childTnLst>
                                    <p:animRot by="43200000">
                                      <p:cBhvr>
                                        <p:cTn id="17" dur="2000" fill="hold"/>
                                        <p:tgtEl>
                                          <p:spTgt spid="48"/>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1000"/>
                                        <p:tgtEl>
                                          <p:spTgt spid="50"/>
                                        </p:tgtEl>
                                      </p:cBhvr>
                                    </p:animEffect>
                                    <p:anim calcmode="lin" valueType="num">
                                      <p:cBhvr>
                                        <p:cTn id="23" dur="1000" fill="hold"/>
                                        <p:tgtEl>
                                          <p:spTgt spid="50"/>
                                        </p:tgtEl>
                                        <p:attrNameLst>
                                          <p:attrName>ppt_x</p:attrName>
                                        </p:attrNameLst>
                                      </p:cBhvr>
                                      <p:tavLst>
                                        <p:tav tm="0">
                                          <p:val>
                                            <p:strVal val="#ppt_x"/>
                                          </p:val>
                                        </p:tav>
                                        <p:tav tm="100000">
                                          <p:val>
                                            <p:strVal val="#ppt_x"/>
                                          </p:val>
                                        </p:tav>
                                      </p:tavLst>
                                    </p:anim>
                                    <p:anim calcmode="lin" valueType="num">
                                      <p:cBhvr>
                                        <p:cTn id="24" dur="1000" fill="hold"/>
                                        <p:tgtEl>
                                          <p:spTgt spid="50"/>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1000"/>
                                        <p:tgtEl>
                                          <p:spTgt spid="51"/>
                                        </p:tgtEl>
                                      </p:cBhvr>
                                    </p:animEffect>
                                    <p:anim calcmode="lin" valueType="num">
                                      <p:cBhvr>
                                        <p:cTn id="28" dur="1000" fill="hold"/>
                                        <p:tgtEl>
                                          <p:spTgt spid="51"/>
                                        </p:tgtEl>
                                        <p:attrNameLst>
                                          <p:attrName>ppt_x</p:attrName>
                                        </p:attrNameLst>
                                      </p:cBhvr>
                                      <p:tavLst>
                                        <p:tav tm="0">
                                          <p:val>
                                            <p:strVal val="#ppt_x"/>
                                          </p:val>
                                        </p:tav>
                                        <p:tav tm="100000">
                                          <p:val>
                                            <p:strVal val="#ppt_x"/>
                                          </p:val>
                                        </p:tav>
                                      </p:tavLst>
                                    </p:anim>
                                    <p:anim calcmode="lin" valueType="num">
                                      <p:cBhvr>
                                        <p:cTn id="29"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2" presetClass="emph" presetSubtype="0" fill="hold" nodeType="clickEffect">
                                  <p:stCondLst>
                                    <p:cond delay="0"/>
                                  </p:stCondLst>
                                  <p:childTnLst>
                                    <p:animRot by="120000">
                                      <p:cBhvr>
                                        <p:cTn id="33" dur="100" fill="hold">
                                          <p:stCondLst>
                                            <p:cond delay="0"/>
                                          </p:stCondLst>
                                        </p:cTn>
                                        <p:tgtEl>
                                          <p:spTgt spid="50"/>
                                        </p:tgtEl>
                                        <p:attrNameLst>
                                          <p:attrName>r</p:attrName>
                                        </p:attrNameLst>
                                      </p:cBhvr>
                                    </p:animRot>
                                    <p:animRot by="-240000">
                                      <p:cBhvr>
                                        <p:cTn id="34" dur="200" fill="hold">
                                          <p:stCondLst>
                                            <p:cond delay="200"/>
                                          </p:stCondLst>
                                        </p:cTn>
                                        <p:tgtEl>
                                          <p:spTgt spid="50"/>
                                        </p:tgtEl>
                                        <p:attrNameLst>
                                          <p:attrName>r</p:attrName>
                                        </p:attrNameLst>
                                      </p:cBhvr>
                                    </p:animRot>
                                    <p:animRot by="240000">
                                      <p:cBhvr>
                                        <p:cTn id="35" dur="200" fill="hold">
                                          <p:stCondLst>
                                            <p:cond delay="400"/>
                                          </p:stCondLst>
                                        </p:cTn>
                                        <p:tgtEl>
                                          <p:spTgt spid="50"/>
                                        </p:tgtEl>
                                        <p:attrNameLst>
                                          <p:attrName>r</p:attrName>
                                        </p:attrNameLst>
                                      </p:cBhvr>
                                    </p:animRot>
                                    <p:animRot by="-240000">
                                      <p:cBhvr>
                                        <p:cTn id="36" dur="200" fill="hold">
                                          <p:stCondLst>
                                            <p:cond delay="600"/>
                                          </p:stCondLst>
                                        </p:cTn>
                                        <p:tgtEl>
                                          <p:spTgt spid="50"/>
                                        </p:tgtEl>
                                        <p:attrNameLst>
                                          <p:attrName>r</p:attrName>
                                        </p:attrNameLst>
                                      </p:cBhvr>
                                    </p:animRot>
                                    <p:animRot by="120000">
                                      <p:cBhvr>
                                        <p:cTn id="37" dur="200" fill="hold">
                                          <p:stCondLst>
                                            <p:cond delay="800"/>
                                          </p:stCondLst>
                                        </p:cTn>
                                        <p:tgtEl>
                                          <p:spTgt spid="50"/>
                                        </p:tgtEl>
                                        <p:attrNameLst>
                                          <p:attrName>r</p:attrName>
                                        </p:attrNameLst>
                                      </p:cBhvr>
                                    </p:animRot>
                                  </p:childTnLst>
                                </p:cTn>
                              </p:par>
                              <p:par>
                                <p:cTn id="38" presetID="32" presetClass="emph" presetSubtype="0" fill="hold" nodeType="withEffect">
                                  <p:stCondLst>
                                    <p:cond delay="0"/>
                                  </p:stCondLst>
                                  <p:childTnLst>
                                    <p:animRot by="120000">
                                      <p:cBhvr>
                                        <p:cTn id="39" dur="100" fill="hold">
                                          <p:stCondLst>
                                            <p:cond delay="0"/>
                                          </p:stCondLst>
                                        </p:cTn>
                                        <p:tgtEl>
                                          <p:spTgt spid="51"/>
                                        </p:tgtEl>
                                        <p:attrNameLst>
                                          <p:attrName>r</p:attrName>
                                        </p:attrNameLst>
                                      </p:cBhvr>
                                    </p:animRot>
                                    <p:animRot by="-240000">
                                      <p:cBhvr>
                                        <p:cTn id="40" dur="200" fill="hold">
                                          <p:stCondLst>
                                            <p:cond delay="200"/>
                                          </p:stCondLst>
                                        </p:cTn>
                                        <p:tgtEl>
                                          <p:spTgt spid="51"/>
                                        </p:tgtEl>
                                        <p:attrNameLst>
                                          <p:attrName>r</p:attrName>
                                        </p:attrNameLst>
                                      </p:cBhvr>
                                    </p:animRot>
                                    <p:animRot by="240000">
                                      <p:cBhvr>
                                        <p:cTn id="41" dur="200" fill="hold">
                                          <p:stCondLst>
                                            <p:cond delay="400"/>
                                          </p:stCondLst>
                                        </p:cTn>
                                        <p:tgtEl>
                                          <p:spTgt spid="51"/>
                                        </p:tgtEl>
                                        <p:attrNameLst>
                                          <p:attrName>r</p:attrName>
                                        </p:attrNameLst>
                                      </p:cBhvr>
                                    </p:animRot>
                                    <p:animRot by="-240000">
                                      <p:cBhvr>
                                        <p:cTn id="42" dur="200" fill="hold">
                                          <p:stCondLst>
                                            <p:cond delay="600"/>
                                          </p:stCondLst>
                                        </p:cTn>
                                        <p:tgtEl>
                                          <p:spTgt spid="51"/>
                                        </p:tgtEl>
                                        <p:attrNameLst>
                                          <p:attrName>r</p:attrName>
                                        </p:attrNameLst>
                                      </p:cBhvr>
                                    </p:animRot>
                                    <p:animRot by="120000">
                                      <p:cBhvr>
                                        <p:cTn id="43" dur="200" fill="hold">
                                          <p:stCondLst>
                                            <p:cond delay="800"/>
                                          </p:stCondLst>
                                        </p:cTn>
                                        <p:tgtEl>
                                          <p:spTgt spid="51"/>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9"/>
                                        </p:tgtEl>
                                        <p:attrNameLst>
                                          <p:attrName>style.visibility</p:attrName>
                                        </p:attrNameLst>
                                      </p:cBhvr>
                                      <p:to>
                                        <p:strVal val="visible"/>
                                      </p:to>
                                    </p:set>
                                    <p:anim calcmode="lin" valueType="num">
                                      <p:cBhvr additive="base">
                                        <p:cTn id="48" dur="500" fill="hold"/>
                                        <p:tgtEl>
                                          <p:spTgt spid="49"/>
                                        </p:tgtEl>
                                        <p:attrNameLst>
                                          <p:attrName>ppt_x</p:attrName>
                                        </p:attrNameLst>
                                      </p:cBhvr>
                                      <p:tavLst>
                                        <p:tav tm="0">
                                          <p:val>
                                            <p:strVal val="#ppt_x"/>
                                          </p:val>
                                        </p:tav>
                                        <p:tav tm="100000">
                                          <p:val>
                                            <p:strVal val="#ppt_x"/>
                                          </p:val>
                                        </p:tav>
                                      </p:tavLst>
                                    </p:anim>
                                    <p:anim calcmode="lin" valueType="num">
                                      <p:cBhvr additive="base">
                                        <p:cTn id="49"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additive="base">
                                        <p:cTn id="54" dur="500" fill="hold"/>
                                        <p:tgtEl>
                                          <p:spTgt spid="55"/>
                                        </p:tgtEl>
                                        <p:attrNameLst>
                                          <p:attrName>ppt_x</p:attrName>
                                        </p:attrNameLst>
                                      </p:cBhvr>
                                      <p:tavLst>
                                        <p:tav tm="0">
                                          <p:val>
                                            <p:strVal val="#ppt_x"/>
                                          </p:val>
                                        </p:tav>
                                        <p:tav tm="100000">
                                          <p:val>
                                            <p:strVal val="#ppt_x"/>
                                          </p:val>
                                        </p:tav>
                                      </p:tavLst>
                                    </p:anim>
                                    <p:anim calcmode="lin" valueType="num">
                                      <p:cBhvr additive="base">
                                        <p:cTn id="55" dur="500" fill="hold"/>
                                        <p:tgtEl>
                                          <p:spTgt spid="55"/>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250"/>
                                  </p:stCondLst>
                                  <p:childTnLst>
                                    <p:set>
                                      <p:cBhvr>
                                        <p:cTn id="57" dur="1" fill="hold">
                                          <p:stCondLst>
                                            <p:cond delay="0"/>
                                          </p:stCondLst>
                                        </p:cTn>
                                        <p:tgtEl>
                                          <p:spTgt spid="52"/>
                                        </p:tgtEl>
                                        <p:attrNameLst>
                                          <p:attrName>style.visibility</p:attrName>
                                        </p:attrNameLst>
                                      </p:cBhvr>
                                      <p:to>
                                        <p:strVal val="visible"/>
                                      </p:to>
                                    </p:set>
                                    <p:anim calcmode="lin" valueType="num">
                                      <p:cBhvr additive="base">
                                        <p:cTn id="58" dur="500" fill="hold"/>
                                        <p:tgtEl>
                                          <p:spTgt spid="52"/>
                                        </p:tgtEl>
                                        <p:attrNameLst>
                                          <p:attrName>ppt_x</p:attrName>
                                        </p:attrNameLst>
                                      </p:cBhvr>
                                      <p:tavLst>
                                        <p:tav tm="0">
                                          <p:val>
                                            <p:strVal val="#ppt_x"/>
                                          </p:val>
                                        </p:tav>
                                        <p:tav tm="100000">
                                          <p:val>
                                            <p:strVal val="#ppt_x"/>
                                          </p:val>
                                        </p:tav>
                                      </p:tavLst>
                                    </p:anim>
                                    <p:anim calcmode="lin" valueType="num">
                                      <p:cBhvr additive="base">
                                        <p:cTn id="59" dur="500" fill="hold"/>
                                        <p:tgtEl>
                                          <p:spTgt spid="52"/>
                                        </p:tgtEl>
                                        <p:attrNameLst>
                                          <p:attrName>ppt_y</p:attrName>
                                        </p:attrNameLst>
                                      </p:cBhvr>
                                      <p:tavLst>
                                        <p:tav tm="0">
                                          <p:val>
                                            <p:strVal val="1+#ppt_h/2"/>
                                          </p:val>
                                        </p:tav>
                                        <p:tav tm="100000">
                                          <p:val>
                                            <p:strVal val="#ppt_y"/>
                                          </p:val>
                                        </p:tav>
                                      </p:tavLst>
                                    </p:anim>
                                  </p:childTnLst>
                                </p:cTn>
                              </p:par>
                              <p:par>
                                <p:cTn id="60" presetID="2" presetClass="entr" presetSubtype="4" fill="hold" nodeType="withEffect">
                                  <p:stCondLst>
                                    <p:cond delay="500"/>
                                  </p:stCondLst>
                                  <p:childTnLst>
                                    <p:set>
                                      <p:cBhvr>
                                        <p:cTn id="61" dur="1" fill="hold">
                                          <p:stCondLst>
                                            <p:cond delay="0"/>
                                          </p:stCondLst>
                                        </p:cTn>
                                        <p:tgtEl>
                                          <p:spTgt spid="61"/>
                                        </p:tgtEl>
                                        <p:attrNameLst>
                                          <p:attrName>style.visibility</p:attrName>
                                        </p:attrNameLst>
                                      </p:cBhvr>
                                      <p:to>
                                        <p:strVal val="visible"/>
                                      </p:to>
                                    </p:set>
                                    <p:anim calcmode="lin" valueType="num">
                                      <p:cBhvr additive="base">
                                        <p:cTn id="62" dur="500" fill="hold"/>
                                        <p:tgtEl>
                                          <p:spTgt spid="61"/>
                                        </p:tgtEl>
                                        <p:attrNameLst>
                                          <p:attrName>ppt_x</p:attrName>
                                        </p:attrNameLst>
                                      </p:cBhvr>
                                      <p:tavLst>
                                        <p:tav tm="0">
                                          <p:val>
                                            <p:strVal val="#ppt_x"/>
                                          </p:val>
                                        </p:tav>
                                        <p:tav tm="100000">
                                          <p:val>
                                            <p:strVal val="#ppt_x"/>
                                          </p:val>
                                        </p:tav>
                                      </p:tavLst>
                                    </p:anim>
                                    <p:anim calcmode="lin" valueType="num">
                                      <p:cBhvr additive="base">
                                        <p:cTn id="63" dur="500" fill="hold"/>
                                        <p:tgtEl>
                                          <p:spTgt spid="61"/>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750"/>
                                  </p:stCondLst>
                                  <p:childTnLst>
                                    <p:set>
                                      <p:cBhvr>
                                        <p:cTn id="65" dur="1" fill="hold">
                                          <p:stCondLst>
                                            <p:cond delay="0"/>
                                          </p:stCondLst>
                                        </p:cTn>
                                        <p:tgtEl>
                                          <p:spTgt spid="58"/>
                                        </p:tgtEl>
                                        <p:attrNameLst>
                                          <p:attrName>style.visibility</p:attrName>
                                        </p:attrNameLst>
                                      </p:cBhvr>
                                      <p:to>
                                        <p:strVal val="visible"/>
                                      </p:to>
                                    </p:set>
                                    <p:anim calcmode="lin" valueType="num">
                                      <p:cBhvr additive="base">
                                        <p:cTn id="66" dur="500" fill="hold"/>
                                        <p:tgtEl>
                                          <p:spTgt spid="58"/>
                                        </p:tgtEl>
                                        <p:attrNameLst>
                                          <p:attrName>ppt_x</p:attrName>
                                        </p:attrNameLst>
                                      </p:cBhvr>
                                      <p:tavLst>
                                        <p:tav tm="0">
                                          <p:val>
                                            <p:strVal val="#ppt_x"/>
                                          </p:val>
                                        </p:tav>
                                        <p:tav tm="100000">
                                          <p:val>
                                            <p:strVal val="#ppt_x"/>
                                          </p:val>
                                        </p:tav>
                                      </p:tavLst>
                                    </p:anim>
                                    <p:anim calcmode="lin" valueType="num">
                                      <p:cBhvr additive="base">
                                        <p:cTn id="67" dur="500" fill="hold"/>
                                        <p:tgtEl>
                                          <p:spTgt spid="58"/>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750"/>
                                  </p:stCondLst>
                                  <p:childTnLst>
                                    <p:set>
                                      <p:cBhvr>
                                        <p:cTn id="69" dur="1" fill="hold">
                                          <p:stCondLst>
                                            <p:cond delay="0"/>
                                          </p:stCondLst>
                                        </p:cTn>
                                        <p:tgtEl>
                                          <p:spTgt spid="64"/>
                                        </p:tgtEl>
                                        <p:attrNameLst>
                                          <p:attrName>style.visibility</p:attrName>
                                        </p:attrNameLst>
                                      </p:cBhvr>
                                      <p:to>
                                        <p:strVal val="visible"/>
                                      </p:to>
                                    </p:set>
                                    <p:anim calcmode="lin" valueType="num">
                                      <p:cBhvr additive="base">
                                        <p:cTn id="70" dur="500" fill="hold"/>
                                        <p:tgtEl>
                                          <p:spTgt spid="64"/>
                                        </p:tgtEl>
                                        <p:attrNameLst>
                                          <p:attrName>ppt_x</p:attrName>
                                        </p:attrNameLst>
                                      </p:cBhvr>
                                      <p:tavLst>
                                        <p:tav tm="0">
                                          <p:val>
                                            <p:strVal val="#ppt_x"/>
                                          </p:val>
                                        </p:tav>
                                        <p:tav tm="100000">
                                          <p:val>
                                            <p:strVal val="#ppt_x"/>
                                          </p:val>
                                        </p:tav>
                                      </p:tavLst>
                                    </p:anim>
                                    <p:anim calcmode="lin" valueType="num">
                                      <p:cBhvr additive="base">
                                        <p:cTn id="71" dur="500" fill="hold"/>
                                        <p:tgtEl>
                                          <p:spTgt spid="64"/>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750"/>
                                  </p:stCondLst>
                                  <p:childTnLst>
                                    <p:set>
                                      <p:cBhvr>
                                        <p:cTn id="73" dur="1" fill="hold">
                                          <p:stCondLst>
                                            <p:cond delay="0"/>
                                          </p:stCondLst>
                                        </p:cTn>
                                        <p:tgtEl>
                                          <p:spTgt spid="67"/>
                                        </p:tgtEl>
                                        <p:attrNameLst>
                                          <p:attrName>style.visibility</p:attrName>
                                        </p:attrNameLst>
                                      </p:cBhvr>
                                      <p:to>
                                        <p:strVal val="visible"/>
                                      </p:to>
                                    </p:set>
                                    <p:anim calcmode="lin" valueType="num">
                                      <p:cBhvr additive="base">
                                        <p:cTn id="74" dur="500" fill="hold"/>
                                        <p:tgtEl>
                                          <p:spTgt spid="67"/>
                                        </p:tgtEl>
                                        <p:attrNameLst>
                                          <p:attrName>ppt_x</p:attrName>
                                        </p:attrNameLst>
                                      </p:cBhvr>
                                      <p:tavLst>
                                        <p:tav tm="0">
                                          <p:val>
                                            <p:strVal val="#ppt_x"/>
                                          </p:val>
                                        </p:tav>
                                        <p:tav tm="100000">
                                          <p:val>
                                            <p:strVal val="#ppt_x"/>
                                          </p:val>
                                        </p:tav>
                                      </p:tavLst>
                                    </p:anim>
                                    <p:anim calcmode="lin" valueType="num">
                                      <p:cBhvr additive="base">
                                        <p:cTn id="75" dur="500" fill="hold"/>
                                        <p:tgtEl>
                                          <p:spTgt spid="67"/>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75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ppt_x"/>
                                          </p:val>
                                        </p:tav>
                                        <p:tav tm="100000">
                                          <p:val>
                                            <p:strVal val="#ppt_x"/>
                                          </p:val>
                                        </p:tav>
                                      </p:tavLst>
                                    </p:anim>
                                    <p:anim calcmode="lin" valueType="num">
                                      <p:cBhvr additive="base">
                                        <p:cTn id="79"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9"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lum/>
          </a:blip>
          <a:srcRect/>
          <a:stretch>
            <a:fillRect t="-6000" b="-6000"/>
          </a:stretch>
        </a:blipFill>
        <a:effectLst/>
      </p:bgPr>
    </p:bg>
    <p:spTree>
      <p:nvGrpSpPr>
        <p:cNvPr id="1" name=""/>
        <p:cNvGrpSpPr/>
        <p:nvPr/>
      </p:nvGrpSpPr>
      <p:grpSpPr>
        <a:xfrm>
          <a:off x="0" y="0"/>
          <a:ext cx="0" cy="0"/>
          <a:chOff x="0" y="0"/>
          <a:chExt cx="0" cy="0"/>
        </a:xfrm>
      </p:grpSpPr>
      <p:pic>
        <p:nvPicPr>
          <p:cNvPr id="29" name="图片 28" descr="图片包含 物体, 室内&#10;&#10;已生成高可信度的说明"/>
          <p:cNvPicPr>
            <a:picLocks noChangeAspect="1"/>
          </p:cNvPicPr>
          <p:nvPr/>
        </p:nvPicPr>
        <p:blipFill rotWithShape="1">
          <a:blip r:embed="rId2" cstate="screen"/>
          <a:srcRect/>
          <a:stretch>
            <a:fillRect/>
          </a:stretch>
        </p:blipFill>
        <p:spPr>
          <a:xfrm>
            <a:off x="0" y="3001963"/>
            <a:ext cx="12192000" cy="3856037"/>
          </a:xfrm>
          <a:prstGeom prst="rect">
            <a:avLst/>
          </a:prstGeom>
        </p:spPr>
      </p:pic>
      <p:sp>
        <p:nvSpPr>
          <p:cNvPr id="2" name="矩形 1"/>
          <p:cNvSpPr/>
          <p:nvPr/>
        </p:nvSpPr>
        <p:spPr>
          <a:xfrm>
            <a:off x="1045461" y="361754"/>
            <a:ext cx="2381230" cy="63235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3200" b="1" dirty="0">
                <a:gradFill flip="none" rotWithShape="1">
                  <a:gsLst>
                    <a:gs pos="0">
                      <a:srgbClr val="EAD074"/>
                    </a:gs>
                    <a:gs pos="100000">
                      <a:srgbClr val="B9863F"/>
                    </a:gs>
                  </a:gsLst>
                  <a:lin ang="2700000" scaled="1"/>
                  <a:tileRect/>
                </a:gradFill>
              </a:rPr>
              <a:t>社团宣言</a:t>
            </a:r>
            <a:endParaRPr lang="zh-CN" altLang="en-US" sz="3200" b="1" dirty="0">
              <a:gradFill flip="none" rotWithShape="1">
                <a:gsLst>
                  <a:gs pos="0">
                    <a:srgbClr val="EAD074"/>
                  </a:gs>
                  <a:gs pos="100000">
                    <a:srgbClr val="B9863F"/>
                  </a:gs>
                </a:gsLst>
                <a:lin ang="2700000" scaled="1"/>
                <a:tileRect/>
              </a:gradFill>
            </a:endParaRPr>
          </a:p>
        </p:txBody>
      </p:sp>
      <p:pic>
        <p:nvPicPr>
          <p:cNvPr id="34" name="图片 33"/>
          <p:cNvPicPr>
            <a:picLocks noChangeAspect="1"/>
          </p:cNvPicPr>
          <p:nvPr/>
        </p:nvPicPr>
        <p:blipFill>
          <a:blip r:embed="rId3" cstate="screen"/>
          <a:stretch>
            <a:fillRect/>
          </a:stretch>
        </p:blipFill>
        <p:spPr>
          <a:xfrm>
            <a:off x="630012" y="379797"/>
            <a:ext cx="623119" cy="623442"/>
          </a:xfrm>
          <a:prstGeom prst="rect">
            <a:avLst/>
          </a:prstGeom>
        </p:spPr>
      </p:pic>
      <p:sp>
        <p:nvSpPr>
          <p:cNvPr id="49" name="文本框 48"/>
          <p:cNvSpPr txBox="1"/>
          <p:nvPr/>
        </p:nvSpPr>
        <p:spPr>
          <a:xfrm>
            <a:off x="639248" y="494099"/>
            <a:ext cx="613883" cy="338554"/>
          </a:xfrm>
          <a:prstGeom prst="rect">
            <a:avLst/>
          </a:prstGeom>
          <a:noFill/>
        </p:spPr>
        <p:txBody>
          <a:bodyPr wrap="square" rtlCol="0">
            <a:spAutoFit/>
          </a:bodyPr>
          <a:lstStyle/>
          <a:p>
            <a:r>
              <a:rPr lang="zh-CN" altLang="en-US" sz="1600" dirty="0">
                <a:gradFill flip="none" rotWithShape="1">
                  <a:gsLst>
                    <a:gs pos="0">
                      <a:srgbClr val="B6863B"/>
                    </a:gs>
                    <a:gs pos="50000">
                      <a:srgbClr val="DFC168"/>
                    </a:gs>
                    <a:gs pos="100000">
                      <a:schemeClr val="bg1">
                        <a:shade val="100000"/>
                        <a:satMod val="115000"/>
                      </a:schemeClr>
                    </a:gs>
                  </a:gsLst>
                  <a:path path="circle">
                    <a:fillToRect r="100000" b="100000"/>
                  </a:path>
                  <a:tileRect l="-100000" t="-100000"/>
                </a:gradFill>
                <a:latin typeface="李旭科书法" panose="02000603000000000000" pitchFamily="2" charset="-122"/>
                <a:ea typeface="李旭科书法" panose="02000603000000000000" pitchFamily="2" charset="-122"/>
              </a:rPr>
              <a:t>纳新</a:t>
            </a:r>
            <a:endParaRPr lang="zh-CN" altLang="en-US" sz="1600" dirty="0">
              <a:gradFill flip="none" rotWithShape="1">
                <a:gsLst>
                  <a:gs pos="0">
                    <a:srgbClr val="B6863B"/>
                  </a:gs>
                  <a:gs pos="50000">
                    <a:srgbClr val="DFC168"/>
                  </a:gs>
                  <a:gs pos="100000">
                    <a:schemeClr val="bg1">
                      <a:shade val="100000"/>
                      <a:satMod val="115000"/>
                    </a:schemeClr>
                  </a:gs>
                </a:gsLst>
                <a:path path="circle">
                  <a:fillToRect r="100000" b="100000"/>
                </a:path>
                <a:tileRect l="-100000" t="-100000"/>
              </a:gradFill>
              <a:latin typeface="李旭科书法" panose="02000603000000000000" pitchFamily="2" charset="-122"/>
              <a:ea typeface="李旭科书法" panose="02000603000000000000" pitchFamily="2" charset="-122"/>
            </a:endParaRPr>
          </a:p>
        </p:txBody>
      </p:sp>
      <p:grpSp>
        <p:nvGrpSpPr>
          <p:cNvPr id="51" name="组合 50"/>
          <p:cNvGrpSpPr/>
          <p:nvPr/>
        </p:nvGrpSpPr>
        <p:grpSpPr>
          <a:xfrm>
            <a:off x="2271233" y="1600090"/>
            <a:ext cx="2184400" cy="535531"/>
            <a:chOff x="3189514" y="4637724"/>
            <a:chExt cx="2184400" cy="535531"/>
          </a:xfrm>
        </p:grpSpPr>
        <p:sp>
          <p:nvSpPr>
            <p:cNvPr id="52" name="圆角矩形 6"/>
            <p:cNvSpPr/>
            <p:nvPr/>
          </p:nvSpPr>
          <p:spPr>
            <a:xfrm rot="10800000">
              <a:off x="3189514" y="4666399"/>
              <a:ext cx="2184400" cy="505267"/>
            </a:xfrm>
            <a:prstGeom prst="roundRect">
              <a:avLst>
                <a:gd name="adj" fmla="val 50000"/>
              </a:avLst>
            </a:prstGeom>
            <a:gradFill flip="none" rotWithShape="1">
              <a:gsLst>
                <a:gs pos="0">
                  <a:srgbClr val="EAD074"/>
                </a:gs>
                <a:gs pos="100000">
                  <a:srgbClr val="9D611F"/>
                </a:gs>
              </a:gsLst>
              <a:lin ang="2700000" scaled="1"/>
              <a:tileRect/>
            </a:gradFill>
            <a:ln w="19050">
              <a:gradFill>
                <a:gsLst>
                  <a:gs pos="0">
                    <a:srgbClr val="9D611F"/>
                  </a:gs>
                  <a:gs pos="38000">
                    <a:srgbClr val="EAD074"/>
                  </a:gs>
                  <a:gs pos="69000">
                    <a:srgbClr val="9D611F"/>
                  </a:gs>
                  <a:gs pos="100000">
                    <a:srgbClr val="EAD074"/>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汉仪润圆-75W" panose="00020600040101010101" pitchFamily="18" charset="-122"/>
                <a:ea typeface="汉仪润圆-75W" panose="00020600040101010101" pitchFamily="18" charset="-122"/>
              </a:endParaRPr>
            </a:p>
          </p:txBody>
        </p:sp>
        <p:sp>
          <p:nvSpPr>
            <p:cNvPr id="53" name="矩形 52"/>
            <p:cNvSpPr/>
            <p:nvPr/>
          </p:nvSpPr>
          <p:spPr>
            <a:xfrm>
              <a:off x="3253333" y="4637724"/>
              <a:ext cx="2027304" cy="5355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400" b="1" dirty="0">
                  <a:latin typeface="汉仪润圆-75W" panose="00020600040101010101" pitchFamily="18" charset="-122"/>
                  <a:ea typeface="汉仪润圆-75W" panose="00020600040101010101" pitchFamily="18" charset="-122"/>
                </a:rPr>
                <a:t>社团口号</a:t>
              </a:r>
              <a:endParaRPr lang="zh-CN" altLang="en-US" sz="2400" b="1" dirty="0">
                <a:latin typeface="汉仪润圆-75W" panose="00020600040101010101" pitchFamily="18" charset="-122"/>
                <a:ea typeface="汉仪润圆-75W" panose="00020600040101010101" pitchFamily="18" charset="-122"/>
              </a:endParaRPr>
            </a:p>
          </p:txBody>
        </p:sp>
      </p:grpSp>
      <p:grpSp>
        <p:nvGrpSpPr>
          <p:cNvPr id="54" name="组合 53"/>
          <p:cNvGrpSpPr/>
          <p:nvPr/>
        </p:nvGrpSpPr>
        <p:grpSpPr>
          <a:xfrm>
            <a:off x="4763387" y="1566603"/>
            <a:ext cx="4776005" cy="535531"/>
            <a:chOff x="3189514" y="4637724"/>
            <a:chExt cx="2184400" cy="535531"/>
          </a:xfrm>
        </p:grpSpPr>
        <p:sp>
          <p:nvSpPr>
            <p:cNvPr id="55" name="圆角矩形 6"/>
            <p:cNvSpPr/>
            <p:nvPr/>
          </p:nvSpPr>
          <p:spPr>
            <a:xfrm>
              <a:off x="3189514" y="4666399"/>
              <a:ext cx="2184400" cy="505267"/>
            </a:xfrm>
            <a:prstGeom prst="roundRect">
              <a:avLst>
                <a:gd name="adj" fmla="val 50000"/>
              </a:avLst>
            </a:prstGeom>
            <a:gradFill flip="none" rotWithShape="1">
              <a:gsLst>
                <a:gs pos="0">
                  <a:srgbClr val="EAD074"/>
                </a:gs>
                <a:gs pos="100000">
                  <a:srgbClr val="9D611F"/>
                </a:gs>
              </a:gsLst>
              <a:lin ang="2700000" scaled="1"/>
              <a:tileRect/>
            </a:gradFill>
            <a:ln w="19050">
              <a:gradFill>
                <a:gsLst>
                  <a:gs pos="0">
                    <a:srgbClr val="9D611F"/>
                  </a:gs>
                  <a:gs pos="38000">
                    <a:srgbClr val="EAD074"/>
                  </a:gs>
                  <a:gs pos="69000">
                    <a:srgbClr val="9D611F"/>
                  </a:gs>
                  <a:gs pos="100000">
                    <a:srgbClr val="EAD074"/>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汉仪润圆-75W" panose="00020600040101010101" pitchFamily="18" charset="-122"/>
                <a:ea typeface="汉仪润圆-75W" panose="00020600040101010101" pitchFamily="18" charset="-122"/>
              </a:endParaRPr>
            </a:p>
          </p:txBody>
        </p:sp>
        <p:sp>
          <p:nvSpPr>
            <p:cNvPr id="56" name="矩形 55"/>
            <p:cNvSpPr/>
            <p:nvPr/>
          </p:nvSpPr>
          <p:spPr>
            <a:xfrm>
              <a:off x="3253333" y="4637724"/>
              <a:ext cx="2027304" cy="535531"/>
            </a:xfrm>
            <a:prstGeom prst="rect">
              <a:avLst/>
            </a:prstGeom>
          </p:spPr>
          <p:txBody>
            <a:bodyPr wrap="square">
              <a:spAutoFit/>
              <a:scene3d>
                <a:camera prst="orthographicFront"/>
                <a:lightRig rig="threePt" dir="t"/>
              </a:scene3d>
              <a:sp3d contourW="12700"/>
            </a:bodyPr>
            <a:lstStyle/>
            <a:p>
              <a:pPr algn="ctr">
                <a:lnSpc>
                  <a:spcPct val="120000"/>
                </a:lnSpc>
              </a:pPr>
              <a:endParaRPr lang="zh-CN" altLang="en-US" sz="2400" b="1" dirty="0">
                <a:latin typeface="汉仪润圆-75W" panose="00020600040101010101" pitchFamily="18" charset="-122"/>
                <a:ea typeface="汉仪润圆-75W" panose="00020600040101010101" pitchFamily="18" charset="-122"/>
              </a:endParaRPr>
            </a:p>
          </p:txBody>
        </p:sp>
      </p:grpSp>
      <p:sp>
        <p:nvSpPr>
          <p:cNvPr id="15" name="矩形 14"/>
          <p:cNvSpPr/>
          <p:nvPr/>
        </p:nvSpPr>
        <p:spPr>
          <a:xfrm>
            <a:off x="4912804" y="1662217"/>
            <a:ext cx="4626588" cy="369332"/>
          </a:xfrm>
          <a:prstGeom prst="rect">
            <a:avLst/>
          </a:prstGeom>
        </p:spPr>
        <p:txBody>
          <a:bodyPr wrap="none">
            <a:spAutoFit/>
          </a:bodyPr>
          <a:lstStyle/>
          <a:p>
            <a:pPr algn="ctr"/>
            <a:r>
              <a:rPr lang="zh-CN" altLang="en-US" dirty="0">
                <a:latin typeface="汉仪润圆-75W" panose="00020600040101010101" pitchFamily="18" charset="-122"/>
                <a:ea typeface="汉仪润圆-75W" panose="00020600040101010101" pitchFamily="18" charset="-122"/>
              </a:rPr>
              <a:t>以吾命护吾兄弟之情</a:t>
            </a:r>
            <a:r>
              <a:rPr lang="en-US" altLang="zh-CN" dirty="0">
                <a:latin typeface="汉仪润圆-75W" panose="00020600040101010101" pitchFamily="18" charset="-122"/>
                <a:ea typeface="汉仪润圆-75W" panose="00020600040101010101" pitchFamily="18" charset="-122"/>
              </a:rPr>
              <a:t>.</a:t>
            </a:r>
            <a:r>
              <a:rPr lang="zh-CN" altLang="en-US" dirty="0">
                <a:latin typeface="汉仪润圆-75W" panose="00020600040101010101" pitchFamily="18" charset="-122"/>
                <a:ea typeface="汉仪润圆-75W" panose="00020600040101010101" pitchFamily="18" charset="-122"/>
              </a:rPr>
              <a:t>以吾血捍我帮会之谊；</a:t>
            </a:r>
            <a:endParaRPr lang="en-US" altLang="zh-CN" dirty="0">
              <a:latin typeface="汉仪润圆-75W" panose="00020600040101010101" pitchFamily="18" charset="-122"/>
              <a:ea typeface="汉仪润圆-75W" panose="00020600040101010101" pitchFamily="18" charset="-122"/>
            </a:endParaRPr>
          </a:p>
        </p:txBody>
      </p:sp>
      <p:grpSp>
        <p:nvGrpSpPr>
          <p:cNvPr id="57" name="组合 56"/>
          <p:cNvGrpSpPr/>
          <p:nvPr/>
        </p:nvGrpSpPr>
        <p:grpSpPr>
          <a:xfrm>
            <a:off x="3185634" y="2266237"/>
            <a:ext cx="2184400" cy="535531"/>
            <a:chOff x="3189514" y="4637724"/>
            <a:chExt cx="2184400" cy="535531"/>
          </a:xfrm>
        </p:grpSpPr>
        <p:sp>
          <p:nvSpPr>
            <p:cNvPr id="58" name="圆角矩形 6"/>
            <p:cNvSpPr/>
            <p:nvPr/>
          </p:nvSpPr>
          <p:spPr>
            <a:xfrm rot="10800000">
              <a:off x="3189514" y="4666399"/>
              <a:ext cx="2184400" cy="505267"/>
            </a:xfrm>
            <a:prstGeom prst="roundRect">
              <a:avLst>
                <a:gd name="adj" fmla="val 50000"/>
              </a:avLst>
            </a:prstGeom>
            <a:gradFill flip="none" rotWithShape="1">
              <a:gsLst>
                <a:gs pos="0">
                  <a:srgbClr val="EAD074"/>
                </a:gs>
                <a:gs pos="100000">
                  <a:srgbClr val="9D611F"/>
                </a:gs>
              </a:gsLst>
              <a:lin ang="2700000" scaled="1"/>
              <a:tileRect/>
            </a:gradFill>
            <a:ln w="19050">
              <a:gradFill>
                <a:gsLst>
                  <a:gs pos="0">
                    <a:srgbClr val="9D611F"/>
                  </a:gs>
                  <a:gs pos="38000">
                    <a:srgbClr val="EAD074"/>
                  </a:gs>
                  <a:gs pos="69000">
                    <a:srgbClr val="9D611F"/>
                  </a:gs>
                  <a:gs pos="100000">
                    <a:srgbClr val="EAD074"/>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汉仪润圆-75W" panose="00020600040101010101" pitchFamily="18" charset="-122"/>
                <a:ea typeface="汉仪润圆-75W" panose="00020600040101010101" pitchFamily="18" charset="-122"/>
              </a:endParaRPr>
            </a:p>
          </p:txBody>
        </p:sp>
        <p:sp>
          <p:nvSpPr>
            <p:cNvPr id="59" name="矩形 58"/>
            <p:cNvSpPr/>
            <p:nvPr/>
          </p:nvSpPr>
          <p:spPr>
            <a:xfrm>
              <a:off x="3253333" y="4637724"/>
              <a:ext cx="2027304" cy="5355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400" b="1" dirty="0">
                  <a:latin typeface="汉仪润圆-75W" panose="00020600040101010101" pitchFamily="18" charset="-122"/>
                  <a:ea typeface="汉仪润圆-75W" panose="00020600040101010101" pitchFamily="18" charset="-122"/>
                </a:rPr>
                <a:t>社团宣言</a:t>
              </a:r>
              <a:endParaRPr lang="zh-CN" altLang="en-US" sz="2400" b="1" dirty="0">
                <a:latin typeface="汉仪润圆-75W" panose="00020600040101010101" pitchFamily="18" charset="-122"/>
                <a:ea typeface="汉仪润圆-75W" panose="00020600040101010101" pitchFamily="18" charset="-122"/>
              </a:endParaRPr>
            </a:p>
          </p:txBody>
        </p:sp>
      </p:grpSp>
      <p:grpSp>
        <p:nvGrpSpPr>
          <p:cNvPr id="60" name="组合 59"/>
          <p:cNvGrpSpPr/>
          <p:nvPr/>
        </p:nvGrpSpPr>
        <p:grpSpPr>
          <a:xfrm>
            <a:off x="5677789" y="2263595"/>
            <a:ext cx="2966484" cy="535531"/>
            <a:chOff x="3189514" y="4637724"/>
            <a:chExt cx="2184400" cy="535531"/>
          </a:xfrm>
        </p:grpSpPr>
        <p:sp>
          <p:nvSpPr>
            <p:cNvPr id="61" name="圆角矩形 6"/>
            <p:cNvSpPr/>
            <p:nvPr/>
          </p:nvSpPr>
          <p:spPr>
            <a:xfrm>
              <a:off x="3189514" y="4666399"/>
              <a:ext cx="2184400" cy="505267"/>
            </a:xfrm>
            <a:prstGeom prst="roundRect">
              <a:avLst>
                <a:gd name="adj" fmla="val 50000"/>
              </a:avLst>
            </a:prstGeom>
            <a:gradFill flip="none" rotWithShape="1">
              <a:gsLst>
                <a:gs pos="0">
                  <a:srgbClr val="EAD074"/>
                </a:gs>
                <a:gs pos="100000">
                  <a:srgbClr val="9D611F"/>
                </a:gs>
              </a:gsLst>
              <a:lin ang="2700000" scaled="1"/>
              <a:tileRect/>
            </a:gradFill>
            <a:ln w="19050">
              <a:gradFill>
                <a:gsLst>
                  <a:gs pos="0">
                    <a:srgbClr val="9D611F"/>
                  </a:gs>
                  <a:gs pos="38000">
                    <a:srgbClr val="EAD074"/>
                  </a:gs>
                  <a:gs pos="69000">
                    <a:srgbClr val="9D611F"/>
                  </a:gs>
                  <a:gs pos="100000">
                    <a:srgbClr val="EAD074"/>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汉仪润圆-75W" panose="00020600040101010101" pitchFamily="18" charset="-122"/>
                <a:ea typeface="汉仪润圆-75W" panose="00020600040101010101" pitchFamily="18" charset="-122"/>
              </a:endParaRPr>
            </a:p>
          </p:txBody>
        </p:sp>
        <p:sp>
          <p:nvSpPr>
            <p:cNvPr id="62" name="矩形 61"/>
            <p:cNvSpPr/>
            <p:nvPr/>
          </p:nvSpPr>
          <p:spPr>
            <a:xfrm>
              <a:off x="3253333" y="4637724"/>
              <a:ext cx="2027304" cy="535531"/>
            </a:xfrm>
            <a:prstGeom prst="rect">
              <a:avLst/>
            </a:prstGeom>
          </p:spPr>
          <p:txBody>
            <a:bodyPr wrap="square">
              <a:spAutoFit/>
              <a:scene3d>
                <a:camera prst="orthographicFront"/>
                <a:lightRig rig="threePt" dir="t"/>
              </a:scene3d>
              <a:sp3d contourW="12700"/>
            </a:bodyPr>
            <a:lstStyle/>
            <a:p>
              <a:pPr algn="ctr">
                <a:lnSpc>
                  <a:spcPct val="120000"/>
                </a:lnSpc>
              </a:pPr>
              <a:endParaRPr lang="zh-CN" altLang="en-US" sz="2400" b="1" dirty="0">
                <a:latin typeface="汉仪润圆-75W" panose="00020600040101010101" pitchFamily="18" charset="-122"/>
                <a:ea typeface="汉仪润圆-75W" panose="00020600040101010101" pitchFamily="18" charset="-122"/>
              </a:endParaRPr>
            </a:p>
          </p:txBody>
        </p:sp>
      </p:grpSp>
      <p:sp>
        <p:nvSpPr>
          <p:cNvPr id="63" name="矩形 62"/>
          <p:cNvSpPr/>
          <p:nvPr/>
        </p:nvSpPr>
        <p:spPr>
          <a:xfrm>
            <a:off x="5831613" y="2359209"/>
            <a:ext cx="2723823" cy="369332"/>
          </a:xfrm>
          <a:prstGeom prst="rect">
            <a:avLst/>
          </a:prstGeom>
        </p:spPr>
        <p:txBody>
          <a:bodyPr wrap="none">
            <a:spAutoFit/>
          </a:bodyPr>
          <a:lstStyle/>
          <a:p>
            <a:pPr algn="ctr"/>
            <a:r>
              <a:rPr lang="zh-CN" altLang="en-US" dirty="0">
                <a:latin typeface="汉仪润圆-75W" panose="00020600040101010101" pitchFamily="18" charset="-122"/>
                <a:ea typeface="汉仪润圆-75W" panose="00020600040101010101" pitchFamily="18" charset="-122"/>
              </a:rPr>
              <a:t>兄弟是我们一生的依靠！</a:t>
            </a:r>
            <a:endParaRPr lang="en-US" altLang="zh-CN" dirty="0">
              <a:latin typeface="汉仪润圆-75W" panose="00020600040101010101" pitchFamily="18" charset="-122"/>
              <a:ea typeface="汉仪润圆-75W" panose="00020600040101010101" pitchFamily="18" charset="-122"/>
            </a:endParaRPr>
          </a:p>
        </p:txBody>
      </p:sp>
      <p:grpSp>
        <p:nvGrpSpPr>
          <p:cNvPr id="67" name="组合 66"/>
          <p:cNvGrpSpPr/>
          <p:nvPr/>
        </p:nvGrpSpPr>
        <p:grpSpPr>
          <a:xfrm>
            <a:off x="3426691" y="2931330"/>
            <a:ext cx="5128745" cy="310250"/>
            <a:chOff x="3189514" y="4637724"/>
            <a:chExt cx="2184400" cy="535531"/>
          </a:xfrm>
        </p:grpSpPr>
        <p:sp>
          <p:nvSpPr>
            <p:cNvPr id="68" name="圆角矩形 6"/>
            <p:cNvSpPr/>
            <p:nvPr/>
          </p:nvSpPr>
          <p:spPr>
            <a:xfrm>
              <a:off x="3189514" y="4666399"/>
              <a:ext cx="2184400" cy="505267"/>
            </a:xfrm>
            <a:prstGeom prst="roundRect">
              <a:avLst>
                <a:gd name="adj" fmla="val 50000"/>
              </a:avLst>
            </a:prstGeom>
            <a:gradFill flip="none" rotWithShape="1">
              <a:gsLst>
                <a:gs pos="0">
                  <a:srgbClr val="EAD074"/>
                </a:gs>
                <a:gs pos="100000">
                  <a:srgbClr val="9D611F"/>
                </a:gs>
              </a:gsLst>
              <a:lin ang="2700000" scaled="1"/>
              <a:tileRect/>
            </a:gradFill>
            <a:ln w="19050">
              <a:gradFill>
                <a:gsLst>
                  <a:gs pos="0">
                    <a:srgbClr val="9D611F"/>
                  </a:gs>
                  <a:gs pos="38000">
                    <a:srgbClr val="EAD074"/>
                  </a:gs>
                  <a:gs pos="69000">
                    <a:srgbClr val="9D611F"/>
                  </a:gs>
                  <a:gs pos="100000">
                    <a:srgbClr val="EAD074"/>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汉仪润圆-75W" panose="00020600040101010101" pitchFamily="18" charset="-122"/>
                <a:ea typeface="汉仪润圆-75W" panose="00020600040101010101" pitchFamily="18" charset="-122"/>
              </a:endParaRPr>
            </a:p>
          </p:txBody>
        </p:sp>
        <p:sp>
          <p:nvSpPr>
            <p:cNvPr id="69" name="矩形 68"/>
            <p:cNvSpPr/>
            <p:nvPr/>
          </p:nvSpPr>
          <p:spPr>
            <a:xfrm>
              <a:off x="3253333" y="4637724"/>
              <a:ext cx="2027304" cy="535531"/>
            </a:xfrm>
            <a:prstGeom prst="rect">
              <a:avLst/>
            </a:prstGeom>
          </p:spPr>
          <p:txBody>
            <a:bodyPr wrap="square">
              <a:spAutoFit/>
              <a:scene3d>
                <a:camera prst="orthographicFront"/>
                <a:lightRig rig="threePt" dir="t"/>
              </a:scene3d>
              <a:sp3d contourW="12700"/>
            </a:bodyPr>
            <a:lstStyle/>
            <a:p>
              <a:pPr algn="ctr">
                <a:lnSpc>
                  <a:spcPct val="120000"/>
                </a:lnSpc>
              </a:pPr>
              <a:endParaRPr lang="zh-CN" altLang="en-US" sz="2400" b="1" dirty="0">
                <a:latin typeface="汉仪润圆-75W" panose="00020600040101010101" pitchFamily="18" charset="-122"/>
                <a:ea typeface="汉仪润圆-75W" panose="00020600040101010101" pitchFamily="18" charset="-122"/>
              </a:endParaRPr>
            </a:p>
          </p:txBody>
        </p:sp>
      </p:grpSp>
      <p:sp>
        <p:nvSpPr>
          <p:cNvPr id="70" name="矩形 69"/>
          <p:cNvSpPr/>
          <p:nvPr/>
        </p:nvSpPr>
        <p:spPr>
          <a:xfrm>
            <a:off x="3552779" y="2939504"/>
            <a:ext cx="4964821" cy="338554"/>
          </a:xfrm>
          <a:prstGeom prst="rect">
            <a:avLst/>
          </a:prstGeom>
        </p:spPr>
        <p:txBody>
          <a:bodyPr wrap="none">
            <a:spAutoFit/>
          </a:bodyPr>
          <a:lstStyle/>
          <a:p>
            <a:r>
              <a:rPr lang="zh-CN" altLang="en-US" sz="1600" dirty="0">
                <a:latin typeface="汉仪润圆-75W" panose="00020600040101010101" pitchFamily="18" charset="-122"/>
                <a:ea typeface="汉仪润圆-75W" panose="00020600040101010101" pitchFamily="18" charset="-122"/>
              </a:rPr>
              <a:t>我们不畏惧一切艰难</a:t>
            </a:r>
            <a:r>
              <a:rPr lang="en-US" altLang="zh-CN" sz="1600" dirty="0">
                <a:latin typeface="汉仪润圆-75W" panose="00020600040101010101" pitchFamily="18" charset="-122"/>
                <a:ea typeface="汉仪润圆-75W" panose="00020600040101010101" pitchFamily="18" charset="-122"/>
              </a:rPr>
              <a:t>.</a:t>
            </a:r>
            <a:r>
              <a:rPr lang="zh-CN" altLang="en-US" sz="1600" dirty="0">
                <a:latin typeface="汉仪润圆-75W" panose="00020600040101010101" pitchFamily="18" charset="-122"/>
                <a:ea typeface="汉仪润圆-75W" panose="00020600040101010101" pitchFamily="18" charset="-122"/>
              </a:rPr>
              <a:t>因为我们身边依然有我们的兄弟</a:t>
            </a:r>
            <a:endParaRPr lang="zh-CN" altLang="en-US" sz="1600" dirty="0"/>
          </a:p>
        </p:txBody>
      </p:sp>
      <p:grpSp>
        <p:nvGrpSpPr>
          <p:cNvPr id="71" name="组合 70"/>
          <p:cNvGrpSpPr/>
          <p:nvPr/>
        </p:nvGrpSpPr>
        <p:grpSpPr>
          <a:xfrm>
            <a:off x="3428301" y="3366879"/>
            <a:ext cx="5128745" cy="310250"/>
            <a:chOff x="3189514" y="4637724"/>
            <a:chExt cx="2184400" cy="535531"/>
          </a:xfrm>
        </p:grpSpPr>
        <p:sp>
          <p:nvSpPr>
            <p:cNvPr id="72" name="圆角矩形 6"/>
            <p:cNvSpPr/>
            <p:nvPr/>
          </p:nvSpPr>
          <p:spPr>
            <a:xfrm>
              <a:off x="3189514" y="4666399"/>
              <a:ext cx="2184400" cy="505267"/>
            </a:xfrm>
            <a:prstGeom prst="roundRect">
              <a:avLst>
                <a:gd name="adj" fmla="val 50000"/>
              </a:avLst>
            </a:prstGeom>
            <a:gradFill flip="none" rotWithShape="1">
              <a:gsLst>
                <a:gs pos="0">
                  <a:srgbClr val="EAD074"/>
                </a:gs>
                <a:gs pos="100000">
                  <a:srgbClr val="9D611F"/>
                </a:gs>
              </a:gsLst>
              <a:lin ang="2700000" scaled="1"/>
              <a:tileRect/>
            </a:gradFill>
            <a:ln w="19050">
              <a:gradFill>
                <a:gsLst>
                  <a:gs pos="0">
                    <a:srgbClr val="9D611F"/>
                  </a:gs>
                  <a:gs pos="38000">
                    <a:srgbClr val="EAD074"/>
                  </a:gs>
                  <a:gs pos="69000">
                    <a:srgbClr val="9D611F"/>
                  </a:gs>
                  <a:gs pos="100000">
                    <a:srgbClr val="EAD074"/>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汉仪润圆-75W" panose="00020600040101010101" pitchFamily="18" charset="-122"/>
                <a:ea typeface="汉仪润圆-75W" panose="00020600040101010101" pitchFamily="18" charset="-122"/>
              </a:endParaRPr>
            </a:p>
          </p:txBody>
        </p:sp>
        <p:sp>
          <p:nvSpPr>
            <p:cNvPr id="73" name="矩形 72"/>
            <p:cNvSpPr/>
            <p:nvPr/>
          </p:nvSpPr>
          <p:spPr>
            <a:xfrm>
              <a:off x="3253333" y="4637724"/>
              <a:ext cx="2027304" cy="535531"/>
            </a:xfrm>
            <a:prstGeom prst="rect">
              <a:avLst/>
            </a:prstGeom>
          </p:spPr>
          <p:txBody>
            <a:bodyPr wrap="square">
              <a:spAutoFit/>
              <a:scene3d>
                <a:camera prst="orthographicFront"/>
                <a:lightRig rig="threePt" dir="t"/>
              </a:scene3d>
              <a:sp3d contourW="12700"/>
            </a:bodyPr>
            <a:lstStyle/>
            <a:p>
              <a:pPr algn="ctr">
                <a:lnSpc>
                  <a:spcPct val="120000"/>
                </a:lnSpc>
              </a:pPr>
              <a:endParaRPr lang="zh-CN" altLang="en-US" sz="2400" b="1" dirty="0">
                <a:latin typeface="汉仪润圆-75W" panose="00020600040101010101" pitchFamily="18" charset="-122"/>
                <a:ea typeface="汉仪润圆-75W" panose="00020600040101010101" pitchFamily="18" charset="-122"/>
              </a:endParaRPr>
            </a:p>
          </p:txBody>
        </p:sp>
      </p:grpSp>
      <p:sp>
        <p:nvSpPr>
          <p:cNvPr id="74" name="矩形 73"/>
          <p:cNvSpPr/>
          <p:nvPr/>
        </p:nvSpPr>
        <p:spPr>
          <a:xfrm>
            <a:off x="3554389" y="3375053"/>
            <a:ext cx="4964821" cy="338554"/>
          </a:xfrm>
          <a:prstGeom prst="rect">
            <a:avLst/>
          </a:prstGeom>
        </p:spPr>
        <p:txBody>
          <a:bodyPr wrap="none">
            <a:spAutoFit/>
          </a:bodyPr>
          <a:lstStyle/>
          <a:p>
            <a:r>
              <a:rPr lang="zh-CN" altLang="en-US" sz="1600" dirty="0">
                <a:latin typeface="汉仪润圆-75W" panose="00020600040101010101" pitchFamily="18" charset="-122"/>
                <a:ea typeface="汉仪润圆-75W" panose="00020600040101010101" pitchFamily="18" charset="-122"/>
              </a:rPr>
              <a:t>我们不退缩一切困苦</a:t>
            </a:r>
            <a:r>
              <a:rPr lang="en-US" altLang="zh-CN" sz="1600" dirty="0">
                <a:latin typeface="汉仪润圆-75W" panose="00020600040101010101" pitchFamily="18" charset="-122"/>
                <a:ea typeface="汉仪润圆-75W" panose="00020600040101010101" pitchFamily="18" charset="-122"/>
              </a:rPr>
              <a:t>,</a:t>
            </a:r>
            <a:r>
              <a:rPr lang="zh-CN" altLang="en-US" sz="1600" dirty="0">
                <a:latin typeface="汉仪润圆-75W" panose="00020600040101010101" pitchFamily="18" charset="-122"/>
                <a:ea typeface="汉仪润圆-75W" panose="00020600040101010101" pitchFamily="18" charset="-122"/>
              </a:rPr>
              <a:t>因为我们身上依然批负欲血狼团</a:t>
            </a:r>
            <a:endParaRPr lang="zh-CN" altLang="en-US" sz="1600" dirty="0"/>
          </a:p>
        </p:txBody>
      </p:sp>
      <p:grpSp>
        <p:nvGrpSpPr>
          <p:cNvPr id="75" name="组合 74"/>
          <p:cNvGrpSpPr/>
          <p:nvPr/>
        </p:nvGrpSpPr>
        <p:grpSpPr>
          <a:xfrm>
            <a:off x="4199860" y="3787156"/>
            <a:ext cx="3569137" cy="310250"/>
            <a:chOff x="3189514" y="4637724"/>
            <a:chExt cx="2184400" cy="535531"/>
          </a:xfrm>
        </p:grpSpPr>
        <p:sp>
          <p:nvSpPr>
            <p:cNvPr id="76" name="圆角矩形 6"/>
            <p:cNvSpPr/>
            <p:nvPr/>
          </p:nvSpPr>
          <p:spPr>
            <a:xfrm>
              <a:off x="3189514" y="4666399"/>
              <a:ext cx="2184400" cy="505267"/>
            </a:xfrm>
            <a:prstGeom prst="roundRect">
              <a:avLst>
                <a:gd name="adj" fmla="val 50000"/>
              </a:avLst>
            </a:prstGeom>
            <a:gradFill flip="none" rotWithShape="1">
              <a:gsLst>
                <a:gs pos="0">
                  <a:srgbClr val="EAD074"/>
                </a:gs>
                <a:gs pos="100000">
                  <a:srgbClr val="9D611F"/>
                </a:gs>
              </a:gsLst>
              <a:lin ang="2700000" scaled="1"/>
              <a:tileRect/>
            </a:gradFill>
            <a:ln w="19050">
              <a:gradFill>
                <a:gsLst>
                  <a:gs pos="0">
                    <a:srgbClr val="9D611F"/>
                  </a:gs>
                  <a:gs pos="38000">
                    <a:srgbClr val="EAD074"/>
                  </a:gs>
                  <a:gs pos="69000">
                    <a:srgbClr val="9D611F"/>
                  </a:gs>
                  <a:gs pos="100000">
                    <a:srgbClr val="EAD074"/>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汉仪润圆-75W" panose="00020600040101010101" pitchFamily="18" charset="-122"/>
                <a:ea typeface="汉仪润圆-75W" panose="00020600040101010101" pitchFamily="18" charset="-122"/>
              </a:endParaRPr>
            </a:p>
          </p:txBody>
        </p:sp>
        <p:sp>
          <p:nvSpPr>
            <p:cNvPr id="77" name="矩形 76"/>
            <p:cNvSpPr/>
            <p:nvPr/>
          </p:nvSpPr>
          <p:spPr>
            <a:xfrm>
              <a:off x="3253333" y="4637724"/>
              <a:ext cx="2027304" cy="535531"/>
            </a:xfrm>
            <a:prstGeom prst="rect">
              <a:avLst/>
            </a:prstGeom>
          </p:spPr>
          <p:txBody>
            <a:bodyPr wrap="square">
              <a:spAutoFit/>
              <a:scene3d>
                <a:camera prst="orthographicFront"/>
                <a:lightRig rig="threePt" dir="t"/>
              </a:scene3d>
              <a:sp3d contourW="12700"/>
            </a:bodyPr>
            <a:lstStyle/>
            <a:p>
              <a:pPr algn="ctr">
                <a:lnSpc>
                  <a:spcPct val="120000"/>
                </a:lnSpc>
              </a:pPr>
              <a:endParaRPr lang="zh-CN" altLang="en-US" sz="2400" b="1" dirty="0">
                <a:latin typeface="汉仪润圆-75W" panose="00020600040101010101" pitchFamily="18" charset="-122"/>
                <a:ea typeface="汉仪润圆-75W" panose="00020600040101010101" pitchFamily="18" charset="-122"/>
              </a:endParaRPr>
            </a:p>
          </p:txBody>
        </p:sp>
      </p:grpSp>
      <p:sp>
        <p:nvSpPr>
          <p:cNvPr id="78" name="矩形 77"/>
          <p:cNvSpPr/>
          <p:nvPr/>
        </p:nvSpPr>
        <p:spPr>
          <a:xfrm>
            <a:off x="4403973" y="3703385"/>
            <a:ext cx="3262432" cy="430246"/>
          </a:xfrm>
          <a:prstGeom prst="rect">
            <a:avLst/>
          </a:prstGeom>
        </p:spPr>
        <p:txBody>
          <a:bodyPr wrap="none">
            <a:spAutoFit/>
          </a:bodyPr>
          <a:lstStyle/>
          <a:p>
            <a:pPr algn="ctr">
              <a:lnSpc>
                <a:spcPct val="150000"/>
              </a:lnSpc>
            </a:pPr>
            <a:r>
              <a:rPr lang="zh-CN" altLang="en-US" sz="1600" dirty="0">
                <a:latin typeface="汉仪润圆-75W" panose="00020600040101010101" pitchFamily="18" charset="-122"/>
                <a:ea typeface="汉仪润圆-75W" panose="00020600040101010101" pitchFamily="18" charset="-122"/>
              </a:rPr>
              <a:t>没有永远的朋友，只有永远的兄弟</a:t>
            </a:r>
            <a:endParaRPr lang="en-US" altLang="zh-CN" sz="1600" dirty="0">
              <a:latin typeface="汉仪润圆-75W" panose="00020600040101010101" pitchFamily="18" charset="-122"/>
              <a:ea typeface="汉仪润圆-75W" panose="00020600040101010101" pitchFamily="18" charset="-122"/>
            </a:endParaRPr>
          </a:p>
        </p:txBody>
      </p:sp>
      <p:grpSp>
        <p:nvGrpSpPr>
          <p:cNvPr id="83" name="组合 82"/>
          <p:cNvGrpSpPr/>
          <p:nvPr/>
        </p:nvGrpSpPr>
        <p:grpSpPr>
          <a:xfrm>
            <a:off x="3388855" y="4179760"/>
            <a:ext cx="5128745" cy="310250"/>
            <a:chOff x="3189514" y="4637724"/>
            <a:chExt cx="2184400" cy="535531"/>
          </a:xfrm>
        </p:grpSpPr>
        <p:sp>
          <p:nvSpPr>
            <p:cNvPr id="84" name="圆角矩形 6"/>
            <p:cNvSpPr/>
            <p:nvPr/>
          </p:nvSpPr>
          <p:spPr>
            <a:xfrm>
              <a:off x="3189514" y="4666399"/>
              <a:ext cx="2184400" cy="505267"/>
            </a:xfrm>
            <a:prstGeom prst="roundRect">
              <a:avLst>
                <a:gd name="adj" fmla="val 50000"/>
              </a:avLst>
            </a:prstGeom>
            <a:gradFill flip="none" rotWithShape="1">
              <a:gsLst>
                <a:gs pos="0">
                  <a:srgbClr val="EAD074"/>
                </a:gs>
                <a:gs pos="100000">
                  <a:srgbClr val="9D611F"/>
                </a:gs>
              </a:gsLst>
              <a:lin ang="2700000" scaled="1"/>
              <a:tileRect/>
            </a:gradFill>
            <a:ln w="19050">
              <a:gradFill>
                <a:gsLst>
                  <a:gs pos="0">
                    <a:srgbClr val="9D611F"/>
                  </a:gs>
                  <a:gs pos="38000">
                    <a:srgbClr val="EAD074"/>
                  </a:gs>
                  <a:gs pos="69000">
                    <a:srgbClr val="9D611F"/>
                  </a:gs>
                  <a:gs pos="100000">
                    <a:srgbClr val="EAD074"/>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汉仪润圆-75W" panose="00020600040101010101" pitchFamily="18" charset="-122"/>
                <a:ea typeface="汉仪润圆-75W" panose="00020600040101010101" pitchFamily="18" charset="-122"/>
              </a:endParaRPr>
            </a:p>
          </p:txBody>
        </p:sp>
        <p:sp>
          <p:nvSpPr>
            <p:cNvPr id="85" name="矩形 84"/>
            <p:cNvSpPr/>
            <p:nvPr/>
          </p:nvSpPr>
          <p:spPr>
            <a:xfrm>
              <a:off x="3253333" y="4637724"/>
              <a:ext cx="2027304" cy="535531"/>
            </a:xfrm>
            <a:prstGeom prst="rect">
              <a:avLst/>
            </a:prstGeom>
          </p:spPr>
          <p:txBody>
            <a:bodyPr wrap="square">
              <a:spAutoFit/>
              <a:scene3d>
                <a:camera prst="orthographicFront"/>
                <a:lightRig rig="threePt" dir="t"/>
              </a:scene3d>
              <a:sp3d contourW="12700"/>
            </a:bodyPr>
            <a:lstStyle/>
            <a:p>
              <a:pPr algn="ctr">
                <a:lnSpc>
                  <a:spcPct val="120000"/>
                </a:lnSpc>
              </a:pPr>
              <a:endParaRPr lang="zh-CN" altLang="en-US" sz="2400" b="1" dirty="0">
                <a:latin typeface="汉仪润圆-75W" panose="00020600040101010101" pitchFamily="18" charset="-122"/>
                <a:ea typeface="汉仪润圆-75W" panose="00020600040101010101" pitchFamily="18" charset="-122"/>
              </a:endParaRPr>
            </a:p>
          </p:txBody>
        </p:sp>
      </p:grpSp>
      <p:sp>
        <p:nvSpPr>
          <p:cNvPr id="86" name="矩形 85"/>
          <p:cNvSpPr/>
          <p:nvPr/>
        </p:nvSpPr>
        <p:spPr>
          <a:xfrm>
            <a:off x="3514943" y="4187934"/>
            <a:ext cx="4964821" cy="338554"/>
          </a:xfrm>
          <a:prstGeom prst="rect">
            <a:avLst/>
          </a:prstGeom>
        </p:spPr>
        <p:txBody>
          <a:bodyPr wrap="none">
            <a:spAutoFit/>
          </a:bodyPr>
          <a:lstStyle/>
          <a:p>
            <a:r>
              <a:rPr lang="zh-CN" altLang="en-US" sz="1600" dirty="0">
                <a:latin typeface="汉仪润圆-75W" panose="00020600040101010101" pitchFamily="18" charset="-122"/>
                <a:ea typeface="汉仪润圆-75W" panose="00020600040101010101" pitchFamily="18" charset="-122"/>
              </a:rPr>
              <a:t>让我们歃血为盟，让我们同甘共苦，让我们肝胆相照</a:t>
            </a:r>
            <a:endParaRPr lang="zh-CN" altLang="en-US" sz="1600" dirty="0"/>
          </a:p>
        </p:txBody>
      </p:sp>
      <p:grpSp>
        <p:nvGrpSpPr>
          <p:cNvPr id="87" name="组合 86"/>
          <p:cNvGrpSpPr/>
          <p:nvPr/>
        </p:nvGrpSpPr>
        <p:grpSpPr>
          <a:xfrm>
            <a:off x="3388855" y="4605262"/>
            <a:ext cx="5128745" cy="310250"/>
            <a:chOff x="3189514" y="4637724"/>
            <a:chExt cx="2184400" cy="535531"/>
          </a:xfrm>
        </p:grpSpPr>
        <p:sp>
          <p:nvSpPr>
            <p:cNvPr id="88" name="圆角矩形 6"/>
            <p:cNvSpPr/>
            <p:nvPr/>
          </p:nvSpPr>
          <p:spPr>
            <a:xfrm>
              <a:off x="3189514" y="4666399"/>
              <a:ext cx="2184400" cy="505267"/>
            </a:xfrm>
            <a:prstGeom prst="roundRect">
              <a:avLst>
                <a:gd name="adj" fmla="val 50000"/>
              </a:avLst>
            </a:prstGeom>
            <a:gradFill flip="none" rotWithShape="1">
              <a:gsLst>
                <a:gs pos="0">
                  <a:srgbClr val="EAD074"/>
                </a:gs>
                <a:gs pos="100000">
                  <a:srgbClr val="9D611F"/>
                </a:gs>
              </a:gsLst>
              <a:lin ang="2700000" scaled="1"/>
              <a:tileRect/>
            </a:gradFill>
            <a:ln w="19050">
              <a:gradFill>
                <a:gsLst>
                  <a:gs pos="0">
                    <a:srgbClr val="9D611F"/>
                  </a:gs>
                  <a:gs pos="38000">
                    <a:srgbClr val="EAD074"/>
                  </a:gs>
                  <a:gs pos="69000">
                    <a:srgbClr val="9D611F"/>
                  </a:gs>
                  <a:gs pos="100000">
                    <a:srgbClr val="EAD074"/>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汉仪润圆-75W" panose="00020600040101010101" pitchFamily="18" charset="-122"/>
                <a:ea typeface="汉仪润圆-75W" panose="00020600040101010101" pitchFamily="18" charset="-122"/>
              </a:endParaRPr>
            </a:p>
          </p:txBody>
        </p:sp>
        <p:sp>
          <p:nvSpPr>
            <p:cNvPr id="89" name="矩形 88"/>
            <p:cNvSpPr/>
            <p:nvPr/>
          </p:nvSpPr>
          <p:spPr>
            <a:xfrm>
              <a:off x="3253333" y="4637724"/>
              <a:ext cx="2027304" cy="535531"/>
            </a:xfrm>
            <a:prstGeom prst="rect">
              <a:avLst/>
            </a:prstGeom>
          </p:spPr>
          <p:txBody>
            <a:bodyPr wrap="square">
              <a:spAutoFit/>
              <a:scene3d>
                <a:camera prst="orthographicFront"/>
                <a:lightRig rig="threePt" dir="t"/>
              </a:scene3d>
              <a:sp3d contourW="12700"/>
            </a:bodyPr>
            <a:lstStyle/>
            <a:p>
              <a:pPr algn="ctr">
                <a:lnSpc>
                  <a:spcPct val="120000"/>
                </a:lnSpc>
              </a:pPr>
              <a:endParaRPr lang="zh-CN" altLang="en-US" sz="2400" b="1" dirty="0">
                <a:latin typeface="汉仪润圆-75W" panose="00020600040101010101" pitchFamily="18" charset="-122"/>
                <a:ea typeface="汉仪润圆-75W" panose="00020600040101010101" pitchFamily="18" charset="-122"/>
              </a:endParaRPr>
            </a:p>
          </p:txBody>
        </p:sp>
      </p:grpSp>
      <p:sp>
        <p:nvSpPr>
          <p:cNvPr id="90" name="矩形 89"/>
          <p:cNvSpPr/>
          <p:nvPr/>
        </p:nvSpPr>
        <p:spPr>
          <a:xfrm>
            <a:off x="3685828" y="4613436"/>
            <a:ext cx="4698722" cy="338554"/>
          </a:xfrm>
          <a:prstGeom prst="rect">
            <a:avLst/>
          </a:prstGeom>
        </p:spPr>
        <p:txBody>
          <a:bodyPr wrap="none">
            <a:spAutoFit/>
          </a:bodyPr>
          <a:lstStyle/>
          <a:p>
            <a:r>
              <a:rPr lang="zh-CN" altLang="en-US" sz="1600" dirty="0">
                <a:latin typeface="汉仪润圆-75W" panose="00020600040101010101" pitchFamily="18" charset="-122"/>
                <a:ea typeface="汉仪润圆-75W" panose="00020600040101010101" pitchFamily="18" charset="-122"/>
              </a:rPr>
              <a:t>让我们的身体，流淌勇者的血液，让我们的灵魂，</a:t>
            </a:r>
            <a:endParaRPr lang="zh-CN" altLang="en-US" sz="1600" dirty="0"/>
          </a:p>
        </p:txBody>
      </p:sp>
      <p:grpSp>
        <p:nvGrpSpPr>
          <p:cNvPr id="91" name="组合 90"/>
          <p:cNvGrpSpPr/>
          <p:nvPr/>
        </p:nvGrpSpPr>
        <p:grpSpPr>
          <a:xfrm>
            <a:off x="4199860" y="5031438"/>
            <a:ext cx="3569137" cy="310250"/>
            <a:chOff x="3189514" y="4637724"/>
            <a:chExt cx="2184400" cy="535531"/>
          </a:xfrm>
        </p:grpSpPr>
        <p:sp>
          <p:nvSpPr>
            <p:cNvPr id="92" name="圆角矩形 6"/>
            <p:cNvSpPr/>
            <p:nvPr/>
          </p:nvSpPr>
          <p:spPr>
            <a:xfrm>
              <a:off x="3189514" y="4666399"/>
              <a:ext cx="2184400" cy="505267"/>
            </a:xfrm>
            <a:prstGeom prst="roundRect">
              <a:avLst>
                <a:gd name="adj" fmla="val 50000"/>
              </a:avLst>
            </a:prstGeom>
            <a:gradFill flip="none" rotWithShape="1">
              <a:gsLst>
                <a:gs pos="0">
                  <a:srgbClr val="EAD074"/>
                </a:gs>
                <a:gs pos="100000">
                  <a:srgbClr val="9D611F"/>
                </a:gs>
              </a:gsLst>
              <a:lin ang="2700000" scaled="1"/>
              <a:tileRect/>
            </a:gradFill>
            <a:ln w="19050">
              <a:gradFill>
                <a:gsLst>
                  <a:gs pos="0">
                    <a:srgbClr val="9D611F"/>
                  </a:gs>
                  <a:gs pos="38000">
                    <a:srgbClr val="EAD074"/>
                  </a:gs>
                  <a:gs pos="69000">
                    <a:srgbClr val="9D611F"/>
                  </a:gs>
                  <a:gs pos="100000">
                    <a:srgbClr val="EAD074"/>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汉仪润圆-75W" panose="00020600040101010101" pitchFamily="18" charset="-122"/>
                <a:ea typeface="汉仪润圆-75W" panose="00020600040101010101" pitchFamily="18" charset="-122"/>
              </a:endParaRPr>
            </a:p>
          </p:txBody>
        </p:sp>
        <p:sp>
          <p:nvSpPr>
            <p:cNvPr id="93" name="矩形 92"/>
            <p:cNvSpPr/>
            <p:nvPr/>
          </p:nvSpPr>
          <p:spPr>
            <a:xfrm>
              <a:off x="3253333" y="4637724"/>
              <a:ext cx="2027304" cy="535531"/>
            </a:xfrm>
            <a:prstGeom prst="rect">
              <a:avLst/>
            </a:prstGeom>
          </p:spPr>
          <p:txBody>
            <a:bodyPr wrap="square">
              <a:spAutoFit/>
              <a:scene3d>
                <a:camera prst="orthographicFront"/>
                <a:lightRig rig="threePt" dir="t"/>
              </a:scene3d>
              <a:sp3d contourW="12700"/>
            </a:bodyPr>
            <a:lstStyle/>
            <a:p>
              <a:pPr algn="ctr">
                <a:lnSpc>
                  <a:spcPct val="120000"/>
                </a:lnSpc>
              </a:pPr>
              <a:endParaRPr lang="zh-CN" altLang="en-US" sz="2400" b="1" dirty="0">
                <a:latin typeface="汉仪润圆-75W" panose="00020600040101010101" pitchFamily="18" charset="-122"/>
                <a:ea typeface="汉仪润圆-75W" panose="00020600040101010101" pitchFamily="18" charset="-122"/>
              </a:endParaRPr>
            </a:p>
          </p:txBody>
        </p:sp>
      </p:grpSp>
      <p:sp>
        <p:nvSpPr>
          <p:cNvPr id="94" name="矩形 93"/>
          <p:cNvSpPr/>
          <p:nvPr/>
        </p:nvSpPr>
        <p:spPr>
          <a:xfrm>
            <a:off x="4301381" y="4947667"/>
            <a:ext cx="3467616" cy="430246"/>
          </a:xfrm>
          <a:prstGeom prst="rect">
            <a:avLst/>
          </a:prstGeom>
        </p:spPr>
        <p:txBody>
          <a:bodyPr wrap="none">
            <a:spAutoFit/>
          </a:bodyPr>
          <a:lstStyle/>
          <a:p>
            <a:pPr algn="ctr">
              <a:lnSpc>
                <a:spcPct val="150000"/>
              </a:lnSpc>
            </a:pPr>
            <a:r>
              <a:rPr lang="zh-CN" altLang="en-US" sz="1600" dirty="0">
                <a:latin typeface="汉仪润圆-75W" panose="00020600040101010101" pitchFamily="18" charset="-122"/>
                <a:ea typeface="汉仪润圆-75W" panose="00020600040101010101" pitchFamily="18" charset="-122"/>
              </a:rPr>
              <a:t>让我们一起，实现这个美丽的梦想！</a:t>
            </a:r>
            <a:endParaRPr lang="en-US" altLang="zh-CN" sz="1600" dirty="0">
              <a:latin typeface="汉仪润圆-75W" panose="00020600040101010101" pitchFamily="18" charset="-122"/>
              <a:ea typeface="汉仪润圆-75W" panose="00020600040101010101" pitchFamily="18" charset="-122"/>
            </a:endParaRPr>
          </a:p>
        </p:txBody>
      </p:sp>
      <p:pic>
        <p:nvPicPr>
          <p:cNvPr id="96" name="图片 95"/>
          <p:cNvPicPr>
            <a:picLocks noChangeAspect="1"/>
          </p:cNvPicPr>
          <p:nvPr/>
        </p:nvPicPr>
        <p:blipFill>
          <a:blip r:embed="rId4" cstate="screen"/>
          <a:stretch>
            <a:fillRect/>
          </a:stretch>
        </p:blipFill>
        <p:spPr>
          <a:xfrm rot="3698831">
            <a:off x="10500631" y="56024"/>
            <a:ext cx="1195561" cy="1214704"/>
          </a:xfrm>
          <a:prstGeom prst="rect">
            <a:avLst/>
          </a:prstGeom>
        </p:spPr>
      </p:pic>
      <p:pic>
        <p:nvPicPr>
          <p:cNvPr id="97" name="图片 96"/>
          <p:cNvPicPr>
            <a:picLocks noChangeAspect="1"/>
          </p:cNvPicPr>
          <p:nvPr/>
        </p:nvPicPr>
        <p:blipFill>
          <a:blip r:embed="rId5" cstate="screen"/>
          <a:stretch>
            <a:fillRect/>
          </a:stretch>
        </p:blipFill>
        <p:spPr>
          <a:xfrm rot="15298573">
            <a:off x="9843480" y="536173"/>
            <a:ext cx="693997" cy="705109"/>
          </a:xfrm>
          <a:prstGeom prst="rect">
            <a:avLst/>
          </a:prstGeom>
        </p:spPr>
      </p:pic>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4"/>
                                        </p:tgtEl>
                                        <p:attrNameLst>
                                          <p:attrName>style.visibility</p:attrName>
                                        </p:attrNameLst>
                                      </p:cBhvr>
                                      <p:to>
                                        <p:strVal val="visible"/>
                                      </p:to>
                                    </p:set>
                                    <p:anim calcmode="lin" valueType="num">
                                      <p:cBhvr additive="base">
                                        <p:cTn id="14" dur="500" fill="hold"/>
                                        <p:tgtEl>
                                          <p:spTgt spid="34"/>
                                        </p:tgtEl>
                                        <p:attrNameLst>
                                          <p:attrName>ppt_x</p:attrName>
                                        </p:attrNameLst>
                                      </p:cBhvr>
                                      <p:tavLst>
                                        <p:tav tm="0">
                                          <p:val>
                                            <p:strVal val="#ppt_x"/>
                                          </p:val>
                                        </p:tav>
                                        <p:tav tm="100000">
                                          <p:val>
                                            <p:strVal val="#ppt_x"/>
                                          </p:val>
                                        </p:tav>
                                      </p:tavLst>
                                    </p:anim>
                                    <p:anim calcmode="lin" valueType="num">
                                      <p:cBhvr additive="base">
                                        <p:cTn id="15" dur="500" fill="hold"/>
                                        <p:tgtEl>
                                          <p:spTgt spid="34"/>
                                        </p:tgtEl>
                                        <p:attrNameLst>
                                          <p:attrName>ppt_y</p:attrName>
                                        </p:attrNameLst>
                                      </p:cBhvr>
                                      <p:tavLst>
                                        <p:tav tm="0">
                                          <p:val>
                                            <p:strVal val="1+#ppt_h/2"/>
                                          </p:val>
                                        </p:tav>
                                        <p:tav tm="100000">
                                          <p:val>
                                            <p:strVal val="#ppt_y"/>
                                          </p:val>
                                        </p:tav>
                                      </p:tavLst>
                                    </p:anim>
                                  </p:childTnLst>
                                </p:cTn>
                              </p:par>
                              <p:par>
                                <p:cTn id="16" presetID="8" presetClass="emph" presetSubtype="0" fill="hold" nodeType="withEffect">
                                  <p:stCondLst>
                                    <p:cond delay="0"/>
                                  </p:stCondLst>
                                  <p:childTnLst>
                                    <p:animRot by="43200000">
                                      <p:cBhvr>
                                        <p:cTn id="17" dur="2000" fill="hold"/>
                                        <p:tgtEl>
                                          <p:spTgt spid="34"/>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96"/>
                                        </p:tgtEl>
                                        <p:attrNameLst>
                                          <p:attrName>style.visibility</p:attrName>
                                        </p:attrNameLst>
                                      </p:cBhvr>
                                      <p:to>
                                        <p:strVal val="visible"/>
                                      </p:to>
                                    </p:set>
                                    <p:animEffect transition="in" filter="fade">
                                      <p:cBhvr>
                                        <p:cTn id="22" dur="1000"/>
                                        <p:tgtEl>
                                          <p:spTgt spid="96"/>
                                        </p:tgtEl>
                                      </p:cBhvr>
                                    </p:animEffect>
                                    <p:anim calcmode="lin" valueType="num">
                                      <p:cBhvr>
                                        <p:cTn id="23" dur="1000" fill="hold"/>
                                        <p:tgtEl>
                                          <p:spTgt spid="96"/>
                                        </p:tgtEl>
                                        <p:attrNameLst>
                                          <p:attrName>ppt_x</p:attrName>
                                        </p:attrNameLst>
                                      </p:cBhvr>
                                      <p:tavLst>
                                        <p:tav tm="0">
                                          <p:val>
                                            <p:strVal val="#ppt_x"/>
                                          </p:val>
                                        </p:tav>
                                        <p:tav tm="100000">
                                          <p:val>
                                            <p:strVal val="#ppt_x"/>
                                          </p:val>
                                        </p:tav>
                                      </p:tavLst>
                                    </p:anim>
                                    <p:anim calcmode="lin" valueType="num">
                                      <p:cBhvr>
                                        <p:cTn id="24" dur="1000" fill="hold"/>
                                        <p:tgtEl>
                                          <p:spTgt spid="96"/>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97"/>
                                        </p:tgtEl>
                                        <p:attrNameLst>
                                          <p:attrName>style.visibility</p:attrName>
                                        </p:attrNameLst>
                                      </p:cBhvr>
                                      <p:to>
                                        <p:strVal val="visible"/>
                                      </p:to>
                                    </p:set>
                                    <p:animEffect transition="in" filter="fade">
                                      <p:cBhvr>
                                        <p:cTn id="27" dur="1000"/>
                                        <p:tgtEl>
                                          <p:spTgt spid="97"/>
                                        </p:tgtEl>
                                      </p:cBhvr>
                                    </p:animEffect>
                                    <p:anim calcmode="lin" valueType="num">
                                      <p:cBhvr>
                                        <p:cTn id="28" dur="1000" fill="hold"/>
                                        <p:tgtEl>
                                          <p:spTgt spid="97"/>
                                        </p:tgtEl>
                                        <p:attrNameLst>
                                          <p:attrName>ppt_x</p:attrName>
                                        </p:attrNameLst>
                                      </p:cBhvr>
                                      <p:tavLst>
                                        <p:tav tm="0">
                                          <p:val>
                                            <p:strVal val="#ppt_x"/>
                                          </p:val>
                                        </p:tav>
                                        <p:tav tm="100000">
                                          <p:val>
                                            <p:strVal val="#ppt_x"/>
                                          </p:val>
                                        </p:tav>
                                      </p:tavLst>
                                    </p:anim>
                                    <p:anim calcmode="lin" valueType="num">
                                      <p:cBhvr>
                                        <p:cTn id="29" dur="1000" fill="hold"/>
                                        <p:tgtEl>
                                          <p:spTgt spid="9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2" presetClass="emph" presetSubtype="0" fill="hold" nodeType="clickEffect">
                                  <p:stCondLst>
                                    <p:cond delay="0"/>
                                  </p:stCondLst>
                                  <p:childTnLst>
                                    <p:animRot by="120000">
                                      <p:cBhvr>
                                        <p:cTn id="33" dur="100" fill="hold">
                                          <p:stCondLst>
                                            <p:cond delay="0"/>
                                          </p:stCondLst>
                                        </p:cTn>
                                        <p:tgtEl>
                                          <p:spTgt spid="96"/>
                                        </p:tgtEl>
                                        <p:attrNameLst>
                                          <p:attrName>r</p:attrName>
                                        </p:attrNameLst>
                                      </p:cBhvr>
                                    </p:animRot>
                                    <p:animRot by="-240000">
                                      <p:cBhvr>
                                        <p:cTn id="34" dur="200" fill="hold">
                                          <p:stCondLst>
                                            <p:cond delay="200"/>
                                          </p:stCondLst>
                                        </p:cTn>
                                        <p:tgtEl>
                                          <p:spTgt spid="96"/>
                                        </p:tgtEl>
                                        <p:attrNameLst>
                                          <p:attrName>r</p:attrName>
                                        </p:attrNameLst>
                                      </p:cBhvr>
                                    </p:animRot>
                                    <p:animRot by="240000">
                                      <p:cBhvr>
                                        <p:cTn id="35" dur="200" fill="hold">
                                          <p:stCondLst>
                                            <p:cond delay="400"/>
                                          </p:stCondLst>
                                        </p:cTn>
                                        <p:tgtEl>
                                          <p:spTgt spid="96"/>
                                        </p:tgtEl>
                                        <p:attrNameLst>
                                          <p:attrName>r</p:attrName>
                                        </p:attrNameLst>
                                      </p:cBhvr>
                                    </p:animRot>
                                    <p:animRot by="-240000">
                                      <p:cBhvr>
                                        <p:cTn id="36" dur="200" fill="hold">
                                          <p:stCondLst>
                                            <p:cond delay="600"/>
                                          </p:stCondLst>
                                        </p:cTn>
                                        <p:tgtEl>
                                          <p:spTgt spid="96"/>
                                        </p:tgtEl>
                                        <p:attrNameLst>
                                          <p:attrName>r</p:attrName>
                                        </p:attrNameLst>
                                      </p:cBhvr>
                                    </p:animRot>
                                    <p:animRot by="120000">
                                      <p:cBhvr>
                                        <p:cTn id="37" dur="200" fill="hold">
                                          <p:stCondLst>
                                            <p:cond delay="800"/>
                                          </p:stCondLst>
                                        </p:cTn>
                                        <p:tgtEl>
                                          <p:spTgt spid="96"/>
                                        </p:tgtEl>
                                        <p:attrNameLst>
                                          <p:attrName>r</p:attrName>
                                        </p:attrNameLst>
                                      </p:cBhvr>
                                    </p:animRot>
                                  </p:childTnLst>
                                </p:cTn>
                              </p:par>
                              <p:par>
                                <p:cTn id="38" presetID="32" presetClass="emph" presetSubtype="0" fill="hold" nodeType="withEffect">
                                  <p:stCondLst>
                                    <p:cond delay="0"/>
                                  </p:stCondLst>
                                  <p:childTnLst>
                                    <p:animRot by="120000">
                                      <p:cBhvr>
                                        <p:cTn id="39" dur="100" fill="hold">
                                          <p:stCondLst>
                                            <p:cond delay="0"/>
                                          </p:stCondLst>
                                        </p:cTn>
                                        <p:tgtEl>
                                          <p:spTgt spid="97"/>
                                        </p:tgtEl>
                                        <p:attrNameLst>
                                          <p:attrName>r</p:attrName>
                                        </p:attrNameLst>
                                      </p:cBhvr>
                                    </p:animRot>
                                    <p:animRot by="-240000">
                                      <p:cBhvr>
                                        <p:cTn id="40" dur="200" fill="hold">
                                          <p:stCondLst>
                                            <p:cond delay="200"/>
                                          </p:stCondLst>
                                        </p:cTn>
                                        <p:tgtEl>
                                          <p:spTgt spid="97"/>
                                        </p:tgtEl>
                                        <p:attrNameLst>
                                          <p:attrName>r</p:attrName>
                                        </p:attrNameLst>
                                      </p:cBhvr>
                                    </p:animRot>
                                    <p:animRot by="240000">
                                      <p:cBhvr>
                                        <p:cTn id="41" dur="200" fill="hold">
                                          <p:stCondLst>
                                            <p:cond delay="400"/>
                                          </p:stCondLst>
                                        </p:cTn>
                                        <p:tgtEl>
                                          <p:spTgt spid="97"/>
                                        </p:tgtEl>
                                        <p:attrNameLst>
                                          <p:attrName>r</p:attrName>
                                        </p:attrNameLst>
                                      </p:cBhvr>
                                    </p:animRot>
                                    <p:animRot by="-240000">
                                      <p:cBhvr>
                                        <p:cTn id="42" dur="200" fill="hold">
                                          <p:stCondLst>
                                            <p:cond delay="600"/>
                                          </p:stCondLst>
                                        </p:cTn>
                                        <p:tgtEl>
                                          <p:spTgt spid="97"/>
                                        </p:tgtEl>
                                        <p:attrNameLst>
                                          <p:attrName>r</p:attrName>
                                        </p:attrNameLst>
                                      </p:cBhvr>
                                    </p:animRot>
                                    <p:animRot by="120000">
                                      <p:cBhvr>
                                        <p:cTn id="43" dur="200" fill="hold">
                                          <p:stCondLst>
                                            <p:cond delay="800"/>
                                          </p:stCondLst>
                                        </p:cTn>
                                        <p:tgtEl>
                                          <p:spTgt spid="97"/>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9"/>
                                        </p:tgtEl>
                                        <p:attrNameLst>
                                          <p:attrName>style.visibility</p:attrName>
                                        </p:attrNameLst>
                                      </p:cBhvr>
                                      <p:to>
                                        <p:strVal val="visible"/>
                                      </p:to>
                                    </p:set>
                                    <p:anim calcmode="lin" valueType="num">
                                      <p:cBhvr additive="base">
                                        <p:cTn id="48" dur="500" fill="hold"/>
                                        <p:tgtEl>
                                          <p:spTgt spid="49"/>
                                        </p:tgtEl>
                                        <p:attrNameLst>
                                          <p:attrName>ppt_x</p:attrName>
                                        </p:attrNameLst>
                                      </p:cBhvr>
                                      <p:tavLst>
                                        <p:tav tm="0">
                                          <p:val>
                                            <p:strVal val="#ppt_x"/>
                                          </p:val>
                                        </p:tav>
                                        <p:tav tm="100000">
                                          <p:val>
                                            <p:strVal val="#ppt_x"/>
                                          </p:val>
                                        </p:tav>
                                      </p:tavLst>
                                    </p:anim>
                                    <p:anim calcmode="lin" valueType="num">
                                      <p:cBhvr additive="base">
                                        <p:cTn id="49" dur="500" fill="hold"/>
                                        <p:tgtEl>
                                          <p:spTgt spid="49"/>
                                        </p:tgtEl>
                                        <p:attrNameLst>
                                          <p:attrName>ppt_y</p:attrName>
                                        </p:attrNameLst>
                                      </p:cBhvr>
                                      <p:tavLst>
                                        <p:tav tm="0">
                                          <p:val>
                                            <p:strVal val="1+#ppt_h/2"/>
                                          </p:val>
                                        </p:tav>
                                        <p:tav tm="100000">
                                          <p:val>
                                            <p:strVal val="#ppt_y"/>
                                          </p:val>
                                        </p:tav>
                                      </p:tavLst>
                                    </p:anim>
                                  </p:childTnLst>
                                </p:cTn>
                              </p:par>
                            </p:childTnLst>
                          </p:cTn>
                        </p:par>
                        <p:par>
                          <p:cTn id="50" fill="hold">
                            <p:stCondLst>
                              <p:cond delay="500"/>
                            </p:stCondLst>
                            <p:childTnLst>
                              <p:par>
                                <p:cTn id="51" presetID="53" presetClass="entr" presetSubtype="16" fill="hold"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1000"/>
                            </p:stCondLst>
                            <p:childTnLst>
                              <p:par>
                                <p:cTn id="57" presetID="53" presetClass="entr" presetSubtype="16" fill="hold"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p:cTn id="59" dur="500" fill="hold"/>
                                        <p:tgtEl>
                                          <p:spTgt spid="54"/>
                                        </p:tgtEl>
                                        <p:attrNameLst>
                                          <p:attrName>ppt_w</p:attrName>
                                        </p:attrNameLst>
                                      </p:cBhvr>
                                      <p:tavLst>
                                        <p:tav tm="0">
                                          <p:val>
                                            <p:fltVal val="0"/>
                                          </p:val>
                                        </p:tav>
                                        <p:tav tm="100000">
                                          <p:val>
                                            <p:strVal val="#ppt_w"/>
                                          </p:val>
                                        </p:tav>
                                      </p:tavLst>
                                    </p:anim>
                                    <p:anim calcmode="lin" valueType="num">
                                      <p:cBhvr>
                                        <p:cTn id="60" dur="500" fill="hold"/>
                                        <p:tgtEl>
                                          <p:spTgt spid="54"/>
                                        </p:tgtEl>
                                        <p:attrNameLst>
                                          <p:attrName>ppt_h</p:attrName>
                                        </p:attrNameLst>
                                      </p:cBhvr>
                                      <p:tavLst>
                                        <p:tav tm="0">
                                          <p:val>
                                            <p:fltVal val="0"/>
                                          </p:val>
                                        </p:tav>
                                        <p:tav tm="100000">
                                          <p:val>
                                            <p:strVal val="#ppt_h"/>
                                          </p:val>
                                        </p:tav>
                                      </p:tavLst>
                                    </p:anim>
                                    <p:animEffect transition="in" filter="fade">
                                      <p:cBhvr>
                                        <p:cTn id="61" dur="500"/>
                                        <p:tgtEl>
                                          <p:spTgt spid="54"/>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left)">
                                      <p:cBhvr>
                                        <p:cTn id="66" dur="500"/>
                                        <p:tgtEl>
                                          <p:spTgt spid="15"/>
                                        </p:tgtEl>
                                      </p:cBhvr>
                                    </p:animEffect>
                                  </p:childTnLst>
                                </p:cTn>
                              </p:par>
                            </p:childTnLst>
                          </p:cTn>
                        </p:par>
                        <p:par>
                          <p:cTn id="67" fill="hold">
                            <p:stCondLst>
                              <p:cond delay="500"/>
                            </p:stCondLst>
                            <p:childTnLst>
                              <p:par>
                                <p:cTn id="68" presetID="53" presetClass="entr" presetSubtype="16" fill="hold"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p:cTn id="70" dur="500" fill="hold"/>
                                        <p:tgtEl>
                                          <p:spTgt spid="57"/>
                                        </p:tgtEl>
                                        <p:attrNameLst>
                                          <p:attrName>ppt_w</p:attrName>
                                        </p:attrNameLst>
                                      </p:cBhvr>
                                      <p:tavLst>
                                        <p:tav tm="0">
                                          <p:val>
                                            <p:fltVal val="0"/>
                                          </p:val>
                                        </p:tav>
                                        <p:tav tm="100000">
                                          <p:val>
                                            <p:strVal val="#ppt_w"/>
                                          </p:val>
                                        </p:tav>
                                      </p:tavLst>
                                    </p:anim>
                                    <p:anim calcmode="lin" valueType="num">
                                      <p:cBhvr>
                                        <p:cTn id="71" dur="500" fill="hold"/>
                                        <p:tgtEl>
                                          <p:spTgt spid="57"/>
                                        </p:tgtEl>
                                        <p:attrNameLst>
                                          <p:attrName>ppt_h</p:attrName>
                                        </p:attrNameLst>
                                      </p:cBhvr>
                                      <p:tavLst>
                                        <p:tav tm="0">
                                          <p:val>
                                            <p:fltVal val="0"/>
                                          </p:val>
                                        </p:tav>
                                        <p:tav tm="100000">
                                          <p:val>
                                            <p:strVal val="#ppt_h"/>
                                          </p:val>
                                        </p:tav>
                                      </p:tavLst>
                                    </p:anim>
                                    <p:animEffect transition="in" filter="fade">
                                      <p:cBhvr>
                                        <p:cTn id="72" dur="500"/>
                                        <p:tgtEl>
                                          <p:spTgt spid="57"/>
                                        </p:tgtEl>
                                      </p:cBhvr>
                                    </p:animEffect>
                                  </p:childTnLst>
                                </p:cTn>
                              </p:par>
                            </p:childTnLst>
                          </p:cTn>
                        </p:par>
                        <p:par>
                          <p:cTn id="73" fill="hold">
                            <p:stCondLst>
                              <p:cond delay="1000"/>
                            </p:stCondLst>
                            <p:childTnLst>
                              <p:par>
                                <p:cTn id="74" presetID="53" presetClass="entr" presetSubtype="16" fill="hold" nodeType="afterEffect">
                                  <p:stCondLst>
                                    <p:cond delay="0"/>
                                  </p:stCondLst>
                                  <p:childTnLst>
                                    <p:set>
                                      <p:cBhvr>
                                        <p:cTn id="75" dur="1" fill="hold">
                                          <p:stCondLst>
                                            <p:cond delay="0"/>
                                          </p:stCondLst>
                                        </p:cTn>
                                        <p:tgtEl>
                                          <p:spTgt spid="60"/>
                                        </p:tgtEl>
                                        <p:attrNameLst>
                                          <p:attrName>style.visibility</p:attrName>
                                        </p:attrNameLst>
                                      </p:cBhvr>
                                      <p:to>
                                        <p:strVal val="visible"/>
                                      </p:to>
                                    </p:set>
                                    <p:anim calcmode="lin" valueType="num">
                                      <p:cBhvr>
                                        <p:cTn id="76" dur="500" fill="hold"/>
                                        <p:tgtEl>
                                          <p:spTgt spid="60"/>
                                        </p:tgtEl>
                                        <p:attrNameLst>
                                          <p:attrName>ppt_w</p:attrName>
                                        </p:attrNameLst>
                                      </p:cBhvr>
                                      <p:tavLst>
                                        <p:tav tm="0">
                                          <p:val>
                                            <p:fltVal val="0"/>
                                          </p:val>
                                        </p:tav>
                                        <p:tav tm="100000">
                                          <p:val>
                                            <p:strVal val="#ppt_w"/>
                                          </p:val>
                                        </p:tav>
                                      </p:tavLst>
                                    </p:anim>
                                    <p:anim calcmode="lin" valueType="num">
                                      <p:cBhvr>
                                        <p:cTn id="77" dur="500" fill="hold"/>
                                        <p:tgtEl>
                                          <p:spTgt spid="60"/>
                                        </p:tgtEl>
                                        <p:attrNameLst>
                                          <p:attrName>ppt_h</p:attrName>
                                        </p:attrNameLst>
                                      </p:cBhvr>
                                      <p:tavLst>
                                        <p:tav tm="0">
                                          <p:val>
                                            <p:fltVal val="0"/>
                                          </p:val>
                                        </p:tav>
                                        <p:tav tm="100000">
                                          <p:val>
                                            <p:strVal val="#ppt_h"/>
                                          </p:val>
                                        </p:tav>
                                      </p:tavLst>
                                    </p:anim>
                                    <p:animEffect transition="in" filter="fade">
                                      <p:cBhvr>
                                        <p:cTn id="78" dur="500"/>
                                        <p:tgtEl>
                                          <p:spTgt spid="60"/>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63"/>
                                        </p:tgtEl>
                                        <p:attrNameLst>
                                          <p:attrName>style.visibility</p:attrName>
                                        </p:attrNameLst>
                                      </p:cBhvr>
                                      <p:to>
                                        <p:strVal val="visible"/>
                                      </p:to>
                                    </p:set>
                                    <p:animEffect transition="in" filter="wipe(left)">
                                      <p:cBhvr>
                                        <p:cTn id="83" dur="500"/>
                                        <p:tgtEl>
                                          <p:spTgt spid="63"/>
                                        </p:tgtEl>
                                      </p:cBhvr>
                                    </p:animEffect>
                                  </p:childTnLst>
                                </p:cTn>
                              </p:par>
                            </p:childTnLst>
                          </p:cTn>
                        </p:par>
                        <p:par>
                          <p:cTn id="84" fill="hold">
                            <p:stCondLst>
                              <p:cond delay="500"/>
                            </p:stCondLst>
                            <p:childTnLst>
                              <p:par>
                                <p:cTn id="85" presetID="53" presetClass="entr" presetSubtype="16" fill="hold" nodeType="afterEffect">
                                  <p:stCondLst>
                                    <p:cond delay="0"/>
                                  </p:stCondLst>
                                  <p:childTnLst>
                                    <p:set>
                                      <p:cBhvr>
                                        <p:cTn id="86" dur="1" fill="hold">
                                          <p:stCondLst>
                                            <p:cond delay="0"/>
                                          </p:stCondLst>
                                        </p:cTn>
                                        <p:tgtEl>
                                          <p:spTgt spid="67"/>
                                        </p:tgtEl>
                                        <p:attrNameLst>
                                          <p:attrName>style.visibility</p:attrName>
                                        </p:attrNameLst>
                                      </p:cBhvr>
                                      <p:to>
                                        <p:strVal val="visible"/>
                                      </p:to>
                                    </p:set>
                                    <p:anim calcmode="lin" valueType="num">
                                      <p:cBhvr>
                                        <p:cTn id="87" dur="500" fill="hold"/>
                                        <p:tgtEl>
                                          <p:spTgt spid="67"/>
                                        </p:tgtEl>
                                        <p:attrNameLst>
                                          <p:attrName>ppt_w</p:attrName>
                                        </p:attrNameLst>
                                      </p:cBhvr>
                                      <p:tavLst>
                                        <p:tav tm="0">
                                          <p:val>
                                            <p:fltVal val="0"/>
                                          </p:val>
                                        </p:tav>
                                        <p:tav tm="100000">
                                          <p:val>
                                            <p:strVal val="#ppt_w"/>
                                          </p:val>
                                        </p:tav>
                                      </p:tavLst>
                                    </p:anim>
                                    <p:anim calcmode="lin" valueType="num">
                                      <p:cBhvr>
                                        <p:cTn id="88" dur="500" fill="hold"/>
                                        <p:tgtEl>
                                          <p:spTgt spid="67"/>
                                        </p:tgtEl>
                                        <p:attrNameLst>
                                          <p:attrName>ppt_h</p:attrName>
                                        </p:attrNameLst>
                                      </p:cBhvr>
                                      <p:tavLst>
                                        <p:tav tm="0">
                                          <p:val>
                                            <p:fltVal val="0"/>
                                          </p:val>
                                        </p:tav>
                                        <p:tav tm="100000">
                                          <p:val>
                                            <p:strVal val="#ppt_h"/>
                                          </p:val>
                                        </p:tav>
                                      </p:tavLst>
                                    </p:anim>
                                    <p:animEffect transition="in" filter="fade">
                                      <p:cBhvr>
                                        <p:cTn id="89" dur="500"/>
                                        <p:tgtEl>
                                          <p:spTgt spid="67"/>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70"/>
                                        </p:tgtEl>
                                        <p:attrNameLst>
                                          <p:attrName>style.visibility</p:attrName>
                                        </p:attrNameLst>
                                      </p:cBhvr>
                                      <p:to>
                                        <p:strVal val="visible"/>
                                      </p:to>
                                    </p:set>
                                    <p:animEffect transition="in" filter="wipe(left)">
                                      <p:cBhvr>
                                        <p:cTn id="94" dur="500"/>
                                        <p:tgtEl>
                                          <p:spTgt spid="70"/>
                                        </p:tgtEl>
                                      </p:cBhvr>
                                    </p:animEffect>
                                  </p:childTnLst>
                                </p:cTn>
                              </p:par>
                            </p:childTnLst>
                          </p:cTn>
                        </p:par>
                        <p:par>
                          <p:cTn id="95" fill="hold">
                            <p:stCondLst>
                              <p:cond delay="500"/>
                            </p:stCondLst>
                            <p:childTnLst>
                              <p:par>
                                <p:cTn id="96" presetID="53" presetClass="entr" presetSubtype="16" fill="hold" nodeType="afterEffect">
                                  <p:stCondLst>
                                    <p:cond delay="0"/>
                                  </p:stCondLst>
                                  <p:childTnLst>
                                    <p:set>
                                      <p:cBhvr>
                                        <p:cTn id="97" dur="1" fill="hold">
                                          <p:stCondLst>
                                            <p:cond delay="0"/>
                                          </p:stCondLst>
                                        </p:cTn>
                                        <p:tgtEl>
                                          <p:spTgt spid="71"/>
                                        </p:tgtEl>
                                        <p:attrNameLst>
                                          <p:attrName>style.visibility</p:attrName>
                                        </p:attrNameLst>
                                      </p:cBhvr>
                                      <p:to>
                                        <p:strVal val="visible"/>
                                      </p:to>
                                    </p:set>
                                    <p:anim calcmode="lin" valueType="num">
                                      <p:cBhvr>
                                        <p:cTn id="98" dur="500" fill="hold"/>
                                        <p:tgtEl>
                                          <p:spTgt spid="71"/>
                                        </p:tgtEl>
                                        <p:attrNameLst>
                                          <p:attrName>ppt_w</p:attrName>
                                        </p:attrNameLst>
                                      </p:cBhvr>
                                      <p:tavLst>
                                        <p:tav tm="0">
                                          <p:val>
                                            <p:fltVal val="0"/>
                                          </p:val>
                                        </p:tav>
                                        <p:tav tm="100000">
                                          <p:val>
                                            <p:strVal val="#ppt_w"/>
                                          </p:val>
                                        </p:tav>
                                      </p:tavLst>
                                    </p:anim>
                                    <p:anim calcmode="lin" valueType="num">
                                      <p:cBhvr>
                                        <p:cTn id="99" dur="500" fill="hold"/>
                                        <p:tgtEl>
                                          <p:spTgt spid="71"/>
                                        </p:tgtEl>
                                        <p:attrNameLst>
                                          <p:attrName>ppt_h</p:attrName>
                                        </p:attrNameLst>
                                      </p:cBhvr>
                                      <p:tavLst>
                                        <p:tav tm="0">
                                          <p:val>
                                            <p:fltVal val="0"/>
                                          </p:val>
                                        </p:tav>
                                        <p:tav tm="100000">
                                          <p:val>
                                            <p:strVal val="#ppt_h"/>
                                          </p:val>
                                        </p:tav>
                                      </p:tavLst>
                                    </p:anim>
                                    <p:animEffect transition="in" filter="fade">
                                      <p:cBhvr>
                                        <p:cTn id="100" dur="500"/>
                                        <p:tgtEl>
                                          <p:spTgt spid="71"/>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74"/>
                                        </p:tgtEl>
                                        <p:attrNameLst>
                                          <p:attrName>style.visibility</p:attrName>
                                        </p:attrNameLst>
                                      </p:cBhvr>
                                      <p:to>
                                        <p:strVal val="visible"/>
                                      </p:to>
                                    </p:set>
                                    <p:animEffect transition="in" filter="wipe(left)">
                                      <p:cBhvr>
                                        <p:cTn id="105" dur="500"/>
                                        <p:tgtEl>
                                          <p:spTgt spid="74"/>
                                        </p:tgtEl>
                                      </p:cBhvr>
                                    </p:animEffect>
                                  </p:childTnLst>
                                </p:cTn>
                              </p:par>
                            </p:childTnLst>
                          </p:cTn>
                        </p:par>
                        <p:par>
                          <p:cTn id="106" fill="hold">
                            <p:stCondLst>
                              <p:cond delay="500"/>
                            </p:stCondLst>
                            <p:childTnLst>
                              <p:par>
                                <p:cTn id="107" presetID="53" presetClass="entr" presetSubtype="16" fill="hold" nodeType="afterEffect">
                                  <p:stCondLst>
                                    <p:cond delay="0"/>
                                  </p:stCondLst>
                                  <p:childTnLst>
                                    <p:set>
                                      <p:cBhvr>
                                        <p:cTn id="108" dur="1" fill="hold">
                                          <p:stCondLst>
                                            <p:cond delay="0"/>
                                          </p:stCondLst>
                                        </p:cTn>
                                        <p:tgtEl>
                                          <p:spTgt spid="75"/>
                                        </p:tgtEl>
                                        <p:attrNameLst>
                                          <p:attrName>style.visibility</p:attrName>
                                        </p:attrNameLst>
                                      </p:cBhvr>
                                      <p:to>
                                        <p:strVal val="visible"/>
                                      </p:to>
                                    </p:set>
                                    <p:anim calcmode="lin" valueType="num">
                                      <p:cBhvr>
                                        <p:cTn id="109" dur="500" fill="hold"/>
                                        <p:tgtEl>
                                          <p:spTgt spid="75"/>
                                        </p:tgtEl>
                                        <p:attrNameLst>
                                          <p:attrName>ppt_w</p:attrName>
                                        </p:attrNameLst>
                                      </p:cBhvr>
                                      <p:tavLst>
                                        <p:tav tm="0">
                                          <p:val>
                                            <p:fltVal val="0"/>
                                          </p:val>
                                        </p:tav>
                                        <p:tav tm="100000">
                                          <p:val>
                                            <p:strVal val="#ppt_w"/>
                                          </p:val>
                                        </p:tav>
                                      </p:tavLst>
                                    </p:anim>
                                    <p:anim calcmode="lin" valueType="num">
                                      <p:cBhvr>
                                        <p:cTn id="110" dur="500" fill="hold"/>
                                        <p:tgtEl>
                                          <p:spTgt spid="75"/>
                                        </p:tgtEl>
                                        <p:attrNameLst>
                                          <p:attrName>ppt_h</p:attrName>
                                        </p:attrNameLst>
                                      </p:cBhvr>
                                      <p:tavLst>
                                        <p:tav tm="0">
                                          <p:val>
                                            <p:fltVal val="0"/>
                                          </p:val>
                                        </p:tav>
                                        <p:tav tm="100000">
                                          <p:val>
                                            <p:strVal val="#ppt_h"/>
                                          </p:val>
                                        </p:tav>
                                      </p:tavLst>
                                    </p:anim>
                                    <p:animEffect transition="in" filter="fade">
                                      <p:cBhvr>
                                        <p:cTn id="111" dur="500"/>
                                        <p:tgtEl>
                                          <p:spTgt spid="75"/>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grpId="0" nodeType="clickEffect">
                                  <p:stCondLst>
                                    <p:cond delay="0"/>
                                  </p:stCondLst>
                                  <p:childTnLst>
                                    <p:set>
                                      <p:cBhvr>
                                        <p:cTn id="115" dur="1" fill="hold">
                                          <p:stCondLst>
                                            <p:cond delay="0"/>
                                          </p:stCondLst>
                                        </p:cTn>
                                        <p:tgtEl>
                                          <p:spTgt spid="78"/>
                                        </p:tgtEl>
                                        <p:attrNameLst>
                                          <p:attrName>style.visibility</p:attrName>
                                        </p:attrNameLst>
                                      </p:cBhvr>
                                      <p:to>
                                        <p:strVal val="visible"/>
                                      </p:to>
                                    </p:set>
                                    <p:animEffect transition="in" filter="wipe(left)">
                                      <p:cBhvr>
                                        <p:cTn id="116" dur="500"/>
                                        <p:tgtEl>
                                          <p:spTgt spid="78"/>
                                        </p:tgtEl>
                                      </p:cBhvr>
                                    </p:animEffect>
                                  </p:childTnLst>
                                </p:cTn>
                              </p:par>
                            </p:childTnLst>
                          </p:cTn>
                        </p:par>
                        <p:par>
                          <p:cTn id="117" fill="hold">
                            <p:stCondLst>
                              <p:cond delay="500"/>
                            </p:stCondLst>
                            <p:childTnLst>
                              <p:par>
                                <p:cTn id="118" presetID="53" presetClass="entr" presetSubtype="16" fill="hold" nodeType="afterEffect">
                                  <p:stCondLst>
                                    <p:cond delay="0"/>
                                  </p:stCondLst>
                                  <p:childTnLst>
                                    <p:set>
                                      <p:cBhvr>
                                        <p:cTn id="119" dur="1" fill="hold">
                                          <p:stCondLst>
                                            <p:cond delay="0"/>
                                          </p:stCondLst>
                                        </p:cTn>
                                        <p:tgtEl>
                                          <p:spTgt spid="83"/>
                                        </p:tgtEl>
                                        <p:attrNameLst>
                                          <p:attrName>style.visibility</p:attrName>
                                        </p:attrNameLst>
                                      </p:cBhvr>
                                      <p:to>
                                        <p:strVal val="visible"/>
                                      </p:to>
                                    </p:set>
                                    <p:anim calcmode="lin" valueType="num">
                                      <p:cBhvr>
                                        <p:cTn id="120" dur="500" fill="hold"/>
                                        <p:tgtEl>
                                          <p:spTgt spid="83"/>
                                        </p:tgtEl>
                                        <p:attrNameLst>
                                          <p:attrName>ppt_w</p:attrName>
                                        </p:attrNameLst>
                                      </p:cBhvr>
                                      <p:tavLst>
                                        <p:tav tm="0">
                                          <p:val>
                                            <p:fltVal val="0"/>
                                          </p:val>
                                        </p:tav>
                                        <p:tav tm="100000">
                                          <p:val>
                                            <p:strVal val="#ppt_w"/>
                                          </p:val>
                                        </p:tav>
                                      </p:tavLst>
                                    </p:anim>
                                    <p:anim calcmode="lin" valueType="num">
                                      <p:cBhvr>
                                        <p:cTn id="121" dur="500" fill="hold"/>
                                        <p:tgtEl>
                                          <p:spTgt spid="83"/>
                                        </p:tgtEl>
                                        <p:attrNameLst>
                                          <p:attrName>ppt_h</p:attrName>
                                        </p:attrNameLst>
                                      </p:cBhvr>
                                      <p:tavLst>
                                        <p:tav tm="0">
                                          <p:val>
                                            <p:fltVal val="0"/>
                                          </p:val>
                                        </p:tav>
                                        <p:tav tm="100000">
                                          <p:val>
                                            <p:strVal val="#ppt_h"/>
                                          </p:val>
                                        </p:tav>
                                      </p:tavLst>
                                    </p:anim>
                                    <p:animEffect transition="in" filter="fade">
                                      <p:cBhvr>
                                        <p:cTn id="122" dur="500"/>
                                        <p:tgtEl>
                                          <p:spTgt spid="83"/>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86"/>
                                        </p:tgtEl>
                                        <p:attrNameLst>
                                          <p:attrName>style.visibility</p:attrName>
                                        </p:attrNameLst>
                                      </p:cBhvr>
                                      <p:to>
                                        <p:strVal val="visible"/>
                                      </p:to>
                                    </p:set>
                                    <p:animEffect transition="in" filter="wipe(left)">
                                      <p:cBhvr>
                                        <p:cTn id="127" dur="500"/>
                                        <p:tgtEl>
                                          <p:spTgt spid="86"/>
                                        </p:tgtEl>
                                      </p:cBhvr>
                                    </p:animEffect>
                                  </p:childTnLst>
                                </p:cTn>
                              </p:par>
                            </p:childTnLst>
                          </p:cTn>
                        </p:par>
                        <p:par>
                          <p:cTn id="128" fill="hold">
                            <p:stCondLst>
                              <p:cond delay="500"/>
                            </p:stCondLst>
                            <p:childTnLst>
                              <p:par>
                                <p:cTn id="129" presetID="53" presetClass="entr" presetSubtype="16" fill="hold" nodeType="afterEffect">
                                  <p:stCondLst>
                                    <p:cond delay="0"/>
                                  </p:stCondLst>
                                  <p:childTnLst>
                                    <p:set>
                                      <p:cBhvr>
                                        <p:cTn id="130" dur="1" fill="hold">
                                          <p:stCondLst>
                                            <p:cond delay="0"/>
                                          </p:stCondLst>
                                        </p:cTn>
                                        <p:tgtEl>
                                          <p:spTgt spid="87"/>
                                        </p:tgtEl>
                                        <p:attrNameLst>
                                          <p:attrName>style.visibility</p:attrName>
                                        </p:attrNameLst>
                                      </p:cBhvr>
                                      <p:to>
                                        <p:strVal val="visible"/>
                                      </p:to>
                                    </p:set>
                                    <p:anim calcmode="lin" valueType="num">
                                      <p:cBhvr>
                                        <p:cTn id="131" dur="500" fill="hold"/>
                                        <p:tgtEl>
                                          <p:spTgt spid="87"/>
                                        </p:tgtEl>
                                        <p:attrNameLst>
                                          <p:attrName>ppt_w</p:attrName>
                                        </p:attrNameLst>
                                      </p:cBhvr>
                                      <p:tavLst>
                                        <p:tav tm="0">
                                          <p:val>
                                            <p:fltVal val="0"/>
                                          </p:val>
                                        </p:tav>
                                        <p:tav tm="100000">
                                          <p:val>
                                            <p:strVal val="#ppt_w"/>
                                          </p:val>
                                        </p:tav>
                                      </p:tavLst>
                                    </p:anim>
                                    <p:anim calcmode="lin" valueType="num">
                                      <p:cBhvr>
                                        <p:cTn id="132" dur="500" fill="hold"/>
                                        <p:tgtEl>
                                          <p:spTgt spid="87"/>
                                        </p:tgtEl>
                                        <p:attrNameLst>
                                          <p:attrName>ppt_h</p:attrName>
                                        </p:attrNameLst>
                                      </p:cBhvr>
                                      <p:tavLst>
                                        <p:tav tm="0">
                                          <p:val>
                                            <p:fltVal val="0"/>
                                          </p:val>
                                        </p:tav>
                                        <p:tav tm="100000">
                                          <p:val>
                                            <p:strVal val="#ppt_h"/>
                                          </p:val>
                                        </p:tav>
                                      </p:tavLst>
                                    </p:anim>
                                    <p:animEffect transition="in" filter="fade">
                                      <p:cBhvr>
                                        <p:cTn id="133" dur="500"/>
                                        <p:tgtEl>
                                          <p:spTgt spid="87"/>
                                        </p:tgtEl>
                                      </p:cBhvr>
                                    </p:animEffect>
                                  </p:childTnLst>
                                </p:cTn>
                              </p:par>
                            </p:childTnLst>
                          </p:cTn>
                        </p:par>
                      </p:childTnLst>
                    </p:cTn>
                  </p:par>
                  <p:par>
                    <p:cTn id="134" fill="hold">
                      <p:stCondLst>
                        <p:cond delay="indefinite"/>
                      </p:stCondLst>
                      <p:childTnLst>
                        <p:par>
                          <p:cTn id="135" fill="hold">
                            <p:stCondLst>
                              <p:cond delay="0"/>
                            </p:stCondLst>
                            <p:childTnLst>
                              <p:par>
                                <p:cTn id="136" presetID="16" presetClass="entr" presetSubtype="21" fill="hold" grpId="0" nodeType="clickEffect">
                                  <p:stCondLst>
                                    <p:cond delay="0"/>
                                  </p:stCondLst>
                                  <p:childTnLst>
                                    <p:set>
                                      <p:cBhvr>
                                        <p:cTn id="137" dur="1" fill="hold">
                                          <p:stCondLst>
                                            <p:cond delay="0"/>
                                          </p:stCondLst>
                                        </p:cTn>
                                        <p:tgtEl>
                                          <p:spTgt spid="90"/>
                                        </p:tgtEl>
                                        <p:attrNameLst>
                                          <p:attrName>style.visibility</p:attrName>
                                        </p:attrNameLst>
                                      </p:cBhvr>
                                      <p:to>
                                        <p:strVal val="visible"/>
                                      </p:to>
                                    </p:set>
                                    <p:animEffect transition="in" filter="barn(inVertical)">
                                      <p:cBhvr>
                                        <p:cTn id="138" dur="500"/>
                                        <p:tgtEl>
                                          <p:spTgt spid="90"/>
                                        </p:tgtEl>
                                      </p:cBhvr>
                                    </p:animEffect>
                                  </p:childTnLst>
                                </p:cTn>
                              </p:par>
                            </p:childTnLst>
                          </p:cTn>
                        </p:par>
                        <p:par>
                          <p:cTn id="139" fill="hold">
                            <p:stCondLst>
                              <p:cond delay="500"/>
                            </p:stCondLst>
                            <p:childTnLst>
                              <p:par>
                                <p:cTn id="140" presetID="53" presetClass="entr" presetSubtype="16" fill="hold" nodeType="afterEffect">
                                  <p:stCondLst>
                                    <p:cond delay="0"/>
                                  </p:stCondLst>
                                  <p:childTnLst>
                                    <p:set>
                                      <p:cBhvr>
                                        <p:cTn id="141" dur="1" fill="hold">
                                          <p:stCondLst>
                                            <p:cond delay="0"/>
                                          </p:stCondLst>
                                        </p:cTn>
                                        <p:tgtEl>
                                          <p:spTgt spid="91"/>
                                        </p:tgtEl>
                                        <p:attrNameLst>
                                          <p:attrName>style.visibility</p:attrName>
                                        </p:attrNameLst>
                                      </p:cBhvr>
                                      <p:to>
                                        <p:strVal val="visible"/>
                                      </p:to>
                                    </p:set>
                                    <p:anim calcmode="lin" valueType="num">
                                      <p:cBhvr>
                                        <p:cTn id="142" dur="500" fill="hold"/>
                                        <p:tgtEl>
                                          <p:spTgt spid="91"/>
                                        </p:tgtEl>
                                        <p:attrNameLst>
                                          <p:attrName>ppt_w</p:attrName>
                                        </p:attrNameLst>
                                      </p:cBhvr>
                                      <p:tavLst>
                                        <p:tav tm="0">
                                          <p:val>
                                            <p:fltVal val="0"/>
                                          </p:val>
                                        </p:tav>
                                        <p:tav tm="100000">
                                          <p:val>
                                            <p:strVal val="#ppt_w"/>
                                          </p:val>
                                        </p:tav>
                                      </p:tavLst>
                                    </p:anim>
                                    <p:anim calcmode="lin" valueType="num">
                                      <p:cBhvr>
                                        <p:cTn id="143" dur="500" fill="hold"/>
                                        <p:tgtEl>
                                          <p:spTgt spid="91"/>
                                        </p:tgtEl>
                                        <p:attrNameLst>
                                          <p:attrName>ppt_h</p:attrName>
                                        </p:attrNameLst>
                                      </p:cBhvr>
                                      <p:tavLst>
                                        <p:tav tm="0">
                                          <p:val>
                                            <p:fltVal val="0"/>
                                          </p:val>
                                        </p:tav>
                                        <p:tav tm="100000">
                                          <p:val>
                                            <p:strVal val="#ppt_h"/>
                                          </p:val>
                                        </p:tav>
                                      </p:tavLst>
                                    </p:anim>
                                    <p:animEffect transition="in" filter="fade">
                                      <p:cBhvr>
                                        <p:cTn id="144" dur="500"/>
                                        <p:tgtEl>
                                          <p:spTgt spid="91"/>
                                        </p:tgtEl>
                                      </p:cBhvr>
                                    </p:animEffect>
                                  </p:childTnLst>
                                </p:cTn>
                              </p:par>
                            </p:childTnLst>
                          </p:cTn>
                        </p:par>
                      </p:childTnLst>
                    </p:cTn>
                  </p:par>
                  <p:par>
                    <p:cTn id="145" fill="hold">
                      <p:stCondLst>
                        <p:cond delay="indefinite"/>
                      </p:stCondLst>
                      <p:childTnLst>
                        <p:par>
                          <p:cTn id="146" fill="hold">
                            <p:stCondLst>
                              <p:cond delay="0"/>
                            </p:stCondLst>
                            <p:childTnLst>
                              <p:par>
                                <p:cTn id="147" presetID="2" presetClass="entr" presetSubtype="4" fill="hold" grpId="0" nodeType="clickEffect">
                                  <p:stCondLst>
                                    <p:cond delay="0"/>
                                  </p:stCondLst>
                                  <p:childTnLst>
                                    <p:set>
                                      <p:cBhvr>
                                        <p:cTn id="148" dur="1" fill="hold">
                                          <p:stCondLst>
                                            <p:cond delay="0"/>
                                          </p:stCondLst>
                                        </p:cTn>
                                        <p:tgtEl>
                                          <p:spTgt spid="94"/>
                                        </p:tgtEl>
                                        <p:attrNameLst>
                                          <p:attrName>style.visibility</p:attrName>
                                        </p:attrNameLst>
                                      </p:cBhvr>
                                      <p:to>
                                        <p:strVal val="visible"/>
                                      </p:to>
                                    </p:set>
                                    <p:anim calcmode="lin" valueType="num">
                                      <p:cBhvr additive="base">
                                        <p:cTn id="149" dur="500" fill="hold"/>
                                        <p:tgtEl>
                                          <p:spTgt spid="94"/>
                                        </p:tgtEl>
                                        <p:attrNameLst>
                                          <p:attrName>ppt_x</p:attrName>
                                        </p:attrNameLst>
                                      </p:cBhvr>
                                      <p:tavLst>
                                        <p:tav tm="0">
                                          <p:val>
                                            <p:strVal val="#ppt_x"/>
                                          </p:val>
                                        </p:tav>
                                        <p:tav tm="100000">
                                          <p:val>
                                            <p:strVal val="#ppt_x"/>
                                          </p:val>
                                        </p:tav>
                                      </p:tavLst>
                                    </p:anim>
                                    <p:anim calcmode="lin" valueType="num">
                                      <p:cBhvr additive="base">
                                        <p:cTn id="150"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9" grpId="0"/>
      <p:bldP spid="15" grpId="0"/>
      <p:bldP spid="63" grpId="0"/>
      <p:bldP spid="70" grpId="0"/>
      <p:bldP spid="74" grpId="0"/>
      <p:bldP spid="78" grpId="0"/>
      <p:bldP spid="86" grpId="0"/>
      <p:bldP spid="90" grpId="0"/>
      <p:bldP spid="94"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lum/>
          </a:blip>
          <a:srcRect/>
          <a:stretch>
            <a:fillRect t="-6000" b="-6000"/>
          </a:stretch>
        </a:blipFill>
        <a:effectLst/>
      </p:bgPr>
    </p:bg>
    <p:spTree>
      <p:nvGrpSpPr>
        <p:cNvPr id="1" name=""/>
        <p:cNvGrpSpPr/>
        <p:nvPr/>
      </p:nvGrpSpPr>
      <p:grpSpPr>
        <a:xfrm>
          <a:off x="0" y="0"/>
          <a:ext cx="0" cy="0"/>
          <a:chOff x="0" y="0"/>
          <a:chExt cx="0" cy="0"/>
        </a:xfrm>
      </p:grpSpPr>
      <p:sp>
        <p:nvSpPr>
          <p:cNvPr id="22" name="矩形 21"/>
          <p:cNvSpPr/>
          <p:nvPr/>
        </p:nvSpPr>
        <p:spPr>
          <a:xfrm>
            <a:off x="1795266" y="4115678"/>
            <a:ext cx="3198574" cy="1927125"/>
          </a:xfrm>
          <a:prstGeom prst="rect">
            <a:avLst/>
          </a:prstGeom>
          <a:blipFill>
            <a:blip r:embed="rId2" cstate="screen"/>
            <a:stretch>
              <a:fillRect/>
            </a:stretch>
          </a:blipFill>
          <a:ln w="28575">
            <a:solidFill>
              <a:srgbClr val="EAD0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rot="20419990">
            <a:off x="832767" y="2202919"/>
            <a:ext cx="3530679" cy="1816880"/>
          </a:xfrm>
          <a:prstGeom prst="rect">
            <a:avLst/>
          </a:prstGeom>
          <a:blipFill>
            <a:blip r:embed="rId3" cstate="screen"/>
            <a:stretch>
              <a:fillRect/>
            </a:stretch>
          </a:blipFill>
          <a:ln w="38100">
            <a:solidFill>
              <a:srgbClr val="EAD0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矩形 25"/>
          <p:cNvSpPr/>
          <p:nvPr/>
        </p:nvSpPr>
        <p:spPr>
          <a:xfrm>
            <a:off x="1045461" y="361754"/>
            <a:ext cx="2349092" cy="63235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3200" b="1" dirty="0">
                <a:gradFill flip="none" rotWithShape="1">
                  <a:gsLst>
                    <a:gs pos="0">
                      <a:srgbClr val="EAD074"/>
                    </a:gs>
                    <a:gs pos="100000">
                      <a:srgbClr val="B9863F"/>
                    </a:gs>
                  </a:gsLst>
                  <a:lin ang="2700000" scaled="1"/>
                  <a:tileRect/>
                </a:gradFill>
              </a:rPr>
              <a:t>活动风采</a:t>
            </a:r>
            <a:endParaRPr lang="zh-CN" altLang="en-US" sz="3200" b="1" dirty="0">
              <a:gradFill flip="none" rotWithShape="1">
                <a:gsLst>
                  <a:gs pos="0">
                    <a:srgbClr val="EAD074"/>
                  </a:gs>
                  <a:gs pos="100000">
                    <a:srgbClr val="B9863F"/>
                  </a:gs>
                </a:gsLst>
                <a:lin ang="2700000" scaled="1"/>
                <a:tileRect/>
              </a:gradFill>
            </a:endParaRPr>
          </a:p>
        </p:txBody>
      </p:sp>
      <p:pic>
        <p:nvPicPr>
          <p:cNvPr id="41" name="图片 40"/>
          <p:cNvPicPr>
            <a:picLocks noChangeAspect="1"/>
          </p:cNvPicPr>
          <p:nvPr/>
        </p:nvPicPr>
        <p:blipFill>
          <a:blip r:embed="rId4" cstate="screen"/>
          <a:stretch>
            <a:fillRect/>
          </a:stretch>
        </p:blipFill>
        <p:spPr>
          <a:xfrm>
            <a:off x="630012" y="379797"/>
            <a:ext cx="623119" cy="623442"/>
          </a:xfrm>
          <a:prstGeom prst="rect">
            <a:avLst/>
          </a:prstGeom>
        </p:spPr>
      </p:pic>
      <p:sp>
        <p:nvSpPr>
          <p:cNvPr id="42" name="文本框 41"/>
          <p:cNvSpPr txBox="1"/>
          <p:nvPr/>
        </p:nvSpPr>
        <p:spPr>
          <a:xfrm>
            <a:off x="639248" y="494099"/>
            <a:ext cx="613883" cy="338554"/>
          </a:xfrm>
          <a:prstGeom prst="rect">
            <a:avLst/>
          </a:prstGeom>
          <a:noFill/>
        </p:spPr>
        <p:txBody>
          <a:bodyPr wrap="square" rtlCol="0">
            <a:spAutoFit/>
          </a:bodyPr>
          <a:lstStyle/>
          <a:p>
            <a:r>
              <a:rPr lang="zh-CN" altLang="en-US" sz="1600" dirty="0">
                <a:gradFill flip="none" rotWithShape="1">
                  <a:gsLst>
                    <a:gs pos="0">
                      <a:srgbClr val="B6863B"/>
                    </a:gs>
                    <a:gs pos="50000">
                      <a:srgbClr val="DFC168"/>
                    </a:gs>
                    <a:gs pos="100000">
                      <a:schemeClr val="bg1">
                        <a:shade val="100000"/>
                        <a:satMod val="115000"/>
                      </a:schemeClr>
                    </a:gs>
                  </a:gsLst>
                  <a:path path="circle">
                    <a:fillToRect r="100000" b="100000"/>
                  </a:path>
                  <a:tileRect l="-100000" t="-100000"/>
                </a:gradFill>
                <a:latin typeface="李旭科书法" panose="02000603000000000000" pitchFamily="2" charset="-122"/>
                <a:ea typeface="李旭科书法" panose="02000603000000000000" pitchFamily="2" charset="-122"/>
              </a:rPr>
              <a:t>纳新</a:t>
            </a:r>
            <a:endParaRPr lang="zh-CN" altLang="en-US" sz="1600" dirty="0">
              <a:gradFill flip="none" rotWithShape="1">
                <a:gsLst>
                  <a:gs pos="0">
                    <a:srgbClr val="B6863B"/>
                  </a:gs>
                  <a:gs pos="50000">
                    <a:srgbClr val="DFC168"/>
                  </a:gs>
                  <a:gs pos="100000">
                    <a:schemeClr val="bg1">
                      <a:shade val="100000"/>
                      <a:satMod val="115000"/>
                    </a:schemeClr>
                  </a:gs>
                </a:gsLst>
                <a:path path="circle">
                  <a:fillToRect r="100000" b="100000"/>
                </a:path>
                <a:tileRect l="-100000" t="-100000"/>
              </a:gradFill>
              <a:latin typeface="李旭科书法" panose="02000603000000000000" pitchFamily="2" charset="-122"/>
              <a:ea typeface="李旭科书法" panose="02000603000000000000" pitchFamily="2" charset="-122"/>
            </a:endParaRPr>
          </a:p>
        </p:txBody>
      </p:sp>
      <p:pic>
        <p:nvPicPr>
          <p:cNvPr id="43" name="图片 42"/>
          <p:cNvPicPr>
            <a:picLocks noChangeAspect="1"/>
          </p:cNvPicPr>
          <p:nvPr/>
        </p:nvPicPr>
        <p:blipFill>
          <a:blip r:embed="rId5" cstate="screen"/>
          <a:stretch>
            <a:fillRect/>
          </a:stretch>
        </p:blipFill>
        <p:spPr>
          <a:xfrm rot="3698831">
            <a:off x="10500631" y="56024"/>
            <a:ext cx="1195561" cy="1214704"/>
          </a:xfrm>
          <a:prstGeom prst="rect">
            <a:avLst/>
          </a:prstGeom>
        </p:spPr>
      </p:pic>
      <p:pic>
        <p:nvPicPr>
          <p:cNvPr id="48" name="图片 47"/>
          <p:cNvPicPr>
            <a:picLocks noChangeAspect="1"/>
          </p:cNvPicPr>
          <p:nvPr/>
        </p:nvPicPr>
        <p:blipFill>
          <a:blip r:embed="rId6" cstate="screen"/>
          <a:stretch>
            <a:fillRect/>
          </a:stretch>
        </p:blipFill>
        <p:spPr>
          <a:xfrm rot="15298573">
            <a:off x="9843480" y="536173"/>
            <a:ext cx="693997" cy="705109"/>
          </a:xfrm>
          <a:prstGeom prst="rect">
            <a:avLst/>
          </a:prstGeom>
        </p:spPr>
      </p:pic>
      <p:sp>
        <p:nvSpPr>
          <p:cNvPr id="49" name="矩形 48"/>
          <p:cNvSpPr/>
          <p:nvPr/>
        </p:nvSpPr>
        <p:spPr>
          <a:xfrm>
            <a:off x="6896712" y="4115677"/>
            <a:ext cx="3198574" cy="1927125"/>
          </a:xfrm>
          <a:prstGeom prst="rect">
            <a:avLst/>
          </a:prstGeom>
          <a:blipFill>
            <a:blip r:embed="rId2" cstate="screen"/>
            <a:stretch>
              <a:fillRect/>
            </a:stretch>
          </a:blipFill>
          <a:ln w="28575">
            <a:solidFill>
              <a:srgbClr val="EAD0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rot="20419990">
            <a:off x="5934213" y="2202918"/>
            <a:ext cx="3530679" cy="1816880"/>
          </a:xfrm>
          <a:prstGeom prst="rect">
            <a:avLst/>
          </a:prstGeom>
          <a:blipFill>
            <a:blip r:embed="rId3" cstate="screen"/>
            <a:stretch>
              <a:fillRect/>
            </a:stretch>
          </a:blipFill>
          <a:ln w="38100">
            <a:solidFill>
              <a:srgbClr val="EAD0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1"/>
                                        </p:tgtEl>
                                        <p:attrNameLst>
                                          <p:attrName>style.visibility</p:attrName>
                                        </p:attrNameLst>
                                      </p:cBhvr>
                                      <p:to>
                                        <p:strVal val="visible"/>
                                      </p:to>
                                    </p:set>
                                    <p:anim calcmode="lin" valueType="num">
                                      <p:cBhvr additive="base">
                                        <p:cTn id="14" dur="500" fill="hold"/>
                                        <p:tgtEl>
                                          <p:spTgt spid="41"/>
                                        </p:tgtEl>
                                        <p:attrNameLst>
                                          <p:attrName>ppt_x</p:attrName>
                                        </p:attrNameLst>
                                      </p:cBhvr>
                                      <p:tavLst>
                                        <p:tav tm="0">
                                          <p:val>
                                            <p:strVal val="#ppt_x"/>
                                          </p:val>
                                        </p:tav>
                                        <p:tav tm="100000">
                                          <p:val>
                                            <p:strVal val="#ppt_x"/>
                                          </p:val>
                                        </p:tav>
                                      </p:tavLst>
                                    </p:anim>
                                    <p:anim calcmode="lin" valueType="num">
                                      <p:cBhvr additive="base">
                                        <p:cTn id="15" dur="500" fill="hold"/>
                                        <p:tgtEl>
                                          <p:spTgt spid="41"/>
                                        </p:tgtEl>
                                        <p:attrNameLst>
                                          <p:attrName>ppt_y</p:attrName>
                                        </p:attrNameLst>
                                      </p:cBhvr>
                                      <p:tavLst>
                                        <p:tav tm="0">
                                          <p:val>
                                            <p:strVal val="1+#ppt_h/2"/>
                                          </p:val>
                                        </p:tav>
                                        <p:tav tm="100000">
                                          <p:val>
                                            <p:strVal val="#ppt_y"/>
                                          </p:val>
                                        </p:tav>
                                      </p:tavLst>
                                    </p:anim>
                                  </p:childTnLst>
                                </p:cTn>
                              </p:par>
                              <p:par>
                                <p:cTn id="16" presetID="8" presetClass="emph" presetSubtype="0" fill="hold" nodeType="withEffect">
                                  <p:stCondLst>
                                    <p:cond delay="0"/>
                                  </p:stCondLst>
                                  <p:childTnLst>
                                    <p:animRot by="43200000">
                                      <p:cBhvr>
                                        <p:cTn id="17" dur="2000" fill="hold"/>
                                        <p:tgtEl>
                                          <p:spTgt spid="41"/>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1000"/>
                                        <p:tgtEl>
                                          <p:spTgt spid="43"/>
                                        </p:tgtEl>
                                      </p:cBhvr>
                                    </p:animEffect>
                                    <p:anim calcmode="lin" valueType="num">
                                      <p:cBhvr>
                                        <p:cTn id="23" dur="1000" fill="hold"/>
                                        <p:tgtEl>
                                          <p:spTgt spid="43"/>
                                        </p:tgtEl>
                                        <p:attrNameLst>
                                          <p:attrName>ppt_x</p:attrName>
                                        </p:attrNameLst>
                                      </p:cBhvr>
                                      <p:tavLst>
                                        <p:tav tm="0">
                                          <p:val>
                                            <p:strVal val="#ppt_x"/>
                                          </p:val>
                                        </p:tav>
                                        <p:tav tm="100000">
                                          <p:val>
                                            <p:strVal val="#ppt_x"/>
                                          </p:val>
                                        </p:tav>
                                      </p:tavLst>
                                    </p:anim>
                                    <p:anim calcmode="lin" valueType="num">
                                      <p:cBhvr>
                                        <p:cTn id="24" dur="1000" fill="hold"/>
                                        <p:tgtEl>
                                          <p:spTgt spid="43"/>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2" presetClass="emph" presetSubtype="0" fill="hold" nodeType="clickEffect">
                                  <p:stCondLst>
                                    <p:cond delay="0"/>
                                  </p:stCondLst>
                                  <p:childTnLst>
                                    <p:animRot by="120000">
                                      <p:cBhvr>
                                        <p:cTn id="33" dur="100" fill="hold">
                                          <p:stCondLst>
                                            <p:cond delay="0"/>
                                          </p:stCondLst>
                                        </p:cTn>
                                        <p:tgtEl>
                                          <p:spTgt spid="43"/>
                                        </p:tgtEl>
                                        <p:attrNameLst>
                                          <p:attrName>r</p:attrName>
                                        </p:attrNameLst>
                                      </p:cBhvr>
                                    </p:animRot>
                                    <p:animRot by="-240000">
                                      <p:cBhvr>
                                        <p:cTn id="34" dur="200" fill="hold">
                                          <p:stCondLst>
                                            <p:cond delay="200"/>
                                          </p:stCondLst>
                                        </p:cTn>
                                        <p:tgtEl>
                                          <p:spTgt spid="43"/>
                                        </p:tgtEl>
                                        <p:attrNameLst>
                                          <p:attrName>r</p:attrName>
                                        </p:attrNameLst>
                                      </p:cBhvr>
                                    </p:animRot>
                                    <p:animRot by="240000">
                                      <p:cBhvr>
                                        <p:cTn id="35" dur="200" fill="hold">
                                          <p:stCondLst>
                                            <p:cond delay="400"/>
                                          </p:stCondLst>
                                        </p:cTn>
                                        <p:tgtEl>
                                          <p:spTgt spid="43"/>
                                        </p:tgtEl>
                                        <p:attrNameLst>
                                          <p:attrName>r</p:attrName>
                                        </p:attrNameLst>
                                      </p:cBhvr>
                                    </p:animRot>
                                    <p:animRot by="-240000">
                                      <p:cBhvr>
                                        <p:cTn id="36" dur="200" fill="hold">
                                          <p:stCondLst>
                                            <p:cond delay="600"/>
                                          </p:stCondLst>
                                        </p:cTn>
                                        <p:tgtEl>
                                          <p:spTgt spid="43"/>
                                        </p:tgtEl>
                                        <p:attrNameLst>
                                          <p:attrName>r</p:attrName>
                                        </p:attrNameLst>
                                      </p:cBhvr>
                                    </p:animRot>
                                    <p:animRot by="120000">
                                      <p:cBhvr>
                                        <p:cTn id="37" dur="200" fill="hold">
                                          <p:stCondLst>
                                            <p:cond delay="800"/>
                                          </p:stCondLst>
                                        </p:cTn>
                                        <p:tgtEl>
                                          <p:spTgt spid="43"/>
                                        </p:tgtEl>
                                        <p:attrNameLst>
                                          <p:attrName>r</p:attrName>
                                        </p:attrNameLst>
                                      </p:cBhvr>
                                    </p:animRot>
                                  </p:childTnLst>
                                </p:cTn>
                              </p:par>
                              <p:par>
                                <p:cTn id="38" presetID="32" presetClass="emph" presetSubtype="0" fill="hold" nodeType="withEffect">
                                  <p:stCondLst>
                                    <p:cond delay="0"/>
                                  </p:stCondLst>
                                  <p:childTnLst>
                                    <p:animRot by="120000">
                                      <p:cBhvr>
                                        <p:cTn id="39" dur="100" fill="hold">
                                          <p:stCondLst>
                                            <p:cond delay="0"/>
                                          </p:stCondLst>
                                        </p:cTn>
                                        <p:tgtEl>
                                          <p:spTgt spid="48"/>
                                        </p:tgtEl>
                                        <p:attrNameLst>
                                          <p:attrName>r</p:attrName>
                                        </p:attrNameLst>
                                      </p:cBhvr>
                                    </p:animRot>
                                    <p:animRot by="-240000">
                                      <p:cBhvr>
                                        <p:cTn id="40" dur="200" fill="hold">
                                          <p:stCondLst>
                                            <p:cond delay="200"/>
                                          </p:stCondLst>
                                        </p:cTn>
                                        <p:tgtEl>
                                          <p:spTgt spid="48"/>
                                        </p:tgtEl>
                                        <p:attrNameLst>
                                          <p:attrName>r</p:attrName>
                                        </p:attrNameLst>
                                      </p:cBhvr>
                                    </p:animRot>
                                    <p:animRot by="240000">
                                      <p:cBhvr>
                                        <p:cTn id="41" dur="200" fill="hold">
                                          <p:stCondLst>
                                            <p:cond delay="400"/>
                                          </p:stCondLst>
                                        </p:cTn>
                                        <p:tgtEl>
                                          <p:spTgt spid="48"/>
                                        </p:tgtEl>
                                        <p:attrNameLst>
                                          <p:attrName>r</p:attrName>
                                        </p:attrNameLst>
                                      </p:cBhvr>
                                    </p:animRot>
                                    <p:animRot by="-240000">
                                      <p:cBhvr>
                                        <p:cTn id="42" dur="200" fill="hold">
                                          <p:stCondLst>
                                            <p:cond delay="600"/>
                                          </p:stCondLst>
                                        </p:cTn>
                                        <p:tgtEl>
                                          <p:spTgt spid="48"/>
                                        </p:tgtEl>
                                        <p:attrNameLst>
                                          <p:attrName>r</p:attrName>
                                        </p:attrNameLst>
                                      </p:cBhvr>
                                    </p:animRot>
                                    <p:animRot by="120000">
                                      <p:cBhvr>
                                        <p:cTn id="43" dur="200" fill="hold">
                                          <p:stCondLst>
                                            <p:cond delay="800"/>
                                          </p:stCondLst>
                                        </p:cTn>
                                        <p:tgtEl>
                                          <p:spTgt spid="48"/>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2"/>
                                        </p:tgtEl>
                                        <p:attrNameLst>
                                          <p:attrName>style.visibility</p:attrName>
                                        </p:attrNameLst>
                                      </p:cBhvr>
                                      <p:to>
                                        <p:strVal val="visible"/>
                                      </p:to>
                                    </p:set>
                                    <p:anim calcmode="lin" valueType="num">
                                      <p:cBhvr additive="base">
                                        <p:cTn id="48" dur="500" fill="hold"/>
                                        <p:tgtEl>
                                          <p:spTgt spid="42"/>
                                        </p:tgtEl>
                                        <p:attrNameLst>
                                          <p:attrName>ppt_x</p:attrName>
                                        </p:attrNameLst>
                                      </p:cBhvr>
                                      <p:tavLst>
                                        <p:tav tm="0">
                                          <p:val>
                                            <p:strVal val="#ppt_x"/>
                                          </p:val>
                                        </p:tav>
                                        <p:tav tm="100000">
                                          <p:val>
                                            <p:strVal val="#ppt_x"/>
                                          </p:val>
                                        </p:tav>
                                      </p:tavLst>
                                    </p:anim>
                                    <p:anim calcmode="lin" valueType="num">
                                      <p:cBhvr additive="base">
                                        <p:cTn id="49"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lum/>
          </a:blip>
          <a:srcRect/>
          <a:stretch>
            <a:fillRect t="-6000" b="-6000"/>
          </a:stretch>
        </a:blipFill>
        <a:effectLst/>
      </p:bgPr>
    </p:bg>
    <p:spTree>
      <p:nvGrpSpPr>
        <p:cNvPr id="1" name=""/>
        <p:cNvGrpSpPr/>
        <p:nvPr/>
      </p:nvGrpSpPr>
      <p:grpSpPr>
        <a:xfrm>
          <a:off x="0" y="0"/>
          <a:ext cx="0" cy="0"/>
          <a:chOff x="0" y="0"/>
          <a:chExt cx="0" cy="0"/>
        </a:xfrm>
      </p:grpSpPr>
      <p:cxnSp>
        <p:nvCxnSpPr>
          <p:cNvPr id="33" name="直接连接符 32"/>
          <p:cNvCxnSpPr/>
          <p:nvPr/>
        </p:nvCxnSpPr>
        <p:spPr>
          <a:xfrm>
            <a:off x="0" y="1246682"/>
            <a:ext cx="12192000" cy="0"/>
          </a:xfrm>
          <a:prstGeom prst="line">
            <a:avLst/>
          </a:prstGeom>
          <a:ln w="15875">
            <a:gradFill flip="none" rotWithShape="1">
              <a:gsLst>
                <a:gs pos="0">
                  <a:srgbClr val="EAD074"/>
                </a:gs>
                <a:gs pos="40000">
                  <a:srgbClr val="9D611F"/>
                </a:gs>
                <a:gs pos="73000">
                  <a:srgbClr val="EAD074"/>
                </a:gs>
                <a:gs pos="100000">
                  <a:srgbClr val="B9863F"/>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4" name="矩形 33"/>
          <p:cNvSpPr/>
          <p:nvPr/>
        </p:nvSpPr>
        <p:spPr>
          <a:xfrm>
            <a:off x="1045461" y="361754"/>
            <a:ext cx="2349092" cy="63235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3200" b="1" dirty="0">
                <a:gradFill flip="none" rotWithShape="1">
                  <a:gsLst>
                    <a:gs pos="0">
                      <a:srgbClr val="EAD074"/>
                    </a:gs>
                    <a:gs pos="100000">
                      <a:srgbClr val="B9863F"/>
                    </a:gs>
                  </a:gsLst>
                  <a:lin ang="2700000" scaled="1"/>
                  <a:tileRect/>
                </a:gradFill>
              </a:rPr>
              <a:t>活动风采</a:t>
            </a:r>
            <a:endParaRPr lang="zh-CN" altLang="en-US" sz="3200" b="1" dirty="0">
              <a:gradFill flip="none" rotWithShape="1">
                <a:gsLst>
                  <a:gs pos="0">
                    <a:srgbClr val="EAD074"/>
                  </a:gs>
                  <a:gs pos="100000">
                    <a:srgbClr val="B9863F"/>
                  </a:gs>
                </a:gsLst>
                <a:lin ang="2700000" scaled="1"/>
                <a:tileRect/>
              </a:gradFill>
            </a:endParaRPr>
          </a:p>
        </p:txBody>
      </p:sp>
      <p:pic>
        <p:nvPicPr>
          <p:cNvPr id="35" name="图片 34"/>
          <p:cNvPicPr>
            <a:picLocks noChangeAspect="1"/>
          </p:cNvPicPr>
          <p:nvPr/>
        </p:nvPicPr>
        <p:blipFill>
          <a:blip r:embed="rId2" cstate="screen"/>
          <a:stretch>
            <a:fillRect/>
          </a:stretch>
        </p:blipFill>
        <p:spPr>
          <a:xfrm>
            <a:off x="630012" y="379797"/>
            <a:ext cx="623119" cy="623442"/>
          </a:xfrm>
          <a:prstGeom prst="rect">
            <a:avLst/>
          </a:prstGeom>
        </p:spPr>
      </p:pic>
      <p:sp>
        <p:nvSpPr>
          <p:cNvPr id="59" name="文本框 58"/>
          <p:cNvSpPr txBox="1"/>
          <p:nvPr/>
        </p:nvSpPr>
        <p:spPr>
          <a:xfrm>
            <a:off x="639248" y="494099"/>
            <a:ext cx="613883" cy="338554"/>
          </a:xfrm>
          <a:prstGeom prst="rect">
            <a:avLst/>
          </a:prstGeom>
          <a:noFill/>
        </p:spPr>
        <p:txBody>
          <a:bodyPr wrap="square" rtlCol="0">
            <a:spAutoFit/>
          </a:bodyPr>
          <a:lstStyle/>
          <a:p>
            <a:r>
              <a:rPr lang="zh-CN" altLang="en-US" sz="1600" dirty="0">
                <a:gradFill flip="none" rotWithShape="1">
                  <a:gsLst>
                    <a:gs pos="0">
                      <a:srgbClr val="B6863B"/>
                    </a:gs>
                    <a:gs pos="50000">
                      <a:srgbClr val="DFC168"/>
                    </a:gs>
                    <a:gs pos="100000">
                      <a:schemeClr val="bg1">
                        <a:shade val="100000"/>
                        <a:satMod val="115000"/>
                      </a:schemeClr>
                    </a:gs>
                  </a:gsLst>
                  <a:path path="circle">
                    <a:fillToRect r="100000" b="100000"/>
                  </a:path>
                  <a:tileRect l="-100000" t="-100000"/>
                </a:gradFill>
                <a:latin typeface="李旭科书法" panose="02000603000000000000" pitchFamily="2" charset="-122"/>
                <a:ea typeface="李旭科书法" panose="02000603000000000000" pitchFamily="2" charset="-122"/>
              </a:rPr>
              <a:t>纳新</a:t>
            </a:r>
            <a:endParaRPr lang="zh-CN" altLang="en-US" sz="1600" dirty="0">
              <a:gradFill flip="none" rotWithShape="1">
                <a:gsLst>
                  <a:gs pos="0">
                    <a:srgbClr val="B6863B"/>
                  </a:gs>
                  <a:gs pos="50000">
                    <a:srgbClr val="DFC168"/>
                  </a:gs>
                  <a:gs pos="100000">
                    <a:schemeClr val="bg1">
                      <a:shade val="100000"/>
                      <a:satMod val="115000"/>
                    </a:schemeClr>
                  </a:gs>
                </a:gsLst>
                <a:path path="circle">
                  <a:fillToRect r="100000" b="100000"/>
                </a:path>
                <a:tileRect l="-100000" t="-100000"/>
              </a:gradFill>
              <a:latin typeface="李旭科书法" panose="02000603000000000000" pitchFamily="2" charset="-122"/>
              <a:ea typeface="李旭科书法" panose="02000603000000000000" pitchFamily="2" charset="-122"/>
            </a:endParaRPr>
          </a:p>
        </p:txBody>
      </p:sp>
      <p:pic>
        <p:nvPicPr>
          <p:cNvPr id="60" name="图片 59"/>
          <p:cNvPicPr>
            <a:picLocks noChangeAspect="1"/>
          </p:cNvPicPr>
          <p:nvPr/>
        </p:nvPicPr>
        <p:blipFill>
          <a:blip r:embed="rId3" cstate="screen"/>
          <a:stretch>
            <a:fillRect/>
          </a:stretch>
        </p:blipFill>
        <p:spPr>
          <a:xfrm rot="3698831">
            <a:off x="10500631" y="56024"/>
            <a:ext cx="1195561" cy="1214704"/>
          </a:xfrm>
          <a:prstGeom prst="rect">
            <a:avLst/>
          </a:prstGeom>
        </p:spPr>
      </p:pic>
      <p:pic>
        <p:nvPicPr>
          <p:cNvPr id="61" name="图片 60"/>
          <p:cNvPicPr>
            <a:picLocks noChangeAspect="1"/>
          </p:cNvPicPr>
          <p:nvPr/>
        </p:nvPicPr>
        <p:blipFill>
          <a:blip r:embed="rId4" cstate="screen"/>
          <a:stretch>
            <a:fillRect/>
          </a:stretch>
        </p:blipFill>
        <p:spPr>
          <a:xfrm rot="15298573">
            <a:off x="9843480" y="536173"/>
            <a:ext cx="693997" cy="705109"/>
          </a:xfrm>
          <a:prstGeom prst="rect">
            <a:avLst/>
          </a:prstGeom>
        </p:spPr>
      </p:pic>
      <p:sp>
        <p:nvSpPr>
          <p:cNvPr id="62" name="矩形 61"/>
          <p:cNvSpPr/>
          <p:nvPr/>
        </p:nvSpPr>
        <p:spPr>
          <a:xfrm>
            <a:off x="1081044" y="4413306"/>
            <a:ext cx="9829126" cy="20162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63" name="Picture 2" descr="C:\Users\acer\Desktop\奖杯1.png"/>
          <p:cNvPicPr>
            <a:picLocks noChangeAspect="1" noChangeArrowheads="1"/>
          </p:cNvPicPr>
          <p:nvPr/>
        </p:nvPicPr>
        <p:blipFill rotWithShape="1">
          <a:blip r:embed="rId5" cstate="screen"/>
          <a:srcRect/>
          <a:stretch>
            <a:fillRect/>
          </a:stretch>
        </p:blipFill>
        <p:spPr bwMode="auto">
          <a:xfrm>
            <a:off x="-468969" y="1457659"/>
            <a:ext cx="3803282" cy="5412443"/>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3" descr="C:\Users\acer\Desktop\奖杯2.png"/>
          <p:cNvPicPr>
            <a:picLocks noChangeAspect="1" noChangeArrowheads="1"/>
          </p:cNvPicPr>
          <p:nvPr/>
        </p:nvPicPr>
        <p:blipFill>
          <a:blip r:embed="rId6" cstate="screen"/>
          <a:srcRect/>
          <a:stretch>
            <a:fillRect/>
          </a:stretch>
        </p:blipFill>
        <p:spPr bwMode="auto">
          <a:xfrm>
            <a:off x="9794880" y="3394552"/>
            <a:ext cx="2390077" cy="3583623"/>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2" descr="C:\Users\acer\Desktop\08bOOOPICfb_1024.jpg"/>
          <p:cNvPicPr>
            <a:picLocks noChangeAspect="1" noChangeArrowheads="1"/>
          </p:cNvPicPr>
          <p:nvPr/>
        </p:nvPicPr>
        <p:blipFill>
          <a:blip r:embed="rId7" cstate="print"/>
          <a:srcRect/>
          <a:stretch>
            <a:fillRect/>
          </a:stretch>
        </p:blipFill>
        <p:spPr bwMode="auto">
          <a:xfrm>
            <a:off x="3599590" y="2440160"/>
            <a:ext cx="2376127" cy="1621984"/>
          </a:xfrm>
          <a:prstGeom prst="rect">
            <a:avLst/>
          </a:prstGeom>
          <a:ln w="190500" cap="sq">
            <a:solidFill>
              <a:srgbClr val="B9863F"/>
            </a:solidFill>
            <a:prstDash val="solid"/>
            <a:miter lim="800000"/>
            <a:headEnd/>
            <a:tailEnd/>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66" name="Picture 3" descr="C:\Users\acer\Desktop\58R58PIC7af.jpg"/>
          <p:cNvPicPr>
            <a:picLocks noChangeAspect="1" noChangeArrowheads="1"/>
          </p:cNvPicPr>
          <p:nvPr/>
        </p:nvPicPr>
        <p:blipFill>
          <a:blip r:embed="rId8" cstate="print"/>
          <a:srcRect/>
          <a:stretch>
            <a:fillRect/>
          </a:stretch>
        </p:blipFill>
        <p:spPr bwMode="auto">
          <a:xfrm>
            <a:off x="7111676" y="2396243"/>
            <a:ext cx="2451206" cy="1636651"/>
          </a:xfrm>
          <a:prstGeom prst="rect">
            <a:avLst/>
          </a:prstGeom>
          <a:ln w="190500" cap="sq">
            <a:solidFill>
              <a:srgbClr val="B9863F"/>
            </a:solidFill>
            <a:prstDash val="solid"/>
            <a:miter lim="800000"/>
            <a:headEnd/>
            <a:tailEnd/>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67" name="Picture 4" descr="C:\Users\acer\Desktop\30bOOOPICf5_1024.jpg"/>
          <p:cNvPicPr>
            <a:picLocks noChangeAspect="1" noChangeArrowheads="1"/>
          </p:cNvPicPr>
          <p:nvPr/>
        </p:nvPicPr>
        <p:blipFill>
          <a:blip r:embed="rId9" cstate="print"/>
          <a:srcRect/>
          <a:stretch>
            <a:fillRect/>
          </a:stretch>
        </p:blipFill>
        <p:spPr bwMode="auto">
          <a:xfrm>
            <a:off x="5191943" y="1829065"/>
            <a:ext cx="2649350" cy="1863034"/>
          </a:xfrm>
          <a:prstGeom prst="rect">
            <a:avLst/>
          </a:prstGeom>
          <a:ln w="190500" cap="sq">
            <a:solidFill>
              <a:srgbClr val="B9863F"/>
            </a:solidFill>
            <a:prstDash val="solid"/>
            <a:miter lim="800000"/>
            <a:headEnd/>
            <a:tailEnd/>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68" name="Oval 159"/>
          <p:cNvSpPr>
            <a:spLocks noChangeAspect="1" noChangeArrowheads="1"/>
          </p:cNvSpPr>
          <p:nvPr/>
        </p:nvSpPr>
        <p:spPr bwMode="auto">
          <a:xfrm>
            <a:off x="3438888" y="4814151"/>
            <a:ext cx="160973" cy="160973"/>
          </a:xfrm>
          <a:prstGeom prst="ellipse">
            <a:avLst/>
          </a:prstGeom>
          <a:noFill/>
          <a:ln w="15875">
            <a:solidFill>
              <a:srgbClr val="EAD074"/>
            </a:solidFill>
          </a:ln>
        </p:spPr>
        <p:txBody>
          <a:bodyPr vert="horz" wrap="square" lIns="91440" tIns="45720" rIns="91440" bIns="45720" numCol="1" anchor="t" anchorCtr="0" compatLnSpc="1"/>
          <a:lstStyle/>
          <a:p>
            <a:pPr defTabSz="914400"/>
            <a:endParaRPr lang="zh-CN" altLang="en-US" sz="2000">
              <a:solidFill>
                <a:srgbClr val="EAD074"/>
              </a:solidFill>
              <a:latin typeface="时尚中黑简体" pitchFamily="2" charset="-122"/>
              <a:ea typeface="时尚中黑简体" pitchFamily="2" charset="-122"/>
            </a:endParaRPr>
          </a:p>
        </p:txBody>
      </p:sp>
      <p:sp>
        <p:nvSpPr>
          <p:cNvPr id="69" name="Oval 161"/>
          <p:cNvSpPr>
            <a:spLocks noChangeAspect="1" noChangeArrowheads="1"/>
          </p:cNvSpPr>
          <p:nvPr/>
        </p:nvSpPr>
        <p:spPr bwMode="auto">
          <a:xfrm>
            <a:off x="3437936" y="5124685"/>
            <a:ext cx="161925" cy="160973"/>
          </a:xfrm>
          <a:prstGeom prst="ellipse">
            <a:avLst/>
          </a:prstGeom>
          <a:noFill/>
          <a:ln w="15875">
            <a:solidFill>
              <a:srgbClr val="EAD074"/>
            </a:solidFill>
            <a:round/>
          </a:ln>
        </p:spPr>
        <p:txBody>
          <a:bodyPr vert="horz" wrap="square" lIns="91440" tIns="45720" rIns="91440" bIns="45720" numCol="1" anchor="t" anchorCtr="0" compatLnSpc="1"/>
          <a:lstStyle/>
          <a:p>
            <a:pPr defTabSz="914400"/>
            <a:endParaRPr lang="zh-CN" altLang="en-US" sz="2000">
              <a:solidFill>
                <a:srgbClr val="EAD074"/>
              </a:solidFill>
              <a:latin typeface="时尚中黑简体" pitchFamily="2" charset="-122"/>
              <a:ea typeface="时尚中黑简体" pitchFamily="2" charset="-122"/>
            </a:endParaRPr>
          </a:p>
        </p:txBody>
      </p:sp>
      <p:sp>
        <p:nvSpPr>
          <p:cNvPr id="70" name="文本框 102"/>
          <p:cNvSpPr txBox="1"/>
          <p:nvPr/>
        </p:nvSpPr>
        <p:spPr>
          <a:xfrm>
            <a:off x="3706840" y="4709222"/>
            <a:ext cx="1960880" cy="398780"/>
          </a:xfrm>
          <a:prstGeom prst="rect">
            <a:avLst/>
          </a:prstGeom>
          <a:noFill/>
        </p:spPr>
        <p:txBody>
          <a:bodyPr wrap="none" rtlCol="0">
            <a:spAutoFit/>
          </a:bodyPr>
          <a:lstStyle/>
          <a:p>
            <a:pPr defTabSz="914400"/>
            <a:r>
              <a:rPr lang="zh-CN" sz="2000" dirty="0">
                <a:solidFill>
                  <a:srgbClr val="EAD074"/>
                </a:solidFill>
                <a:latin typeface="时尚中黑简体" pitchFamily="2" charset="-122"/>
                <a:ea typeface="时尚中黑简体" pitchFamily="2" charset="-122"/>
                <a:cs typeface="Arial Unicode MS" panose="020B0604020202020204" pitchFamily="34" charset="-122"/>
              </a:rPr>
              <a:t>请在此添加内容</a:t>
            </a:r>
            <a:endParaRPr lang="zh-CN" sz="2000" dirty="0">
              <a:solidFill>
                <a:srgbClr val="EAD074"/>
              </a:solidFill>
              <a:latin typeface="时尚中黑简体" pitchFamily="2" charset="-122"/>
              <a:ea typeface="时尚中黑简体" pitchFamily="2" charset="-122"/>
              <a:cs typeface="Arial Unicode MS" panose="020B0604020202020204" pitchFamily="34" charset="-122"/>
            </a:endParaRPr>
          </a:p>
        </p:txBody>
      </p:sp>
      <p:sp>
        <p:nvSpPr>
          <p:cNvPr id="71" name="文本框 102"/>
          <p:cNvSpPr txBox="1"/>
          <p:nvPr/>
        </p:nvSpPr>
        <p:spPr>
          <a:xfrm>
            <a:off x="3706840" y="5014019"/>
            <a:ext cx="1960880" cy="706755"/>
          </a:xfrm>
          <a:prstGeom prst="rect">
            <a:avLst/>
          </a:prstGeom>
          <a:noFill/>
        </p:spPr>
        <p:txBody>
          <a:bodyPr wrap="none" rtlCol="0">
            <a:spAutoFit/>
          </a:bodyPr>
          <a:lstStyle/>
          <a:p>
            <a:pPr algn="l" defTabSz="914400"/>
            <a:r>
              <a:rPr lang="zh-CN" sz="2000" dirty="0">
                <a:solidFill>
                  <a:srgbClr val="EAD074"/>
                </a:solidFill>
                <a:latin typeface="时尚中黑简体" pitchFamily="2" charset="-122"/>
                <a:ea typeface="时尚中黑简体" pitchFamily="2" charset="-122"/>
                <a:cs typeface="Arial Unicode MS" panose="020B0604020202020204" pitchFamily="34" charset="-122"/>
                <a:sym typeface="+mn-ea"/>
              </a:rPr>
              <a:t>请在此添加内容</a:t>
            </a:r>
            <a:endParaRPr lang="zh-CN" sz="2000" dirty="0">
              <a:solidFill>
                <a:srgbClr val="EAD074"/>
              </a:solidFill>
              <a:latin typeface="时尚中黑简体" pitchFamily="2" charset="-122"/>
              <a:ea typeface="时尚中黑简体" pitchFamily="2" charset="-122"/>
              <a:cs typeface="Arial Unicode MS" panose="020B0604020202020204" pitchFamily="34" charset="-122"/>
            </a:endParaRPr>
          </a:p>
          <a:p>
            <a:pPr defTabSz="914400"/>
            <a:endParaRPr lang="en-US" altLang="zh-CN" sz="2000" dirty="0">
              <a:solidFill>
                <a:srgbClr val="EAD074"/>
              </a:solidFill>
              <a:latin typeface="时尚中黑简体" pitchFamily="2" charset="-122"/>
              <a:ea typeface="时尚中黑简体" pitchFamily="2" charset="-122"/>
              <a:cs typeface="Arial Unicode MS" panose="020B0604020202020204" pitchFamily="34" charset="-122"/>
            </a:endParaRPr>
          </a:p>
        </p:txBody>
      </p:sp>
      <p:sp>
        <p:nvSpPr>
          <p:cNvPr id="72" name="Oval 159"/>
          <p:cNvSpPr>
            <a:spLocks noChangeAspect="1" noChangeArrowheads="1"/>
          </p:cNvSpPr>
          <p:nvPr/>
        </p:nvSpPr>
        <p:spPr bwMode="auto">
          <a:xfrm>
            <a:off x="3438888" y="5449141"/>
            <a:ext cx="160973" cy="160973"/>
          </a:xfrm>
          <a:prstGeom prst="ellipse">
            <a:avLst/>
          </a:prstGeom>
          <a:noFill/>
          <a:ln w="15875">
            <a:solidFill>
              <a:srgbClr val="EAD074"/>
            </a:solidFill>
          </a:ln>
        </p:spPr>
        <p:txBody>
          <a:bodyPr vert="horz" wrap="square" lIns="91440" tIns="45720" rIns="91440" bIns="45720" numCol="1" anchor="t" anchorCtr="0" compatLnSpc="1"/>
          <a:lstStyle/>
          <a:p>
            <a:pPr defTabSz="914400"/>
            <a:endParaRPr lang="zh-CN" altLang="en-US" sz="2000">
              <a:solidFill>
                <a:srgbClr val="EAD074"/>
              </a:solidFill>
              <a:latin typeface="时尚中黑简体" pitchFamily="2" charset="-122"/>
              <a:ea typeface="时尚中黑简体" pitchFamily="2" charset="-122"/>
            </a:endParaRPr>
          </a:p>
        </p:txBody>
      </p:sp>
      <p:sp>
        <p:nvSpPr>
          <p:cNvPr id="73" name="Oval 161"/>
          <p:cNvSpPr>
            <a:spLocks noChangeAspect="1" noChangeArrowheads="1"/>
          </p:cNvSpPr>
          <p:nvPr/>
        </p:nvSpPr>
        <p:spPr bwMode="auto">
          <a:xfrm>
            <a:off x="3437936" y="5759675"/>
            <a:ext cx="161925" cy="160973"/>
          </a:xfrm>
          <a:prstGeom prst="ellipse">
            <a:avLst/>
          </a:prstGeom>
          <a:noFill/>
          <a:ln w="15875">
            <a:solidFill>
              <a:srgbClr val="EAD074"/>
            </a:solidFill>
            <a:round/>
          </a:ln>
        </p:spPr>
        <p:txBody>
          <a:bodyPr vert="horz" wrap="square" lIns="91440" tIns="45720" rIns="91440" bIns="45720" numCol="1" anchor="t" anchorCtr="0" compatLnSpc="1"/>
          <a:lstStyle/>
          <a:p>
            <a:pPr defTabSz="914400"/>
            <a:endParaRPr lang="zh-CN" altLang="en-US" sz="2000">
              <a:solidFill>
                <a:srgbClr val="EAD074"/>
              </a:solidFill>
              <a:latin typeface="时尚中黑简体" pitchFamily="2" charset="-122"/>
              <a:ea typeface="时尚中黑简体" pitchFamily="2" charset="-122"/>
            </a:endParaRPr>
          </a:p>
        </p:txBody>
      </p:sp>
      <p:sp>
        <p:nvSpPr>
          <p:cNvPr id="74" name="文本框 102"/>
          <p:cNvSpPr txBox="1"/>
          <p:nvPr/>
        </p:nvSpPr>
        <p:spPr>
          <a:xfrm>
            <a:off x="3706840" y="5344212"/>
            <a:ext cx="1960880" cy="706755"/>
          </a:xfrm>
          <a:prstGeom prst="rect">
            <a:avLst/>
          </a:prstGeom>
          <a:noFill/>
        </p:spPr>
        <p:txBody>
          <a:bodyPr wrap="none" rtlCol="0">
            <a:spAutoFit/>
          </a:bodyPr>
          <a:lstStyle/>
          <a:p>
            <a:pPr algn="l" defTabSz="914400"/>
            <a:r>
              <a:rPr lang="zh-CN" sz="2000" dirty="0">
                <a:solidFill>
                  <a:srgbClr val="EAD074"/>
                </a:solidFill>
                <a:latin typeface="时尚中黑简体" pitchFamily="2" charset="-122"/>
                <a:ea typeface="时尚中黑简体" pitchFamily="2" charset="-122"/>
                <a:cs typeface="Arial Unicode MS" panose="020B0604020202020204" pitchFamily="34" charset="-122"/>
                <a:sym typeface="+mn-ea"/>
              </a:rPr>
              <a:t>请在此添加内容</a:t>
            </a:r>
            <a:endParaRPr lang="zh-CN" sz="2000" dirty="0">
              <a:solidFill>
                <a:srgbClr val="EAD074"/>
              </a:solidFill>
              <a:latin typeface="时尚中黑简体" pitchFamily="2" charset="-122"/>
              <a:ea typeface="时尚中黑简体" pitchFamily="2" charset="-122"/>
              <a:cs typeface="Arial Unicode MS" panose="020B0604020202020204" pitchFamily="34" charset="-122"/>
            </a:endParaRPr>
          </a:p>
          <a:p>
            <a:pPr defTabSz="914400"/>
            <a:endParaRPr lang="zh-CN" altLang="en-US" sz="2000" dirty="0">
              <a:solidFill>
                <a:srgbClr val="EAD074"/>
              </a:solidFill>
              <a:latin typeface="时尚中黑简体" pitchFamily="2" charset="-122"/>
              <a:ea typeface="时尚中黑简体" pitchFamily="2" charset="-122"/>
              <a:cs typeface="Arial Unicode MS" panose="020B0604020202020204" pitchFamily="34" charset="-122"/>
            </a:endParaRPr>
          </a:p>
        </p:txBody>
      </p:sp>
      <p:sp>
        <p:nvSpPr>
          <p:cNvPr id="75" name="文本框 102"/>
          <p:cNvSpPr txBox="1"/>
          <p:nvPr/>
        </p:nvSpPr>
        <p:spPr>
          <a:xfrm>
            <a:off x="3706840" y="5649009"/>
            <a:ext cx="1960880" cy="706755"/>
          </a:xfrm>
          <a:prstGeom prst="rect">
            <a:avLst/>
          </a:prstGeom>
          <a:noFill/>
        </p:spPr>
        <p:txBody>
          <a:bodyPr wrap="none" rtlCol="0">
            <a:spAutoFit/>
          </a:bodyPr>
          <a:lstStyle/>
          <a:p>
            <a:pPr algn="l" defTabSz="914400"/>
            <a:r>
              <a:rPr lang="zh-CN" sz="2000" dirty="0">
                <a:solidFill>
                  <a:srgbClr val="EAD074"/>
                </a:solidFill>
                <a:latin typeface="时尚中黑简体" pitchFamily="2" charset="-122"/>
                <a:ea typeface="时尚中黑简体" pitchFamily="2" charset="-122"/>
                <a:cs typeface="Arial Unicode MS" panose="020B0604020202020204" pitchFamily="34" charset="-122"/>
                <a:sym typeface="+mn-ea"/>
              </a:rPr>
              <a:t>请在此添加内容</a:t>
            </a:r>
            <a:endParaRPr lang="zh-CN" sz="2000" dirty="0">
              <a:solidFill>
                <a:srgbClr val="EAD074"/>
              </a:solidFill>
              <a:latin typeface="时尚中黑简体" pitchFamily="2" charset="-122"/>
              <a:ea typeface="时尚中黑简体" pitchFamily="2" charset="-122"/>
              <a:cs typeface="Arial Unicode MS" panose="020B0604020202020204" pitchFamily="34" charset="-122"/>
            </a:endParaRPr>
          </a:p>
          <a:p>
            <a:pPr defTabSz="914400"/>
            <a:endParaRPr lang="en-US" altLang="zh-CN" sz="2000" dirty="0">
              <a:solidFill>
                <a:srgbClr val="EAD074"/>
              </a:solidFill>
              <a:latin typeface="时尚中黑简体" pitchFamily="2" charset="-122"/>
              <a:ea typeface="时尚中黑简体" pitchFamily="2" charset="-122"/>
              <a:cs typeface="Arial Unicode MS" panose="020B0604020202020204" pitchFamily="34" charset="-122"/>
            </a:endParaRPr>
          </a:p>
        </p:txBody>
      </p:sp>
    </p:spTree>
    <p:custDataLst>
      <p:tags r:id="rId10"/>
    </p:custDataLst>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5"/>
                                        </p:tgtEl>
                                        <p:attrNameLst>
                                          <p:attrName>style.visibility</p:attrName>
                                        </p:attrNameLst>
                                      </p:cBhvr>
                                      <p:to>
                                        <p:strVal val="visible"/>
                                      </p:to>
                                    </p:set>
                                    <p:anim calcmode="lin" valueType="num">
                                      <p:cBhvr additive="base">
                                        <p:cTn id="14" dur="500" fill="hold"/>
                                        <p:tgtEl>
                                          <p:spTgt spid="35"/>
                                        </p:tgtEl>
                                        <p:attrNameLst>
                                          <p:attrName>ppt_x</p:attrName>
                                        </p:attrNameLst>
                                      </p:cBhvr>
                                      <p:tavLst>
                                        <p:tav tm="0">
                                          <p:val>
                                            <p:strVal val="#ppt_x"/>
                                          </p:val>
                                        </p:tav>
                                        <p:tav tm="100000">
                                          <p:val>
                                            <p:strVal val="#ppt_x"/>
                                          </p:val>
                                        </p:tav>
                                      </p:tavLst>
                                    </p:anim>
                                    <p:anim calcmode="lin" valueType="num">
                                      <p:cBhvr additive="base">
                                        <p:cTn id="15" dur="500" fill="hold"/>
                                        <p:tgtEl>
                                          <p:spTgt spid="35"/>
                                        </p:tgtEl>
                                        <p:attrNameLst>
                                          <p:attrName>ppt_y</p:attrName>
                                        </p:attrNameLst>
                                      </p:cBhvr>
                                      <p:tavLst>
                                        <p:tav tm="0">
                                          <p:val>
                                            <p:strVal val="1+#ppt_h/2"/>
                                          </p:val>
                                        </p:tav>
                                        <p:tav tm="100000">
                                          <p:val>
                                            <p:strVal val="#ppt_y"/>
                                          </p:val>
                                        </p:tav>
                                      </p:tavLst>
                                    </p:anim>
                                  </p:childTnLst>
                                </p:cTn>
                              </p:par>
                              <p:par>
                                <p:cTn id="16" presetID="8" presetClass="emph" presetSubtype="0" fill="hold" nodeType="withEffect">
                                  <p:stCondLst>
                                    <p:cond delay="0"/>
                                  </p:stCondLst>
                                  <p:childTnLst>
                                    <p:animRot by="43200000">
                                      <p:cBhvr>
                                        <p:cTn id="17" dur="2000" fill="hold"/>
                                        <p:tgtEl>
                                          <p:spTgt spid="35"/>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fade">
                                      <p:cBhvr>
                                        <p:cTn id="22" dur="1000"/>
                                        <p:tgtEl>
                                          <p:spTgt spid="60"/>
                                        </p:tgtEl>
                                      </p:cBhvr>
                                    </p:animEffect>
                                    <p:anim calcmode="lin" valueType="num">
                                      <p:cBhvr>
                                        <p:cTn id="23" dur="1000" fill="hold"/>
                                        <p:tgtEl>
                                          <p:spTgt spid="60"/>
                                        </p:tgtEl>
                                        <p:attrNameLst>
                                          <p:attrName>ppt_x</p:attrName>
                                        </p:attrNameLst>
                                      </p:cBhvr>
                                      <p:tavLst>
                                        <p:tav tm="0">
                                          <p:val>
                                            <p:strVal val="#ppt_x"/>
                                          </p:val>
                                        </p:tav>
                                        <p:tav tm="100000">
                                          <p:val>
                                            <p:strVal val="#ppt_x"/>
                                          </p:val>
                                        </p:tav>
                                      </p:tavLst>
                                    </p:anim>
                                    <p:anim calcmode="lin" valueType="num">
                                      <p:cBhvr>
                                        <p:cTn id="24" dur="1000" fill="hold"/>
                                        <p:tgtEl>
                                          <p:spTgt spid="60"/>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fade">
                                      <p:cBhvr>
                                        <p:cTn id="27" dur="1000"/>
                                        <p:tgtEl>
                                          <p:spTgt spid="61"/>
                                        </p:tgtEl>
                                      </p:cBhvr>
                                    </p:animEffect>
                                    <p:anim calcmode="lin" valueType="num">
                                      <p:cBhvr>
                                        <p:cTn id="28" dur="1000" fill="hold"/>
                                        <p:tgtEl>
                                          <p:spTgt spid="61"/>
                                        </p:tgtEl>
                                        <p:attrNameLst>
                                          <p:attrName>ppt_x</p:attrName>
                                        </p:attrNameLst>
                                      </p:cBhvr>
                                      <p:tavLst>
                                        <p:tav tm="0">
                                          <p:val>
                                            <p:strVal val="#ppt_x"/>
                                          </p:val>
                                        </p:tav>
                                        <p:tav tm="100000">
                                          <p:val>
                                            <p:strVal val="#ppt_x"/>
                                          </p:val>
                                        </p:tav>
                                      </p:tavLst>
                                    </p:anim>
                                    <p:anim calcmode="lin" valueType="num">
                                      <p:cBhvr>
                                        <p:cTn id="29"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2" presetClass="emph" presetSubtype="0" fill="hold" nodeType="clickEffect">
                                  <p:stCondLst>
                                    <p:cond delay="0"/>
                                  </p:stCondLst>
                                  <p:childTnLst>
                                    <p:animRot by="120000">
                                      <p:cBhvr>
                                        <p:cTn id="33" dur="100" fill="hold">
                                          <p:stCondLst>
                                            <p:cond delay="0"/>
                                          </p:stCondLst>
                                        </p:cTn>
                                        <p:tgtEl>
                                          <p:spTgt spid="60"/>
                                        </p:tgtEl>
                                        <p:attrNameLst>
                                          <p:attrName>r</p:attrName>
                                        </p:attrNameLst>
                                      </p:cBhvr>
                                    </p:animRot>
                                    <p:animRot by="-240000">
                                      <p:cBhvr>
                                        <p:cTn id="34" dur="200" fill="hold">
                                          <p:stCondLst>
                                            <p:cond delay="200"/>
                                          </p:stCondLst>
                                        </p:cTn>
                                        <p:tgtEl>
                                          <p:spTgt spid="60"/>
                                        </p:tgtEl>
                                        <p:attrNameLst>
                                          <p:attrName>r</p:attrName>
                                        </p:attrNameLst>
                                      </p:cBhvr>
                                    </p:animRot>
                                    <p:animRot by="240000">
                                      <p:cBhvr>
                                        <p:cTn id="35" dur="200" fill="hold">
                                          <p:stCondLst>
                                            <p:cond delay="400"/>
                                          </p:stCondLst>
                                        </p:cTn>
                                        <p:tgtEl>
                                          <p:spTgt spid="60"/>
                                        </p:tgtEl>
                                        <p:attrNameLst>
                                          <p:attrName>r</p:attrName>
                                        </p:attrNameLst>
                                      </p:cBhvr>
                                    </p:animRot>
                                    <p:animRot by="-240000">
                                      <p:cBhvr>
                                        <p:cTn id="36" dur="200" fill="hold">
                                          <p:stCondLst>
                                            <p:cond delay="600"/>
                                          </p:stCondLst>
                                        </p:cTn>
                                        <p:tgtEl>
                                          <p:spTgt spid="60"/>
                                        </p:tgtEl>
                                        <p:attrNameLst>
                                          <p:attrName>r</p:attrName>
                                        </p:attrNameLst>
                                      </p:cBhvr>
                                    </p:animRot>
                                    <p:animRot by="120000">
                                      <p:cBhvr>
                                        <p:cTn id="37" dur="200" fill="hold">
                                          <p:stCondLst>
                                            <p:cond delay="800"/>
                                          </p:stCondLst>
                                        </p:cTn>
                                        <p:tgtEl>
                                          <p:spTgt spid="60"/>
                                        </p:tgtEl>
                                        <p:attrNameLst>
                                          <p:attrName>r</p:attrName>
                                        </p:attrNameLst>
                                      </p:cBhvr>
                                    </p:animRot>
                                  </p:childTnLst>
                                </p:cTn>
                              </p:par>
                              <p:par>
                                <p:cTn id="38" presetID="32" presetClass="emph" presetSubtype="0" fill="hold" nodeType="withEffect">
                                  <p:stCondLst>
                                    <p:cond delay="0"/>
                                  </p:stCondLst>
                                  <p:childTnLst>
                                    <p:animRot by="120000">
                                      <p:cBhvr>
                                        <p:cTn id="39" dur="100" fill="hold">
                                          <p:stCondLst>
                                            <p:cond delay="0"/>
                                          </p:stCondLst>
                                        </p:cTn>
                                        <p:tgtEl>
                                          <p:spTgt spid="61"/>
                                        </p:tgtEl>
                                        <p:attrNameLst>
                                          <p:attrName>r</p:attrName>
                                        </p:attrNameLst>
                                      </p:cBhvr>
                                    </p:animRot>
                                    <p:animRot by="-240000">
                                      <p:cBhvr>
                                        <p:cTn id="40" dur="200" fill="hold">
                                          <p:stCondLst>
                                            <p:cond delay="200"/>
                                          </p:stCondLst>
                                        </p:cTn>
                                        <p:tgtEl>
                                          <p:spTgt spid="61"/>
                                        </p:tgtEl>
                                        <p:attrNameLst>
                                          <p:attrName>r</p:attrName>
                                        </p:attrNameLst>
                                      </p:cBhvr>
                                    </p:animRot>
                                    <p:animRot by="240000">
                                      <p:cBhvr>
                                        <p:cTn id="41" dur="200" fill="hold">
                                          <p:stCondLst>
                                            <p:cond delay="400"/>
                                          </p:stCondLst>
                                        </p:cTn>
                                        <p:tgtEl>
                                          <p:spTgt spid="61"/>
                                        </p:tgtEl>
                                        <p:attrNameLst>
                                          <p:attrName>r</p:attrName>
                                        </p:attrNameLst>
                                      </p:cBhvr>
                                    </p:animRot>
                                    <p:animRot by="-240000">
                                      <p:cBhvr>
                                        <p:cTn id="42" dur="200" fill="hold">
                                          <p:stCondLst>
                                            <p:cond delay="600"/>
                                          </p:stCondLst>
                                        </p:cTn>
                                        <p:tgtEl>
                                          <p:spTgt spid="61"/>
                                        </p:tgtEl>
                                        <p:attrNameLst>
                                          <p:attrName>r</p:attrName>
                                        </p:attrNameLst>
                                      </p:cBhvr>
                                    </p:animRot>
                                    <p:animRot by="120000">
                                      <p:cBhvr>
                                        <p:cTn id="43" dur="200" fill="hold">
                                          <p:stCondLst>
                                            <p:cond delay="800"/>
                                          </p:stCondLst>
                                        </p:cTn>
                                        <p:tgtEl>
                                          <p:spTgt spid="61"/>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59"/>
                                        </p:tgtEl>
                                        <p:attrNameLst>
                                          <p:attrName>style.visibility</p:attrName>
                                        </p:attrNameLst>
                                      </p:cBhvr>
                                      <p:to>
                                        <p:strVal val="visible"/>
                                      </p:to>
                                    </p:set>
                                    <p:anim calcmode="lin" valueType="num">
                                      <p:cBhvr additive="base">
                                        <p:cTn id="48" dur="500" fill="hold"/>
                                        <p:tgtEl>
                                          <p:spTgt spid="59"/>
                                        </p:tgtEl>
                                        <p:attrNameLst>
                                          <p:attrName>ppt_x</p:attrName>
                                        </p:attrNameLst>
                                      </p:cBhvr>
                                      <p:tavLst>
                                        <p:tav tm="0">
                                          <p:val>
                                            <p:strVal val="#ppt_x"/>
                                          </p:val>
                                        </p:tav>
                                        <p:tav tm="100000">
                                          <p:val>
                                            <p:strVal val="#ppt_x"/>
                                          </p:val>
                                        </p:tav>
                                      </p:tavLst>
                                    </p:anim>
                                    <p:anim calcmode="lin" valueType="num">
                                      <p:cBhvr additive="base">
                                        <p:cTn id="49"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62"/>
                                        </p:tgtEl>
                                        <p:attrNameLst>
                                          <p:attrName>style.visibility</p:attrName>
                                        </p:attrNameLst>
                                      </p:cBhvr>
                                      <p:to>
                                        <p:strVal val="visible"/>
                                      </p:to>
                                    </p:set>
                                    <p:animEffect transition="in" filter="wipe(left)">
                                      <p:cBhvr>
                                        <p:cTn id="61" dur="500"/>
                                        <p:tgtEl>
                                          <p:spTgt spid="62"/>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fade">
                                      <p:cBhvr>
                                        <p:cTn id="66" dur="1000"/>
                                        <p:tgtEl>
                                          <p:spTgt spid="64"/>
                                        </p:tgtEl>
                                      </p:cBhvr>
                                    </p:animEffect>
                                    <p:anim calcmode="lin" valueType="num">
                                      <p:cBhvr>
                                        <p:cTn id="67" dur="1000" fill="hold"/>
                                        <p:tgtEl>
                                          <p:spTgt spid="64"/>
                                        </p:tgtEl>
                                        <p:attrNameLst>
                                          <p:attrName>ppt_x</p:attrName>
                                        </p:attrNameLst>
                                      </p:cBhvr>
                                      <p:tavLst>
                                        <p:tav tm="0">
                                          <p:val>
                                            <p:strVal val="#ppt_x"/>
                                          </p:val>
                                        </p:tav>
                                        <p:tav tm="100000">
                                          <p:val>
                                            <p:strVal val="#ppt_x"/>
                                          </p:val>
                                        </p:tav>
                                      </p:tavLst>
                                    </p:anim>
                                    <p:anim calcmode="lin" valueType="num">
                                      <p:cBhvr>
                                        <p:cTn id="68"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additive="base">
                                        <p:cTn id="73" dur="500" fill="hold"/>
                                        <p:tgtEl>
                                          <p:spTgt spid="68"/>
                                        </p:tgtEl>
                                        <p:attrNameLst>
                                          <p:attrName>ppt_x</p:attrName>
                                        </p:attrNameLst>
                                      </p:cBhvr>
                                      <p:tavLst>
                                        <p:tav tm="0">
                                          <p:val>
                                            <p:strVal val="#ppt_x"/>
                                          </p:val>
                                        </p:tav>
                                        <p:tav tm="100000">
                                          <p:val>
                                            <p:strVal val="#ppt_x"/>
                                          </p:val>
                                        </p:tav>
                                      </p:tavLst>
                                    </p:anim>
                                    <p:anim calcmode="lin" valueType="num">
                                      <p:cBhvr additive="base">
                                        <p:cTn id="74"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70"/>
                                        </p:tgtEl>
                                        <p:attrNameLst>
                                          <p:attrName>style.visibility</p:attrName>
                                        </p:attrNameLst>
                                      </p:cBhvr>
                                      <p:to>
                                        <p:strVal val="visible"/>
                                      </p:to>
                                    </p:set>
                                    <p:anim calcmode="lin" valueType="num">
                                      <p:cBhvr additive="base">
                                        <p:cTn id="79" dur="500" fill="hold"/>
                                        <p:tgtEl>
                                          <p:spTgt spid="70"/>
                                        </p:tgtEl>
                                        <p:attrNameLst>
                                          <p:attrName>ppt_x</p:attrName>
                                        </p:attrNameLst>
                                      </p:cBhvr>
                                      <p:tavLst>
                                        <p:tav tm="0">
                                          <p:val>
                                            <p:strVal val="1+#ppt_w/2"/>
                                          </p:val>
                                        </p:tav>
                                        <p:tav tm="100000">
                                          <p:val>
                                            <p:strVal val="#ppt_x"/>
                                          </p:val>
                                        </p:tav>
                                      </p:tavLst>
                                    </p:anim>
                                    <p:anim calcmode="lin" valueType="num">
                                      <p:cBhvr additive="base">
                                        <p:cTn id="80" dur="500" fill="hold"/>
                                        <p:tgtEl>
                                          <p:spTgt spid="70"/>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additive="base">
                                        <p:cTn id="85" dur="500" fill="hold"/>
                                        <p:tgtEl>
                                          <p:spTgt spid="69"/>
                                        </p:tgtEl>
                                        <p:attrNameLst>
                                          <p:attrName>ppt_x</p:attrName>
                                        </p:attrNameLst>
                                      </p:cBhvr>
                                      <p:tavLst>
                                        <p:tav tm="0">
                                          <p:val>
                                            <p:strVal val="#ppt_x"/>
                                          </p:val>
                                        </p:tav>
                                        <p:tav tm="100000">
                                          <p:val>
                                            <p:strVal val="#ppt_x"/>
                                          </p:val>
                                        </p:tav>
                                      </p:tavLst>
                                    </p:anim>
                                    <p:anim calcmode="lin" valueType="num">
                                      <p:cBhvr additive="base">
                                        <p:cTn id="86"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2" fill="hold" grpId="0" nodeType="clickEffect">
                                  <p:stCondLst>
                                    <p:cond delay="0"/>
                                  </p:stCondLst>
                                  <p:childTnLst>
                                    <p:set>
                                      <p:cBhvr>
                                        <p:cTn id="90" dur="1" fill="hold">
                                          <p:stCondLst>
                                            <p:cond delay="0"/>
                                          </p:stCondLst>
                                        </p:cTn>
                                        <p:tgtEl>
                                          <p:spTgt spid="71"/>
                                        </p:tgtEl>
                                        <p:attrNameLst>
                                          <p:attrName>style.visibility</p:attrName>
                                        </p:attrNameLst>
                                      </p:cBhvr>
                                      <p:to>
                                        <p:strVal val="visible"/>
                                      </p:to>
                                    </p:set>
                                    <p:anim calcmode="lin" valueType="num">
                                      <p:cBhvr additive="base">
                                        <p:cTn id="91" dur="500" fill="hold"/>
                                        <p:tgtEl>
                                          <p:spTgt spid="71"/>
                                        </p:tgtEl>
                                        <p:attrNameLst>
                                          <p:attrName>ppt_x</p:attrName>
                                        </p:attrNameLst>
                                      </p:cBhvr>
                                      <p:tavLst>
                                        <p:tav tm="0">
                                          <p:val>
                                            <p:strVal val="1+#ppt_w/2"/>
                                          </p:val>
                                        </p:tav>
                                        <p:tav tm="100000">
                                          <p:val>
                                            <p:strVal val="#ppt_x"/>
                                          </p:val>
                                        </p:tav>
                                      </p:tavLst>
                                    </p:anim>
                                    <p:anim calcmode="lin" valueType="num">
                                      <p:cBhvr additive="base">
                                        <p:cTn id="92"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72"/>
                                        </p:tgtEl>
                                        <p:attrNameLst>
                                          <p:attrName>style.visibility</p:attrName>
                                        </p:attrNameLst>
                                      </p:cBhvr>
                                      <p:to>
                                        <p:strVal val="visible"/>
                                      </p:to>
                                    </p:set>
                                    <p:anim calcmode="lin" valueType="num">
                                      <p:cBhvr additive="base">
                                        <p:cTn id="97" dur="500" fill="hold"/>
                                        <p:tgtEl>
                                          <p:spTgt spid="72"/>
                                        </p:tgtEl>
                                        <p:attrNameLst>
                                          <p:attrName>ppt_x</p:attrName>
                                        </p:attrNameLst>
                                      </p:cBhvr>
                                      <p:tavLst>
                                        <p:tav tm="0">
                                          <p:val>
                                            <p:strVal val="#ppt_x"/>
                                          </p:val>
                                        </p:tav>
                                        <p:tav tm="100000">
                                          <p:val>
                                            <p:strVal val="#ppt_x"/>
                                          </p:val>
                                        </p:tav>
                                      </p:tavLst>
                                    </p:anim>
                                    <p:anim calcmode="lin" valueType="num">
                                      <p:cBhvr additive="base">
                                        <p:cTn id="98"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2" fill="hold" grpId="0" nodeType="clickEffect">
                                  <p:stCondLst>
                                    <p:cond delay="0"/>
                                  </p:stCondLst>
                                  <p:childTnLst>
                                    <p:set>
                                      <p:cBhvr>
                                        <p:cTn id="102" dur="1" fill="hold">
                                          <p:stCondLst>
                                            <p:cond delay="0"/>
                                          </p:stCondLst>
                                        </p:cTn>
                                        <p:tgtEl>
                                          <p:spTgt spid="74"/>
                                        </p:tgtEl>
                                        <p:attrNameLst>
                                          <p:attrName>style.visibility</p:attrName>
                                        </p:attrNameLst>
                                      </p:cBhvr>
                                      <p:to>
                                        <p:strVal val="visible"/>
                                      </p:to>
                                    </p:set>
                                    <p:anim calcmode="lin" valueType="num">
                                      <p:cBhvr additive="base">
                                        <p:cTn id="103" dur="500" fill="hold"/>
                                        <p:tgtEl>
                                          <p:spTgt spid="74"/>
                                        </p:tgtEl>
                                        <p:attrNameLst>
                                          <p:attrName>ppt_x</p:attrName>
                                        </p:attrNameLst>
                                      </p:cBhvr>
                                      <p:tavLst>
                                        <p:tav tm="0">
                                          <p:val>
                                            <p:strVal val="1+#ppt_w/2"/>
                                          </p:val>
                                        </p:tav>
                                        <p:tav tm="100000">
                                          <p:val>
                                            <p:strVal val="#ppt_x"/>
                                          </p:val>
                                        </p:tav>
                                      </p:tavLst>
                                    </p:anim>
                                    <p:anim calcmode="lin" valueType="num">
                                      <p:cBhvr additive="base">
                                        <p:cTn id="104" dur="500" fill="hold"/>
                                        <p:tgtEl>
                                          <p:spTgt spid="74"/>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73"/>
                                        </p:tgtEl>
                                        <p:attrNameLst>
                                          <p:attrName>style.visibility</p:attrName>
                                        </p:attrNameLst>
                                      </p:cBhvr>
                                      <p:to>
                                        <p:strVal val="visible"/>
                                      </p:to>
                                    </p:set>
                                    <p:anim calcmode="lin" valueType="num">
                                      <p:cBhvr additive="base">
                                        <p:cTn id="109" dur="500" fill="hold"/>
                                        <p:tgtEl>
                                          <p:spTgt spid="73"/>
                                        </p:tgtEl>
                                        <p:attrNameLst>
                                          <p:attrName>ppt_x</p:attrName>
                                        </p:attrNameLst>
                                      </p:cBhvr>
                                      <p:tavLst>
                                        <p:tav tm="0">
                                          <p:val>
                                            <p:strVal val="#ppt_x"/>
                                          </p:val>
                                        </p:tav>
                                        <p:tav tm="100000">
                                          <p:val>
                                            <p:strVal val="#ppt_x"/>
                                          </p:val>
                                        </p:tav>
                                      </p:tavLst>
                                    </p:anim>
                                    <p:anim calcmode="lin" valueType="num">
                                      <p:cBhvr additive="base">
                                        <p:cTn id="110"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2" fill="hold" grpId="0" nodeType="clickEffect">
                                  <p:stCondLst>
                                    <p:cond delay="0"/>
                                  </p:stCondLst>
                                  <p:childTnLst>
                                    <p:set>
                                      <p:cBhvr>
                                        <p:cTn id="114" dur="1" fill="hold">
                                          <p:stCondLst>
                                            <p:cond delay="0"/>
                                          </p:stCondLst>
                                        </p:cTn>
                                        <p:tgtEl>
                                          <p:spTgt spid="75"/>
                                        </p:tgtEl>
                                        <p:attrNameLst>
                                          <p:attrName>style.visibility</p:attrName>
                                        </p:attrNameLst>
                                      </p:cBhvr>
                                      <p:to>
                                        <p:strVal val="visible"/>
                                      </p:to>
                                    </p:set>
                                    <p:anim calcmode="lin" valueType="num">
                                      <p:cBhvr additive="base">
                                        <p:cTn id="115" dur="500" fill="hold"/>
                                        <p:tgtEl>
                                          <p:spTgt spid="75"/>
                                        </p:tgtEl>
                                        <p:attrNameLst>
                                          <p:attrName>ppt_x</p:attrName>
                                        </p:attrNameLst>
                                      </p:cBhvr>
                                      <p:tavLst>
                                        <p:tav tm="0">
                                          <p:val>
                                            <p:strVal val="1+#ppt_w/2"/>
                                          </p:val>
                                        </p:tav>
                                        <p:tav tm="100000">
                                          <p:val>
                                            <p:strVal val="#ppt_x"/>
                                          </p:val>
                                        </p:tav>
                                      </p:tavLst>
                                    </p:anim>
                                    <p:anim calcmode="lin" valueType="num">
                                      <p:cBhvr additive="base">
                                        <p:cTn id="116" dur="500" fill="hold"/>
                                        <p:tgtEl>
                                          <p:spTgt spid="75"/>
                                        </p:tgtEl>
                                        <p:attrNameLst>
                                          <p:attrName>ppt_y</p:attrName>
                                        </p:attrNameLst>
                                      </p:cBhvr>
                                      <p:tavLst>
                                        <p:tav tm="0">
                                          <p:val>
                                            <p:strVal val="#ppt_y"/>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nodeType="click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fade">
                                      <p:cBhvr>
                                        <p:cTn id="121" dur="500"/>
                                        <p:tgtEl>
                                          <p:spTgt spid="65"/>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nodeType="clickEffect">
                                  <p:stCondLst>
                                    <p:cond delay="0"/>
                                  </p:stCondLst>
                                  <p:childTnLst>
                                    <p:set>
                                      <p:cBhvr>
                                        <p:cTn id="125" dur="1" fill="hold">
                                          <p:stCondLst>
                                            <p:cond delay="0"/>
                                          </p:stCondLst>
                                        </p:cTn>
                                        <p:tgtEl>
                                          <p:spTgt spid="67"/>
                                        </p:tgtEl>
                                        <p:attrNameLst>
                                          <p:attrName>style.visibility</p:attrName>
                                        </p:attrNameLst>
                                      </p:cBhvr>
                                      <p:to>
                                        <p:strVal val="visible"/>
                                      </p:to>
                                    </p:set>
                                    <p:animEffect transition="in" filter="fade">
                                      <p:cBhvr>
                                        <p:cTn id="126" dur="500"/>
                                        <p:tgtEl>
                                          <p:spTgt spid="67"/>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nodeType="click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59" grpId="0"/>
      <p:bldP spid="62" grpId="0" animBg="1"/>
      <p:bldP spid="68" grpId="0" animBg="1"/>
      <p:bldP spid="69" grpId="0" animBg="1"/>
      <p:bldP spid="70" grpId="0"/>
      <p:bldP spid="71" grpId="0"/>
      <p:bldP spid="72" grpId="0" animBg="1"/>
      <p:bldP spid="73" grpId="0" animBg="1"/>
      <p:bldP spid="74" grpId="0"/>
      <p:bldP spid="75"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lum/>
          </a:blip>
          <a:srcRect/>
          <a:stretch>
            <a:fillRect t="-6000" b="-6000"/>
          </a:stretch>
        </a:blipFill>
        <a:effectLst/>
      </p:bgPr>
    </p:bg>
    <p:spTree>
      <p:nvGrpSpPr>
        <p:cNvPr id="1" name=""/>
        <p:cNvGrpSpPr/>
        <p:nvPr/>
      </p:nvGrpSpPr>
      <p:grpSpPr>
        <a:xfrm>
          <a:off x="0" y="0"/>
          <a:ext cx="0" cy="0"/>
          <a:chOff x="0" y="0"/>
          <a:chExt cx="0" cy="0"/>
        </a:xfrm>
      </p:grpSpPr>
      <p:cxnSp>
        <p:nvCxnSpPr>
          <p:cNvPr id="33" name="直接连接符 32"/>
          <p:cNvCxnSpPr/>
          <p:nvPr/>
        </p:nvCxnSpPr>
        <p:spPr>
          <a:xfrm>
            <a:off x="0" y="1246682"/>
            <a:ext cx="12192000" cy="0"/>
          </a:xfrm>
          <a:prstGeom prst="line">
            <a:avLst/>
          </a:prstGeom>
          <a:ln w="15875">
            <a:gradFill flip="none" rotWithShape="1">
              <a:gsLst>
                <a:gs pos="0">
                  <a:srgbClr val="EAD074"/>
                </a:gs>
                <a:gs pos="40000">
                  <a:srgbClr val="9D611F"/>
                </a:gs>
                <a:gs pos="73000">
                  <a:srgbClr val="EAD074"/>
                </a:gs>
                <a:gs pos="100000">
                  <a:srgbClr val="B9863F"/>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4" name="矩形 33"/>
          <p:cNvSpPr/>
          <p:nvPr/>
        </p:nvSpPr>
        <p:spPr>
          <a:xfrm>
            <a:off x="1045460" y="361754"/>
            <a:ext cx="2803525" cy="683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3200" b="1" dirty="0">
                <a:gradFill flip="none" rotWithShape="1">
                  <a:gsLst>
                    <a:gs pos="0">
                      <a:srgbClr val="EAD074"/>
                    </a:gs>
                    <a:gs pos="100000">
                      <a:srgbClr val="B9863F"/>
                    </a:gs>
                  </a:gsLst>
                  <a:lin ang="2700000" scaled="1"/>
                  <a:tileRect/>
                </a:gradFill>
              </a:rPr>
              <a:t>时间和地点</a:t>
            </a:r>
            <a:endParaRPr lang="zh-CN" altLang="en-US" sz="3200" b="1" dirty="0">
              <a:gradFill flip="none" rotWithShape="1">
                <a:gsLst>
                  <a:gs pos="0">
                    <a:srgbClr val="EAD074"/>
                  </a:gs>
                  <a:gs pos="100000">
                    <a:srgbClr val="B9863F"/>
                  </a:gs>
                </a:gsLst>
                <a:lin ang="2700000" scaled="1"/>
                <a:tileRect/>
              </a:gradFill>
            </a:endParaRPr>
          </a:p>
        </p:txBody>
      </p:sp>
      <p:pic>
        <p:nvPicPr>
          <p:cNvPr id="35" name="图片 34"/>
          <p:cNvPicPr>
            <a:picLocks noChangeAspect="1"/>
          </p:cNvPicPr>
          <p:nvPr/>
        </p:nvPicPr>
        <p:blipFill>
          <a:blip r:embed="rId2" cstate="screen"/>
          <a:stretch>
            <a:fillRect/>
          </a:stretch>
        </p:blipFill>
        <p:spPr>
          <a:xfrm>
            <a:off x="630012" y="379797"/>
            <a:ext cx="623119" cy="623442"/>
          </a:xfrm>
          <a:prstGeom prst="rect">
            <a:avLst/>
          </a:prstGeom>
        </p:spPr>
      </p:pic>
      <p:sp>
        <p:nvSpPr>
          <p:cNvPr id="59" name="文本框 58"/>
          <p:cNvSpPr txBox="1"/>
          <p:nvPr/>
        </p:nvSpPr>
        <p:spPr>
          <a:xfrm>
            <a:off x="639248" y="494099"/>
            <a:ext cx="613883" cy="338554"/>
          </a:xfrm>
          <a:prstGeom prst="rect">
            <a:avLst/>
          </a:prstGeom>
          <a:noFill/>
        </p:spPr>
        <p:txBody>
          <a:bodyPr wrap="square" rtlCol="0">
            <a:spAutoFit/>
          </a:bodyPr>
          <a:lstStyle/>
          <a:p>
            <a:r>
              <a:rPr lang="zh-CN" altLang="en-US" sz="1600" dirty="0">
                <a:gradFill flip="none" rotWithShape="1">
                  <a:gsLst>
                    <a:gs pos="0">
                      <a:srgbClr val="B6863B"/>
                    </a:gs>
                    <a:gs pos="50000">
                      <a:srgbClr val="DFC168"/>
                    </a:gs>
                    <a:gs pos="100000">
                      <a:schemeClr val="bg1">
                        <a:shade val="100000"/>
                        <a:satMod val="115000"/>
                      </a:schemeClr>
                    </a:gs>
                  </a:gsLst>
                  <a:path path="circle">
                    <a:fillToRect r="100000" b="100000"/>
                  </a:path>
                  <a:tileRect l="-100000" t="-100000"/>
                </a:gradFill>
                <a:latin typeface="李旭科书法" panose="02000603000000000000" pitchFamily="2" charset="-122"/>
                <a:ea typeface="李旭科书法" panose="02000603000000000000" pitchFamily="2" charset="-122"/>
              </a:rPr>
              <a:t>纳新</a:t>
            </a:r>
            <a:endParaRPr lang="zh-CN" altLang="en-US" sz="1600" dirty="0">
              <a:gradFill flip="none" rotWithShape="1">
                <a:gsLst>
                  <a:gs pos="0">
                    <a:srgbClr val="B6863B"/>
                  </a:gs>
                  <a:gs pos="50000">
                    <a:srgbClr val="DFC168"/>
                  </a:gs>
                  <a:gs pos="100000">
                    <a:schemeClr val="bg1">
                      <a:shade val="100000"/>
                      <a:satMod val="115000"/>
                    </a:schemeClr>
                  </a:gs>
                </a:gsLst>
                <a:path path="circle">
                  <a:fillToRect r="100000" b="100000"/>
                </a:path>
                <a:tileRect l="-100000" t="-100000"/>
              </a:gradFill>
              <a:latin typeface="李旭科书法" panose="02000603000000000000" pitchFamily="2" charset="-122"/>
              <a:ea typeface="李旭科书法" panose="02000603000000000000" pitchFamily="2" charset="-122"/>
            </a:endParaRPr>
          </a:p>
        </p:txBody>
      </p:sp>
      <p:pic>
        <p:nvPicPr>
          <p:cNvPr id="60" name="图片 59"/>
          <p:cNvPicPr>
            <a:picLocks noChangeAspect="1"/>
          </p:cNvPicPr>
          <p:nvPr/>
        </p:nvPicPr>
        <p:blipFill>
          <a:blip r:embed="rId3" cstate="screen"/>
          <a:stretch>
            <a:fillRect/>
          </a:stretch>
        </p:blipFill>
        <p:spPr>
          <a:xfrm rot="3698831">
            <a:off x="10500631" y="56024"/>
            <a:ext cx="1195561" cy="1214704"/>
          </a:xfrm>
          <a:prstGeom prst="rect">
            <a:avLst/>
          </a:prstGeom>
        </p:spPr>
      </p:pic>
      <p:pic>
        <p:nvPicPr>
          <p:cNvPr id="61" name="图片 60"/>
          <p:cNvPicPr>
            <a:picLocks noChangeAspect="1"/>
          </p:cNvPicPr>
          <p:nvPr/>
        </p:nvPicPr>
        <p:blipFill>
          <a:blip r:embed="rId4" cstate="screen"/>
          <a:stretch>
            <a:fillRect/>
          </a:stretch>
        </p:blipFill>
        <p:spPr>
          <a:xfrm rot="15298573">
            <a:off x="9843480" y="536173"/>
            <a:ext cx="693997" cy="705109"/>
          </a:xfrm>
          <a:prstGeom prst="rect">
            <a:avLst/>
          </a:prstGeom>
        </p:spPr>
      </p:pic>
      <p:sp>
        <p:nvSpPr>
          <p:cNvPr id="24" name="矩形 23"/>
          <p:cNvSpPr/>
          <p:nvPr/>
        </p:nvSpPr>
        <p:spPr>
          <a:xfrm>
            <a:off x="5531615" y="2657109"/>
            <a:ext cx="4300855" cy="521970"/>
          </a:xfrm>
          <a:prstGeom prst="rect">
            <a:avLst/>
          </a:prstGeom>
        </p:spPr>
        <p:txBody>
          <a:bodyPr wrap="none">
            <a:spAutoFit/>
            <a:scene3d>
              <a:camera prst="orthographicFront"/>
              <a:lightRig rig="threePt" dir="t"/>
            </a:scene3d>
            <a:sp3d contourW="12700"/>
          </a:bodyPr>
          <a:lstStyle/>
          <a:p>
            <a:r>
              <a:rPr lang="zh-CN" altLang="en-US" sz="2800" b="1" dirty="0">
                <a:solidFill>
                  <a:srgbClr val="EAD074"/>
                </a:solidFill>
                <a:latin typeface="汉仪夏日体W" panose="00020600040101010101" pitchFamily="18" charset="-122"/>
                <a:ea typeface="汉仪夏日体W" panose="00020600040101010101" pitchFamily="18" charset="-122"/>
              </a:rPr>
              <a:t>招新时间：</a:t>
            </a:r>
            <a:r>
              <a:rPr lang="en-US" altLang="zh-CN" sz="2800" b="1" dirty="0">
                <a:solidFill>
                  <a:srgbClr val="EAD074"/>
                </a:solidFill>
                <a:latin typeface="汉仪夏日体W" panose="00020600040101010101" pitchFamily="18" charset="-122"/>
                <a:ea typeface="汉仪夏日体W" panose="00020600040101010101" pitchFamily="18" charset="-122"/>
              </a:rPr>
              <a:t>20XX</a:t>
            </a:r>
            <a:r>
              <a:rPr lang="zh-CN" altLang="en-US" sz="2800" b="1" dirty="0">
                <a:solidFill>
                  <a:srgbClr val="EAD074"/>
                </a:solidFill>
                <a:latin typeface="汉仪夏日体W" panose="00020600040101010101" pitchFamily="18" charset="-122"/>
                <a:ea typeface="汉仪夏日体W" panose="00020600040101010101" pitchFamily="18" charset="-122"/>
              </a:rPr>
              <a:t>年</a:t>
            </a:r>
            <a:r>
              <a:rPr lang="en-US" altLang="zh-CN" sz="2800" b="1" dirty="0">
                <a:solidFill>
                  <a:srgbClr val="EAD074"/>
                </a:solidFill>
                <a:latin typeface="汉仪夏日体W" panose="00020600040101010101" pitchFamily="18" charset="-122"/>
                <a:ea typeface="汉仪夏日体W" panose="00020600040101010101" pitchFamily="18" charset="-122"/>
              </a:rPr>
              <a:t>X</a:t>
            </a:r>
            <a:r>
              <a:rPr lang="zh-CN" altLang="en-US" sz="2800" b="1" dirty="0">
                <a:solidFill>
                  <a:srgbClr val="EAD074"/>
                </a:solidFill>
                <a:latin typeface="汉仪夏日体W" panose="00020600040101010101" pitchFamily="18" charset="-122"/>
                <a:ea typeface="汉仪夏日体W" panose="00020600040101010101" pitchFamily="18" charset="-122"/>
              </a:rPr>
              <a:t>月</a:t>
            </a:r>
            <a:r>
              <a:rPr lang="en-US" altLang="zh-CN" sz="2800" b="1" dirty="0">
                <a:solidFill>
                  <a:srgbClr val="EAD074"/>
                </a:solidFill>
                <a:latin typeface="汉仪夏日体W" panose="00020600040101010101" pitchFamily="18" charset="-122"/>
                <a:ea typeface="汉仪夏日体W" panose="00020600040101010101" pitchFamily="18" charset="-122"/>
              </a:rPr>
              <a:t>XX</a:t>
            </a:r>
            <a:r>
              <a:rPr lang="zh-CN" altLang="en-US" sz="2800" b="1" dirty="0">
                <a:solidFill>
                  <a:srgbClr val="EAD074"/>
                </a:solidFill>
                <a:latin typeface="汉仪夏日体W" panose="00020600040101010101" pitchFamily="18" charset="-122"/>
                <a:ea typeface="汉仪夏日体W" panose="00020600040101010101" pitchFamily="18" charset="-122"/>
              </a:rPr>
              <a:t>日</a:t>
            </a:r>
            <a:endParaRPr lang="zh-CN" altLang="en-US" sz="2800" b="1" dirty="0">
              <a:solidFill>
                <a:srgbClr val="EAD074"/>
              </a:solidFill>
              <a:latin typeface="汉仪夏日体W" panose="00020600040101010101" pitchFamily="18" charset="-122"/>
              <a:ea typeface="汉仪夏日体W" panose="00020600040101010101" pitchFamily="18" charset="-122"/>
            </a:endParaRPr>
          </a:p>
        </p:txBody>
      </p:sp>
      <p:sp>
        <p:nvSpPr>
          <p:cNvPr id="25" name="矩形 24"/>
          <p:cNvSpPr/>
          <p:nvPr/>
        </p:nvSpPr>
        <p:spPr>
          <a:xfrm>
            <a:off x="5531615" y="3652595"/>
            <a:ext cx="3947160" cy="521970"/>
          </a:xfrm>
          <a:prstGeom prst="rect">
            <a:avLst/>
          </a:prstGeom>
        </p:spPr>
        <p:txBody>
          <a:bodyPr wrap="none">
            <a:spAutoFit/>
            <a:scene3d>
              <a:camera prst="orthographicFront"/>
              <a:lightRig rig="threePt" dir="t"/>
            </a:scene3d>
            <a:sp3d contourW="12700"/>
          </a:bodyPr>
          <a:lstStyle/>
          <a:p>
            <a:r>
              <a:rPr lang="zh-CN" altLang="en-US" sz="2800" b="1" dirty="0">
                <a:solidFill>
                  <a:srgbClr val="EAD074"/>
                </a:solidFill>
                <a:latin typeface="汉仪夏日体W" panose="00020600040101010101" pitchFamily="18" charset="-122"/>
                <a:ea typeface="汉仪夏日体W" panose="00020600040101010101" pitchFamily="18" charset="-122"/>
              </a:rPr>
              <a:t>招新地点：</a:t>
            </a:r>
            <a:r>
              <a:rPr lang="en-US" sz="2800" b="1" dirty="0">
                <a:solidFill>
                  <a:srgbClr val="EAD074"/>
                </a:solidFill>
                <a:latin typeface="汉仪夏日体W" panose="00020600040101010101" pitchFamily="18" charset="-122"/>
                <a:ea typeface="汉仪夏日体W" panose="00020600040101010101" pitchFamily="18" charset="-122"/>
              </a:rPr>
              <a:t>XXXXXXXXXXX</a:t>
            </a:r>
            <a:endParaRPr lang="en-US" sz="2800" b="1" dirty="0">
              <a:solidFill>
                <a:srgbClr val="EAD074"/>
              </a:solidFill>
              <a:latin typeface="汉仪夏日体W" panose="00020600040101010101" pitchFamily="18" charset="-122"/>
              <a:ea typeface="汉仪夏日体W" panose="00020600040101010101" pitchFamily="18" charset="-122"/>
            </a:endParaRPr>
          </a:p>
        </p:txBody>
      </p:sp>
      <p:sp>
        <p:nvSpPr>
          <p:cNvPr id="26" name="矩形 25"/>
          <p:cNvSpPr/>
          <p:nvPr/>
        </p:nvSpPr>
        <p:spPr>
          <a:xfrm>
            <a:off x="5531615" y="4677321"/>
            <a:ext cx="4748416" cy="523220"/>
          </a:xfrm>
          <a:prstGeom prst="rect">
            <a:avLst/>
          </a:prstGeom>
        </p:spPr>
        <p:txBody>
          <a:bodyPr wrap="none">
            <a:spAutoFit/>
            <a:scene3d>
              <a:camera prst="orthographicFront"/>
              <a:lightRig rig="threePt" dir="t"/>
            </a:scene3d>
            <a:sp3d contourW="12700"/>
          </a:bodyPr>
          <a:lstStyle/>
          <a:p>
            <a:r>
              <a:rPr lang="zh-CN" altLang="en-US" sz="2800" b="1" dirty="0">
                <a:solidFill>
                  <a:srgbClr val="EAD074"/>
                </a:solidFill>
                <a:latin typeface="汉仪夏日体W" panose="00020600040101010101" pitchFamily="18" charset="-122"/>
                <a:ea typeface="汉仪夏日体W" panose="00020600040101010101" pitchFamily="18" charset="-122"/>
              </a:rPr>
              <a:t>联系方式：</a:t>
            </a:r>
            <a:r>
              <a:rPr lang="en-US" altLang="zh-CN" sz="2800" b="1" dirty="0">
                <a:solidFill>
                  <a:srgbClr val="EAD074"/>
                </a:solidFill>
                <a:latin typeface="汉仪夏日体W" panose="00020600040101010101" pitchFamily="18" charset="-122"/>
                <a:ea typeface="汉仪夏日体W" panose="00020600040101010101" pitchFamily="18" charset="-122"/>
              </a:rPr>
              <a:t>XXXXXXXXXXX</a:t>
            </a:r>
            <a:endParaRPr lang="zh-CN" altLang="en-US" sz="2800" b="1" dirty="0">
              <a:solidFill>
                <a:srgbClr val="EAD074"/>
              </a:solidFill>
              <a:latin typeface="汉仪夏日体W" panose="00020600040101010101" pitchFamily="18" charset="-122"/>
              <a:ea typeface="汉仪夏日体W" panose="00020600040101010101" pitchFamily="18" charset="-122"/>
            </a:endParaRPr>
          </a:p>
        </p:txBody>
      </p:sp>
      <p:pic>
        <p:nvPicPr>
          <p:cNvPr id="5" name="图片 4"/>
          <p:cNvPicPr>
            <a:picLocks noChangeAspect="1"/>
          </p:cNvPicPr>
          <p:nvPr/>
        </p:nvPicPr>
        <p:blipFill>
          <a:blip r:embed="rId5" cstate="screen"/>
          <a:stretch>
            <a:fillRect/>
          </a:stretch>
        </p:blipFill>
        <p:spPr>
          <a:xfrm>
            <a:off x="1213643" y="2137028"/>
            <a:ext cx="3498339" cy="3554353"/>
          </a:xfrm>
          <a:prstGeom prst="rect">
            <a:avLst/>
          </a:prstGeom>
        </p:spPr>
      </p:pic>
      <p:pic>
        <p:nvPicPr>
          <p:cNvPr id="9" name="图形 8" descr="带标记的地图"/>
          <p:cNvPicPr>
            <a:picLocks noChangeAspect="1"/>
          </p:cNvPicPr>
          <p:nvPr/>
        </p:nvPicPr>
        <p:blipFill>
          <a:blip r:embed="rId6" cstate="screen">
            <a:extLst>
              <a:ext uri="{96DAC541-7B7A-43D3-8B79-37D633B846F1}">
                <asvg:svgBlip xmlns:asvg="http://schemas.microsoft.com/office/drawing/2016/SVG/main" r:embed="rId7"/>
              </a:ext>
            </a:extLst>
          </a:blip>
          <a:stretch>
            <a:fillRect/>
          </a:stretch>
        </p:blipFill>
        <p:spPr>
          <a:xfrm>
            <a:off x="4585081" y="3550268"/>
            <a:ext cx="770862" cy="770862"/>
          </a:xfrm>
          <a:prstGeom prst="rect">
            <a:avLst/>
          </a:prstGeom>
        </p:spPr>
      </p:pic>
      <p:pic>
        <p:nvPicPr>
          <p:cNvPr id="11" name="图形 10" descr="卫星"/>
          <p:cNvPicPr>
            <a:picLocks noChangeAspect="1"/>
          </p:cNvPicPr>
          <p:nvPr/>
        </p:nvPicPr>
        <p:blipFill>
          <a:blip r:embed="rId8" cstate="screen">
            <a:extLst>
              <a:ext uri="{96DAC541-7B7A-43D3-8B79-37D633B846F1}">
                <asvg:svgBlip xmlns:asvg="http://schemas.microsoft.com/office/drawing/2016/SVG/main" r:embed="rId9"/>
              </a:ext>
            </a:extLst>
          </a:blip>
          <a:stretch>
            <a:fillRect/>
          </a:stretch>
        </p:blipFill>
        <p:spPr>
          <a:xfrm>
            <a:off x="4668434" y="4590755"/>
            <a:ext cx="712382" cy="712382"/>
          </a:xfrm>
          <a:prstGeom prst="rect">
            <a:avLst/>
          </a:prstGeom>
        </p:spPr>
      </p:pic>
      <p:pic>
        <p:nvPicPr>
          <p:cNvPr id="13" name="图形 12" descr="闹钟"/>
          <p:cNvPicPr>
            <a:picLocks noChangeAspect="1"/>
          </p:cNvPicPr>
          <p:nvPr/>
        </p:nvPicPr>
        <p:blipFill>
          <a:blip r:embed="rId10" cstate="screen">
            <a:extLst>
              <a:ext uri="{96DAC541-7B7A-43D3-8B79-37D633B846F1}">
                <asvg:svgBlip xmlns:asvg="http://schemas.microsoft.com/office/drawing/2016/SVG/main" r:embed="rId11"/>
              </a:ext>
            </a:extLst>
          </a:blip>
          <a:stretch>
            <a:fillRect/>
          </a:stretch>
        </p:blipFill>
        <p:spPr>
          <a:xfrm>
            <a:off x="4513312" y="2461519"/>
            <a:ext cx="914400" cy="914400"/>
          </a:xfrm>
          <a:prstGeom prst="rect">
            <a:avLst/>
          </a:prstGeom>
        </p:spPr>
      </p:pic>
    </p:spTree>
    <p:custDataLst>
      <p:tags r:id="rId12"/>
    </p:custDataLst>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5"/>
                                        </p:tgtEl>
                                        <p:attrNameLst>
                                          <p:attrName>style.visibility</p:attrName>
                                        </p:attrNameLst>
                                      </p:cBhvr>
                                      <p:to>
                                        <p:strVal val="visible"/>
                                      </p:to>
                                    </p:set>
                                    <p:anim calcmode="lin" valueType="num">
                                      <p:cBhvr additive="base">
                                        <p:cTn id="14" dur="500" fill="hold"/>
                                        <p:tgtEl>
                                          <p:spTgt spid="35"/>
                                        </p:tgtEl>
                                        <p:attrNameLst>
                                          <p:attrName>ppt_x</p:attrName>
                                        </p:attrNameLst>
                                      </p:cBhvr>
                                      <p:tavLst>
                                        <p:tav tm="0">
                                          <p:val>
                                            <p:strVal val="#ppt_x"/>
                                          </p:val>
                                        </p:tav>
                                        <p:tav tm="100000">
                                          <p:val>
                                            <p:strVal val="#ppt_x"/>
                                          </p:val>
                                        </p:tav>
                                      </p:tavLst>
                                    </p:anim>
                                    <p:anim calcmode="lin" valueType="num">
                                      <p:cBhvr additive="base">
                                        <p:cTn id="15" dur="500" fill="hold"/>
                                        <p:tgtEl>
                                          <p:spTgt spid="35"/>
                                        </p:tgtEl>
                                        <p:attrNameLst>
                                          <p:attrName>ppt_y</p:attrName>
                                        </p:attrNameLst>
                                      </p:cBhvr>
                                      <p:tavLst>
                                        <p:tav tm="0">
                                          <p:val>
                                            <p:strVal val="1+#ppt_h/2"/>
                                          </p:val>
                                        </p:tav>
                                        <p:tav tm="100000">
                                          <p:val>
                                            <p:strVal val="#ppt_y"/>
                                          </p:val>
                                        </p:tav>
                                      </p:tavLst>
                                    </p:anim>
                                  </p:childTnLst>
                                </p:cTn>
                              </p:par>
                              <p:par>
                                <p:cTn id="16" presetID="8" presetClass="emph" presetSubtype="0" fill="hold" nodeType="withEffect">
                                  <p:stCondLst>
                                    <p:cond delay="0"/>
                                  </p:stCondLst>
                                  <p:childTnLst>
                                    <p:animRot by="43200000">
                                      <p:cBhvr>
                                        <p:cTn id="17" dur="2000" fill="hold"/>
                                        <p:tgtEl>
                                          <p:spTgt spid="35"/>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fade">
                                      <p:cBhvr>
                                        <p:cTn id="22" dur="1000"/>
                                        <p:tgtEl>
                                          <p:spTgt spid="60"/>
                                        </p:tgtEl>
                                      </p:cBhvr>
                                    </p:animEffect>
                                    <p:anim calcmode="lin" valueType="num">
                                      <p:cBhvr>
                                        <p:cTn id="23" dur="1000" fill="hold"/>
                                        <p:tgtEl>
                                          <p:spTgt spid="60"/>
                                        </p:tgtEl>
                                        <p:attrNameLst>
                                          <p:attrName>ppt_x</p:attrName>
                                        </p:attrNameLst>
                                      </p:cBhvr>
                                      <p:tavLst>
                                        <p:tav tm="0">
                                          <p:val>
                                            <p:strVal val="#ppt_x"/>
                                          </p:val>
                                        </p:tav>
                                        <p:tav tm="100000">
                                          <p:val>
                                            <p:strVal val="#ppt_x"/>
                                          </p:val>
                                        </p:tav>
                                      </p:tavLst>
                                    </p:anim>
                                    <p:anim calcmode="lin" valueType="num">
                                      <p:cBhvr>
                                        <p:cTn id="24" dur="1000" fill="hold"/>
                                        <p:tgtEl>
                                          <p:spTgt spid="60"/>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fade">
                                      <p:cBhvr>
                                        <p:cTn id="27" dur="1000"/>
                                        <p:tgtEl>
                                          <p:spTgt spid="61"/>
                                        </p:tgtEl>
                                      </p:cBhvr>
                                    </p:animEffect>
                                    <p:anim calcmode="lin" valueType="num">
                                      <p:cBhvr>
                                        <p:cTn id="28" dur="1000" fill="hold"/>
                                        <p:tgtEl>
                                          <p:spTgt spid="61"/>
                                        </p:tgtEl>
                                        <p:attrNameLst>
                                          <p:attrName>ppt_x</p:attrName>
                                        </p:attrNameLst>
                                      </p:cBhvr>
                                      <p:tavLst>
                                        <p:tav tm="0">
                                          <p:val>
                                            <p:strVal val="#ppt_x"/>
                                          </p:val>
                                        </p:tav>
                                        <p:tav tm="100000">
                                          <p:val>
                                            <p:strVal val="#ppt_x"/>
                                          </p:val>
                                        </p:tav>
                                      </p:tavLst>
                                    </p:anim>
                                    <p:anim calcmode="lin" valueType="num">
                                      <p:cBhvr>
                                        <p:cTn id="29"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2" presetClass="emph" presetSubtype="0" fill="hold" nodeType="clickEffect">
                                  <p:stCondLst>
                                    <p:cond delay="0"/>
                                  </p:stCondLst>
                                  <p:childTnLst>
                                    <p:animRot by="120000">
                                      <p:cBhvr>
                                        <p:cTn id="33" dur="100" fill="hold">
                                          <p:stCondLst>
                                            <p:cond delay="0"/>
                                          </p:stCondLst>
                                        </p:cTn>
                                        <p:tgtEl>
                                          <p:spTgt spid="60"/>
                                        </p:tgtEl>
                                        <p:attrNameLst>
                                          <p:attrName>r</p:attrName>
                                        </p:attrNameLst>
                                      </p:cBhvr>
                                    </p:animRot>
                                    <p:animRot by="-240000">
                                      <p:cBhvr>
                                        <p:cTn id="34" dur="200" fill="hold">
                                          <p:stCondLst>
                                            <p:cond delay="200"/>
                                          </p:stCondLst>
                                        </p:cTn>
                                        <p:tgtEl>
                                          <p:spTgt spid="60"/>
                                        </p:tgtEl>
                                        <p:attrNameLst>
                                          <p:attrName>r</p:attrName>
                                        </p:attrNameLst>
                                      </p:cBhvr>
                                    </p:animRot>
                                    <p:animRot by="240000">
                                      <p:cBhvr>
                                        <p:cTn id="35" dur="200" fill="hold">
                                          <p:stCondLst>
                                            <p:cond delay="400"/>
                                          </p:stCondLst>
                                        </p:cTn>
                                        <p:tgtEl>
                                          <p:spTgt spid="60"/>
                                        </p:tgtEl>
                                        <p:attrNameLst>
                                          <p:attrName>r</p:attrName>
                                        </p:attrNameLst>
                                      </p:cBhvr>
                                    </p:animRot>
                                    <p:animRot by="-240000">
                                      <p:cBhvr>
                                        <p:cTn id="36" dur="200" fill="hold">
                                          <p:stCondLst>
                                            <p:cond delay="600"/>
                                          </p:stCondLst>
                                        </p:cTn>
                                        <p:tgtEl>
                                          <p:spTgt spid="60"/>
                                        </p:tgtEl>
                                        <p:attrNameLst>
                                          <p:attrName>r</p:attrName>
                                        </p:attrNameLst>
                                      </p:cBhvr>
                                    </p:animRot>
                                    <p:animRot by="120000">
                                      <p:cBhvr>
                                        <p:cTn id="37" dur="200" fill="hold">
                                          <p:stCondLst>
                                            <p:cond delay="800"/>
                                          </p:stCondLst>
                                        </p:cTn>
                                        <p:tgtEl>
                                          <p:spTgt spid="60"/>
                                        </p:tgtEl>
                                        <p:attrNameLst>
                                          <p:attrName>r</p:attrName>
                                        </p:attrNameLst>
                                      </p:cBhvr>
                                    </p:animRot>
                                  </p:childTnLst>
                                </p:cTn>
                              </p:par>
                              <p:par>
                                <p:cTn id="38" presetID="32" presetClass="emph" presetSubtype="0" fill="hold" nodeType="withEffect">
                                  <p:stCondLst>
                                    <p:cond delay="0"/>
                                  </p:stCondLst>
                                  <p:childTnLst>
                                    <p:animRot by="120000">
                                      <p:cBhvr>
                                        <p:cTn id="39" dur="100" fill="hold">
                                          <p:stCondLst>
                                            <p:cond delay="0"/>
                                          </p:stCondLst>
                                        </p:cTn>
                                        <p:tgtEl>
                                          <p:spTgt spid="61"/>
                                        </p:tgtEl>
                                        <p:attrNameLst>
                                          <p:attrName>r</p:attrName>
                                        </p:attrNameLst>
                                      </p:cBhvr>
                                    </p:animRot>
                                    <p:animRot by="-240000">
                                      <p:cBhvr>
                                        <p:cTn id="40" dur="200" fill="hold">
                                          <p:stCondLst>
                                            <p:cond delay="200"/>
                                          </p:stCondLst>
                                        </p:cTn>
                                        <p:tgtEl>
                                          <p:spTgt spid="61"/>
                                        </p:tgtEl>
                                        <p:attrNameLst>
                                          <p:attrName>r</p:attrName>
                                        </p:attrNameLst>
                                      </p:cBhvr>
                                    </p:animRot>
                                    <p:animRot by="240000">
                                      <p:cBhvr>
                                        <p:cTn id="41" dur="200" fill="hold">
                                          <p:stCondLst>
                                            <p:cond delay="400"/>
                                          </p:stCondLst>
                                        </p:cTn>
                                        <p:tgtEl>
                                          <p:spTgt spid="61"/>
                                        </p:tgtEl>
                                        <p:attrNameLst>
                                          <p:attrName>r</p:attrName>
                                        </p:attrNameLst>
                                      </p:cBhvr>
                                    </p:animRot>
                                    <p:animRot by="-240000">
                                      <p:cBhvr>
                                        <p:cTn id="42" dur="200" fill="hold">
                                          <p:stCondLst>
                                            <p:cond delay="600"/>
                                          </p:stCondLst>
                                        </p:cTn>
                                        <p:tgtEl>
                                          <p:spTgt spid="61"/>
                                        </p:tgtEl>
                                        <p:attrNameLst>
                                          <p:attrName>r</p:attrName>
                                        </p:attrNameLst>
                                      </p:cBhvr>
                                    </p:animRot>
                                    <p:animRot by="120000">
                                      <p:cBhvr>
                                        <p:cTn id="43" dur="200" fill="hold">
                                          <p:stCondLst>
                                            <p:cond delay="800"/>
                                          </p:stCondLst>
                                        </p:cTn>
                                        <p:tgtEl>
                                          <p:spTgt spid="61"/>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59"/>
                                        </p:tgtEl>
                                        <p:attrNameLst>
                                          <p:attrName>style.visibility</p:attrName>
                                        </p:attrNameLst>
                                      </p:cBhvr>
                                      <p:to>
                                        <p:strVal val="visible"/>
                                      </p:to>
                                    </p:set>
                                    <p:anim calcmode="lin" valueType="num">
                                      <p:cBhvr additive="base">
                                        <p:cTn id="48" dur="500" fill="hold"/>
                                        <p:tgtEl>
                                          <p:spTgt spid="59"/>
                                        </p:tgtEl>
                                        <p:attrNameLst>
                                          <p:attrName>ppt_x</p:attrName>
                                        </p:attrNameLst>
                                      </p:cBhvr>
                                      <p:tavLst>
                                        <p:tav tm="0">
                                          <p:val>
                                            <p:strVal val="#ppt_x"/>
                                          </p:val>
                                        </p:tav>
                                        <p:tav tm="100000">
                                          <p:val>
                                            <p:strVal val="#ppt_x"/>
                                          </p:val>
                                        </p:tav>
                                      </p:tavLst>
                                    </p:anim>
                                    <p:anim calcmode="lin" valueType="num">
                                      <p:cBhvr additive="base">
                                        <p:cTn id="49" dur="500" fill="hold"/>
                                        <p:tgtEl>
                                          <p:spTgt spid="59"/>
                                        </p:tgtEl>
                                        <p:attrNameLst>
                                          <p:attrName>ppt_y</p:attrName>
                                        </p:attrNameLst>
                                      </p:cBhvr>
                                      <p:tavLst>
                                        <p:tav tm="0">
                                          <p:val>
                                            <p:strVal val="1+#ppt_h/2"/>
                                          </p:val>
                                        </p:tav>
                                        <p:tav tm="100000">
                                          <p:val>
                                            <p:strVal val="#ppt_y"/>
                                          </p:val>
                                        </p:tav>
                                      </p:tavLst>
                                    </p:anim>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10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15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59" grpId="0"/>
      <p:bldP spid="24" grpId="0"/>
      <p:bldP spid="25" grpId="0"/>
      <p:bldP spid="26"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lum/>
          </a:blip>
          <a:srcRect/>
          <a:stretch>
            <a:fillRect t="-6000" b="-6000"/>
          </a:stretch>
        </a:blipFill>
        <a:effectLst/>
      </p:bgPr>
    </p:bg>
    <p:spTree>
      <p:nvGrpSpPr>
        <p:cNvPr id="1" name=""/>
        <p:cNvGrpSpPr/>
        <p:nvPr/>
      </p:nvGrpSpPr>
      <p:grpSpPr>
        <a:xfrm>
          <a:off x="0" y="0"/>
          <a:ext cx="0" cy="0"/>
          <a:chOff x="0" y="0"/>
          <a:chExt cx="0" cy="0"/>
        </a:xfrm>
      </p:grpSpPr>
      <p:sp>
        <p:nvSpPr>
          <p:cNvPr id="2" name="矩形 1"/>
          <p:cNvSpPr/>
          <p:nvPr/>
        </p:nvSpPr>
        <p:spPr>
          <a:xfrm>
            <a:off x="4483451" y="3633302"/>
            <a:ext cx="2870200" cy="1309370"/>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6600" b="1" dirty="0">
                <a:gradFill flip="none" rotWithShape="1">
                  <a:gsLst>
                    <a:gs pos="0">
                      <a:srgbClr val="EAD074"/>
                    </a:gs>
                    <a:gs pos="100000">
                      <a:srgbClr val="B9863F"/>
                    </a:gs>
                  </a:gsLst>
                  <a:lin ang="2700000" scaled="1"/>
                  <a:tileRect/>
                </a:gradFill>
              </a:rPr>
              <a:t>20XX</a:t>
            </a:r>
            <a:endParaRPr lang="zh-CN" altLang="en-US" sz="6600" b="1" dirty="0">
              <a:gradFill flip="none" rotWithShape="1">
                <a:gsLst>
                  <a:gs pos="0">
                    <a:srgbClr val="EAD074"/>
                  </a:gs>
                  <a:gs pos="100000">
                    <a:srgbClr val="B9863F"/>
                  </a:gs>
                </a:gsLst>
                <a:lin ang="2700000" scaled="1"/>
                <a:tileRect/>
              </a:gradFill>
            </a:endParaRPr>
          </a:p>
        </p:txBody>
      </p:sp>
      <p:sp>
        <p:nvSpPr>
          <p:cNvPr id="3" name="矩形 2"/>
          <p:cNvSpPr/>
          <p:nvPr/>
        </p:nvSpPr>
        <p:spPr>
          <a:xfrm>
            <a:off x="330200" y="4620528"/>
            <a:ext cx="11176703" cy="120609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6600" b="1" dirty="0">
                <a:ln w="15875">
                  <a:noFill/>
                </a:ln>
                <a:blipFill dpi="0" rotWithShape="1">
                  <a:blip r:embed="rId2">
                    <a:extLst>
                      <a:ext uri="{28A0092B-C50C-407E-A947-70E740481C1C}">
                        <a14:useLocalDpi xmlns:a14="http://schemas.microsoft.com/office/drawing/2010/main" val="0"/>
                      </a:ext>
                    </a:extLst>
                  </a:blip>
                  <a:srcRect/>
                  <a:stretch>
                    <a:fillRect/>
                  </a:stretch>
                </a:blipFill>
              </a:rPr>
              <a:t>谢谢您的下载观看</a:t>
            </a:r>
            <a:endParaRPr lang="zh-CN" altLang="en-US" sz="6600" b="1" dirty="0">
              <a:ln w="15875">
                <a:noFill/>
              </a:ln>
              <a:blipFill dpi="0" rotWithShape="1">
                <a:blip r:embed="rId2">
                  <a:extLst>
                    <a:ext uri="{28A0092B-C50C-407E-A947-70E740481C1C}">
                      <a14:useLocalDpi xmlns:a14="http://schemas.microsoft.com/office/drawing/2010/main" val="0"/>
                    </a:ext>
                  </a:extLst>
                </a:blip>
                <a:srcRect/>
                <a:stretch>
                  <a:fillRect/>
                </a:stretch>
              </a:blipFill>
            </a:endParaRPr>
          </a:p>
        </p:txBody>
      </p:sp>
      <p:grpSp>
        <p:nvGrpSpPr>
          <p:cNvPr id="5" name="组合 4"/>
          <p:cNvGrpSpPr/>
          <p:nvPr/>
        </p:nvGrpSpPr>
        <p:grpSpPr>
          <a:xfrm>
            <a:off x="4993168" y="5887909"/>
            <a:ext cx="2184400" cy="505267"/>
            <a:chOff x="3189514" y="4666399"/>
            <a:chExt cx="2184400" cy="505267"/>
          </a:xfrm>
        </p:grpSpPr>
        <p:sp>
          <p:nvSpPr>
            <p:cNvPr id="7" name="圆角矩形 6"/>
            <p:cNvSpPr/>
            <p:nvPr/>
          </p:nvSpPr>
          <p:spPr>
            <a:xfrm>
              <a:off x="3189514" y="4666399"/>
              <a:ext cx="2184400" cy="505267"/>
            </a:xfrm>
            <a:prstGeom prst="roundRect">
              <a:avLst>
                <a:gd name="adj" fmla="val 50000"/>
              </a:avLst>
            </a:prstGeom>
            <a:gradFill flip="none" rotWithShape="1">
              <a:gsLst>
                <a:gs pos="0">
                  <a:srgbClr val="EAD074"/>
                </a:gs>
                <a:gs pos="100000">
                  <a:srgbClr val="9D611F"/>
                </a:gs>
              </a:gsLst>
              <a:lin ang="2700000" scaled="1"/>
              <a:tileRect/>
            </a:gradFill>
            <a:ln w="19050">
              <a:gradFill>
                <a:gsLst>
                  <a:gs pos="0">
                    <a:srgbClr val="9D611F"/>
                  </a:gs>
                  <a:gs pos="38000">
                    <a:srgbClr val="EAD074"/>
                  </a:gs>
                  <a:gs pos="69000">
                    <a:srgbClr val="9D611F"/>
                  </a:gs>
                  <a:gs pos="100000">
                    <a:srgbClr val="EAD074"/>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270410" y="4710146"/>
              <a:ext cx="2027304"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dirty="0">
                  <a:solidFill>
                    <a:srgbClr val="1B1B1B"/>
                  </a:solidFill>
                </a:rPr>
                <a:t>主讲人：</a:t>
              </a:r>
              <a:r>
                <a:rPr lang="en-US" altLang="zh-CN" dirty="0">
                  <a:solidFill>
                    <a:srgbClr val="1B1B1B"/>
                  </a:solidFill>
                </a:rPr>
                <a:t>XXX</a:t>
              </a:r>
              <a:endParaRPr lang="zh-CN" altLang="en-US" dirty="0">
                <a:solidFill>
                  <a:srgbClr val="1B1B1B"/>
                </a:solidFill>
              </a:endParaRPr>
            </a:p>
          </p:txBody>
        </p:sp>
      </p:grpSp>
      <p:pic>
        <p:nvPicPr>
          <p:cNvPr id="13" name="图片 12"/>
          <p:cNvPicPr>
            <a:picLocks noChangeAspect="1"/>
          </p:cNvPicPr>
          <p:nvPr/>
        </p:nvPicPr>
        <p:blipFill>
          <a:blip r:embed="rId3" cstate="screen"/>
          <a:stretch>
            <a:fillRect/>
          </a:stretch>
        </p:blipFill>
        <p:spPr>
          <a:xfrm>
            <a:off x="330200" y="326431"/>
            <a:ext cx="938619" cy="939105"/>
          </a:xfrm>
          <a:prstGeom prst="rect">
            <a:avLst/>
          </a:prstGeom>
        </p:spPr>
      </p:pic>
      <p:sp>
        <p:nvSpPr>
          <p:cNvPr id="14" name="文本框 13"/>
          <p:cNvSpPr txBox="1"/>
          <p:nvPr/>
        </p:nvSpPr>
        <p:spPr>
          <a:xfrm>
            <a:off x="561108" y="406695"/>
            <a:ext cx="932963" cy="707886"/>
          </a:xfrm>
          <a:prstGeom prst="rect">
            <a:avLst/>
          </a:prstGeom>
          <a:noFill/>
        </p:spPr>
        <p:txBody>
          <a:bodyPr wrap="square" rtlCol="0">
            <a:spAutoFit/>
          </a:bodyPr>
          <a:lstStyle/>
          <a:p>
            <a:r>
              <a:rPr lang="zh-CN" altLang="en-US" sz="2000" dirty="0">
                <a:gradFill flip="none" rotWithShape="1">
                  <a:gsLst>
                    <a:gs pos="0">
                      <a:srgbClr val="B6863B"/>
                    </a:gs>
                    <a:gs pos="50000">
                      <a:srgbClr val="DFC168"/>
                    </a:gs>
                    <a:gs pos="100000">
                      <a:schemeClr val="bg1">
                        <a:shade val="100000"/>
                        <a:satMod val="115000"/>
                      </a:schemeClr>
                    </a:gs>
                  </a:gsLst>
                  <a:path path="circle">
                    <a:fillToRect r="100000" b="100000"/>
                  </a:path>
                  <a:tileRect l="-100000" t="-100000"/>
                </a:gradFill>
                <a:latin typeface="李旭科书法" panose="02000603000000000000" pitchFamily="2" charset="-122"/>
                <a:ea typeface="李旭科书法" panose="02000603000000000000" pitchFamily="2" charset="-122"/>
              </a:rPr>
              <a:t>纳</a:t>
            </a:r>
            <a:endParaRPr lang="en-US" altLang="zh-CN" sz="2000" dirty="0">
              <a:gradFill flip="none" rotWithShape="1">
                <a:gsLst>
                  <a:gs pos="0">
                    <a:srgbClr val="B6863B"/>
                  </a:gs>
                  <a:gs pos="50000">
                    <a:srgbClr val="DFC168"/>
                  </a:gs>
                  <a:gs pos="100000">
                    <a:schemeClr val="bg1">
                      <a:shade val="100000"/>
                      <a:satMod val="115000"/>
                    </a:schemeClr>
                  </a:gs>
                </a:gsLst>
                <a:path path="circle">
                  <a:fillToRect r="100000" b="100000"/>
                </a:path>
                <a:tileRect l="-100000" t="-100000"/>
              </a:gradFill>
              <a:latin typeface="李旭科书法" panose="02000603000000000000" pitchFamily="2" charset="-122"/>
              <a:ea typeface="李旭科书法" panose="02000603000000000000" pitchFamily="2" charset="-122"/>
            </a:endParaRPr>
          </a:p>
          <a:p>
            <a:r>
              <a:rPr lang="zh-CN" altLang="en-US" sz="2000" dirty="0">
                <a:gradFill flip="none" rotWithShape="1">
                  <a:gsLst>
                    <a:gs pos="0">
                      <a:srgbClr val="B6863B"/>
                    </a:gs>
                    <a:gs pos="50000">
                      <a:srgbClr val="DFC168"/>
                    </a:gs>
                    <a:gs pos="100000">
                      <a:schemeClr val="bg1">
                        <a:shade val="100000"/>
                        <a:satMod val="115000"/>
                      </a:schemeClr>
                    </a:gs>
                  </a:gsLst>
                  <a:path path="circle">
                    <a:fillToRect r="100000" b="100000"/>
                  </a:path>
                  <a:tileRect l="-100000" t="-100000"/>
                </a:gradFill>
                <a:latin typeface="李旭科书法" panose="02000603000000000000" pitchFamily="2" charset="-122"/>
                <a:ea typeface="李旭科书法" panose="02000603000000000000" pitchFamily="2" charset="-122"/>
              </a:rPr>
              <a:t>新</a:t>
            </a:r>
            <a:endParaRPr lang="zh-CN" altLang="en-US" sz="2000" dirty="0">
              <a:gradFill flip="none" rotWithShape="1">
                <a:gsLst>
                  <a:gs pos="0">
                    <a:srgbClr val="B6863B"/>
                  </a:gs>
                  <a:gs pos="50000">
                    <a:srgbClr val="DFC168"/>
                  </a:gs>
                  <a:gs pos="100000">
                    <a:schemeClr val="bg1">
                      <a:shade val="100000"/>
                      <a:satMod val="115000"/>
                    </a:schemeClr>
                  </a:gs>
                </a:gsLst>
                <a:path path="circle">
                  <a:fillToRect r="100000" b="100000"/>
                </a:path>
                <a:tileRect l="-100000" t="-100000"/>
              </a:gradFill>
              <a:latin typeface="李旭科书法" panose="02000603000000000000" pitchFamily="2" charset="-122"/>
              <a:ea typeface="李旭科书法" panose="02000603000000000000" pitchFamily="2" charset="-122"/>
            </a:endParaRPr>
          </a:p>
        </p:txBody>
      </p:sp>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par>
                                <p:cTn id="26" presetID="8" presetClass="emph" presetSubtype="0" fill="hold" nodeType="withEffect">
                                  <p:stCondLst>
                                    <p:cond delay="0"/>
                                  </p:stCondLst>
                                  <p:childTnLst>
                                    <p:animRot by="43200000">
                                      <p:cBhvr>
                                        <p:cTn id="27" dur="2000" fill="hold"/>
                                        <p:tgtEl>
                                          <p:spTgt spid="13"/>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lum/>
          </a:blip>
          <a:srcRect/>
          <a:stretch>
            <a:fillRect t="-6000" b="-6000"/>
          </a:stretch>
        </a:blipFill>
        <a:effectLst/>
      </p:bgPr>
    </p:bg>
    <p:spTree>
      <p:nvGrpSpPr>
        <p:cNvPr id="1" name=""/>
        <p:cNvGrpSpPr/>
        <p:nvPr/>
      </p:nvGrpSpPr>
      <p:grpSpPr>
        <a:xfrm>
          <a:off x="0" y="0"/>
          <a:ext cx="0" cy="0"/>
          <a:chOff x="0" y="0"/>
          <a:chExt cx="0" cy="0"/>
        </a:xfrm>
      </p:grpSpPr>
      <p:pic>
        <p:nvPicPr>
          <p:cNvPr id="29" name="图片 28" descr="图片包含 物体, 室内&#10;&#10;已生成高可信度的说明"/>
          <p:cNvPicPr>
            <a:picLocks noChangeAspect="1"/>
          </p:cNvPicPr>
          <p:nvPr/>
        </p:nvPicPr>
        <p:blipFill rotWithShape="1">
          <a:blip r:embed="rId2" cstate="screen"/>
          <a:srcRect/>
          <a:stretch>
            <a:fillRect/>
          </a:stretch>
        </p:blipFill>
        <p:spPr>
          <a:xfrm>
            <a:off x="0" y="3001963"/>
            <a:ext cx="12192000" cy="3856037"/>
          </a:xfrm>
          <a:prstGeom prst="rect">
            <a:avLst/>
          </a:prstGeom>
        </p:spPr>
      </p:pic>
      <p:sp>
        <p:nvSpPr>
          <p:cNvPr id="7" name="矩形 6"/>
          <p:cNvSpPr/>
          <p:nvPr/>
        </p:nvSpPr>
        <p:spPr>
          <a:xfrm>
            <a:off x="1045461" y="361754"/>
            <a:ext cx="2381230" cy="63235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3200" b="1" dirty="0">
                <a:gradFill flip="none" rotWithShape="1">
                  <a:gsLst>
                    <a:gs pos="0">
                      <a:srgbClr val="EAD074"/>
                    </a:gs>
                    <a:gs pos="100000">
                      <a:srgbClr val="B9863F"/>
                    </a:gs>
                  </a:gsLst>
                  <a:lin ang="2700000" scaled="1"/>
                  <a:tileRect/>
                </a:gradFill>
              </a:rPr>
              <a:t>招新目录</a:t>
            </a:r>
            <a:endParaRPr lang="zh-CN" altLang="en-US" sz="3200" b="1" dirty="0">
              <a:gradFill flip="none" rotWithShape="1">
                <a:gsLst>
                  <a:gs pos="0">
                    <a:srgbClr val="EAD074"/>
                  </a:gs>
                  <a:gs pos="100000">
                    <a:srgbClr val="B9863F"/>
                  </a:gs>
                </a:gsLst>
                <a:lin ang="2700000" scaled="1"/>
                <a:tileRect/>
              </a:gradFill>
            </a:endParaRPr>
          </a:p>
        </p:txBody>
      </p:sp>
      <p:pic>
        <p:nvPicPr>
          <p:cNvPr id="8" name="图片 7"/>
          <p:cNvPicPr>
            <a:picLocks noChangeAspect="1"/>
          </p:cNvPicPr>
          <p:nvPr/>
        </p:nvPicPr>
        <p:blipFill>
          <a:blip r:embed="rId3" cstate="screen"/>
          <a:stretch>
            <a:fillRect/>
          </a:stretch>
        </p:blipFill>
        <p:spPr>
          <a:xfrm>
            <a:off x="630012" y="379797"/>
            <a:ext cx="623119" cy="623442"/>
          </a:xfrm>
          <a:prstGeom prst="rect">
            <a:avLst/>
          </a:prstGeom>
        </p:spPr>
      </p:pic>
      <p:sp>
        <p:nvSpPr>
          <p:cNvPr id="9" name="文本框 8"/>
          <p:cNvSpPr txBox="1"/>
          <p:nvPr/>
        </p:nvSpPr>
        <p:spPr>
          <a:xfrm>
            <a:off x="639248" y="494099"/>
            <a:ext cx="613883" cy="338554"/>
          </a:xfrm>
          <a:prstGeom prst="rect">
            <a:avLst/>
          </a:prstGeom>
          <a:noFill/>
        </p:spPr>
        <p:txBody>
          <a:bodyPr wrap="square" rtlCol="0">
            <a:spAutoFit/>
          </a:bodyPr>
          <a:lstStyle/>
          <a:p>
            <a:r>
              <a:rPr lang="zh-CN" altLang="en-US" sz="1600" dirty="0">
                <a:gradFill flip="none" rotWithShape="1">
                  <a:gsLst>
                    <a:gs pos="0">
                      <a:srgbClr val="B6863B"/>
                    </a:gs>
                    <a:gs pos="50000">
                      <a:srgbClr val="DFC168"/>
                    </a:gs>
                    <a:gs pos="100000">
                      <a:schemeClr val="bg1">
                        <a:shade val="100000"/>
                        <a:satMod val="115000"/>
                      </a:schemeClr>
                    </a:gs>
                  </a:gsLst>
                  <a:path path="circle">
                    <a:fillToRect r="100000" b="100000"/>
                  </a:path>
                  <a:tileRect l="-100000" t="-100000"/>
                </a:gradFill>
                <a:latin typeface="李旭科书法" panose="02000603000000000000" pitchFamily="2" charset="-122"/>
                <a:ea typeface="李旭科书法" panose="02000603000000000000" pitchFamily="2" charset="-122"/>
              </a:rPr>
              <a:t>纳新</a:t>
            </a:r>
            <a:endParaRPr lang="zh-CN" altLang="en-US" sz="1600" dirty="0">
              <a:gradFill flip="none" rotWithShape="1">
                <a:gsLst>
                  <a:gs pos="0">
                    <a:srgbClr val="B6863B"/>
                  </a:gs>
                  <a:gs pos="50000">
                    <a:srgbClr val="DFC168"/>
                  </a:gs>
                  <a:gs pos="100000">
                    <a:schemeClr val="bg1">
                      <a:shade val="100000"/>
                      <a:satMod val="115000"/>
                    </a:schemeClr>
                  </a:gs>
                </a:gsLst>
                <a:path path="circle">
                  <a:fillToRect r="100000" b="100000"/>
                </a:path>
                <a:tileRect l="-100000" t="-100000"/>
              </a:gradFill>
              <a:latin typeface="李旭科书法" panose="02000603000000000000" pitchFamily="2" charset="-122"/>
              <a:ea typeface="李旭科书法" panose="02000603000000000000" pitchFamily="2" charset="-122"/>
            </a:endParaRPr>
          </a:p>
        </p:txBody>
      </p:sp>
      <p:pic>
        <p:nvPicPr>
          <p:cNvPr id="10" name="图片 9"/>
          <p:cNvPicPr>
            <a:picLocks noChangeAspect="1"/>
          </p:cNvPicPr>
          <p:nvPr/>
        </p:nvPicPr>
        <p:blipFill>
          <a:blip r:embed="rId4" cstate="screen"/>
          <a:stretch>
            <a:fillRect/>
          </a:stretch>
        </p:blipFill>
        <p:spPr>
          <a:xfrm rot="3698831">
            <a:off x="10500631" y="56024"/>
            <a:ext cx="1195561" cy="1214704"/>
          </a:xfrm>
          <a:prstGeom prst="rect">
            <a:avLst/>
          </a:prstGeom>
        </p:spPr>
      </p:pic>
      <p:pic>
        <p:nvPicPr>
          <p:cNvPr id="11" name="图片 10"/>
          <p:cNvPicPr>
            <a:picLocks noChangeAspect="1"/>
          </p:cNvPicPr>
          <p:nvPr/>
        </p:nvPicPr>
        <p:blipFill>
          <a:blip r:embed="rId5" cstate="screen"/>
          <a:stretch>
            <a:fillRect/>
          </a:stretch>
        </p:blipFill>
        <p:spPr>
          <a:xfrm rot="15298573">
            <a:off x="9843480" y="536173"/>
            <a:ext cx="693997" cy="705109"/>
          </a:xfrm>
          <a:prstGeom prst="rect">
            <a:avLst/>
          </a:prstGeom>
        </p:spPr>
      </p:pic>
      <p:sp>
        <p:nvSpPr>
          <p:cNvPr id="64" name="矩形 63"/>
          <p:cNvSpPr/>
          <p:nvPr/>
        </p:nvSpPr>
        <p:spPr>
          <a:xfrm>
            <a:off x="604960" y="1683929"/>
            <a:ext cx="2381230" cy="497316"/>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2400" b="1" dirty="0">
                <a:gradFill flip="none" rotWithShape="1">
                  <a:gsLst>
                    <a:gs pos="0">
                      <a:srgbClr val="EAD074"/>
                    </a:gs>
                    <a:gs pos="100000">
                      <a:srgbClr val="B9863F"/>
                    </a:gs>
                  </a:gsLst>
                  <a:lin ang="2700000" scaled="1"/>
                  <a:tileRect/>
                </a:gradFill>
              </a:rPr>
              <a:t>01.</a:t>
            </a:r>
            <a:r>
              <a:rPr lang="zh-CN" altLang="en-US" sz="2400" b="1" dirty="0">
                <a:gradFill flip="none" rotWithShape="1">
                  <a:gsLst>
                    <a:gs pos="0">
                      <a:srgbClr val="EAD074"/>
                    </a:gs>
                    <a:gs pos="100000">
                      <a:srgbClr val="B9863F"/>
                    </a:gs>
                  </a:gsLst>
                  <a:lin ang="2700000" scaled="1"/>
                  <a:tileRect/>
                </a:gradFill>
              </a:rPr>
              <a:t>社团简介</a:t>
            </a:r>
            <a:endParaRPr lang="zh-CN" altLang="en-US" sz="2400" b="1" dirty="0">
              <a:gradFill flip="none" rotWithShape="1">
                <a:gsLst>
                  <a:gs pos="0">
                    <a:srgbClr val="EAD074"/>
                  </a:gs>
                  <a:gs pos="100000">
                    <a:srgbClr val="B9863F"/>
                  </a:gs>
                </a:gsLst>
                <a:lin ang="2700000" scaled="1"/>
                <a:tileRect/>
              </a:gradFill>
            </a:endParaRPr>
          </a:p>
        </p:txBody>
      </p:sp>
      <p:cxnSp>
        <p:nvCxnSpPr>
          <p:cNvPr id="65" name="直接连接符 64"/>
          <p:cNvCxnSpPr/>
          <p:nvPr/>
        </p:nvCxnSpPr>
        <p:spPr>
          <a:xfrm>
            <a:off x="2165669" y="2817905"/>
            <a:ext cx="1039690" cy="900554"/>
          </a:xfrm>
          <a:prstGeom prst="line">
            <a:avLst/>
          </a:prstGeom>
          <a:ln w="31750">
            <a:gradFill flip="none" rotWithShape="1">
              <a:gsLst>
                <a:gs pos="0">
                  <a:srgbClr val="EAD074"/>
                </a:gs>
                <a:gs pos="40000">
                  <a:srgbClr val="9D611F"/>
                </a:gs>
                <a:gs pos="73000">
                  <a:srgbClr val="EAD074"/>
                </a:gs>
                <a:gs pos="100000">
                  <a:srgbClr val="B9863F"/>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12" name="图片 11"/>
          <p:cNvPicPr>
            <a:picLocks noChangeAspect="1"/>
          </p:cNvPicPr>
          <p:nvPr/>
        </p:nvPicPr>
        <p:blipFill>
          <a:blip r:embed="rId6" cstate="screen"/>
          <a:stretch>
            <a:fillRect/>
          </a:stretch>
        </p:blipFill>
        <p:spPr>
          <a:xfrm rot="15298573">
            <a:off x="1533469" y="2247546"/>
            <a:ext cx="692857" cy="703951"/>
          </a:xfrm>
          <a:prstGeom prst="rect">
            <a:avLst/>
          </a:prstGeom>
        </p:spPr>
      </p:pic>
      <p:sp>
        <p:nvSpPr>
          <p:cNvPr id="66" name="矩形 65"/>
          <p:cNvSpPr/>
          <p:nvPr/>
        </p:nvSpPr>
        <p:spPr>
          <a:xfrm>
            <a:off x="1879897" y="4339492"/>
            <a:ext cx="2949057" cy="535531"/>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2400" b="1" dirty="0">
                <a:gradFill flip="none" rotWithShape="1">
                  <a:gsLst>
                    <a:gs pos="0">
                      <a:srgbClr val="EAD074"/>
                    </a:gs>
                    <a:gs pos="100000">
                      <a:srgbClr val="B9863F"/>
                    </a:gs>
                  </a:gsLst>
                  <a:lin ang="2700000" scaled="1"/>
                  <a:tileRect/>
                </a:gradFill>
              </a:rPr>
              <a:t>02.</a:t>
            </a:r>
            <a:r>
              <a:rPr lang="zh-CN" altLang="en-US" sz="2400" b="1" dirty="0">
                <a:gradFill flip="none" rotWithShape="1">
                  <a:gsLst>
                    <a:gs pos="0">
                      <a:srgbClr val="EAD074"/>
                    </a:gs>
                    <a:gs pos="100000">
                      <a:srgbClr val="B9863F"/>
                    </a:gs>
                  </a:gsLst>
                  <a:lin ang="2700000" scaled="1"/>
                  <a:tileRect/>
                </a:gradFill>
              </a:rPr>
              <a:t>社团成员介绍</a:t>
            </a:r>
            <a:endParaRPr lang="zh-CN" altLang="en-US" sz="2400" b="1" dirty="0">
              <a:gradFill flip="none" rotWithShape="1">
                <a:gsLst>
                  <a:gs pos="0">
                    <a:srgbClr val="EAD074"/>
                  </a:gs>
                  <a:gs pos="100000">
                    <a:srgbClr val="B9863F"/>
                  </a:gs>
                </a:gsLst>
                <a:lin ang="2700000" scaled="1"/>
                <a:tileRect/>
              </a:gradFill>
            </a:endParaRPr>
          </a:p>
        </p:txBody>
      </p:sp>
      <p:cxnSp>
        <p:nvCxnSpPr>
          <p:cNvPr id="68" name="直接连接符 67"/>
          <p:cNvCxnSpPr>
            <a:endCxn id="70" idx="0"/>
          </p:cNvCxnSpPr>
          <p:nvPr/>
        </p:nvCxnSpPr>
        <p:spPr>
          <a:xfrm flipV="1">
            <a:off x="3687113" y="2831790"/>
            <a:ext cx="1100307" cy="1136715"/>
          </a:xfrm>
          <a:prstGeom prst="line">
            <a:avLst/>
          </a:prstGeom>
          <a:ln w="31750">
            <a:gradFill flip="none" rotWithShape="1">
              <a:gsLst>
                <a:gs pos="0">
                  <a:srgbClr val="EAD074"/>
                </a:gs>
                <a:gs pos="40000">
                  <a:srgbClr val="9D611F"/>
                </a:gs>
                <a:gs pos="73000">
                  <a:srgbClr val="EAD074"/>
                </a:gs>
                <a:gs pos="100000">
                  <a:srgbClr val="B9863F"/>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9" name="矩形 68"/>
          <p:cNvSpPr/>
          <p:nvPr/>
        </p:nvSpPr>
        <p:spPr>
          <a:xfrm>
            <a:off x="3810155" y="1890002"/>
            <a:ext cx="2384866" cy="497316"/>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2400" b="1" dirty="0">
                <a:gradFill flip="none" rotWithShape="1">
                  <a:gsLst>
                    <a:gs pos="0">
                      <a:srgbClr val="EAD074"/>
                    </a:gs>
                    <a:gs pos="100000">
                      <a:srgbClr val="B9863F"/>
                    </a:gs>
                  </a:gsLst>
                  <a:lin ang="2700000" scaled="1"/>
                  <a:tileRect/>
                </a:gradFill>
              </a:rPr>
              <a:t>03.</a:t>
            </a:r>
            <a:r>
              <a:rPr lang="zh-CN" altLang="en-US" sz="2400" b="1" dirty="0">
                <a:gradFill flip="none" rotWithShape="1">
                  <a:gsLst>
                    <a:gs pos="0">
                      <a:srgbClr val="EAD074"/>
                    </a:gs>
                    <a:gs pos="100000">
                      <a:srgbClr val="B9863F"/>
                    </a:gs>
                  </a:gsLst>
                  <a:lin ang="2700000" scaled="1"/>
                  <a:tileRect/>
                </a:gradFill>
              </a:rPr>
              <a:t>社团特色</a:t>
            </a:r>
            <a:endParaRPr lang="zh-CN" altLang="en-US" sz="2400" b="1" dirty="0">
              <a:gradFill flip="none" rotWithShape="1">
                <a:gsLst>
                  <a:gs pos="0">
                    <a:srgbClr val="EAD074"/>
                  </a:gs>
                  <a:gs pos="100000">
                    <a:srgbClr val="B9863F"/>
                  </a:gs>
                </a:gsLst>
                <a:lin ang="2700000" scaled="1"/>
                <a:tileRect/>
              </a:gradFill>
            </a:endParaRPr>
          </a:p>
        </p:txBody>
      </p:sp>
      <p:pic>
        <p:nvPicPr>
          <p:cNvPr id="70" name="图片 69"/>
          <p:cNvPicPr>
            <a:picLocks noChangeAspect="1"/>
          </p:cNvPicPr>
          <p:nvPr/>
        </p:nvPicPr>
        <p:blipFill>
          <a:blip r:embed="rId6" cstate="screen"/>
          <a:stretch>
            <a:fillRect/>
          </a:stretch>
        </p:blipFill>
        <p:spPr>
          <a:xfrm rot="15298573">
            <a:off x="4780936" y="2388576"/>
            <a:ext cx="692857" cy="703951"/>
          </a:xfrm>
          <a:prstGeom prst="rect">
            <a:avLst/>
          </a:prstGeom>
        </p:spPr>
      </p:pic>
      <p:cxnSp>
        <p:nvCxnSpPr>
          <p:cNvPr id="71" name="直接连接符 70"/>
          <p:cNvCxnSpPr/>
          <p:nvPr/>
        </p:nvCxnSpPr>
        <p:spPr>
          <a:xfrm>
            <a:off x="5456382" y="2922922"/>
            <a:ext cx="585128" cy="559606"/>
          </a:xfrm>
          <a:prstGeom prst="line">
            <a:avLst/>
          </a:prstGeom>
          <a:ln w="31750">
            <a:gradFill flip="none" rotWithShape="1">
              <a:gsLst>
                <a:gs pos="0">
                  <a:srgbClr val="EAD074"/>
                </a:gs>
                <a:gs pos="40000">
                  <a:srgbClr val="9D611F"/>
                </a:gs>
                <a:gs pos="73000">
                  <a:srgbClr val="EAD074"/>
                </a:gs>
                <a:gs pos="100000">
                  <a:srgbClr val="B9863F"/>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2" name="矩形 71"/>
          <p:cNvSpPr/>
          <p:nvPr/>
        </p:nvSpPr>
        <p:spPr>
          <a:xfrm>
            <a:off x="4933467" y="4121281"/>
            <a:ext cx="2949057" cy="494751"/>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2400" b="1" dirty="0">
                <a:gradFill flip="none" rotWithShape="1">
                  <a:gsLst>
                    <a:gs pos="0">
                      <a:srgbClr val="EAD074"/>
                    </a:gs>
                    <a:gs pos="100000">
                      <a:srgbClr val="B9863F"/>
                    </a:gs>
                  </a:gsLst>
                  <a:lin ang="2700000" scaled="1"/>
                  <a:tileRect/>
                </a:gradFill>
              </a:rPr>
              <a:t>04.</a:t>
            </a:r>
            <a:r>
              <a:rPr lang="zh-CN" altLang="en-US" sz="2400" b="1" dirty="0">
                <a:gradFill flip="none" rotWithShape="1">
                  <a:gsLst>
                    <a:gs pos="0">
                      <a:srgbClr val="EAD074"/>
                    </a:gs>
                    <a:gs pos="100000">
                      <a:srgbClr val="B9863F"/>
                    </a:gs>
                  </a:gsLst>
                  <a:lin ang="2700000" scaled="1"/>
                  <a:tileRect/>
                </a:gradFill>
              </a:rPr>
              <a:t>组织建设</a:t>
            </a:r>
            <a:endParaRPr lang="zh-CN" altLang="en-US" sz="2400" b="1" dirty="0">
              <a:gradFill flip="none" rotWithShape="1">
                <a:gsLst>
                  <a:gs pos="0">
                    <a:srgbClr val="EAD074"/>
                  </a:gs>
                  <a:gs pos="100000">
                    <a:srgbClr val="B9863F"/>
                  </a:gs>
                </a:gsLst>
                <a:lin ang="2700000" scaled="1"/>
                <a:tileRect/>
              </a:gradFill>
            </a:endParaRPr>
          </a:p>
        </p:txBody>
      </p:sp>
      <p:pic>
        <p:nvPicPr>
          <p:cNvPr id="73" name="图片 72"/>
          <p:cNvPicPr>
            <a:picLocks noChangeAspect="1"/>
          </p:cNvPicPr>
          <p:nvPr/>
        </p:nvPicPr>
        <p:blipFill>
          <a:blip r:embed="rId6" cstate="screen"/>
          <a:stretch>
            <a:fillRect/>
          </a:stretch>
        </p:blipFill>
        <p:spPr>
          <a:xfrm rot="15298573">
            <a:off x="5936099" y="3366484"/>
            <a:ext cx="692857" cy="703951"/>
          </a:xfrm>
          <a:prstGeom prst="rect">
            <a:avLst/>
          </a:prstGeom>
        </p:spPr>
      </p:pic>
      <p:pic>
        <p:nvPicPr>
          <p:cNvPr id="67" name="图片 66"/>
          <p:cNvPicPr>
            <a:picLocks noChangeAspect="1"/>
          </p:cNvPicPr>
          <p:nvPr/>
        </p:nvPicPr>
        <p:blipFill>
          <a:blip r:embed="rId6" cstate="screen"/>
          <a:stretch>
            <a:fillRect/>
          </a:stretch>
        </p:blipFill>
        <p:spPr>
          <a:xfrm rot="15298573">
            <a:off x="3081989" y="3604308"/>
            <a:ext cx="692857" cy="703951"/>
          </a:xfrm>
          <a:prstGeom prst="rect">
            <a:avLst/>
          </a:prstGeom>
        </p:spPr>
      </p:pic>
      <p:cxnSp>
        <p:nvCxnSpPr>
          <p:cNvPr id="76" name="直接连接符 75"/>
          <p:cNvCxnSpPr>
            <a:endCxn id="78" idx="0"/>
          </p:cNvCxnSpPr>
          <p:nvPr/>
        </p:nvCxnSpPr>
        <p:spPr>
          <a:xfrm flipV="1">
            <a:off x="6606352" y="2659920"/>
            <a:ext cx="1100307" cy="1136715"/>
          </a:xfrm>
          <a:prstGeom prst="line">
            <a:avLst/>
          </a:prstGeom>
          <a:ln w="31750">
            <a:gradFill flip="none" rotWithShape="1">
              <a:gsLst>
                <a:gs pos="0">
                  <a:srgbClr val="EAD074"/>
                </a:gs>
                <a:gs pos="40000">
                  <a:srgbClr val="9D611F"/>
                </a:gs>
                <a:gs pos="73000">
                  <a:srgbClr val="EAD074"/>
                </a:gs>
                <a:gs pos="100000">
                  <a:srgbClr val="B9863F"/>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7" name="矩形 76"/>
          <p:cNvSpPr/>
          <p:nvPr/>
        </p:nvSpPr>
        <p:spPr>
          <a:xfrm>
            <a:off x="8002028" y="2001045"/>
            <a:ext cx="2384866" cy="494751"/>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2400" b="1" dirty="0">
                <a:gradFill flip="none" rotWithShape="1">
                  <a:gsLst>
                    <a:gs pos="0">
                      <a:srgbClr val="EAD074"/>
                    </a:gs>
                    <a:gs pos="100000">
                      <a:srgbClr val="B9863F"/>
                    </a:gs>
                  </a:gsLst>
                  <a:lin ang="2700000" scaled="1"/>
                  <a:tileRect/>
                </a:gradFill>
              </a:rPr>
              <a:t>05.</a:t>
            </a:r>
            <a:r>
              <a:rPr lang="zh-CN" altLang="en-US" sz="2400" b="1" dirty="0">
                <a:gradFill flip="none" rotWithShape="1">
                  <a:gsLst>
                    <a:gs pos="0">
                      <a:srgbClr val="EAD074"/>
                    </a:gs>
                    <a:gs pos="100000">
                      <a:srgbClr val="B9863F"/>
                    </a:gs>
                  </a:gsLst>
                  <a:lin ang="2700000" scaled="1"/>
                  <a:tileRect/>
                </a:gradFill>
              </a:rPr>
              <a:t>活动风采</a:t>
            </a:r>
            <a:endParaRPr lang="zh-CN" altLang="en-US" sz="2400" b="1" dirty="0">
              <a:gradFill flip="none" rotWithShape="1">
                <a:gsLst>
                  <a:gs pos="0">
                    <a:srgbClr val="EAD074"/>
                  </a:gs>
                  <a:gs pos="100000">
                    <a:srgbClr val="B9863F"/>
                  </a:gs>
                </a:gsLst>
                <a:lin ang="2700000" scaled="1"/>
                <a:tileRect/>
              </a:gradFill>
            </a:endParaRPr>
          </a:p>
        </p:txBody>
      </p:sp>
      <p:pic>
        <p:nvPicPr>
          <p:cNvPr id="78" name="图片 77"/>
          <p:cNvPicPr>
            <a:picLocks noChangeAspect="1"/>
          </p:cNvPicPr>
          <p:nvPr/>
        </p:nvPicPr>
        <p:blipFill>
          <a:blip r:embed="rId6" cstate="screen"/>
          <a:stretch>
            <a:fillRect/>
          </a:stretch>
        </p:blipFill>
        <p:spPr>
          <a:xfrm rot="15298573">
            <a:off x="7700175" y="2216706"/>
            <a:ext cx="692857" cy="703951"/>
          </a:xfrm>
          <a:prstGeom prst="rect">
            <a:avLst/>
          </a:prstGeom>
        </p:spPr>
      </p:pic>
      <p:cxnSp>
        <p:nvCxnSpPr>
          <p:cNvPr id="79" name="直接连接符 78"/>
          <p:cNvCxnSpPr/>
          <p:nvPr/>
        </p:nvCxnSpPr>
        <p:spPr>
          <a:xfrm>
            <a:off x="8265759" y="2812662"/>
            <a:ext cx="928702" cy="983973"/>
          </a:xfrm>
          <a:prstGeom prst="line">
            <a:avLst/>
          </a:prstGeom>
          <a:ln w="31750">
            <a:gradFill flip="none" rotWithShape="1">
              <a:gsLst>
                <a:gs pos="0">
                  <a:srgbClr val="EAD074"/>
                </a:gs>
                <a:gs pos="40000">
                  <a:srgbClr val="9D611F"/>
                </a:gs>
                <a:gs pos="73000">
                  <a:srgbClr val="EAD074"/>
                </a:gs>
                <a:gs pos="100000">
                  <a:srgbClr val="B9863F"/>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80" name="图片 79"/>
          <p:cNvPicPr>
            <a:picLocks noChangeAspect="1"/>
          </p:cNvPicPr>
          <p:nvPr/>
        </p:nvPicPr>
        <p:blipFill>
          <a:blip r:embed="rId6" cstate="screen"/>
          <a:stretch>
            <a:fillRect/>
          </a:stretch>
        </p:blipFill>
        <p:spPr>
          <a:xfrm rot="15298573">
            <a:off x="9041146" y="3616530"/>
            <a:ext cx="692857" cy="703951"/>
          </a:xfrm>
          <a:prstGeom prst="rect">
            <a:avLst/>
          </a:prstGeom>
        </p:spPr>
      </p:pic>
      <p:sp>
        <p:nvSpPr>
          <p:cNvPr id="82" name="矩形 81"/>
          <p:cNvSpPr/>
          <p:nvPr/>
        </p:nvSpPr>
        <p:spPr>
          <a:xfrm>
            <a:off x="8582511" y="4318552"/>
            <a:ext cx="2818567" cy="535531"/>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2400" b="1" dirty="0">
                <a:gradFill flip="none" rotWithShape="1">
                  <a:gsLst>
                    <a:gs pos="0">
                      <a:srgbClr val="EAD074"/>
                    </a:gs>
                    <a:gs pos="100000">
                      <a:srgbClr val="B9863F"/>
                    </a:gs>
                  </a:gsLst>
                  <a:lin ang="2700000" scaled="1"/>
                  <a:tileRect/>
                </a:gradFill>
              </a:rPr>
              <a:t>06.</a:t>
            </a:r>
            <a:r>
              <a:rPr lang="zh-CN" altLang="en-US" sz="2400" b="1" dirty="0">
                <a:gradFill flip="none" rotWithShape="1">
                  <a:gsLst>
                    <a:gs pos="0">
                      <a:srgbClr val="EAD074"/>
                    </a:gs>
                    <a:gs pos="100000">
                      <a:srgbClr val="B9863F"/>
                    </a:gs>
                  </a:gsLst>
                  <a:lin ang="2700000" scaled="1"/>
                  <a:tileRect/>
                </a:gradFill>
              </a:rPr>
              <a:t>纳新注意事项</a:t>
            </a:r>
            <a:endParaRPr lang="zh-CN" altLang="en-US" sz="2400" b="1" dirty="0">
              <a:gradFill flip="none" rotWithShape="1">
                <a:gsLst>
                  <a:gs pos="0">
                    <a:srgbClr val="EAD074"/>
                  </a:gs>
                  <a:gs pos="100000">
                    <a:srgbClr val="B9863F"/>
                  </a:gs>
                </a:gsLst>
                <a:lin ang="2700000" scaled="1"/>
                <a:tileRect/>
              </a:gradFill>
            </a:endParaRPr>
          </a:p>
        </p:txBody>
      </p:sp>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par>
                                <p:cTn id="16" presetID="8" presetClass="emph" presetSubtype="0" fill="hold" nodeType="withEffect">
                                  <p:stCondLst>
                                    <p:cond delay="0"/>
                                  </p:stCondLst>
                                  <p:childTnLst>
                                    <p:animRot by="43200000">
                                      <p:cBhvr>
                                        <p:cTn id="17" dur="2000" fill="hold"/>
                                        <p:tgtEl>
                                          <p:spTgt spid="8"/>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2" presetClass="emph" presetSubtype="0" fill="hold" nodeType="clickEffect">
                                  <p:stCondLst>
                                    <p:cond delay="0"/>
                                  </p:stCondLst>
                                  <p:childTnLst>
                                    <p:animRot by="120000">
                                      <p:cBhvr>
                                        <p:cTn id="33" dur="100" fill="hold">
                                          <p:stCondLst>
                                            <p:cond delay="0"/>
                                          </p:stCondLst>
                                        </p:cTn>
                                        <p:tgtEl>
                                          <p:spTgt spid="10"/>
                                        </p:tgtEl>
                                        <p:attrNameLst>
                                          <p:attrName>r</p:attrName>
                                        </p:attrNameLst>
                                      </p:cBhvr>
                                    </p:animRot>
                                    <p:animRot by="-240000">
                                      <p:cBhvr>
                                        <p:cTn id="34" dur="200" fill="hold">
                                          <p:stCondLst>
                                            <p:cond delay="200"/>
                                          </p:stCondLst>
                                        </p:cTn>
                                        <p:tgtEl>
                                          <p:spTgt spid="10"/>
                                        </p:tgtEl>
                                        <p:attrNameLst>
                                          <p:attrName>r</p:attrName>
                                        </p:attrNameLst>
                                      </p:cBhvr>
                                    </p:animRot>
                                    <p:animRot by="240000">
                                      <p:cBhvr>
                                        <p:cTn id="35" dur="200" fill="hold">
                                          <p:stCondLst>
                                            <p:cond delay="400"/>
                                          </p:stCondLst>
                                        </p:cTn>
                                        <p:tgtEl>
                                          <p:spTgt spid="10"/>
                                        </p:tgtEl>
                                        <p:attrNameLst>
                                          <p:attrName>r</p:attrName>
                                        </p:attrNameLst>
                                      </p:cBhvr>
                                    </p:animRot>
                                    <p:animRot by="-240000">
                                      <p:cBhvr>
                                        <p:cTn id="36" dur="200" fill="hold">
                                          <p:stCondLst>
                                            <p:cond delay="600"/>
                                          </p:stCondLst>
                                        </p:cTn>
                                        <p:tgtEl>
                                          <p:spTgt spid="10"/>
                                        </p:tgtEl>
                                        <p:attrNameLst>
                                          <p:attrName>r</p:attrName>
                                        </p:attrNameLst>
                                      </p:cBhvr>
                                    </p:animRot>
                                    <p:animRot by="120000">
                                      <p:cBhvr>
                                        <p:cTn id="37" dur="200" fill="hold">
                                          <p:stCondLst>
                                            <p:cond delay="800"/>
                                          </p:stCondLst>
                                        </p:cTn>
                                        <p:tgtEl>
                                          <p:spTgt spid="10"/>
                                        </p:tgtEl>
                                        <p:attrNameLst>
                                          <p:attrName>r</p:attrName>
                                        </p:attrNameLst>
                                      </p:cBhvr>
                                    </p:animRot>
                                  </p:childTnLst>
                                </p:cTn>
                              </p:par>
                              <p:par>
                                <p:cTn id="38" presetID="32" presetClass="emph" presetSubtype="0" fill="hold" nodeType="withEffect">
                                  <p:stCondLst>
                                    <p:cond delay="0"/>
                                  </p:stCondLst>
                                  <p:childTnLst>
                                    <p:animRot by="120000">
                                      <p:cBhvr>
                                        <p:cTn id="39" dur="100" fill="hold">
                                          <p:stCondLst>
                                            <p:cond delay="0"/>
                                          </p:stCondLst>
                                        </p:cTn>
                                        <p:tgtEl>
                                          <p:spTgt spid="11"/>
                                        </p:tgtEl>
                                        <p:attrNameLst>
                                          <p:attrName>r</p:attrName>
                                        </p:attrNameLst>
                                      </p:cBhvr>
                                    </p:animRot>
                                    <p:animRot by="-240000">
                                      <p:cBhvr>
                                        <p:cTn id="40" dur="200" fill="hold">
                                          <p:stCondLst>
                                            <p:cond delay="200"/>
                                          </p:stCondLst>
                                        </p:cTn>
                                        <p:tgtEl>
                                          <p:spTgt spid="11"/>
                                        </p:tgtEl>
                                        <p:attrNameLst>
                                          <p:attrName>r</p:attrName>
                                        </p:attrNameLst>
                                      </p:cBhvr>
                                    </p:animRot>
                                    <p:animRot by="240000">
                                      <p:cBhvr>
                                        <p:cTn id="41" dur="200" fill="hold">
                                          <p:stCondLst>
                                            <p:cond delay="400"/>
                                          </p:stCondLst>
                                        </p:cTn>
                                        <p:tgtEl>
                                          <p:spTgt spid="11"/>
                                        </p:tgtEl>
                                        <p:attrNameLst>
                                          <p:attrName>r</p:attrName>
                                        </p:attrNameLst>
                                      </p:cBhvr>
                                    </p:animRot>
                                    <p:animRot by="-240000">
                                      <p:cBhvr>
                                        <p:cTn id="42" dur="200" fill="hold">
                                          <p:stCondLst>
                                            <p:cond delay="600"/>
                                          </p:stCondLst>
                                        </p:cTn>
                                        <p:tgtEl>
                                          <p:spTgt spid="11"/>
                                        </p:tgtEl>
                                        <p:attrNameLst>
                                          <p:attrName>r</p:attrName>
                                        </p:attrNameLst>
                                      </p:cBhvr>
                                    </p:animRot>
                                    <p:animRot by="120000">
                                      <p:cBhvr>
                                        <p:cTn id="43" dur="200" fill="hold">
                                          <p:stCondLst>
                                            <p:cond delay="800"/>
                                          </p:stCondLst>
                                        </p:cTn>
                                        <p:tgtEl>
                                          <p:spTgt spid="11"/>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additive="base">
                                        <p:cTn id="48" dur="500" fill="hold"/>
                                        <p:tgtEl>
                                          <p:spTgt spid="9"/>
                                        </p:tgtEl>
                                        <p:attrNameLst>
                                          <p:attrName>ppt_x</p:attrName>
                                        </p:attrNameLst>
                                      </p:cBhvr>
                                      <p:tavLst>
                                        <p:tav tm="0">
                                          <p:val>
                                            <p:strVal val="#ppt_x"/>
                                          </p:val>
                                        </p:tav>
                                        <p:tav tm="100000">
                                          <p:val>
                                            <p:strVal val="#ppt_x"/>
                                          </p:val>
                                        </p:tav>
                                      </p:tavLst>
                                    </p:anim>
                                    <p:anim calcmode="lin" valueType="num">
                                      <p:cBhvr additive="base">
                                        <p:cTn id="49" dur="500" fill="hold"/>
                                        <p:tgtEl>
                                          <p:spTgt spid="9"/>
                                        </p:tgtEl>
                                        <p:attrNameLst>
                                          <p:attrName>ppt_y</p:attrName>
                                        </p:attrNameLst>
                                      </p:cBhvr>
                                      <p:tavLst>
                                        <p:tav tm="0">
                                          <p:val>
                                            <p:strVal val="1+#ppt_h/2"/>
                                          </p:val>
                                        </p:tav>
                                        <p:tav tm="100000">
                                          <p:val>
                                            <p:strVal val="#ppt_y"/>
                                          </p:val>
                                        </p:tav>
                                      </p:tavLst>
                                    </p:anim>
                                  </p:childTnLst>
                                </p:cTn>
                              </p:par>
                              <p:par>
                                <p:cTn id="50" presetID="47" presetClass="entr" presetSubtype="0" fill="hold"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0"/>
                                        <p:tgtEl>
                                          <p:spTgt spid="12"/>
                                        </p:tgtEl>
                                      </p:cBhvr>
                                    </p:animEffect>
                                    <p:anim calcmode="lin" valueType="num">
                                      <p:cBhvr>
                                        <p:cTn id="53" dur="1000" fill="hold"/>
                                        <p:tgtEl>
                                          <p:spTgt spid="12"/>
                                        </p:tgtEl>
                                        <p:attrNameLst>
                                          <p:attrName>ppt_x</p:attrName>
                                        </p:attrNameLst>
                                      </p:cBhvr>
                                      <p:tavLst>
                                        <p:tav tm="0">
                                          <p:val>
                                            <p:strVal val="#ppt_x"/>
                                          </p:val>
                                        </p:tav>
                                        <p:tav tm="100000">
                                          <p:val>
                                            <p:strVal val="#ppt_x"/>
                                          </p:val>
                                        </p:tav>
                                      </p:tavLst>
                                    </p:anim>
                                    <p:anim calcmode="lin" valueType="num">
                                      <p:cBhvr>
                                        <p:cTn id="54" dur="1000" fill="hold"/>
                                        <p:tgtEl>
                                          <p:spTgt spid="12"/>
                                        </p:tgtEl>
                                        <p:attrNameLst>
                                          <p:attrName>ppt_y</p:attrName>
                                        </p:attrNameLst>
                                      </p:cBhvr>
                                      <p:tavLst>
                                        <p:tav tm="0">
                                          <p:val>
                                            <p:strVal val="#ppt_y-.1"/>
                                          </p:val>
                                        </p:tav>
                                        <p:tav tm="100000">
                                          <p:val>
                                            <p:strVal val="#ppt_y"/>
                                          </p:val>
                                        </p:tav>
                                      </p:tavLst>
                                    </p:anim>
                                  </p:childTnLst>
                                </p:cTn>
                              </p:par>
                              <p:par>
                                <p:cTn id="55" presetID="32" presetClass="emph" presetSubtype="0" fill="hold" nodeType="withEffect">
                                  <p:stCondLst>
                                    <p:cond delay="0"/>
                                  </p:stCondLst>
                                  <p:childTnLst>
                                    <p:animRot by="120000">
                                      <p:cBhvr>
                                        <p:cTn id="56" dur="100" fill="hold">
                                          <p:stCondLst>
                                            <p:cond delay="0"/>
                                          </p:stCondLst>
                                        </p:cTn>
                                        <p:tgtEl>
                                          <p:spTgt spid="12"/>
                                        </p:tgtEl>
                                        <p:attrNameLst>
                                          <p:attrName>r</p:attrName>
                                        </p:attrNameLst>
                                      </p:cBhvr>
                                    </p:animRot>
                                    <p:animRot by="-240000">
                                      <p:cBhvr>
                                        <p:cTn id="57" dur="200" fill="hold">
                                          <p:stCondLst>
                                            <p:cond delay="200"/>
                                          </p:stCondLst>
                                        </p:cTn>
                                        <p:tgtEl>
                                          <p:spTgt spid="12"/>
                                        </p:tgtEl>
                                        <p:attrNameLst>
                                          <p:attrName>r</p:attrName>
                                        </p:attrNameLst>
                                      </p:cBhvr>
                                    </p:animRot>
                                    <p:animRot by="240000">
                                      <p:cBhvr>
                                        <p:cTn id="58" dur="200" fill="hold">
                                          <p:stCondLst>
                                            <p:cond delay="400"/>
                                          </p:stCondLst>
                                        </p:cTn>
                                        <p:tgtEl>
                                          <p:spTgt spid="12"/>
                                        </p:tgtEl>
                                        <p:attrNameLst>
                                          <p:attrName>r</p:attrName>
                                        </p:attrNameLst>
                                      </p:cBhvr>
                                    </p:animRot>
                                    <p:animRot by="-240000">
                                      <p:cBhvr>
                                        <p:cTn id="59" dur="200" fill="hold">
                                          <p:stCondLst>
                                            <p:cond delay="600"/>
                                          </p:stCondLst>
                                        </p:cTn>
                                        <p:tgtEl>
                                          <p:spTgt spid="12"/>
                                        </p:tgtEl>
                                        <p:attrNameLst>
                                          <p:attrName>r</p:attrName>
                                        </p:attrNameLst>
                                      </p:cBhvr>
                                    </p:animRot>
                                    <p:animRot by="120000">
                                      <p:cBhvr>
                                        <p:cTn id="60" dur="200" fill="hold">
                                          <p:stCondLst>
                                            <p:cond delay="800"/>
                                          </p:stCondLst>
                                        </p:cTn>
                                        <p:tgtEl>
                                          <p:spTgt spid="12"/>
                                        </p:tgtEl>
                                        <p:attrNameLst>
                                          <p:attrName>r</p:attrName>
                                        </p:attrNameLst>
                                      </p:cBhvr>
                                    </p:animRot>
                                  </p:childTnLst>
                                </p:cTn>
                              </p:par>
                            </p:childTnLst>
                          </p:cTn>
                        </p:par>
                      </p:childTnLst>
                    </p:cTn>
                  </p:par>
                  <p:par>
                    <p:cTn id="61" fill="hold">
                      <p:stCondLst>
                        <p:cond delay="indefinite"/>
                      </p:stCondLst>
                      <p:childTnLst>
                        <p:par>
                          <p:cTn id="62" fill="hold">
                            <p:stCondLst>
                              <p:cond delay="0"/>
                            </p:stCondLst>
                            <p:childTnLst>
                              <p:par>
                                <p:cTn id="63" presetID="2" presetClass="entr" presetSubtype="9" fill="hold" nodeType="click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additive="base">
                                        <p:cTn id="65" dur="500" fill="hold"/>
                                        <p:tgtEl>
                                          <p:spTgt spid="65"/>
                                        </p:tgtEl>
                                        <p:attrNameLst>
                                          <p:attrName>ppt_x</p:attrName>
                                        </p:attrNameLst>
                                      </p:cBhvr>
                                      <p:tavLst>
                                        <p:tav tm="0">
                                          <p:val>
                                            <p:strVal val="0-#ppt_w/2"/>
                                          </p:val>
                                        </p:tav>
                                        <p:tav tm="100000">
                                          <p:val>
                                            <p:strVal val="#ppt_x"/>
                                          </p:val>
                                        </p:tav>
                                      </p:tavLst>
                                    </p:anim>
                                    <p:anim calcmode="lin" valueType="num">
                                      <p:cBhvr additive="base">
                                        <p:cTn id="66" dur="500" fill="hold"/>
                                        <p:tgtEl>
                                          <p:spTgt spid="65"/>
                                        </p:tgtEl>
                                        <p:attrNameLst>
                                          <p:attrName>ppt_y</p:attrName>
                                        </p:attrNameLst>
                                      </p:cBhvr>
                                      <p:tavLst>
                                        <p:tav tm="0">
                                          <p:val>
                                            <p:strVal val="0-#ppt_h/2"/>
                                          </p:val>
                                        </p:tav>
                                        <p:tav tm="100000">
                                          <p:val>
                                            <p:strVal val="#ppt_y"/>
                                          </p:val>
                                        </p:tav>
                                      </p:tavLst>
                                    </p:anim>
                                  </p:childTnLst>
                                </p:cTn>
                              </p:par>
                            </p:childTnLst>
                          </p:cTn>
                        </p:par>
                        <p:par>
                          <p:cTn id="67" fill="hold">
                            <p:stCondLst>
                              <p:cond delay="500"/>
                            </p:stCondLst>
                            <p:childTnLst>
                              <p:par>
                                <p:cTn id="68" presetID="53" presetClass="entr" presetSubtype="16" fill="hold" grpId="0" nodeType="afterEffect">
                                  <p:stCondLst>
                                    <p:cond delay="0"/>
                                  </p:stCondLst>
                                  <p:childTnLst>
                                    <p:set>
                                      <p:cBhvr>
                                        <p:cTn id="69" dur="1" fill="hold">
                                          <p:stCondLst>
                                            <p:cond delay="0"/>
                                          </p:stCondLst>
                                        </p:cTn>
                                        <p:tgtEl>
                                          <p:spTgt spid="64"/>
                                        </p:tgtEl>
                                        <p:attrNameLst>
                                          <p:attrName>style.visibility</p:attrName>
                                        </p:attrNameLst>
                                      </p:cBhvr>
                                      <p:to>
                                        <p:strVal val="visible"/>
                                      </p:to>
                                    </p:set>
                                    <p:anim calcmode="lin" valueType="num">
                                      <p:cBhvr>
                                        <p:cTn id="70" dur="500" fill="hold"/>
                                        <p:tgtEl>
                                          <p:spTgt spid="64"/>
                                        </p:tgtEl>
                                        <p:attrNameLst>
                                          <p:attrName>ppt_w</p:attrName>
                                        </p:attrNameLst>
                                      </p:cBhvr>
                                      <p:tavLst>
                                        <p:tav tm="0">
                                          <p:val>
                                            <p:fltVal val="0"/>
                                          </p:val>
                                        </p:tav>
                                        <p:tav tm="100000">
                                          <p:val>
                                            <p:strVal val="#ppt_w"/>
                                          </p:val>
                                        </p:tav>
                                      </p:tavLst>
                                    </p:anim>
                                    <p:anim calcmode="lin" valueType="num">
                                      <p:cBhvr>
                                        <p:cTn id="71" dur="500" fill="hold"/>
                                        <p:tgtEl>
                                          <p:spTgt spid="64"/>
                                        </p:tgtEl>
                                        <p:attrNameLst>
                                          <p:attrName>ppt_h</p:attrName>
                                        </p:attrNameLst>
                                      </p:cBhvr>
                                      <p:tavLst>
                                        <p:tav tm="0">
                                          <p:val>
                                            <p:fltVal val="0"/>
                                          </p:val>
                                        </p:tav>
                                        <p:tav tm="100000">
                                          <p:val>
                                            <p:strVal val="#ppt_h"/>
                                          </p:val>
                                        </p:tav>
                                      </p:tavLst>
                                    </p:anim>
                                    <p:animEffect transition="in" filter="fade">
                                      <p:cBhvr>
                                        <p:cTn id="72" dur="500"/>
                                        <p:tgtEl>
                                          <p:spTgt spid="64"/>
                                        </p:tgtEl>
                                      </p:cBhvr>
                                    </p:animEffect>
                                  </p:childTnLst>
                                </p:cTn>
                              </p:par>
                              <p:par>
                                <p:cTn id="73" presetID="47" presetClass="entr" presetSubtype="0" fill="hold" nodeType="with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par>
                                <p:cTn id="78" presetID="32" presetClass="emph" presetSubtype="0" fill="hold" nodeType="withEffect">
                                  <p:stCondLst>
                                    <p:cond delay="0"/>
                                  </p:stCondLst>
                                  <p:childTnLst>
                                    <p:animRot by="120000">
                                      <p:cBhvr>
                                        <p:cTn id="79" dur="100" fill="hold">
                                          <p:stCondLst>
                                            <p:cond delay="0"/>
                                          </p:stCondLst>
                                        </p:cTn>
                                        <p:tgtEl>
                                          <p:spTgt spid="67"/>
                                        </p:tgtEl>
                                        <p:attrNameLst>
                                          <p:attrName>r</p:attrName>
                                        </p:attrNameLst>
                                      </p:cBhvr>
                                    </p:animRot>
                                    <p:animRot by="-240000">
                                      <p:cBhvr>
                                        <p:cTn id="80" dur="200" fill="hold">
                                          <p:stCondLst>
                                            <p:cond delay="200"/>
                                          </p:stCondLst>
                                        </p:cTn>
                                        <p:tgtEl>
                                          <p:spTgt spid="67"/>
                                        </p:tgtEl>
                                        <p:attrNameLst>
                                          <p:attrName>r</p:attrName>
                                        </p:attrNameLst>
                                      </p:cBhvr>
                                    </p:animRot>
                                    <p:animRot by="240000">
                                      <p:cBhvr>
                                        <p:cTn id="81" dur="200" fill="hold">
                                          <p:stCondLst>
                                            <p:cond delay="400"/>
                                          </p:stCondLst>
                                        </p:cTn>
                                        <p:tgtEl>
                                          <p:spTgt spid="67"/>
                                        </p:tgtEl>
                                        <p:attrNameLst>
                                          <p:attrName>r</p:attrName>
                                        </p:attrNameLst>
                                      </p:cBhvr>
                                    </p:animRot>
                                    <p:animRot by="-240000">
                                      <p:cBhvr>
                                        <p:cTn id="82" dur="200" fill="hold">
                                          <p:stCondLst>
                                            <p:cond delay="600"/>
                                          </p:stCondLst>
                                        </p:cTn>
                                        <p:tgtEl>
                                          <p:spTgt spid="67"/>
                                        </p:tgtEl>
                                        <p:attrNameLst>
                                          <p:attrName>r</p:attrName>
                                        </p:attrNameLst>
                                      </p:cBhvr>
                                    </p:animRot>
                                    <p:animRot by="120000">
                                      <p:cBhvr>
                                        <p:cTn id="83" dur="200" fill="hold">
                                          <p:stCondLst>
                                            <p:cond delay="800"/>
                                          </p:stCondLst>
                                        </p:cTn>
                                        <p:tgtEl>
                                          <p:spTgt spid="67"/>
                                        </p:tgtEl>
                                        <p:attrNameLst>
                                          <p:attrName>r</p:attrName>
                                        </p:attrNameLst>
                                      </p:cBhvr>
                                    </p:animRot>
                                  </p:childTnLst>
                                </p:cTn>
                              </p:par>
                            </p:childTnLst>
                          </p:cTn>
                        </p:par>
                      </p:childTnLst>
                    </p:cTn>
                  </p:par>
                  <p:par>
                    <p:cTn id="84" fill="hold">
                      <p:stCondLst>
                        <p:cond delay="indefinite"/>
                      </p:stCondLst>
                      <p:childTnLst>
                        <p:par>
                          <p:cTn id="85" fill="hold">
                            <p:stCondLst>
                              <p:cond delay="0"/>
                            </p:stCondLst>
                            <p:childTnLst>
                              <p:par>
                                <p:cTn id="86" presetID="2" presetClass="entr" presetSubtype="12" fill="hold" nodeType="clickEffect">
                                  <p:stCondLst>
                                    <p:cond delay="0"/>
                                  </p:stCondLst>
                                  <p:childTnLst>
                                    <p:set>
                                      <p:cBhvr>
                                        <p:cTn id="87" dur="1" fill="hold">
                                          <p:stCondLst>
                                            <p:cond delay="0"/>
                                          </p:stCondLst>
                                        </p:cTn>
                                        <p:tgtEl>
                                          <p:spTgt spid="68"/>
                                        </p:tgtEl>
                                        <p:attrNameLst>
                                          <p:attrName>style.visibility</p:attrName>
                                        </p:attrNameLst>
                                      </p:cBhvr>
                                      <p:to>
                                        <p:strVal val="visible"/>
                                      </p:to>
                                    </p:set>
                                    <p:anim calcmode="lin" valueType="num">
                                      <p:cBhvr additive="base">
                                        <p:cTn id="88" dur="500" fill="hold"/>
                                        <p:tgtEl>
                                          <p:spTgt spid="68"/>
                                        </p:tgtEl>
                                        <p:attrNameLst>
                                          <p:attrName>ppt_x</p:attrName>
                                        </p:attrNameLst>
                                      </p:cBhvr>
                                      <p:tavLst>
                                        <p:tav tm="0">
                                          <p:val>
                                            <p:strVal val="0-#ppt_w/2"/>
                                          </p:val>
                                        </p:tav>
                                        <p:tav tm="100000">
                                          <p:val>
                                            <p:strVal val="#ppt_x"/>
                                          </p:val>
                                        </p:tav>
                                      </p:tavLst>
                                    </p:anim>
                                    <p:anim calcmode="lin" valueType="num">
                                      <p:cBhvr additive="base">
                                        <p:cTn id="89" dur="500" fill="hold"/>
                                        <p:tgtEl>
                                          <p:spTgt spid="68"/>
                                        </p:tgtEl>
                                        <p:attrNameLst>
                                          <p:attrName>ppt_y</p:attrName>
                                        </p:attrNameLst>
                                      </p:cBhvr>
                                      <p:tavLst>
                                        <p:tav tm="0">
                                          <p:val>
                                            <p:strVal val="1+#ppt_h/2"/>
                                          </p:val>
                                        </p:tav>
                                        <p:tav tm="100000">
                                          <p:val>
                                            <p:strVal val="#ppt_y"/>
                                          </p:val>
                                        </p:tav>
                                      </p:tavLst>
                                    </p:anim>
                                  </p:childTnLst>
                                </p:cTn>
                              </p:par>
                            </p:childTnLst>
                          </p:cTn>
                        </p:par>
                        <p:par>
                          <p:cTn id="90" fill="hold">
                            <p:stCondLst>
                              <p:cond delay="500"/>
                            </p:stCondLst>
                            <p:childTnLst>
                              <p:par>
                                <p:cTn id="91" presetID="53" presetClass="entr" presetSubtype="16" fill="hold" grpId="0" nodeType="afterEffect">
                                  <p:stCondLst>
                                    <p:cond delay="0"/>
                                  </p:stCondLst>
                                  <p:childTnLst>
                                    <p:set>
                                      <p:cBhvr>
                                        <p:cTn id="92" dur="1" fill="hold">
                                          <p:stCondLst>
                                            <p:cond delay="0"/>
                                          </p:stCondLst>
                                        </p:cTn>
                                        <p:tgtEl>
                                          <p:spTgt spid="66"/>
                                        </p:tgtEl>
                                        <p:attrNameLst>
                                          <p:attrName>style.visibility</p:attrName>
                                        </p:attrNameLst>
                                      </p:cBhvr>
                                      <p:to>
                                        <p:strVal val="visible"/>
                                      </p:to>
                                    </p:set>
                                    <p:anim calcmode="lin" valueType="num">
                                      <p:cBhvr>
                                        <p:cTn id="93" dur="500" fill="hold"/>
                                        <p:tgtEl>
                                          <p:spTgt spid="66"/>
                                        </p:tgtEl>
                                        <p:attrNameLst>
                                          <p:attrName>ppt_w</p:attrName>
                                        </p:attrNameLst>
                                      </p:cBhvr>
                                      <p:tavLst>
                                        <p:tav tm="0">
                                          <p:val>
                                            <p:fltVal val="0"/>
                                          </p:val>
                                        </p:tav>
                                        <p:tav tm="100000">
                                          <p:val>
                                            <p:strVal val="#ppt_w"/>
                                          </p:val>
                                        </p:tav>
                                      </p:tavLst>
                                    </p:anim>
                                    <p:anim calcmode="lin" valueType="num">
                                      <p:cBhvr>
                                        <p:cTn id="94" dur="500" fill="hold"/>
                                        <p:tgtEl>
                                          <p:spTgt spid="66"/>
                                        </p:tgtEl>
                                        <p:attrNameLst>
                                          <p:attrName>ppt_h</p:attrName>
                                        </p:attrNameLst>
                                      </p:cBhvr>
                                      <p:tavLst>
                                        <p:tav tm="0">
                                          <p:val>
                                            <p:fltVal val="0"/>
                                          </p:val>
                                        </p:tav>
                                        <p:tav tm="100000">
                                          <p:val>
                                            <p:strVal val="#ppt_h"/>
                                          </p:val>
                                        </p:tav>
                                      </p:tavLst>
                                    </p:anim>
                                    <p:animEffect transition="in" filter="fade">
                                      <p:cBhvr>
                                        <p:cTn id="95" dur="500"/>
                                        <p:tgtEl>
                                          <p:spTgt spid="66"/>
                                        </p:tgtEl>
                                      </p:cBhvr>
                                    </p:animEffect>
                                  </p:childTnLst>
                                </p:cTn>
                              </p:par>
                              <p:par>
                                <p:cTn id="96" presetID="47" presetClass="entr" presetSubtype="0" fill="hold" nodeType="with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fade">
                                      <p:cBhvr>
                                        <p:cTn id="98" dur="1000"/>
                                        <p:tgtEl>
                                          <p:spTgt spid="70"/>
                                        </p:tgtEl>
                                      </p:cBhvr>
                                    </p:animEffect>
                                    <p:anim calcmode="lin" valueType="num">
                                      <p:cBhvr>
                                        <p:cTn id="99" dur="1000" fill="hold"/>
                                        <p:tgtEl>
                                          <p:spTgt spid="70"/>
                                        </p:tgtEl>
                                        <p:attrNameLst>
                                          <p:attrName>ppt_x</p:attrName>
                                        </p:attrNameLst>
                                      </p:cBhvr>
                                      <p:tavLst>
                                        <p:tav tm="0">
                                          <p:val>
                                            <p:strVal val="#ppt_x"/>
                                          </p:val>
                                        </p:tav>
                                        <p:tav tm="100000">
                                          <p:val>
                                            <p:strVal val="#ppt_x"/>
                                          </p:val>
                                        </p:tav>
                                      </p:tavLst>
                                    </p:anim>
                                    <p:anim calcmode="lin" valueType="num">
                                      <p:cBhvr>
                                        <p:cTn id="100" dur="1000" fill="hold"/>
                                        <p:tgtEl>
                                          <p:spTgt spid="70"/>
                                        </p:tgtEl>
                                        <p:attrNameLst>
                                          <p:attrName>ppt_y</p:attrName>
                                        </p:attrNameLst>
                                      </p:cBhvr>
                                      <p:tavLst>
                                        <p:tav tm="0">
                                          <p:val>
                                            <p:strVal val="#ppt_y-.1"/>
                                          </p:val>
                                        </p:tav>
                                        <p:tav tm="100000">
                                          <p:val>
                                            <p:strVal val="#ppt_y"/>
                                          </p:val>
                                        </p:tav>
                                      </p:tavLst>
                                    </p:anim>
                                  </p:childTnLst>
                                </p:cTn>
                              </p:par>
                              <p:par>
                                <p:cTn id="101" presetID="32" presetClass="emph" presetSubtype="0" fill="hold" nodeType="withEffect">
                                  <p:stCondLst>
                                    <p:cond delay="0"/>
                                  </p:stCondLst>
                                  <p:childTnLst>
                                    <p:animRot by="120000">
                                      <p:cBhvr>
                                        <p:cTn id="102" dur="100" fill="hold">
                                          <p:stCondLst>
                                            <p:cond delay="0"/>
                                          </p:stCondLst>
                                        </p:cTn>
                                        <p:tgtEl>
                                          <p:spTgt spid="70"/>
                                        </p:tgtEl>
                                        <p:attrNameLst>
                                          <p:attrName>r</p:attrName>
                                        </p:attrNameLst>
                                      </p:cBhvr>
                                    </p:animRot>
                                    <p:animRot by="-240000">
                                      <p:cBhvr>
                                        <p:cTn id="103" dur="200" fill="hold">
                                          <p:stCondLst>
                                            <p:cond delay="200"/>
                                          </p:stCondLst>
                                        </p:cTn>
                                        <p:tgtEl>
                                          <p:spTgt spid="70"/>
                                        </p:tgtEl>
                                        <p:attrNameLst>
                                          <p:attrName>r</p:attrName>
                                        </p:attrNameLst>
                                      </p:cBhvr>
                                    </p:animRot>
                                    <p:animRot by="240000">
                                      <p:cBhvr>
                                        <p:cTn id="104" dur="200" fill="hold">
                                          <p:stCondLst>
                                            <p:cond delay="400"/>
                                          </p:stCondLst>
                                        </p:cTn>
                                        <p:tgtEl>
                                          <p:spTgt spid="70"/>
                                        </p:tgtEl>
                                        <p:attrNameLst>
                                          <p:attrName>r</p:attrName>
                                        </p:attrNameLst>
                                      </p:cBhvr>
                                    </p:animRot>
                                    <p:animRot by="-240000">
                                      <p:cBhvr>
                                        <p:cTn id="105" dur="200" fill="hold">
                                          <p:stCondLst>
                                            <p:cond delay="600"/>
                                          </p:stCondLst>
                                        </p:cTn>
                                        <p:tgtEl>
                                          <p:spTgt spid="70"/>
                                        </p:tgtEl>
                                        <p:attrNameLst>
                                          <p:attrName>r</p:attrName>
                                        </p:attrNameLst>
                                      </p:cBhvr>
                                    </p:animRot>
                                    <p:animRot by="120000">
                                      <p:cBhvr>
                                        <p:cTn id="106" dur="200" fill="hold">
                                          <p:stCondLst>
                                            <p:cond delay="800"/>
                                          </p:stCondLst>
                                        </p:cTn>
                                        <p:tgtEl>
                                          <p:spTgt spid="70"/>
                                        </p:tgtEl>
                                        <p:attrNameLst>
                                          <p:attrName>r</p:attrName>
                                        </p:attrNameLst>
                                      </p:cBhvr>
                                    </p:animRot>
                                  </p:childTnLst>
                                </p:cTn>
                              </p:par>
                            </p:childTnLst>
                          </p:cTn>
                        </p:par>
                      </p:childTnLst>
                    </p:cTn>
                  </p:par>
                  <p:par>
                    <p:cTn id="107" fill="hold">
                      <p:stCondLst>
                        <p:cond delay="indefinite"/>
                      </p:stCondLst>
                      <p:childTnLst>
                        <p:par>
                          <p:cTn id="108" fill="hold">
                            <p:stCondLst>
                              <p:cond delay="0"/>
                            </p:stCondLst>
                            <p:childTnLst>
                              <p:par>
                                <p:cTn id="109" presetID="2" presetClass="entr" presetSubtype="1" fill="hold" nodeType="clickEffect">
                                  <p:stCondLst>
                                    <p:cond delay="0"/>
                                  </p:stCondLst>
                                  <p:childTnLst>
                                    <p:set>
                                      <p:cBhvr>
                                        <p:cTn id="110" dur="1" fill="hold">
                                          <p:stCondLst>
                                            <p:cond delay="0"/>
                                          </p:stCondLst>
                                        </p:cTn>
                                        <p:tgtEl>
                                          <p:spTgt spid="71"/>
                                        </p:tgtEl>
                                        <p:attrNameLst>
                                          <p:attrName>style.visibility</p:attrName>
                                        </p:attrNameLst>
                                      </p:cBhvr>
                                      <p:to>
                                        <p:strVal val="visible"/>
                                      </p:to>
                                    </p:set>
                                    <p:anim calcmode="lin" valueType="num">
                                      <p:cBhvr additive="base">
                                        <p:cTn id="111" dur="500" fill="hold"/>
                                        <p:tgtEl>
                                          <p:spTgt spid="71"/>
                                        </p:tgtEl>
                                        <p:attrNameLst>
                                          <p:attrName>ppt_x</p:attrName>
                                        </p:attrNameLst>
                                      </p:cBhvr>
                                      <p:tavLst>
                                        <p:tav tm="0">
                                          <p:val>
                                            <p:strVal val="#ppt_x"/>
                                          </p:val>
                                        </p:tav>
                                        <p:tav tm="100000">
                                          <p:val>
                                            <p:strVal val="#ppt_x"/>
                                          </p:val>
                                        </p:tav>
                                      </p:tavLst>
                                    </p:anim>
                                    <p:anim calcmode="lin" valueType="num">
                                      <p:cBhvr additive="base">
                                        <p:cTn id="112" dur="500" fill="hold"/>
                                        <p:tgtEl>
                                          <p:spTgt spid="71"/>
                                        </p:tgtEl>
                                        <p:attrNameLst>
                                          <p:attrName>ppt_y</p:attrName>
                                        </p:attrNameLst>
                                      </p:cBhvr>
                                      <p:tavLst>
                                        <p:tav tm="0">
                                          <p:val>
                                            <p:strVal val="0-#ppt_h/2"/>
                                          </p:val>
                                        </p:tav>
                                        <p:tav tm="100000">
                                          <p:val>
                                            <p:strVal val="#ppt_y"/>
                                          </p:val>
                                        </p:tav>
                                      </p:tavLst>
                                    </p:anim>
                                  </p:childTnLst>
                                </p:cTn>
                              </p:par>
                            </p:childTnLst>
                          </p:cTn>
                        </p:par>
                        <p:par>
                          <p:cTn id="113" fill="hold">
                            <p:stCondLst>
                              <p:cond delay="500"/>
                            </p:stCondLst>
                            <p:childTnLst>
                              <p:par>
                                <p:cTn id="114" presetID="53" presetClass="entr" presetSubtype="16"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p:cTn id="116" dur="500" fill="hold"/>
                                        <p:tgtEl>
                                          <p:spTgt spid="69"/>
                                        </p:tgtEl>
                                        <p:attrNameLst>
                                          <p:attrName>ppt_w</p:attrName>
                                        </p:attrNameLst>
                                      </p:cBhvr>
                                      <p:tavLst>
                                        <p:tav tm="0">
                                          <p:val>
                                            <p:fltVal val="0"/>
                                          </p:val>
                                        </p:tav>
                                        <p:tav tm="100000">
                                          <p:val>
                                            <p:strVal val="#ppt_w"/>
                                          </p:val>
                                        </p:tav>
                                      </p:tavLst>
                                    </p:anim>
                                    <p:anim calcmode="lin" valueType="num">
                                      <p:cBhvr>
                                        <p:cTn id="117" dur="500" fill="hold"/>
                                        <p:tgtEl>
                                          <p:spTgt spid="69"/>
                                        </p:tgtEl>
                                        <p:attrNameLst>
                                          <p:attrName>ppt_h</p:attrName>
                                        </p:attrNameLst>
                                      </p:cBhvr>
                                      <p:tavLst>
                                        <p:tav tm="0">
                                          <p:val>
                                            <p:fltVal val="0"/>
                                          </p:val>
                                        </p:tav>
                                        <p:tav tm="100000">
                                          <p:val>
                                            <p:strVal val="#ppt_h"/>
                                          </p:val>
                                        </p:tav>
                                      </p:tavLst>
                                    </p:anim>
                                    <p:animEffect transition="in" filter="fade">
                                      <p:cBhvr>
                                        <p:cTn id="118" dur="500"/>
                                        <p:tgtEl>
                                          <p:spTgt spid="69"/>
                                        </p:tgtEl>
                                      </p:cBhvr>
                                    </p:animEffect>
                                  </p:childTnLst>
                                </p:cTn>
                              </p:par>
                              <p:par>
                                <p:cTn id="119" presetID="47" presetClass="entr" presetSubtype="0" fill="hold" nodeType="withEffect">
                                  <p:stCondLst>
                                    <p:cond delay="0"/>
                                  </p:stCondLst>
                                  <p:childTnLst>
                                    <p:set>
                                      <p:cBhvr>
                                        <p:cTn id="120" dur="1" fill="hold">
                                          <p:stCondLst>
                                            <p:cond delay="0"/>
                                          </p:stCondLst>
                                        </p:cTn>
                                        <p:tgtEl>
                                          <p:spTgt spid="73"/>
                                        </p:tgtEl>
                                        <p:attrNameLst>
                                          <p:attrName>style.visibility</p:attrName>
                                        </p:attrNameLst>
                                      </p:cBhvr>
                                      <p:to>
                                        <p:strVal val="visible"/>
                                      </p:to>
                                    </p:set>
                                    <p:animEffect transition="in" filter="fade">
                                      <p:cBhvr>
                                        <p:cTn id="121" dur="1000"/>
                                        <p:tgtEl>
                                          <p:spTgt spid="73"/>
                                        </p:tgtEl>
                                      </p:cBhvr>
                                    </p:animEffect>
                                    <p:anim calcmode="lin" valueType="num">
                                      <p:cBhvr>
                                        <p:cTn id="122" dur="1000" fill="hold"/>
                                        <p:tgtEl>
                                          <p:spTgt spid="73"/>
                                        </p:tgtEl>
                                        <p:attrNameLst>
                                          <p:attrName>ppt_x</p:attrName>
                                        </p:attrNameLst>
                                      </p:cBhvr>
                                      <p:tavLst>
                                        <p:tav tm="0">
                                          <p:val>
                                            <p:strVal val="#ppt_x"/>
                                          </p:val>
                                        </p:tav>
                                        <p:tav tm="100000">
                                          <p:val>
                                            <p:strVal val="#ppt_x"/>
                                          </p:val>
                                        </p:tav>
                                      </p:tavLst>
                                    </p:anim>
                                    <p:anim calcmode="lin" valueType="num">
                                      <p:cBhvr>
                                        <p:cTn id="123" dur="1000" fill="hold"/>
                                        <p:tgtEl>
                                          <p:spTgt spid="73"/>
                                        </p:tgtEl>
                                        <p:attrNameLst>
                                          <p:attrName>ppt_y</p:attrName>
                                        </p:attrNameLst>
                                      </p:cBhvr>
                                      <p:tavLst>
                                        <p:tav tm="0">
                                          <p:val>
                                            <p:strVal val="#ppt_y-.1"/>
                                          </p:val>
                                        </p:tav>
                                        <p:tav tm="100000">
                                          <p:val>
                                            <p:strVal val="#ppt_y"/>
                                          </p:val>
                                        </p:tav>
                                      </p:tavLst>
                                    </p:anim>
                                  </p:childTnLst>
                                </p:cTn>
                              </p:par>
                              <p:par>
                                <p:cTn id="124" presetID="32" presetClass="emph" presetSubtype="0" fill="hold" nodeType="withEffect">
                                  <p:stCondLst>
                                    <p:cond delay="0"/>
                                  </p:stCondLst>
                                  <p:childTnLst>
                                    <p:animRot by="120000">
                                      <p:cBhvr>
                                        <p:cTn id="125" dur="100" fill="hold">
                                          <p:stCondLst>
                                            <p:cond delay="0"/>
                                          </p:stCondLst>
                                        </p:cTn>
                                        <p:tgtEl>
                                          <p:spTgt spid="73"/>
                                        </p:tgtEl>
                                        <p:attrNameLst>
                                          <p:attrName>r</p:attrName>
                                        </p:attrNameLst>
                                      </p:cBhvr>
                                    </p:animRot>
                                    <p:animRot by="-240000">
                                      <p:cBhvr>
                                        <p:cTn id="126" dur="200" fill="hold">
                                          <p:stCondLst>
                                            <p:cond delay="200"/>
                                          </p:stCondLst>
                                        </p:cTn>
                                        <p:tgtEl>
                                          <p:spTgt spid="73"/>
                                        </p:tgtEl>
                                        <p:attrNameLst>
                                          <p:attrName>r</p:attrName>
                                        </p:attrNameLst>
                                      </p:cBhvr>
                                    </p:animRot>
                                    <p:animRot by="240000">
                                      <p:cBhvr>
                                        <p:cTn id="127" dur="200" fill="hold">
                                          <p:stCondLst>
                                            <p:cond delay="400"/>
                                          </p:stCondLst>
                                        </p:cTn>
                                        <p:tgtEl>
                                          <p:spTgt spid="73"/>
                                        </p:tgtEl>
                                        <p:attrNameLst>
                                          <p:attrName>r</p:attrName>
                                        </p:attrNameLst>
                                      </p:cBhvr>
                                    </p:animRot>
                                    <p:animRot by="-240000">
                                      <p:cBhvr>
                                        <p:cTn id="128" dur="200" fill="hold">
                                          <p:stCondLst>
                                            <p:cond delay="600"/>
                                          </p:stCondLst>
                                        </p:cTn>
                                        <p:tgtEl>
                                          <p:spTgt spid="73"/>
                                        </p:tgtEl>
                                        <p:attrNameLst>
                                          <p:attrName>r</p:attrName>
                                        </p:attrNameLst>
                                      </p:cBhvr>
                                    </p:animRot>
                                    <p:animRot by="120000">
                                      <p:cBhvr>
                                        <p:cTn id="129" dur="200" fill="hold">
                                          <p:stCondLst>
                                            <p:cond delay="800"/>
                                          </p:stCondLst>
                                        </p:cTn>
                                        <p:tgtEl>
                                          <p:spTgt spid="73"/>
                                        </p:tgtEl>
                                        <p:attrNameLst>
                                          <p:attrName>r</p:attrName>
                                        </p:attrNameLst>
                                      </p:cBhvr>
                                    </p:animRot>
                                  </p:childTnLst>
                                </p:cTn>
                              </p:par>
                            </p:childTnLst>
                          </p:cTn>
                        </p:par>
                      </p:childTnLst>
                    </p:cTn>
                  </p:par>
                  <p:par>
                    <p:cTn id="130" fill="hold">
                      <p:stCondLst>
                        <p:cond delay="indefinite"/>
                      </p:stCondLst>
                      <p:childTnLst>
                        <p:par>
                          <p:cTn id="131" fill="hold">
                            <p:stCondLst>
                              <p:cond delay="0"/>
                            </p:stCondLst>
                            <p:childTnLst>
                              <p:par>
                                <p:cTn id="132" presetID="2" presetClass="entr" presetSubtype="3" fill="hold" nodeType="clickEffect">
                                  <p:stCondLst>
                                    <p:cond delay="0"/>
                                  </p:stCondLst>
                                  <p:childTnLst>
                                    <p:set>
                                      <p:cBhvr>
                                        <p:cTn id="133" dur="1" fill="hold">
                                          <p:stCondLst>
                                            <p:cond delay="0"/>
                                          </p:stCondLst>
                                        </p:cTn>
                                        <p:tgtEl>
                                          <p:spTgt spid="76"/>
                                        </p:tgtEl>
                                        <p:attrNameLst>
                                          <p:attrName>style.visibility</p:attrName>
                                        </p:attrNameLst>
                                      </p:cBhvr>
                                      <p:to>
                                        <p:strVal val="visible"/>
                                      </p:to>
                                    </p:set>
                                    <p:anim calcmode="lin" valueType="num">
                                      <p:cBhvr additive="base">
                                        <p:cTn id="134" dur="500" fill="hold"/>
                                        <p:tgtEl>
                                          <p:spTgt spid="76"/>
                                        </p:tgtEl>
                                        <p:attrNameLst>
                                          <p:attrName>ppt_x</p:attrName>
                                        </p:attrNameLst>
                                      </p:cBhvr>
                                      <p:tavLst>
                                        <p:tav tm="0">
                                          <p:val>
                                            <p:strVal val="1+#ppt_w/2"/>
                                          </p:val>
                                        </p:tav>
                                        <p:tav tm="100000">
                                          <p:val>
                                            <p:strVal val="#ppt_x"/>
                                          </p:val>
                                        </p:tav>
                                      </p:tavLst>
                                    </p:anim>
                                    <p:anim calcmode="lin" valueType="num">
                                      <p:cBhvr additive="base">
                                        <p:cTn id="135" dur="500" fill="hold"/>
                                        <p:tgtEl>
                                          <p:spTgt spid="76"/>
                                        </p:tgtEl>
                                        <p:attrNameLst>
                                          <p:attrName>ppt_y</p:attrName>
                                        </p:attrNameLst>
                                      </p:cBhvr>
                                      <p:tavLst>
                                        <p:tav tm="0">
                                          <p:val>
                                            <p:strVal val="0-#ppt_h/2"/>
                                          </p:val>
                                        </p:tav>
                                        <p:tav tm="100000">
                                          <p:val>
                                            <p:strVal val="#ppt_y"/>
                                          </p:val>
                                        </p:tav>
                                      </p:tavLst>
                                    </p:anim>
                                  </p:childTnLst>
                                </p:cTn>
                              </p:par>
                            </p:childTnLst>
                          </p:cTn>
                        </p:par>
                        <p:par>
                          <p:cTn id="136" fill="hold">
                            <p:stCondLst>
                              <p:cond delay="500"/>
                            </p:stCondLst>
                            <p:childTnLst>
                              <p:par>
                                <p:cTn id="137" presetID="53" presetClass="entr" presetSubtype="16" fill="hold" grpId="0" nodeType="afterEffect">
                                  <p:stCondLst>
                                    <p:cond delay="0"/>
                                  </p:stCondLst>
                                  <p:childTnLst>
                                    <p:set>
                                      <p:cBhvr>
                                        <p:cTn id="138" dur="1" fill="hold">
                                          <p:stCondLst>
                                            <p:cond delay="0"/>
                                          </p:stCondLst>
                                        </p:cTn>
                                        <p:tgtEl>
                                          <p:spTgt spid="72"/>
                                        </p:tgtEl>
                                        <p:attrNameLst>
                                          <p:attrName>style.visibility</p:attrName>
                                        </p:attrNameLst>
                                      </p:cBhvr>
                                      <p:to>
                                        <p:strVal val="visible"/>
                                      </p:to>
                                    </p:set>
                                    <p:anim calcmode="lin" valueType="num">
                                      <p:cBhvr>
                                        <p:cTn id="139" dur="500" fill="hold"/>
                                        <p:tgtEl>
                                          <p:spTgt spid="72"/>
                                        </p:tgtEl>
                                        <p:attrNameLst>
                                          <p:attrName>ppt_w</p:attrName>
                                        </p:attrNameLst>
                                      </p:cBhvr>
                                      <p:tavLst>
                                        <p:tav tm="0">
                                          <p:val>
                                            <p:fltVal val="0"/>
                                          </p:val>
                                        </p:tav>
                                        <p:tav tm="100000">
                                          <p:val>
                                            <p:strVal val="#ppt_w"/>
                                          </p:val>
                                        </p:tav>
                                      </p:tavLst>
                                    </p:anim>
                                    <p:anim calcmode="lin" valueType="num">
                                      <p:cBhvr>
                                        <p:cTn id="140" dur="500" fill="hold"/>
                                        <p:tgtEl>
                                          <p:spTgt spid="72"/>
                                        </p:tgtEl>
                                        <p:attrNameLst>
                                          <p:attrName>ppt_h</p:attrName>
                                        </p:attrNameLst>
                                      </p:cBhvr>
                                      <p:tavLst>
                                        <p:tav tm="0">
                                          <p:val>
                                            <p:fltVal val="0"/>
                                          </p:val>
                                        </p:tav>
                                        <p:tav tm="100000">
                                          <p:val>
                                            <p:strVal val="#ppt_h"/>
                                          </p:val>
                                        </p:tav>
                                      </p:tavLst>
                                    </p:anim>
                                    <p:animEffect transition="in" filter="fade">
                                      <p:cBhvr>
                                        <p:cTn id="141" dur="500"/>
                                        <p:tgtEl>
                                          <p:spTgt spid="72"/>
                                        </p:tgtEl>
                                      </p:cBhvr>
                                    </p:animEffect>
                                  </p:childTnLst>
                                </p:cTn>
                              </p:par>
                              <p:par>
                                <p:cTn id="142" presetID="47" presetClass="entr" presetSubtype="0" fill="hold" nodeType="withEffect">
                                  <p:stCondLst>
                                    <p:cond delay="0"/>
                                  </p:stCondLst>
                                  <p:childTnLst>
                                    <p:set>
                                      <p:cBhvr>
                                        <p:cTn id="143" dur="1" fill="hold">
                                          <p:stCondLst>
                                            <p:cond delay="0"/>
                                          </p:stCondLst>
                                        </p:cTn>
                                        <p:tgtEl>
                                          <p:spTgt spid="78"/>
                                        </p:tgtEl>
                                        <p:attrNameLst>
                                          <p:attrName>style.visibility</p:attrName>
                                        </p:attrNameLst>
                                      </p:cBhvr>
                                      <p:to>
                                        <p:strVal val="visible"/>
                                      </p:to>
                                    </p:set>
                                    <p:animEffect transition="in" filter="fade">
                                      <p:cBhvr>
                                        <p:cTn id="144" dur="1000"/>
                                        <p:tgtEl>
                                          <p:spTgt spid="78"/>
                                        </p:tgtEl>
                                      </p:cBhvr>
                                    </p:animEffect>
                                    <p:anim calcmode="lin" valueType="num">
                                      <p:cBhvr>
                                        <p:cTn id="145" dur="1000" fill="hold"/>
                                        <p:tgtEl>
                                          <p:spTgt spid="78"/>
                                        </p:tgtEl>
                                        <p:attrNameLst>
                                          <p:attrName>ppt_x</p:attrName>
                                        </p:attrNameLst>
                                      </p:cBhvr>
                                      <p:tavLst>
                                        <p:tav tm="0">
                                          <p:val>
                                            <p:strVal val="#ppt_x"/>
                                          </p:val>
                                        </p:tav>
                                        <p:tav tm="100000">
                                          <p:val>
                                            <p:strVal val="#ppt_x"/>
                                          </p:val>
                                        </p:tav>
                                      </p:tavLst>
                                    </p:anim>
                                    <p:anim calcmode="lin" valueType="num">
                                      <p:cBhvr>
                                        <p:cTn id="146" dur="1000" fill="hold"/>
                                        <p:tgtEl>
                                          <p:spTgt spid="78"/>
                                        </p:tgtEl>
                                        <p:attrNameLst>
                                          <p:attrName>ppt_y</p:attrName>
                                        </p:attrNameLst>
                                      </p:cBhvr>
                                      <p:tavLst>
                                        <p:tav tm="0">
                                          <p:val>
                                            <p:strVal val="#ppt_y-.1"/>
                                          </p:val>
                                        </p:tav>
                                        <p:tav tm="100000">
                                          <p:val>
                                            <p:strVal val="#ppt_y"/>
                                          </p:val>
                                        </p:tav>
                                      </p:tavLst>
                                    </p:anim>
                                  </p:childTnLst>
                                </p:cTn>
                              </p:par>
                              <p:par>
                                <p:cTn id="147" presetID="32" presetClass="emph" presetSubtype="0" fill="hold" nodeType="withEffect">
                                  <p:stCondLst>
                                    <p:cond delay="0"/>
                                  </p:stCondLst>
                                  <p:childTnLst>
                                    <p:animRot by="120000">
                                      <p:cBhvr>
                                        <p:cTn id="148" dur="100" fill="hold">
                                          <p:stCondLst>
                                            <p:cond delay="0"/>
                                          </p:stCondLst>
                                        </p:cTn>
                                        <p:tgtEl>
                                          <p:spTgt spid="78"/>
                                        </p:tgtEl>
                                        <p:attrNameLst>
                                          <p:attrName>r</p:attrName>
                                        </p:attrNameLst>
                                      </p:cBhvr>
                                    </p:animRot>
                                    <p:animRot by="-240000">
                                      <p:cBhvr>
                                        <p:cTn id="149" dur="200" fill="hold">
                                          <p:stCondLst>
                                            <p:cond delay="200"/>
                                          </p:stCondLst>
                                        </p:cTn>
                                        <p:tgtEl>
                                          <p:spTgt spid="78"/>
                                        </p:tgtEl>
                                        <p:attrNameLst>
                                          <p:attrName>r</p:attrName>
                                        </p:attrNameLst>
                                      </p:cBhvr>
                                    </p:animRot>
                                    <p:animRot by="240000">
                                      <p:cBhvr>
                                        <p:cTn id="150" dur="200" fill="hold">
                                          <p:stCondLst>
                                            <p:cond delay="400"/>
                                          </p:stCondLst>
                                        </p:cTn>
                                        <p:tgtEl>
                                          <p:spTgt spid="78"/>
                                        </p:tgtEl>
                                        <p:attrNameLst>
                                          <p:attrName>r</p:attrName>
                                        </p:attrNameLst>
                                      </p:cBhvr>
                                    </p:animRot>
                                    <p:animRot by="-240000">
                                      <p:cBhvr>
                                        <p:cTn id="151" dur="200" fill="hold">
                                          <p:stCondLst>
                                            <p:cond delay="600"/>
                                          </p:stCondLst>
                                        </p:cTn>
                                        <p:tgtEl>
                                          <p:spTgt spid="78"/>
                                        </p:tgtEl>
                                        <p:attrNameLst>
                                          <p:attrName>r</p:attrName>
                                        </p:attrNameLst>
                                      </p:cBhvr>
                                    </p:animRot>
                                    <p:animRot by="120000">
                                      <p:cBhvr>
                                        <p:cTn id="152" dur="200" fill="hold">
                                          <p:stCondLst>
                                            <p:cond delay="800"/>
                                          </p:stCondLst>
                                        </p:cTn>
                                        <p:tgtEl>
                                          <p:spTgt spid="78"/>
                                        </p:tgtEl>
                                        <p:attrNameLst>
                                          <p:attrName>r</p:attrName>
                                        </p:attrNameLst>
                                      </p:cBhvr>
                                    </p:animRot>
                                  </p:childTnLst>
                                </p:cTn>
                              </p:par>
                            </p:childTnLst>
                          </p:cTn>
                        </p:par>
                      </p:childTnLst>
                    </p:cTn>
                  </p:par>
                  <p:par>
                    <p:cTn id="153" fill="hold">
                      <p:stCondLst>
                        <p:cond delay="indefinite"/>
                      </p:stCondLst>
                      <p:childTnLst>
                        <p:par>
                          <p:cTn id="154" fill="hold">
                            <p:stCondLst>
                              <p:cond delay="0"/>
                            </p:stCondLst>
                            <p:childTnLst>
                              <p:par>
                                <p:cTn id="155" presetID="2" presetClass="entr" presetSubtype="6" fill="hold" nodeType="clickEffect">
                                  <p:stCondLst>
                                    <p:cond delay="0"/>
                                  </p:stCondLst>
                                  <p:childTnLst>
                                    <p:set>
                                      <p:cBhvr>
                                        <p:cTn id="156" dur="1" fill="hold">
                                          <p:stCondLst>
                                            <p:cond delay="0"/>
                                          </p:stCondLst>
                                        </p:cTn>
                                        <p:tgtEl>
                                          <p:spTgt spid="79"/>
                                        </p:tgtEl>
                                        <p:attrNameLst>
                                          <p:attrName>style.visibility</p:attrName>
                                        </p:attrNameLst>
                                      </p:cBhvr>
                                      <p:to>
                                        <p:strVal val="visible"/>
                                      </p:to>
                                    </p:set>
                                    <p:anim calcmode="lin" valueType="num">
                                      <p:cBhvr additive="base">
                                        <p:cTn id="157" dur="500" fill="hold"/>
                                        <p:tgtEl>
                                          <p:spTgt spid="79"/>
                                        </p:tgtEl>
                                        <p:attrNameLst>
                                          <p:attrName>ppt_x</p:attrName>
                                        </p:attrNameLst>
                                      </p:cBhvr>
                                      <p:tavLst>
                                        <p:tav tm="0">
                                          <p:val>
                                            <p:strVal val="1+#ppt_w/2"/>
                                          </p:val>
                                        </p:tav>
                                        <p:tav tm="100000">
                                          <p:val>
                                            <p:strVal val="#ppt_x"/>
                                          </p:val>
                                        </p:tav>
                                      </p:tavLst>
                                    </p:anim>
                                    <p:anim calcmode="lin" valueType="num">
                                      <p:cBhvr additive="base">
                                        <p:cTn id="158" dur="500" fill="hold"/>
                                        <p:tgtEl>
                                          <p:spTgt spid="79"/>
                                        </p:tgtEl>
                                        <p:attrNameLst>
                                          <p:attrName>ppt_y</p:attrName>
                                        </p:attrNameLst>
                                      </p:cBhvr>
                                      <p:tavLst>
                                        <p:tav tm="0">
                                          <p:val>
                                            <p:strVal val="1+#ppt_h/2"/>
                                          </p:val>
                                        </p:tav>
                                        <p:tav tm="100000">
                                          <p:val>
                                            <p:strVal val="#ppt_y"/>
                                          </p:val>
                                        </p:tav>
                                      </p:tavLst>
                                    </p:anim>
                                  </p:childTnLst>
                                </p:cTn>
                              </p:par>
                            </p:childTnLst>
                          </p:cTn>
                        </p:par>
                        <p:par>
                          <p:cTn id="159" fill="hold">
                            <p:stCondLst>
                              <p:cond delay="500"/>
                            </p:stCondLst>
                            <p:childTnLst>
                              <p:par>
                                <p:cTn id="160" presetID="53" presetClass="entr" presetSubtype="16" fill="hold" grpId="0" nodeType="afterEffect">
                                  <p:stCondLst>
                                    <p:cond delay="0"/>
                                  </p:stCondLst>
                                  <p:childTnLst>
                                    <p:set>
                                      <p:cBhvr>
                                        <p:cTn id="161" dur="1" fill="hold">
                                          <p:stCondLst>
                                            <p:cond delay="0"/>
                                          </p:stCondLst>
                                        </p:cTn>
                                        <p:tgtEl>
                                          <p:spTgt spid="77"/>
                                        </p:tgtEl>
                                        <p:attrNameLst>
                                          <p:attrName>style.visibility</p:attrName>
                                        </p:attrNameLst>
                                      </p:cBhvr>
                                      <p:to>
                                        <p:strVal val="visible"/>
                                      </p:to>
                                    </p:set>
                                    <p:anim calcmode="lin" valueType="num">
                                      <p:cBhvr>
                                        <p:cTn id="162" dur="500" fill="hold"/>
                                        <p:tgtEl>
                                          <p:spTgt spid="77"/>
                                        </p:tgtEl>
                                        <p:attrNameLst>
                                          <p:attrName>ppt_w</p:attrName>
                                        </p:attrNameLst>
                                      </p:cBhvr>
                                      <p:tavLst>
                                        <p:tav tm="0">
                                          <p:val>
                                            <p:fltVal val="0"/>
                                          </p:val>
                                        </p:tav>
                                        <p:tav tm="100000">
                                          <p:val>
                                            <p:strVal val="#ppt_w"/>
                                          </p:val>
                                        </p:tav>
                                      </p:tavLst>
                                    </p:anim>
                                    <p:anim calcmode="lin" valueType="num">
                                      <p:cBhvr>
                                        <p:cTn id="163" dur="500" fill="hold"/>
                                        <p:tgtEl>
                                          <p:spTgt spid="77"/>
                                        </p:tgtEl>
                                        <p:attrNameLst>
                                          <p:attrName>ppt_h</p:attrName>
                                        </p:attrNameLst>
                                      </p:cBhvr>
                                      <p:tavLst>
                                        <p:tav tm="0">
                                          <p:val>
                                            <p:fltVal val="0"/>
                                          </p:val>
                                        </p:tav>
                                        <p:tav tm="100000">
                                          <p:val>
                                            <p:strVal val="#ppt_h"/>
                                          </p:val>
                                        </p:tav>
                                      </p:tavLst>
                                    </p:anim>
                                    <p:animEffect transition="in" filter="fade">
                                      <p:cBhvr>
                                        <p:cTn id="164" dur="500"/>
                                        <p:tgtEl>
                                          <p:spTgt spid="77"/>
                                        </p:tgtEl>
                                      </p:cBhvr>
                                    </p:animEffect>
                                  </p:childTnLst>
                                </p:cTn>
                              </p:par>
                              <p:par>
                                <p:cTn id="165" presetID="47" presetClass="entr" presetSubtype="0" fill="hold" nodeType="withEffect">
                                  <p:stCondLst>
                                    <p:cond delay="0"/>
                                  </p:stCondLst>
                                  <p:childTnLst>
                                    <p:set>
                                      <p:cBhvr>
                                        <p:cTn id="166" dur="1" fill="hold">
                                          <p:stCondLst>
                                            <p:cond delay="0"/>
                                          </p:stCondLst>
                                        </p:cTn>
                                        <p:tgtEl>
                                          <p:spTgt spid="80"/>
                                        </p:tgtEl>
                                        <p:attrNameLst>
                                          <p:attrName>style.visibility</p:attrName>
                                        </p:attrNameLst>
                                      </p:cBhvr>
                                      <p:to>
                                        <p:strVal val="visible"/>
                                      </p:to>
                                    </p:set>
                                    <p:animEffect transition="in" filter="fade">
                                      <p:cBhvr>
                                        <p:cTn id="167" dur="1000"/>
                                        <p:tgtEl>
                                          <p:spTgt spid="80"/>
                                        </p:tgtEl>
                                      </p:cBhvr>
                                    </p:animEffect>
                                    <p:anim calcmode="lin" valueType="num">
                                      <p:cBhvr>
                                        <p:cTn id="168" dur="1000" fill="hold"/>
                                        <p:tgtEl>
                                          <p:spTgt spid="80"/>
                                        </p:tgtEl>
                                        <p:attrNameLst>
                                          <p:attrName>ppt_x</p:attrName>
                                        </p:attrNameLst>
                                      </p:cBhvr>
                                      <p:tavLst>
                                        <p:tav tm="0">
                                          <p:val>
                                            <p:strVal val="#ppt_x"/>
                                          </p:val>
                                        </p:tav>
                                        <p:tav tm="100000">
                                          <p:val>
                                            <p:strVal val="#ppt_x"/>
                                          </p:val>
                                        </p:tav>
                                      </p:tavLst>
                                    </p:anim>
                                    <p:anim calcmode="lin" valueType="num">
                                      <p:cBhvr>
                                        <p:cTn id="169" dur="1000" fill="hold"/>
                                        <p:tgtEl>
                                          <p:spTgt spid="80"/>
                                        </p:tgtEl>
                                        <p:attrNameLst>
                                          <p:attrName>ppt_y</p:attrName>
                                        </p:attrNameLst>
                                      </p:cBhvr>
                                      <p:tavLst>
                                        <p:tav tm="0">
                                          <p:val>
                                            <p:strVal val="#ppt_y-.1"/>
                                          </p:val>
                                        </p:tav>
                                        <p:tav tm="100000">
                                          <p:val>
                                            <p:strVal val="#ppt_y"/>
                                          </p:val>
                                        </p:tav>
                                      </p:tavLst>
                                    </p:anim>
                                  </p:childTnLst>
                                </p:cTn>
                              </p:par>
                              <p:par>
                                <p:cTn id="170" presetID="32" presetClass="emph" presetSubtype="0" fill="hold" nodeType="withEffect">
                                  <p:stCondLst>
                                    <p:cond delay="0"/>
                                  </p:stCondLst>
                                  <p:childTnLst>
                                    <p:animRot by="120000">
                                      <p:cBhvr>
                                        <p:cTn id="171" dur="100" fill="hold">
                                          <p:stCondLst>
                                            <p:cond delay="0"/>
                                          </p:stCondLst>
                                        </p:cTn>
                                        <p:tgtEl>
                                          <p:spTgt spid="80"/>
                                        </p:tgtEl>
                                        <p:attrNameLst>
                                          <p:attrName>r</p:attrName>
                                        </p:attrNameLst>
                                      </p:cBhvr>
                                    </p:animRot>
                                    <p:animRot by="-240000">
                                      <p:cBhvr>
                                        <p:cTn id="172" dur="200" fill="hold">
                                          <p:stCondLst>
                                            <p:cond delay="200"/>
                                          </p:stCondLst>
                                        </p:cTn>
                                        <p:tgtEl>
                                          <p:spTgt spid="80"/>
                                        </p:tgtEl>
                                        <p:attrNameLst>
                                          <p:attrName>r</p:attrName>
                                        </p:attrNameLst>
                                      </p:cBhvr>
                                    </p:animRot>
                                    <p:animRot by="240000">
                                      <p:cBhvr>
                                        <p:cTn id="173" dur="200" fill="hold">
                                          <p:stCondLst>
                                            <p:cond delay="400"/>
                                          </p:stCondLst>
                                        </p:cTn>
                                        <p:tgtEl>
                                          <p:spTgt spid="80"/>
                                        </p:tgtEl>
                                        <p:attrNameLst>
                                          <p:attrName>r</p:attrName>
                                        </p:attrNameLst>
                                      </p:cBhvr>
                                    </p:animRot>
                                    <p:animRot by="-240000">
                                      <p:cBhvr>
                                        <p:cTn id="174" dur="200" fill="hold">
                                          <p:stCondLst>
                                            <p:cond delay="600"/>
                                          </p:stCondLst>
                                        </p:cTn>
                                        <p:tgtEl>
                                          <p:spTgt spid="80"/>
                                        </p:tgtEl>
                                        <p:attrNameLst>
                                          <p:attrName>r</p:attrName>
                                        </p:attrNameLst>
                                      </p:cBhvr>
                                    </p:animRot>
                                    <p:animRot by="120000">
                                      <p:cBhvr>
                                        <p:cTn id="175" dur="200" fill="hold">
                                          <p:stCondLst>
                                            <p:cond delay="800"/>
                                          </p:stCondLst>
                                        </p:cTn>
                                        <p:tgtEl>
                                          <p:spTgt spid="80"/>
                                        </p:tgtEl>
                                        <p:attrNameLst>
                                          <p:attrName>r</p:attrName>
                                        </p:attrNameLst>
                                      </p:cBhvr>
                                    </p:animRot>
                                  </p:childTnLst>
                                </p:cTn>
                              </p:par>
                            </p:childTnLst>
                          </p:cTn>
                        </p:par>
                        <p:par>
                          <p:cTn id="176" fill="hold">
                            <p:stCondLst>
                              <p:cond delay="1000"/>
                            </p:stCondLst>
                            <p:childTnLst>
                              <p:par>
                                <p:cTn id="177" presetID="53" presetClass="entr" presetSubtype="16" fill="hold" grpId="0" nodeType="afterEffect">
                                  <p:stCondLst>
                                    <p:cond delay="0"/>
                                  </p:stCondLst>
                                  <p:childTnLst>
                                    <p:set>
                                      <p:cBhvr>
                                        <p:cTn id="178" dur="1" fill="hold">
                                          <p:stCondLst>
                                            <p:cond delay="0"/>
                                          </p:stCondLst>
                                        </p:cTn>
                                        <p:tgtEl>
                                          <p:spTgt spid="82"/>
                                        </p:tgtEl>
                                        <p:attrNameLst>
                                          <p:attrName>style.visibility</p:attrName>
                                        </p:attrNameLst>
                                      </p:cBhvr>
                                      <p:to>
                                        <p:strVal val="visible"/>
                                      </p:to>
                                    </p:set>
                                    <p:anim calcmode="lin" valueType="num">
                                      <p:cBhvr>
                                        <p:cTn id="179" dur="500" fill="hold"/>
                                        <p:tgtEl>
                                          <p:spTgt spid="82"/>
                                        </p:tgtEl>
                                        <p:attrNameLst>
                                          <p:attrName>ppt_w</p:attrName>
                                        </p:attrNameLst>
                                      </p:cBhvr>
                                      <p:tavLst>
                                        <p:tav tm="0">
                                          <p:val>
                                            <p:fltVal val="0"/>
                                          </p:val>
                                        </p:tav>
                                        <p:tav tm="100000">
                                          <p:val>
                                            <p:strVal val="#ppt_w"/>
                                          </p:val>
                                        </p:tav>
                                      </p:tavLst>
                                    </p:anim>
                                    <p:anim calcmode="lin" valueType="num">
                                      <p:cBhvr>
                                        <p:cTn id="180" dur="500" fill="hold"/>
                                        <p:tgtEl>
                                          <p:spTgt spid="82"/>
                                        </p:tgtEl>
                                        <p:attrNameLst>
                                          <p:attrName>ppt_h</p:attrName>
                                        </p:attrNameLst>
                                      </p:cBhvr>
                                      <p:tavLst>
                                        <p:tav tm="0">
                                          <p:val>
                                            <p:fltVal val="0"/>
                                          </p:val>
                                        </p:tav>
                                        <p:tav tm="100000">
                                          <p:val>
                                            <p:strVal val="#ppt_h"/>
                                          </p:val>
                                        </p:tav>
                                      </p:tavLst>
                                    </p:anim>
                                    <p:animEffect transition="in" filter="fade">
                                      <p:cBhvr>
                                        <p:cTn id="181"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64" grpId="0"/>
      <p:bldP spid="66" grpId="0"/>
      <p:bldP spid="69" grpId="0"/>
      <p:bldP spid="72" grpId="0"/>
      <p:bldP spid="77" grpId="0"/>
      <p:bldP spid="8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lum/>
          </a:blip>
          <a:srcRect/>
          <a:stretch>
            <a:fillRect t="-6000" b="-6000"/>
          </a:stretch>
        </a:blipFill>
        <a:effectLst/>
      </p:bgPr>
    </p:bg>
    <p:spTree>
      <p:nvGrpSpPr>
        <p:cNvPr id="1" name=""/>
        <p:cNvGrpSpPr/>
        <p:nvPr/>
      </p:nvGrpSpPr>
      <p:grpSpPr>
        <a:xfrm>
          <a:off x="0" y="0"/>
          <a:ext cx="0" cy="0"/>
          <a:chOff x="0" y="0"/>
          <a:chExt cx="0" cy="0"/>
        </a:xfrm>
      </p:grpSpPr>
      <p:pic>
        <p:nvPicPr>
          <p:cNvPr id="10" name="图片 9" descr="图片包含 物体, 室内&#10;&#10;已生成高可信度的说明"/>
          <p:cNvPicPr>
            <a:picLocks noChangeAspect="1"/>
          </p:cNvPicPr>
          <p:nvPr/>
        </p:nvPicPr>
        <p:blipFill rotWithShape="1">
          <a:blip r:embed="rId2" cstate="screen"/>
          <a:srcRect/>
          <a:stretch>
            <a:fillRect/>
          </a:stretch>
        </p:blipFill>
        <p:spPr>
          <a:xfrm>
            <a:off x="0" y="3001963"/>
            <a:ext cx="12192000" cy="3856037"/>
          </a:xfrm>
          <a:prstGeom prst="rect">
            <a:avLst/>
          </a:prstGeom>
        </p:spPr>
      </p:pic>
      <p:grpSp>
        <p:nvGrpSpPr>
          <p:cNvPr id="2" name="组合 1"/>
          <p:cNvGrpSpPr/>
          <p:nvPr/>
        </p:nvGrpSpPr>
        <p:grpSpPr>
          <a:xfrm>
            <a:off x="3770142" y="3520017"/>
            <a:ext cx="4157963" cy="1441068"/>
            <a:chOff x="1003686" y="3738563"/>
            <a:chExt cx="2882514" cy="1441068"/>
          </a:xfrm>
        </p:grpSpPr>
        <p:sp>
          <p:nvSpPr>
            <p:cNvPr id="3" name="矩形 2"/>
            <p:cNvSpPr/>
            <p:nvPr/>
          </p:nvSpPr>
          <p:spPr>
            <a:xfrm>
              <a:off x="1016000" y="3738563"/>
              <a:ext cx="2870200" cy="90236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4800" b="1" dirty="0">
                  <a:gradFill flip="none" rotWithShape="1">
                    <a:gsLst>
                      <a:gs pos="0">
                        <a:srgbClr val="EAD074"/>
                      </a:gs>
                      <a:gs pos="100000">
                        <a:srgbClr val="B9863F"/>
                      </a:gs>
                    </a:gsLst>
                    <a:lin ang="2700000" scaled="1"/>
                    <a:tileRect/>
                  </a:gradFill>
                </a:rPr>
                <a:t>社团简介</a:t>
              </a:r>
              <a:endParaRPr lang="zh-CN" altLang="en-US" sz="4800" b="1" dirty="0">
                <a:gradFill flip="none" rotWithShape="1">
                  <a:gsLst>
                    <a:gs pos="0">
                      <a:srgbClr val="EAD074"/>
                    </a:gs>
                    <a:gs pos="100000">
                      <a:srgbClr val="B9863F"/>
                    </a:gs>
                  </a:gsLst>
                  <a:lin ang="2700000" scaled="1"/>
                  <a:tileRect/>
                </a:gradFill>
              </a:endParaRPr>
            </a:p>
          </p:txBody>
        </p:sp>
        <p:sp>
          <p:nvSpPr>
            <p:cNvPr id="4" name="矩形 3"/>
            <p:cNvSpPr/>
            <p:nvPr/>
          </p:nvSpPr>
          <p:spPr>
            <a:xfrm>
              <a:off x="1003686" y="4682315"/>
              <a:ext cx="2870200" cy="497316"/>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2400" dirty="0">
                  <a:gradFill flip="none" rotWithShape="1">
                    <a:gsLst>
                      <a:gs pos="0">
                        <a:srgbClr val="EAD074"/>
                      </a:gs>
                      <a:gs pos="100000">
                        <a:srgbClr val="B9863F"/>
                      </a:gs>
                    </a:gsLst>
                    <a:lin ang="2700000" scaled="1"/>
                    <a:tileRect/>
                  </a:gradFill>
                </a:rPr>
                <a:t>Company and team</a:t>
              </a:r>
              <a:endParaRPr lang="en-US" altLang="zh-CN" sz="2400" dirty="0">
                <a:gradFill flip="none" rotWithShape="1">
                  <a:gsLst>
                    <a:gs pos="0">
                      <a:srgbClr val="EAD074"/>
                    </a:gs>
                    <a:gs pos="100000">
                      <a:srgbClr val="B9863F"/>
                    </a:gs>
                  </a:gsLst>
                  <a:lin ang="2700000" scaled="1"/>
                  <a:tileRect/>
                </a:gradFill>
              </a:endParaRPr>
            </a:p>
          </p:txBody>
        </p:sp>
      </p:grpSp>
      <p:sp>
        <p:nvSpPr>
          <p:cNvPr id="11" name="椭圆 10"/>
          <p:cNvSpPr/>
          <p:nvPr/>
        </p:nvSpPr>
        <p:spPr>
          <a:xfrm>
            <a:off x="4932139" y="1642885"/>
            <a:ext cx="1851732" cy="1851732"/>
          </a:xfrm>
          <a:prstGeom prst="ellipse">
            <a:avLst/>
          </a:prstGeom>
          <a:gradFill flip="none" rotWithShape="1">
            <a:gsLst>
              <a:gs pos="0">
                <a:srgbClr val="EAD074"/>
              </a:gs>
              <a:gs pos="100000">
                <a:srgbClr val="9D611F"/>
              </a:gs>
            </a:gsLst>
            <a:lin ang="2700000" scaled="1"/>
            <a:tileRect/>
          </a:gradFill>
          <a:ln w="19050">
            <a:gradFill>
              <a:gsLst>
                <a:gs pos="0">
                  <a:srgbClr val="9D611F"/>
                </a:gs>
                <a:gs pos="38000">
                  <a:srgbClr val="EAD074"/>
                </a:gs>
                <a:gs pos="69000">
                  <a:srgbClr val="9D611F"/>
                </a:gs>
                <a:gs pos="100000">
                  <a:srgbClr val="EAD074"/>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b="1" dirty="0">
                <a:solidFill>
                  <a:srgbClr val="1B1B1B"/>
                </a:solidFill>
                <a:latin typeface="Impact" panose="020B0806030902050204" pitchFamily="34" charset="0"/>
              </a:rPr>
              <a:t>01</a:t>
            </a:r>
            <a:endParaRPr lang="zh-CN" altLang="en-US" sz="7200" b="1" dirty="0">
              <a:solidFill>
                <a:srgbClr val="1B1B1B"/>
              </a:solidFill>
              <a:latin typeface="Impact" panose="020B0806030902050204" pitchFamily="34" charset="0"/>
            </a:endParaRPr>
          </a:p>
        </p:txBody>
      </p:sp>
      <p:cxnSp>
        <p:nvCxnSpPr>
          <p:cNvPr id="12" name="直接连接符 11"/>
          <p:cNvCxnSpPr/>
          <p:nvPr/>
        </p:nvCxnSpPr>
        <p:spPr>
          <a:xfrm>
            <a:off x="0" y="1246682"/>
            <a:ext cx="12192000" cy="0"/>
          </a:xfrm>
          <a:prstGeom prst="line">
            <a:avLst/>
          </a:prstGeom>
          <a:ln w="15875">
            <a:gradFill flip="none" rotWithShape="1">
              <a:gsLst>
                <a:gs pos="0">
                  <a:srgbClr val="EAD074"/>
                </a:gs>
                <a:gs pos="40000">
                  <a:srgbClr val="9D611F"/>
                </a:gs>
                <a:gs pos="73000">
                  <a:srgbClr val="EAD074"/>
                </a:gs>
                <a:gs pos="100000">
                  <a:srgbClr val="B9863F"/>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1045461" y="361754"/>
            <a:ext cx="2381230" cy="63235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3200" b="1" dirty="0">
                <a:gradFill flip="none" rotWithShape="1">
                  <a:gsLst>
                    <a:gs pos="0">
                      <a:srgbClr val="EAD074"/>
                    </a:gs>
                    <a:gs pos="100000">
                      <a:srgbClr val="B9863F"/>
                    </a:gs>
                  </a:gsLst>
                  <a:lin ang="2700000" scaled="1"/>
                  <a:tileRect/>
                </a:gradFill>
              </a:rPr>
              <a:t>社团简介</a:t>
            </a:r>
            <a:endParaRPr lang="zh-CN" altLang="en-US" sz="3200" b="1" dirty="0">
              <a:gradFill flip="none" rotWithShape="1">
                <a:gsLst>
                  <a:gs pos="0">
                    <a:srgbClr val="EAD074"/>
                  </a:gs>
                  <a:gs pos="100000">
                    <a:srgbClr val="B9863F"/>
                  </a:gs>
                </a:gsLst>
                <a:lin ang="2700000" scaled="1"/>
                <a:tileRect/>
              </a:gradFill>
            </a:endParaRPr>
          </a:p>
        </p:txBody>
      </p:sp>
      <p:pic>
        <p:nvPicPr>
          <p:cNvPr id="17" name="图片 16"/>
          <p:cNvPicPr>
            <a:picLocks noChangeAspect="1"/>
          </p:cNvPicPr>
          <p:nvPr/>
        </p:nvPicPr>
        <p:blipFill>
          <a:blip r:embed="rId3" cstate="screen"/>
          <a:stretch>
            <a:fillRect/>
          </a:stretch>
        </p:blipFill>
        <p:spPr>
          <a:xfrm>
            <a:off x="630012" y="379797"/>
            <a:ext cx="623119" cy="623442"/>
          </a:xfrm>
          <a:prstGeom prst="rect">
            <a:avLst/>
          </a:prstGeom>
        </p:spPr>
      </p:pic>
      <p:sp>
        <p:nvSpPr>
          <p:cNvPr id="18" name="文本框 17"/>
          <p:cNvSpPr txBox="1"/>
          <p:nvPr/>
        </p:nvSpPr>
        <p:spPr>
          <a:xfrm>
            <a:off x="639248" y="494099"/>
            <a:ext cx="613883" cy="338554"/>
          </a:xfrm>
          <a:prstGeom prst="rect">
            <a:avLst/>
          </a:prstGeom>
          <a:noFill/>
        </p:spPr>
        <p:txBody>
          <a:bodyPr wrap="square" rtlCol="0">
            <a:spAutoFit/>
          </a:bodyPr>
          <a:lstStyle/>
          <a:p>
            <a:r>
              <a:rPr lang="zh-CN" altLang="en-US" sz="1600" dirty="0">
                <a:gradFill flip="none" rotWithShape="1">
                  <a:gsLst>
                    <a:gs pos="0">
                      <a:srgbClr val="B6863B"/>
                    </a:gs>
                    <a:gs pos="50000">
                      <a:srgbClr val="DFC168"/>
                    </a:gs>
                    <a:gs pos="100000">
                      <a:schemeClr val="bg1">
                        <a:shade val="100000"/>
                        <a:satMod val="115000"/>
                      </a:schemeClr>
                    </a:gs>
                  </a:gsLst>
                  <a:path path="circle">
                    <a:fillToRect r="100000" b="100000"/>
                  </a:path>
                  <a:tileRect l="-100000" t="-100000"/>
                </a:gradFill>
                <a:latin typeface="李旭科书法" panose="02000603000000000000" pitchFamily="2" charset="-122"/>
                <a:ea typeface="李旭科书法" panose="02000603000000000000" pitchFamily="2" charset="-122"/>
              </a:rPr>
              <a:t>纳新</a:t>
            </a:r>
            <a:endParaRPr lang="zh-CN" altLang="en-US" sz="1600" dirty="0">
              <a:gradFill flip="none" rotWithShape="1">
                <a:gsLst>
                  <a:gs pos="0">
                    <a:srgbClr val="B6863B"/>
                  </a:gs>
                  <a:gs pos="50000">
                    <a:srgbClr val="DFC168"/>
                  </a:gs>
                  <a:gs pos="100000">
                    <a:schemeClr val="bg1">
                      <a:shade val="100000"/>
                      <a:satMod val="115000"/>
                    </a:schemeClr>
                  </a:gs>
                </a:gsLst>
                <a:path path="circle">
                  <a:fillToRect r="100000" b="100000"/>
                </a:path>
                <a:tileRect l="-100000" t="-100000"/>
              </a:gradFill>
              <a:latin typeface="李旭科书法" panose="02000603000000000000" pitchFamily="2" charset="-122"/>
              <a:ea typeface="李旭科书法" panose="02000603000000000000" pitchFamily="2" charset="-122"/>
            </a:endParaRPr>
          </a:p>
        </p:txBody>
      </p:sp>
      <p:pic>
        <p:nvPicPr>
          <p:cNvPr id="19" name="图片 18"/>
          <p:cNvPicPr>
            <a:picLocks noChangeAspect="1"/>
          </p:cNvPicPr>
          <p:nvPr/>
        </p:nvPicPr>
        <p:blipFill>
          <a:blip r:embed="rId4" cstate="screen"/>
          <a:stretch>
            <a:fillRect/>
          </a:stretch>
        </p:blipFill>
        <p:spPr>
          <a:xfrm rot="3698831">
            <a:off x="10500631" y="56024"/>
            <a:ext cx="1195561" cy="1214704"/>
          </a:xfrm>
          <a:prstGeom prst="rect">
            <a:avLst/>
          </a:prstGeom>
        </p:spPr>
      </p:pic>
      <p:pic>
        <p:nvPicPr>
          <p:cNvPr id="20" name="图片 19"/>
          <p:cNvPicPr>
            <a:picLocks noChangeAspect="1"/>
          </p:cNvPicPr>
          <p:nvPr/>
        </p:nvPicPr>
        <p:blipFill>
          <a:blip r:embed="rId5" cstate="screen"/>
          <a:stretch>
            <a:fillRect/>
          </a:stretch>
        </p:blipFill>
        <p:spPr>
          <a:xfrm rot="15298573">
            <a:off x="9843480" y="536173"/>
            <a:ext cx="693997" cy="705109"/>
          </a:xfrm>
          <a:prstGeom prst="rect">
            <a:avLst/>
          </a:prstGeom>
        </p:spPr>
      </p:pic>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par>
                                <p:cTn id="28" presetID="8" presetClass="emph" presetSubtype="0" fill="hold" nodeType="withEffect">
                                  <p:stCondLst>
                                    <p:cond delay="0"/>
                                  </p:stCondLst>
                                  <p:childTnLst>
                                    <p:animRot by="43200000">
                                      <p:cBhvr>
                                        <p:cTn id="29" dur="2000" fill="hold"/>
                                        <p:tgtEl>
                                          <p:spTgt spid="17"/>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1000"/>
                                        <p:tgtEl>
                                          <p:spTgt spid="19"/>
                                        </p:tgtEl>
                                      </p:cBhvr>
                                    </p:animEffect>
                                    <p:anim calcmode="lin" valueType="num">
                                      <p:cBhvr>
                                        <p:cTn id="35" dur="1000" fill="hold"/>
                                        <p:tgtEl>
                                          <p:spTgt spid="19"/>
                                        </p:tgtEl>
                                        <p:attrNameLst>
                                          <p:attrName>ppt_x</p:attrName>
                                        </p:attrNameLst>
                                      </p:cBhvr>
                                      <p:tavLst>
                                        <p:tav tm="0">
                                          <p:val>
                                            <p:strVal val="#ppt_x"/>
                                          </p:val>
                                        </p:tav>
                                        <p:tav tm="100000">
                                          <p:val>
                                            <p:strVal val="#ppt_x"/>
                                          </p:val>
                                        </p:tav>
                                      </p:tavLst>
                                    </p:anim>
                                    <p:anim calcmode="lin" valueType="num">
                                      <p:cBhvr>
                                        <p:cTn id="36" dur="1000" fill="hold"/>
                                        <p:tgtEl>
                                          <p:spTgt spid="19"/>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1000"/>
                                        <p:tgtEl>
                                          <p:spTgt spid="20"/>
                                        </p:tgtEl>
                                      </p:cBhvr>
                                    </p:animEffect>
                                    <p:anim calcmode="lin" valueType="num">
                                      <p:cBhvr>
                                        <p:cTn id="40" dur="1000" fill="hold"/>
                                        <p:tgtEl>
                                          <p:spTgt spid="20"/>
                                        </p:tgtEl>
                                        <p:attrNameLst>
                                          <p:attrName>ppt_x</p:attrName>
                                        </p:attrNameLst>
                                      </p:cBhvr>
                                      <p:tavLst>
                                        <p:tav tm="0">
                                          <p:val>
                                            <p:strVal val="#ppt_x"/>
                                          </p:val>
                                        </p:tav>
                                        <p:tav tm="100000">
                                          <p:val>
                                            <p:strVal val="#ppt_x"/>
                                          </p:val>
                                        </p:tav>
                                      </p:tavLst>
                                    </p:anim>
                                    <p:anim calcmode="lin" valueType="num">
                                      <p:cBhvr>
                                        <p:cTn id="4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2" presetClass="emph" presetSubtype="0" fill="hold" nodeType="clickEffect">
                                  <p:stCondLst>
                                    <p:cond delay="0"/>
                                  </p:stCondLst>
                                  <p:childTnLst>
                                    <p:animRot by="120000">
                                      <p:cBhvr>
                                        <p:cTn id="45" dur="100" fill="hold">
                                          <p:stCondLst>
                                            <p:cond delay="0"/>
                                          </p:stCondLst>
                                        </p:cTn>
                                        <p:tgtEl>
                                          <p:spTgt spid="19"/>
                                        </p:tgtEl>
                                        <p:attrNameLst>
                                          <p:attrName>r</p:attrName>
                                        </p:attrNameLst>
                                      </p:cBhvr>
                                    </p:animRot>
                                    <p:animRot by="-240000">
                                      <p:cBhvr>
                                        <p:cTn id="46" dur="200" fill="hold">
                                          <p:stCondLst>
                                            <p:cond delay="200"/>
                                          </p:stCondLst>
                                        </p:cTn>
                                        <p:tgtEl>
                                          <p:spTgt spid="19"/>
                                        </p:tgtEl>
                                        <p:attrNameLst>
                                          <p:attrName>r</p:attrName>
                                        </p:attrNameLst>
                                      </p:cBhvr>
                                    </p:animRot>
                                    <p:animRot by="240000">
                                      <p:cBhvr>
                                        <p:cTn id="47" dur="200" fill="hold">
                                          <p:stCondLst>
                                            <p:cond delay="400"/>
                                          </p:stCondLst>
                                        </p:cTn>
                                        <p:tgtEl>
                                          <p:spTgt spid="19"/>
                                        </p:tgtEl>
                                        <p:attrNameLst>
                                          <p:attrName>r</p:attrName>
                                        </p:attrNameLst>
                                      </p:cBhvr>
                                    </p:animRot>
                                    <p:animRot by="-240000">
                                      <p:cBhvr>
                                        <p:cTn id="48" dur="200" fill="hold">
                                          <p:stCondLst>
                                            <p:cond delay="600"/>
                                          </p:stCondLst>
                                        </p:cTn>
                                        <p:tgtEl>
                                          <p:spTgt spid="19"/>
                                        </p:tgtEl>
                                        <p:attrNameLst>
                                          <p:attrName>r</p:attrName>
                                        </p:attrNameLst>
                                      </p:cBhvr>
                                    </p:animRot>
                                    <p:animRot by="120000">
                                      <p:cBhvr>
                                        <p:cTn id="49" dur="200" fill="hold">
                                          <p:stCondLst>
                                            <p:cond delay="800"/>
                                          </p:stCondLst>
                                        </p:cTn>
                                        <p:tgtEl>
                                          <p:spTgt spid="19"/>
                                        </p:tgtEl>
                                        <p:attrNameLst>
                                          <p:attrName>r</p:attrName>
                                        </p:attrNameLst>
                                      </p:cBhvr>
                                    </p:animRot>
                                  </p:childTnLst>
                                </p:cTn>
                              </p:par>
                              <p:par>
                                <p:cTn id="50" presetID="32" presetClass="emph" presetSubtype="0" fill="hold" nodeType="withEffect">
                                  <p:stCondLst>
                                    <p:cond delay="0"/>
                                  </p:stCondLst>
                                  <p:childTnLst>
                                    <p:animRot by="120000">
                                      <p:cBhvr>
                                        <p:cTn id="51" dur="100" fill="hold">
                                          <p:stCondLst>
                                            <p:cond delay="0"/>
                                          </p:stCondLst>
                                        </p:cTn>
                                        <p:tgtEl>
                                          <p:spTgt spid="20"/>
                                        </p:tgtEl>
                                        <p:attrNameLst>
                                          <p:attrName>r</p:attrName>
                                        </p:attrNameLst>
                                      </p:cBhvr>
                                    </p:animRot>
                                    <p:animRot by="-240000">
                                      <p:cBhvr>
                                        <p:cTn id="52" dur="200" fill="hold">
                                          <p:stCondLst>
                                            <p:cond delay="200"/>
                                          </p:stCondLst>
                                        </p:cTn>
                                        <p:tgtEl>
                                          <p:spTgt spid="20"/>
                                        </p:tgtEl>
                                        <p:attrNameLst>
                                          <p:attrName>r</p:attrName>
                                        </p:attrNameLst>
                                      </p:cBhvr>
                                    </p:animRot>
                                    <p:animRot by="240000">
                                      <p:cBhvr>
                                        <p:cTn id="53" dur="200" fill="hold">
                                          <p:stCondLst>
                                            <p:cond delay="400"/>
                                          </p:stCondLst>
                                        </p:cTn>
                                        <p:tgtEl>
                                          <p:spTgt spid="20"/>
                                        </p:tgtEl>
                                        <p:attrNameLst>
                                          <p:attrName>r</p:attrName>
                                        </p:attrNameLst>
                                      </p:cBhvr>
                                    </p:animRot>
                                    <p:animRot by="-240000">
                                      <p:cBhvr>
                                        <p:cTn id="54" dur="200" fill="hold">
                                          <p:stCondLst>
                                            <p:cond delay="600"/>
                                          </p:stCondLst>
                                        </p:cTn>
                                        <p:tgtEl>
                                          <p:spTgt spid="20"/>
                                        </p:tgtEl>
                                        <p:attrNameLst>
                                          <p:attrName>r</p:attrName>
                                        </p:attrNameLst>
                                      </p:cBhvr>
                                    </p:animRot>
                                    <p:animRot by="120000">
                                      <p:cBhvr>
                                        <p:cTn id="55" dur="200" fill="hold">
                                          <p:stCondLst>
                                            <p:cond delay="800"/>
                                          </p:stCondLst>
                                        </p:cTn>
                                        <p:tgtEl>
                                          <p:spTgt spid="20"/>
                                        </p:tgtEl>
                                        <p:attrNameLst>
                                          <p:attrName>r</p:attrName>
                                        </p:attrNameLst>
                                      </p:cBhvr>
                                    </p:animRo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 calcmode="lin" valueType="num">
                                      <p:cBhvr additive="base">
                                        <p:cTn id="60" dur="500" fill="hold"/>
                                        <p:tgtEl>
                                          <p:spTgt spid="18"/>
                                        </p:tgtEl>
                                        <p:attrNameLst>
                                          <p:attrName>ppt_x</p:attrName>
                                        </p:attrNameLst>
                                      </p:cBhvr>
                                      <p:tavLst>
                                        <p:tav tm="0">
                                          <p:val>
                                            <p:strVal val="#ppt_x"/>
                                          </p:val>
                                        </p:tav>
                                        <p:tav tm="100000">
                                          <p:val>
                                            <p:strVal val="#ppt_x"/>
                                          </p:val>
                                        </p:tav>
                                      </p:tavLst>
                                    </p:anim>
                                    <p:anim calcmode="lin" valueType="num">
                                      <p:cBhvr additive="base">
                                        <p:cTn id="6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lum/>
          </a:blip>
          <a:srcRect/>
          <a:stretch>
            <a:fillRect t="-6000" b="-6000"/>
          </a:stretch>
        </a:blipFill>
        <a:effectLst/>
      </p:bgPr>
    </p:bg>
    <p:spTree>
      <p:nvGrpSpPr>
        <p:cNvPr id="1" name=""/>
        <p:cNvGrpSpPr/>
        <p:nvPr/>
      </p:nvGrpSpPr>
      <p:grpSpPr>
        <a:xfrm>
          <a:off x="0" y="0"/>
          <a:ext cx="0" cy="0"/>
          <a:chOff x="0" y="0"/>
          <a:chExt cx="0" cy="0"/>
        </a:xfrm>
      </p:grpSpPr>
      <p:sp>
        <p:nvSpPr>
          <p:cNvPr id="60" name="矩形 59"/>
          <p:cNvSpPr/>
          <p:nvPr/>
        </p:nvSpPr>
        <p:spPr>
          <a:xfrm>
            <a:off x="1045461" y="361754"/>
            <a:ext cx="2381230" cy="63235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3200" b="1" dirty="0">
                <a:gradFill flip="none" rotWithShape="1">
                  <a:gsLst>
                    <a:gs pos="0">
                      <a:srgbClr val="EAD074"/>
                    </a:gs>
                    <a:gs pos="100000">
                      <a:srgbClr val="B9863F"/>
                    </a:gs>
                  </a:gsLst>
                  <a:lin ang="2700000" scaled="1"/>
                  <a:tileRect/>
                </a:gradFill>
              </a:rPr>
              <a:t>社团简介</a:t>
            </a:r>
            <a:endParaRPr lang="zh-CN" altLang="en-US" sz="3200" b="1" dirty="0">
              <a:gradFill flip="none" rotWithShape="1">
                <a:gsLst>
                  <a:gs pos="0">
                    <a:srgbClr val="EAD074"/>
                  </a:gs>
                  <a:gs pos="100000">
                    <a:srgbClr val="B9863F"/>
                  </a:gs>
                </a:gsLst>
                <a:lin ang="2700000" scaled="1"/>
                <a:tileRect/>
              </a:gradFill>
            </a:endParaRPr>
          </a:p>
        </p:txBody>
      </p:sp>
      <p:pic>
        <p:nvPicPr>
          <p:cNvPr id="61" name="图片 60"/>
          <p:cNvPicPr>
            <a:picLocks noChangeAspect="1"/>
          </p:cNvPicPr>
          <p:nvPr/>
        </p:nvPicPr>
        <p:blipFill>
          <a:blip r:embed="rId2" cstate="screen"/>
          <a:stretch>
            <a:fillRect/>
          </a:stretch>
        </p:blipFill>
        <p:spPr>
          <a:xfrm>
            <a:off x="630012" y="379797"/>
            <a:ext cx="623119" cy="623442"/>
          </a:xfrm>
          <a:prstGeom prst="rect">
            <a:avLst/>
          </a:prstGeom>
        </p:spPr>
      </p:pic>
      <p:sp>
        <p:nvSpPr>
          <p:cNvPr id="62" name="文本框 61"/>
          <p:cNvSpPr txBox="1"/>
          <p:nvPr/>
        </p:nvSpPr>
        <p:spPr>
          <a:xfrm>
            <a:off x="639248" y="494099"/>
            <a:ext cx="613883" cy="338554"/>
          </a:xfrm>
          <a:prstGeom prst="rect">
            <a:avLst/>
          </a:prstGeom>
          <a:noFill/>
        </p:spPr>
        <p:txBody>
          <a:bodyPr wrap="square" rtlCol="0">
            <a:spAutoFit/>
          </a:bodyPr>
          <a:lstStyle/>
          <a:p>
            <a:r>
              <a:rPr lang="zh-CN" altLang="en-US" sz="1600" dirty="0">
                <a:gradFill flip="none" rotWithShape="1">
                  <a:gsLst>
                    <a:gs pos="0">
                      <a:srgbClr val="B6863B"/>
                    </a:gs>
                    <a:gs pos="50000">
                      <a:srgbClr val="DFC168"/>
                    </a:gs>
                    <a:gs pos="100000">
                      <a:schemeClr val="bg1">
                        <a:shade val="100000"/>
                        <a:satMod val="115000"/>
                      </a:schemeClr>
                    </a:gs>
                  </a:gsLst>
                  <a:path path="circle">
                    <a:fillToRect r="100000" b="100000"/>
                  </a:path>
                  <a:tileRect l="-100000" t="-100000"/>
                </a:gradFill>
                <a:latin typeface="李旭科书法" panose="02000603000000000000" pitchFamily="2" charset="-122"/>
                <a:ea typeface="李旭科书法" panose="02000603000000000000" pitchFamily="2" charset="-122"/>
              </a:rPr>
              <a:t>纳新</a:t>
            </a:r>
            <a:endParaRPr lang="zh-CN" altLang="en-US" sz="1600" dirty="0">
              <a:gradFill flip="none" rotWithShape="1">
                <a:gsLst>
                  <a:gs pos="0">
                    <a:srgbClr val="B6863B"/>
                  </a:gs>
                  <a:gs pos="50000">
                    <a:srgbClr val="DFC168"/>
                  </a:gs>
                  <a:gs pos="100000">
                    <a:schemeClr val="bg1">
                      <a:shade val="100000"/>
                      <a:satMod val="115000"/>
                    </a:schemeClr>
                  </a:gs>
                </a:gsLst>
                <a:path path="circle">
                  <a:fillToRect r="100000" b="100000"/>
                </a:path>
                <a:tileRect l="-100000" t="-100000"/>
              </a:gradFill>
              <a:latin typeface="李旭科书法" panose="02000603000000000000" pitchFamily="2" charset="-122"/>
              <a:ea typeface="李旭科书法" panose="02000603000000000000" pitchFamily="2" charset="-122"/>
            </a:endParaRPr>
          </a:p>
        </p:txBody>
      </p:sp>
      <p:pic>
        <p:nvPicPr>
          <p:cNvPr id="63" name="图片 62"/>
          <p:cNvPicPr>
            <a:picLocks noChangeAspect="1"/>
          </p:cNvPicPr>
          <p:nvPr/>
        </p:nvPicPr>
        <p:blipFill>
          <a:blip r:embed="rId3" cstate="screen"/>
          <a:stretch>
            <a:fillRect/>
          </a:stretch>
        </p:blipFill>
        <p:spPr>
          <a:xfrm rot="3698831">
            <a:off x="10500631" y="56024"/>
            <a:ext cx="1195561" cy="1214704"/>
          </a:xfrm>
          <a:prstGeom prst="rect">
            <a:avLst/>
          </a:prstGeom>
        </p:spPr>
      </p:pic>
      <p:pic>
        <p:nvPicPr>
          <p:cNvPr id="64" name="图片 63"/>
          <p:cNvPicPr>
            <a:picLocks noChangeAspect="1"/>
          </p:cNvPicPr>
          <p:nvPr/>
        </p:nvPicPr>
        <p:blipFill>
          <a:blip r:embed="rId4" cstate="screen"/>
          <a:stretch>
            <a:fillRect/>
          </a:stretch>
        </p:blipFill>
        <p:spPr>
          <a:xfrm rot="15298573">
            <a:off x="9843480" y="536173"/>
            <a:ext cx="693997" cy="705109"/>
          </a:xfrm>
          <a:prstGeom prst="rect">
            <a:avLst/>
          </a:prstGeom>
        </p:spPr>
      </p:pic>
      <p:cxnSp>
        <p:nvCxnSpPr>
          <p:cNvPr id="65" name="直接连接符 64"/>
          <p:cNvCxnSpPr/>
          <p:nvPr/>
        </p:nvCxnSpPr>
        <p:spPr>
          <a:xfrm>
            <a:off x="2471175" y="1413408"/>
            <a:ext cx="0" cy="3434165"/>
          </a:xfrm>
          <a:prstGeom prst="line">
            <a:avLst/>
          </a:prstGeom>
          <a:ln w="19050">
            <a:gradFill>
              <a:gsLst>
                <a:gs pos="50000">
                  <a:srgbClr val="E1CF9A"/>
                </a:gs>
                <a:gs pos="100000">
                  <a:schemeClr val="tx1">
                    <a:lumMod val="65000"/>
                    <a:lumOff val="35000"/>
                    <a:alpha val="0"/>
                  </a:schemeClr>
                </a:gs>
                <a:gs pos="0">
                  <a:schemeClr val="tx1">
                    <a:lumMod val="65000"/>
                    <a:lumOff val="35000"/>
                    <a:alpha val="0"/>
                  </a:schemeClr>
                </a:gs>
              </a:gsLst>
              <a:lin ang="5400000" scaled="0"/>
            </a:gradFill>
            <a:prstDash val="solid"/>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941571" y="1876349"/>
            <a:ext cx="1107996" cy="2751522"/>
          </a:xfrm>
          <a:prstGeom prst="rect">
            <a:avLst/>
          </a:prstGeom>
        </p:spPr>
        <p:txBody>
          <a:bodyPr wrap="none">
            <a:spAutoFit/>
          </a:bodyPr>
          <a:lstStyle/>
          <a:p>
            <a:pPr algn="ctr">
              <a:lnSpc>
                <a:spcPct val="120000"/>
              </a:lnSpc>
            </a:pPr>
            <a:r>
              <a:rPr lang="zh-CN" altLang="en-US" sz="7200" b="1" dirty="0">
                <a:gradFill flip="none" rotWithShape="1">
                  <a:gsLst>
                    <a:gs pos="0">
                      <a:srgbClr val="EAD074"/>
                    </a:gs>
                    <a:gs pos="100000">
                      <a:srgbClr val="B9863F"/>
                    </a:gs>
                  </a:gsLst>
                  <a:lin ang="2700000" scaled="1"/>
                  <a:tileRect/>
                </a:gradFill>
                <a:latin typeface="汉仪润圆-75W" panose="00020600040101010101" pitchFamily="18" charset="-122"/>
                <a:ea typeface="汉仪润圆-75W" panose="00020600040101010101" pitchFamily="18" charset="-122"/>
              </a:rPr>
              <a:t>简</a:t>
            </a:r>
            <a:endParaRPr lang="en-US" altLang="zh-CN" sz="7200" b="1" dirty="0">
              <a:gradFill flip="none" rotWithShape="1">
                <a:gsLst>
                  <a:gs pos="0">
                    <a:srgbClr val="EAD074"/>
                  </a:gs>
                  <a:gs pos="100000">
                    <a:srgbClr val="B9863F"/>
                  </a:gs>
                </a:gsLst>
                <a:lin ang="2700000" scaled="1"/>
                <a:tileRect/>
              </a:gradFill>
              <a:latin typeface="汉仪润圆-75W" panose="00020600040101010101" pitchFamily="18" charset="-122"/>
              <a:ea typeface="汉仪润圆-75W" panose="00020600040101010101" pitchFamily="18" charset="-122"/>
            </a:endParaRPr>
          </a:p>
          <a:p>
            <a:pPr algn="ctr">
              <a:lnSpc>
                <a:spcPct val="120000"/>
              </a:lnSpc>
            </a:pPr>
            <a:r>
              <a:rPr lang="zh-CN" altLang="en-US" sz="7200" b="1" dirty="0">
                <a:gradFill flip="none" rotWithShape="1">
                  <a:gsLst>
                    <a:gs pos="0">
                      <a:srgbClr val="EAD074"/>
                    </a:gs>
                    <a:gs pos="100000">
                      <a:srgbClr val="B9863F"/>
                    </a:gs>
                  </a:gsLst>
                  <a:lin ang="2700000" scaled="1"/>
                  <a:tileRect/>
                </a:gradFill>
                <a:latin typeface="汉仪润圆-75W" panose="00020600040101010101" pitchFamily="18" charset="-122"/>
                <a:ea typeface="汉仪润圆-75W" panose="00020600040101010101" pitchFamily="18" charset="-122"/>
              </a:rPr>
              <a:t>介</a:t>
            </a:r>
            <a:endParaRPr lang="zh-CN" altLang="en-US" sz="7200" b="1" dirty="0">
              <a:gradFill flip="none" rotWithShape="1">
                <a:gsLst>
                  <a:gs pos="0">
                    <a:srgbClr val="EAD074"/>
                  </a:gs>
                  <a:gs pos="100000">
                    <a:srgbClr val="B9863F"/>
                  </a:gs>
                </a:gsLst>
                <a:lin ang="2700000" scaled="1"/>
                <a:tileRect/>
              </a:gradFill>
              <a:latin typeface="汉仪润圆-75W" panose="00020600040101010101" pitchFamily="18" charset="-122"/>
              <a:ea typeface="汉仪润圆-75W" panose="00020600040101010101" pitchFamily="18" charset="-122"/>
            </a:endParaRPr>
          </a:p>
        </p:txBody>
      </p:sp>
      <p:sp>
        <p:nvSpPr>
          <p:cNvPr id="4" name="矩形 3"/>
          <p:cNvSpPr/>
          <p:nvPr/>
        </p:nvSpPr>
        <p:spPr>
          <a:xfrm>
            <a:off x="3060525" y="1751699"/>
            <a:ext cx="8175321" cy="10894695"/>
          </a:xfrm>
          <a:prstGeom prst="rect">
            <a:avLst/>
          </a:prstGeom>
        </p:spPr>
        <p:txBody>
          <a:bodyPr wrap="square">
            <a:spAutoFit/>
          </a:bodyPr>
          <a:lstStyle/>
          <a:p>
            <a:pPr>
              <a:lnSpc>
                <a:spcPct val="150000"/>
              </a:lnSpc>
            </a:pPr>
            <a:r>
              <a:rPr lang="zh-CN" altLang="en-US" dirty="0">
                <a:solidFill>
                  <a:srgbClr val="EAD074"/>
                </a:solidFill>
                <a:latin typeface="汉仪夏日体W" panose="00020600040101010101" pitchFamily="18" charset="-122"/>
                <a:ea typeface="汉仪夏日体W" panose="00020600040101010101" pitchFamily="18" charset="-122"/>
              </a:rPr>
              <a:t>请在此输入文本</a:t>
            </a:r>
            <a:r>
              <a:rPr lang="zh-CN" altLang="en-US" dirty="0">
                <a:solidFill>
                  <a:srgbClr val="EAD074"/>
                </a:solidFill>
                <a:latin typeface="汉仪夏日体W" panose="00020600040101010101" pitchFamily="18" charset="-122"/>
                <a:ea typeface="汉仪夏日体W" panose="00020600040101010101" pitchFamily="18" charset="-122"/>
                <a:sym typeface="+mn-ea"/>
              </a:rPr>
              <a:t>请在此输入文本请在此输入文本请在此输入文本请在此输入文本请在此输入文本请在此输入文本请在此输入文本请在此输入文本请在此输入文本请在此输入文本请在此输入文本请在此输入文本请在此输入文本请在此输入文本请在此输入文本请在此输入文本请在此输入文本请在此输入文本请在此输入文本请在此输入文本请在此输入文本</a:t>
            </a:r>
            <a:endParaRPr lang="zh-CN" altLang="en-US" dirty="0">
              <a:solidFill>
                <a:srgbClr val="EAD074"/>
              </a:solidFill>
              <a:latin typeface="汉仪夏日体W" panose="00020600040101010101" pitchFamily="18" charset="-122"/>
              <a:ea typeface="汉仪夏日体W" panose="00020600040101010101" pitchFamily="18" charset="-122"/>
            </a:endParaRPr>
          </a:p>
          <a:p>
            <a:pPr>
              <a:lnSpc>
                <a:spcPct val="150000"/>
              </a:lnSpc>
            </a:pPr>
            <a:endParaRPr lang="zh-CN" altLang="en-US" dirty="0">
              <a:solidFill>
                <a:srgbClr val="EAD074"/>
              </a:solidFill>
              <a:latin typeface="汉仪夏日体W" panose="00020600040101010101" pitchFamily="18" charset="-122"/>
              <a:ea typeface="汉仪夏日体W" panose="00020600040101010101" pitchFamily="18" charset="-122"/>
            </a:endParaRPr>
          </a:p>
          <a:p>
            <a:pPr>
              <a:lnSpc>
                <a:spcPct val="150000"/>
              </a:lnSpc>
            </a:pPr>
            <a:endParaRPr lang="zh-CN" altLang="en-US" dirty="0">
              <a:solidFill>
                <a:srgbClr val="EAD074"/>
              </a:solidFill>
              <a:latin typeface="汉仪夏日体W" panose="00020600040101010101" pitchFamily="18" charset="-122"/>
              <a:ea typeface="汉仪夏日体W" panose="00020600040101010101" pitchFamily="18" charset="-122"/>
            </a:endParaRPr>
          </a:p>
          <a:p>
            <a:pPr>
              <a:lnSpc>
                <a:spcPct val="150000"/>
              </a:lnSpc>
            </a:pPr>
            <a:endParaRPr lang="zh-CN" altLang="en-US" dirty="0">
              <a:solidFill>
                <a:srgbClr val="EAD074"/>
              </a:solidFill>
              <a:latin typeface="汉仪夏日体W" panose="00020600040101010101" pitchFamily="18" charset="-122"/>
              <a:ea typeface="汉仪夏日体W" panose="00020600040101010101" pitchFamily="18" charset="-122"/>
            </a:endParaRPr>
          </a:p>
          <a:p>
            <a:pPr>
              <a:lnSpc>
                <a:spcPct val="150000"/>
              </a:lnSpc>
            </a:pPr>
            <a:endParaRPr lang="zh-CN" altLang="en-US" dirty="0">
              <a:solidFill>
                <a:srgbClr val="EAD074"/>
              </a:solidFill>
              <a:latin typeface="汉仪夏日体W" panose="00020600040101010101" pitchFamily="18" charset="-122"/>
              <a:ea typeface="汉仪夏日体W" panose="00020600040101010101" pitchFamily="18" charset="-122"/>
            </a:endParaRPr>
          </a:p>
          <a:p>
            <a:pPr>
              <a:lnSpc>
                <a:spcPct val="150000"/>
              </a:lnSpc>
            </a:pPr>
            <a:endParaRPr lang="zh-CN" altLang="en-US" dirty="0">
              <a:solidFill>
                <a:srgbClr val="EAD074"/>
              </a:solidFill>
              <a:latin typeface="汉仪夏日体W" panose="00020600040101010101" pitchFamily="18" charset="-122"/>
              <a:ea typeface="汉仪夏日体W" panose="00020600040101010101" pitchFamily="18" charset="-122"/>
            </a:endParaRPr>
          </a:p>
          <a:p>
            <a:pPr>
              <a:lnSpc>
                <a:spcPct val="150000"/>
              </a:lnSpc>
            </a:pPr>
            <a:endParaRPr lang="zh-CN" altLang="en-US" dirty="0">
              <a:solidFill>
                <a:srgbClr val="EAD074"/>
              </a:solidFill>
              <a:latin typeface="汉仪夏日体W" panose="00020600040101010101" pitchFamily="18" charset="-122"/>
              <a:ea typeface="汉仪夏日体W" panose="00020600040101010101" pitchFamily="18" charset="-122"/>
            </a:endParaRPr>
          </a:p>
          <a:p>
            <a:pPr>
              <a:lnSpc>
                <a:spcPct val="150000"/>
              </a:lnSpc>
            </a:pPr>
            <a:endParaRPr lang="zh-CN" altLang="en-US" dirty="0">
              <a:solidFill>
                <a:srgbClr val="EAD074"/>
              </a:solidFill>
              <a:latin typeface="汉仪夏日体W" panose="00020600040101010101" pitchFamily="18" charset="-122"/>
              <a:ea typeface="汉仪夏日体W" panose="00020600040101010101" pitchFamily="18" charset="-122"/>
            </a:endParaRPr>
          </a:p>
          <a:p>
            <a:pPr>
              <a:lnSpc>
                <a:spcPct val="150000"/>
              </a:lnSpc>
            </a:pPr>
            <a:endParaRPr lang="zh-CN" altLang="en-US" dirty="0">
              <a:solidFill>
                <a:srgbClr val="EAD074"/>
              </a:solidFill>
              <a:latin typeface="汉仪夏日体W" panose="00020600040101010101" pitchFamily="18" charset="-122"/>
              <a:ea typeface="汉仪夏日体W" panose="00020600040101010101" pitchFamily="18" charset="-122"/>
            </a:endParaRPr>
          </a:p>
          <a:p>
            <a:pPr>
              <a:lnSpc>
                <a:spcPct val="150000"/>
              </a:lnSpc>
            </a:pPr>
            <a:endParaRPr lang="zh-CN" altLang="en-US" dirty="0">
              <a:solidFill>
                <a:srgbClr val="EAD074"/>
              </a:solidFill>
              <a:latin typeface="汉仪夏日体W" panose="00020600040101010101" pitchFamily="18" charset="-122"/>
              <a:ea typeface="汉仪夏日体W" panose="00020600040101010101" pitchFamily="18" charset="-122"/>
            </a:endParaRPr>
          </a:p>
          <a:p>
            <a:pPr>
              <a:lnSpc>
                <a:spcPct val="150000"/>
              </a:lnSpc>
            </a:pPr>
            <a:endParaRPr lang="zh-CN" altLang="en-US" dirty="0">
              <a:solidFill>
                <a:srgbClr val="EAD074"/>
              </a:solidFill>
              <a:latin typeface="汉仪夏日体W" panose="00020600040101010101" pitchFamily="18" charset="-122"/>
              <a:ea typeface="汉仪夏日体W" panose="00020600040101010101" pitchFamily="18" charset="-122"/>
            </a:endParaRPr>
          </a:p>
          <a:p>
            <a:pPr>
              <a:lnSpc>
                <a:spcPct val="150000"/>
              </a:lnSpc>
            </a:pPr>
            <a:endParaRPr lang="zh-CN" altLang="en-US" dirty="0">
              <a:solidFill>
                <a:srgbClr val="EAD074"/>
              </a:solidFill>
              <a:latin typeface="汉仪夏日体W" panose="00020600040101010101" pitchFamily="18" charset="-122"/>
              <a:ea typeface="汉仪夏日体W" panose="00020600040101010101" pitchFamily="18" charset="-122"/>
            </a:endParaRPr>
          </a:p>
          <a:p>
            <a:pPr>
              <a:lnSpc>
                <a:spcPct val="150000"/>
              </a:lnSpc>
            </a:pPr>
            <a:endParaRPr lang="zh-CN" altLang="en-US" dirty="0">
              <a:solidFill>
                <a:srgbClr val="EAD074"/>
              </a:solidFill>
              <a:latin typeface="汉仪夏日体W" panose="00020600040101010101" pitchFamily="18" charset="-122"/>
              <a:ea typeface="汉仪夏日体W" panose="00020600040101010101" pitchFamily="18" charset="-122"/>
            </a:endParaRPr>
          </a:p>
          <a:p>
            <a:pPr>
              <a:lnSpc>
                <a:spcPct val="150000"/>
              </a:lnSpc>
            </a:pPr>
            <a:endParaRPr lang="zh-CN" altLang="en-US" dirty="0">
              <a:solidFill>
                <a:srgbClr val="EAD074"/>
              </a:solidFill>
              <a:latin typeface="汉仪夏日体W" panose="00020600040101010101" pitchFamily="18" charset="-122"/>
              <a:ea typeface="汉仪夏日体W" panose="00020600040101010101" pitchFamily="18" charset="-122"/>
            </a:endParaRPr>
          </a:p>
          <a:p>
            <a:pPr>
              <a:lnSpc>
                <a:spcPct val="150000"/>
              </a:lnSpc>
            </a:pPr>
            <a:endParaRPr lang="zh-CN" altLang="en-US" dirty="0">
              <a:solidFill>
                <a:srgbClr val="EAD074"/>
              </a:solidFill>
              <a:latin typeface="汉仪夏日体W" panose="00020600040101010101" pitchFamily="18" charset="-122"/>
              <a:ea typeface="汉仪夏日体W" panose="00020600040101010101" pitchFamily="18" charset="-122"/>
            </a:endParaRPr>
          </a:p>
          <a:p>
            <a:pPr>
              <a:lnSpc>
                <a:spcPct val="150000"/>
              </a:lnSpc>
            </a:pPr>
            <a:endParaRPr lang="zh-CN" altLang="en-US" dirty="0">
              <a:solidFill>
                <a:srgbClr val="EAD074"/>
              </a:solidFill>
              <a:latin typeface="汉仪夏日体W" panose="00020600040101010101" pitchFamily="18" charset="-122"/>
              <a:ea typeface="汉仪夏日体W" panose="00020600040101010101" pitchFamily="18" charset="-122"/>
            </a:endParaRPr>
          </a:p>
          <a:p>
            <a:pPr>
              <a:lnSpc>
                <a:spcPct val="150000"/>
              </a:lnSpc>
            </a:pPr>
            <a:endParaRPr lang="zh-CN" altLang="en-US" dirty="0">
              <a:solidFill>
                <a:srgbClr val="EAD074"/>
              </a:solidFill>
              <a:latin typeface="汉仪夏日体W" panose="00020600040101010101" pitchFamily="18" charset="-122"/>
              <a:ea typeface="汉仪夏日体W" panose="00020600040101010101" pitchFamily="18" charset="-122"/>
            </a:endParaRPr>
          </a:p>
          <a:p>
            <a:pPr>
              <a:lnSpc>
                <a:spcPct val="150000"/>
              </a:lnSpc>
            </a:pPr>
            <a:endParaRPr lang="zh-CN" altLang="en-US" dirty="0">
              <a:solidFill>
                <a:srgbClr val="EAD074"/>
              </a:solidFill>
              <a:latin typeface="汉仪夏日体W" panose="00020600040101010101" pitchFamily="18" charset="-122"/>
              <a:ea typeface="汉仪夏日体W" panose="00020600040101010101" pitchFamily="18" charset="-122"/>
            </a:endParaRPr>
          </a:p>
          <a:p>
            <a:pPr>
              <a:lnSpc>
                <a:spcPct val="150000"/>
              </a:lnSpc>
            </a:pPr>
            <a:endParaRPr lang="zh-CN" altLang="en-US" dirty="0">
              <a:solidFill>
                <a:srgbClr val="EAD074"/>
              </a:solidFill>
              <a:latin typeface="汉仪夏日体W" panose="00020600040101010101" pitchFamily="18" charset="-122"/>
              <a:ea typeface="汉仪夏日体W" panose="00020600040101010101" pitchFamily="18" charset="-122"/>
            </a:endParaRPr>
          </a:p>
          <a:p>
            <a:pPr>
              <a:lnSpc>
                <a:spcPct val="150000"/>
              </a:lnSpc>
            </a:pPr>
            <a:endParaRPr lang="zh-CN" altLang="en-US" dirty="0">
              <a:solidFill>
                <a:srgbClr val="EAD074"/>
              </a:solidFill>
              <a:latin typeface="汉仪夏日体W" panose="00020600040101010101" pitchFamily="18" charset="-122"/>
              <a:ea typeface="汉仪夏日体W" panose="00020600040101010101" pitchFamily="18" charset="-122"/>
            </a:endParaRPr>
          </a:p>
          <a:p>
            <a:pPr>
              <a:lnSpc>
                <a:spcPct val="150000"/>
              </a:lnSpc>
            </a:pPr>
            <a:endParaRPr lang="zh-CN" altLang="en-US" dirty="0">
              <a:solidFill>
                <a:srgbClr val="EAD074"/>
              </a:solidFill>
              <a:latin typeface="汉仪夏日体W" panose="00020600040101010101" pitchFamily="18" charset="-122"/>
              <a:ea typeface="汉仪夏日体W" panose="00020600040101010101" pitchFamily="18" charset="-122"/>
            </a:endParaRPr>
          </a:p>
          <a:p>
            <a:pPr>
              <a:lnSpc>
                <a:spcPct val="150000"/>
              </a:lnSpc>
            </a:pPr>
            <a:endParaRPr lang="zh-CN" altLang="en-US" dirty="0">
              <a:solidFill>
                <a:srgbClr val="EAD074"/>
              </a:solidFill>
              <a:latin typeface="汉仪夏日体W" panose="00020600040101010101" pitchFamily="18" charset="-122"/>
              <a:ea typeface="汉仪夏日体W" panose="00020600040101010101" pitchFamily="18" charset="-122"/>
            </a:endParaRPr>
          </a:p>
        </p:txBody>
      </p:sp>
      <p:cxnSp>
        <p:nvCxnSpPr>
          <p:cNvPr id="68" name="直接连接符 67"/>
          <p:cNvCxnSpPr/>
          <p:nvPr/>
        </p:nvCxnSpPr>
        <p:spPr>
          <a:xfrm rot="-5400000">
            <a:off x="3267248" y="2656017"/>
            <a:ext cx="0" cy="5256000"/>
          </a:xfrm>
          <a:prstGeom prst="line">
            <a:avLst/>
          </a:prstGeom>
          <a:ln w="19050">
            <a:gradFill>
              <a:gsLst>
                <a:gs pos="50000">
                  <a:srgbClr val="E1CF9A"/>
                </a:gs>
                <a:gs pos="100000">
                  <a:schemeClr val="tx1">
                    <a:lumMod val="65000"/>
                    <a:lumOff val="35000"/>
                    <a:alpha val="0"/>
                  </a:schemeClr>
                </a:gs>
                <a:gs pos="0">
                  <a:schemeClr val="tx1">
                    <a:lumMod val="65000"/>
                    <a:lumOff val="35000"/>
                    <a:alpha val="0"/>
                  </a:schemeClr>
                </a:gs>
              </a:gsLst>
              <a:lin ang="5400000" scaled="0"/>
            </a:gradFill>
            <a:prstDash val="solid"/>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rot="-5400000">
            <a:off x="8643000" y="2643612"/>
            <a:ext cx="0" cy="5256000"/>
          </a:xfrm>
          <a:prstGeom prst="line">
            <a:avLst/>
          </a:prstGeom>
          <a:ln w="19050">
            <a:gradFill>
              <a:gsLst>
                <a:gs pos="50000">
                  <a:srgbClr val="E1CF9A"/>
                </a:gs>
                <a:gs pos="100000">
                  <a:schemeClr val="tx1">
                    <a:lumMod val="65000"/>
                    <a:lumOff val="35000"/>
                    <a:alpha val="0"/>
                  </a:schemeClr>
                </a:gs>
                <a:gs pos="0">
                  <a:schemeClr val="tx1">
                    <a:lumMod val="65000"/>
                    <a:lumOff val="35000"/>
                    <a:alpha val="0"/>
                  </a:schemeClr>
                </a:gs>
              </a:gsLst>
              <a:lin ang="5400000" scaled="0"/>
            </a:gradFill>
            <a:prstDash val="solid"/>
          </a:ln>
        </p:spPr>
        <p:style>
          <a:lnRef idx="1">
            <a:schemeClr val="accent1"/>
          </a:lnRef>
          <a:fillRef idx="0">
            <a:schemeClr val="accent1"/>
          </a:fillRef>
          <a:effectRef idx="0">
            <a:schemeClr val="accent1"/>
          </a:effectRef>
          <a:fontRef idx="minor">
            <a:schemeClr val="tx1"/>
          </a:fontRef>
        </p:style>
      </p:cxnSp>
      <p:sp>
        <p:nvSpPr>
          <p:cNvPr id="70" name="椭圆 69"/>
          <p:cNvSpPr/>
          <p:nvPr/>
        </p:nvSpPr>
        <p:spPr>
          <a:xfrm>
            <a:off x="1640525" y="5524839"/>
            <a:ext cx="830650" cy="830650"/>
          </a:xfrm>
          <a:prstGeom prst="ellipse">
            <a:avLst/>
          </a:prstGeom>
          <a:gradFill flip="none" rotWithShape="1">
            <a:gsLst>
              <a:gs pos="0">
                <a:srgbClr val="EAD074"/>
              </a:gs>
              <a:gs pos="100000">
                <a:srgbClr val="9D611F"/>
              </a:gs>
            </a:gsLst>
            <a:lin ang="2700000" scaled="1"/>
            <a:tileRect/>
          </a:gradFill>
          <a:ln w="19050">
            <a:gradFill>
              <a:gsLst>
                <a:gs pos="0">
                  <a:srgbClr val="9D611F"/>
                </a:gs>
                <a:gs pos="38000">
                  <a:srgbClr val="EAD074"/>
                </a:gs>
                <a:gs pos="69000">
                  <a:srgbClr val="9D611F"/>
                </a:gs>
                <a:gs pos="100000">
                  <a:srgbClr val="EAD074"/>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200" b="1" dirty="0">
              <a:solidFill>
                <a:srgbClr val="1B1B1B"/>
              </a:solidFill>
              <a:latin typeface="Impact" panose="020B0806030902050204" pitchFamily="34" charset="0"/>
            </a:endParaRPr>
          </a:p>
        </p:txBody>
      </p:sp>
      <p:sp>
        <p:nvSpPr>
          <p:cNvPr id="71" name="椭圆 70"/>
          <p:cNvSpPr/>
          <p:nvPr/>
        </p:nvSpPr>
        <p:spPr>
          <a:xfrm>
            <a:off x="4128435" y="5524839"/>
            <a:ext cx="830650" cy="830650"/>
          </a:xfrm>
          <a:prstGeom prst="ellipse">
            <a:avLst/>
          </a:prstGeom>
          <a:gradFill flip="none" rotWithShape="1">
            <a:gsLst>
              <a:gs pos="0">
                <a:srgbClr val="EAD074"/>
              </a:gs>
              <a:gs pos="100000">
                <a:srgbClr val="9D611F"/>
              </a:gs>
            </a:gsLst>
            <a:lin ang="2700000" scaled="1"/>
            <a:tileRect/>
          </a:gradFill>
          <a:ln w="19050">
            <a:gradFill>
              <a:gsLst>
                <a:gs pos="0">
                  <a:srgbClr val="9D611F"/>
                </a:gs>
                <a:gs pos="38000">
                  <a:srgbClr val="EAD074"/>
                </a:gs>
                <a:gs pos="69000">
                  <a:srgbClr val="9D611F"/>
                </a:gs>
                <a:gs pos="100000">
                  <a:srgbClr val="EAD074"/>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200" b="1" dirty="0">
              <a:solidFill>
                <a:srgbClr val="1B1B1B"/>
              </a:solidFill>
              <a:latin typeface="Impact" panose="020B0806030902050204" pitchFamily="34" charset="0"/>
            </a:endParaRPr>
          </a:p>
        </p:txBody>
      </p:sp>
      <p:sp>
        <p:nvSpPr>
          <p:cNvPr id="72" name="椭圆 71"/>
          <p:cNvSpPr/>
          <p:nvPr/>
        </p:nvSpPr>
        <p:spPr>
          <a:xfrm>
            <a:off x="6788908" y="5524839"/>
            <a:ext cx="830650" cy="830650"/>
          </a:xfrm>
          <a:prstGeom prst="ellipse">
            <a:avLst/>
          </a:prstGeom>
          <a:gradFill flip="none" rotWithShape="1">
            <a:gsLst>
              <a:gs pos="0">
                <a:srgbClr val="EAD074"/>
              </a:gs>
              <a:gs pos="100000">
                <a:srgbClr val="9D611F"/>
              </a:gs>
            </a:gsLst>
            <a:lin ang="2700000" scaled="1"/>
            <a:tileRect/>
          </a:gradFill>
          <a:ln w="19050">
            <a:gradFill>
              <a:gsLst>
                <a:gs pos="0">
                  <a:srgbClr val="9D611F"/>
                </a:gs>
                <a:gs pos="38000">
                  <a:srgbClr val="EAD074"/>
                </a:gs>
                <a:gs pos="69000">
                  <a:srgbClr val="9D611F"/>
                </a:gs>
                <a:gs pos="100000">
                  <a:srgbClr val="EAD074"/>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200" b="1" dirty="0">
              <a:solidFill>
                <a:srgbClr val="1B1B1B"/>
              </a:solidFill>
              <a:latin typeface="Impact" panose="020B0806030902050204" pitchFamily="34" charset="0"/>
            </a:endParaRPr>
          </a:p>
        </p:txBody>
      </p:sp>
      <p:sp>
        <p:nvSpPr>
          <p:cNvPr id="73" name="椭圆 72"/>
          <p:cNvSpPr/>
          <p:nvPr/>
        </p:nvSpPr>
        <p:spPr>
          <a:xfrm>
            <a:off x="9449381" y="5524839"/>
            <a:ext cx="830650" cy="830650"/>
          </a:xfrm>
          <a:prstGeom prst="ellipse">
            <a:avLst/>
          </a:prstGeom>
          <a:gradFill flip="none" rotWithShape="1">
            <a:gsLst>
              <a:gs pos="0">
                <a:srgbClr val="EAD074"/>
              </a:gs>
              <a:gs pos="100000">
                <a:srgbClr val="9D611F"/>
              </a:gs>
            </a:gsLst>
            <a:lin ang="2700000" scaled="1"/>
            <a:tileRect/>
          </a:gradFill>
          <a:ln w="19050">
            <a:gradFill>
              <a:gsLst>
                <a:gs pos="0">
                  <a:srgbClr val="9D611F"/>
                </a:gs>
                <a:gs pos="38000">
                  <a:srgbClr val="EAD074"/>
                </a:gs>
                <a:gs pos="69000">
                  <a:srgbClr val="9D611F"/>
                </a:gs>
                <a:gs pos="100000">
                  <a:srgbClr val="EAD074"/>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200" b="1" dirty="0">
              <a:solidFill>
                <a:srgbClr val="1B1B1B"/>
              </a:solidFill>
              <a:latin typeface="Impact" panose="020B0806030902050204" pitchFamily="34" charset="0"/>
            </a:endParaRPr>
          </a:p>
        </p:txBody>
      </p:sp>
      <p:sp>
        <p:nvSpPr>
          <p:cNvPr id="13" name="矩形 12"/>
          <p:cNvSpPr/>
          <p:nvPr/>
        </p:nvSpPr>
        <p:spPr>
          <a:xfrm>
            <a:off x="1726401" y="5705394"/>
            <a:ext cx="646331" cy="369332"/>
          </a:xfrm>
          <a:prstGeom prst="rect">
            <a:avLst/>
          </a:prstGeom>
        </p:spPr>
        <p:txBody>
          <a:bodyPr wrap="none">
            <a:spAutoFit/>
          </a:bodyPr>
          <a:lstStyle/>
          <a:p>
            <a:r>
              <a:rPr lang="zh-CN" altLang="en-US" b="1" dirty="0"/>
              <a:t>专注</a:t>
            </a:r>
            <a:endParaRPr lang="zh-CN" altLang="en-US" dirty="0"/>
          </a:p>
        </p:txBody>
      </p:sp>
      <p:sp>
        <p:nvSpPr>
          <p:cNvPr id="14" name="矩形 13"/>
          <p:cNvSpPr/>
          <p:nvPr/>
        </p:nvSpPr>
        <p:spPr>
          <a:xfrm>
            <a:off x="4202555" y="5705394"/>
            <a:ext cx="646331" cy="369332"/>
          </a:xfrm>
          <a:prstGeom prst="rect">
            <a:avLst/>
          </a:prstGeom>
        </p:spPr>
        <p:txBody>
          <a:bodyPr wrap="none">
            <a:spAutoFit/>
          </a:bodyPr>
          <a:lstStyle/>
          <a:p>
            <a:r>
              <a:rPr lang="zh-CN" altLang="en-US" b="1" dirty="0"/>
              <a:t>创新</a:t>
            </a:r>
            <a:endParaRPr lang="zh-CN" altLang="en-US" dirty="0"/>
          </a:p>
        </p:txBody>
      </p:sp>
      <p:sp>
        <p:nvSpPr>
          <p:cNvPr id="76" name="矩形 75"/>
          <p:cNvSpPr/>
          <p:nvPr/>
        </p:nvSpPr>
        <p:spPr>
          <a:xfrm>
            <a:off x="6881067" y="5705394"/>
            <a:ext cx="646331" cy="369332"/>
          </a:xfrm>
          <a:prstGeom prst="rect">
            <a:avLst/>
          </a:prstGeom>
        </p:spPr>
        <p:txBody>
          <a:bodyPr wrap="none">
            <a:spAutoFit/>
          </a:bodyPr>
          <a:lstStyle/>
          <a:p>
            <a:r>
              <a:rPr lang="zh-CN" altLang="en-US" b="1" dirty="0"/>
              <a:t>共赢</a:t>
            </a:r>
            <a:endParaRPr lang="zh-CN" altLang="en-US" dirty="0"/>
          </a:p>
        </p:txBody>
      </p:sp>
      <p:sp>
        <p:nvSpPr>
          <p:cNvPr id="77" name="矩形 76"/>
          <p:cNvSpPr/>
          <p:nvPr/>
        </p:nvSpPr>
        <p:spPr>
          <a:xfrm>
            <a:off x="9541540" y="5705394"/>
            <a:ext cx="646331" cy="369332"/>
          </a:xfrm>
          <a:prstGeom prst="rect">
            <a:avLst/>
          </a:prstGeom>
        </p:spPr>
        <p:txBody>
          <a:bodyPr wrap="none">
            <a:spAutoFit/>
          </a:bodyPr>
          <a:lstStyle/>
          <a:p>
            <a:r>
              <a:rPr lang="zh-CN" altLang="en-US" b="1" dirty="0"/>
              <a:t>奉献</a:t>
            </a:r>
            <a:endParaRPr lang="zh-CN" altLang="en-US" dirty="0"/>
          </a:p>
        </p:txBody>
      </p:sp>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500" fill="hold"/>
                                        <p:tgtEl>
                                          <p:spTgt spid="60"/>
                                        </p:tgtEl>
                                        <p:attrNameLst>
                                          <p:attrName>ppt_w</p:attrName>
                                        </p:attrNameLst>
                                      </p:cBhvr>
                                      <p:tavLst>
                                        <p:tav tm="0">
                                          <p:val>
                                            <p:fltVal val="0"/>
                                          </p:val>
                                        </p:tav>
                                        <p:tav tm="100000">
                                          <p:val>
                                            <p:strVal val="#ppt_w"/>
                                          </p:val>
                                        </p:tav>
                                      </p:tavLst>
                                    </p:anim>
                                    <p:anim calcmode="lin" valueType="num">
                                      <p:cBhvr>
                                        <p:cTn id="8" dur="500" fill="hold"/>
                                        <p:tgtEl>
                                          <p:spTgt spid="60"/>
                                        </p:tgtEl>
                                        <p:attrNameLst>
                                          <p:attrName>ppt_h</p:attrName>
                                        </p:attrNameLst>
                                      </p:cBhvr>
                                      <p:tavLst>
                                        <p:tav tm="0">
                                          <p:val>
                                            <p:fltVal val="0"/>
                                          </p:val>
                                        </p:tav>
                                        <p:tav tm="100000">
                                          <p:val>
                                            <p:strVal val="#ppt_h"/>
                                          </p:val>
                                        </p:tav>
                                      </p:tavLst>
                                    </p:anim>
                                    <p:animEffect transition="in" filter="fade">
                                      <p:cBhvr>
                                        <p:cTn id="9" dur="500"/>
                                        <p:tgtEl>
                                          <p:spTgt spid="6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1"/>
                                        </p:tgtEl>
                                        <p:attrNameLst>
                                          <p:attrName>style.visibility</p:attrName>
                                        </p:attrNameLst>
                                      </p:cBhvr>
                                      <p:to>
                                        <p:strVal val="visible"/>
                                      </p:to>
                                    </p:set>
                                    <p:anim calcmode="lin" valueType="num">
                                      <p:cBhvr additive="base">
                                        <p:cTn id="14" dur="500" fill="hold"/>
                                        <p:tgtEl>
                                          <p:spTgt spid="61"/>
                                        </p:tgtEl>
                                        <p:attrNameLst>
                                          <p:attrName>ppt_x</p:attrName>
                                        </p:attrNameLst>
                                      </p:cBhvr>
                                      <p:tavLst>
                                        <p:tav tm="0">
                                          <p:val>
                                            <p:strVal val="#ppt_x"/>
                                          </p:val>
                                        </p:tav>
                                        <p:tav tm="100000">
                                          <p:val>
                                            <p:strVal val="#ppt_x"/>
                                          </p:val>
                                        </p:tav>
                                      </p:tavLst>
                                    </p:anim>
                                    <p:anim calcmode="lin" valueType="num">
                                      <p:cBhvr additive="base">
                                        <p:cTn id="15" dur="500" fill="hold"/>
                                        <p:tgtEl>
                                          <p:spTgt spid="61"/>
                                        </p:tgtEl>
                                        <p:attrNameLst>
                                          <p:attrName>ppt_y</p:attrName>
                                        </p:attrNameLst>
                                      </p:cBhvr>
                                      <p:tavLst>
                                        <p:tav tm="0">
                                          <p:val>
                                            <p:strVal val="1+#ppt_h/2"/>
                                          </p:val>
                                        </p:tav>
                                        <p:tav tm="100000">
                                          <p:val>
                                            <p:strVal val="#ppt_y"/>
                                          </p:val>
                                        </p:tav>
                                      </p:tavLst>
                                    </p:anim>
                                  </p:childTnLst>
                                </p:cTn>
                              </p:par>
                              <p:par>
                                <p:cTn id="16" presetID="8" presetClass="emph" presetSubtype="0" fill="hold" nodeType="withEffect">
                                  <p:stCondLst>
                                    <p:cond delay="0"/>
                                  </p:stCondLst>
                                  <p:childTnLst>
                                    <p:animRot by="43200000">
                                      <p:cBhvr>
                                        <p:cTn id="17" dur="2000" fill="hold"/>
                                        <p:tgtEl>
                                          <p:spTgt spid="61"/>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fade">
                                      <p:cBhvr>
                                        <p:cTn id="22" dur="1000"/>
                                        <p:tgtEl>
                                          <p:spTgt spid="63"/>
                                        </p:tgtEl>
                                      </p:cBhvr>
                                    </p:animEffect>
                                    <p:anim calcmode="lin" valueType="num">
                                      <p:cBhvr>
                                        <p:cTn id="23" dur="1000" fill="hold"/>
                                        <p:tgtEl>
                                          <p:spTgt spid="63"/>
                                        </p:tgtEl>
                                        <p:attrNameLst>
                                          <p:attrName>ppt_x</p:attrName>
                                        </p:attrNameLst>
                                      </p:cBhvr>
                                      <p:tavLst>
                                        <p:tav tm="0">
                                          <p:val>
                                            <p:strVal val="#ppt_x"/>
                                          </p:val>
                                        </p:tav>
                                        <p:tav tm="100000">
                                          <p:val>
                                            <p:strVal val="#ppt_x"/>
                                          </p:val>
                                        </p:tav>
                                      </p:tavLst>
                                    </p:anim>
                                    <p:anim calcmode="lin" valueType="num">
                                      <p:cBhvr>
                                        <p:cTn id="24" dur="1000" fill="hold"/>
                                        <p:tgtEl>
                                          <p:spTgt spid="63"/>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fade">
                                      <p:cBhvr>
                                        <p:cTn id="27" dur="1000"/>
                                        <p:tgtEl>
                                          <p:spTgt spid="64"/>
                                        </p:tgtEl>
                                      </p:cBhvr>
                                    </p:animEffect>
                                    <p:anim calcmode="lin" valueType="num">
                                      <p:cBhvr>
                                        <p:cTn id="28" dur="1000" fill="hold"/>
                                        <p:tgtEl>
                                          <p:spTgt spid="64"/>
                                        </p:tgtEl>
                                        <p:attrNameLst>
                                          <p:attrName>ppt_x</p:attrName>
                                        </p:attrNameLst>
                                      </p:cBhvr>
                                      <p:tavLst>
                                        <p:tav tm="0">
                                          <p:val>
                                            <p:strVal val="#ppt_x"/>
                                          </p:val>
                                        </p:tav>
                                        <p:tav tm="100000">
                                          <p:val>
                                            <p:strVal val="#ppt_x"/>
                                          </p:val>
                                        </p:tav>
                                      </p:tavLst>
                                    </p:anim>
                                    <p:anim calcmode="lin" valueType="num">
                                      <p:cBhvr>
                                        <p:cTn id="29"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2" presetClass="emph" presetSubtype="0" fill="hold" nodeType="clickEffect">
                                  <p:stCondLst>
                                    <p:cond delay="0"/>
                                  </p:stCondLst>
                                  <p:childTnLst>
                                    <p:animRot by="120000">
                                      <p:cBhvr>
                                        <p:cTn id="33" dur="100" fill="hold">
                                          <p:stCondLst>
                                            <p:cond delay="0"/>
                                          </p:stCondLst>
                                        </p:cTn>
                                        <p:tgtEl>
                                          <p:spTgt spid="63"/>
                                        </p:tgtEl>
                                        <p:attrNameLst>
                                          <p:attrName>r</p:attrName>
                                        </p:attrNameLst>
                                      </p:cBhvr>
                                    </p:animRot>
                                    <p:animRot by="-240000">
                                      <p:cBhvr>
                                        <p:cTn id="34" dur="200" fill="hold">
                                          <p:stCondLst>
                                            <p:cond delay="200"/>
                                          </p:stCondLst>
                                        </p:cTn>
                                        <p:tgtEl>
                                          <p:spTgt spid="63"/>
                                        </p:tgtEl>
                                        <p:attrNameLst>
                                          <p:attrName>r</p:attrName>
                                        </p:attrNameLst>
                                      </p:cBhvr>
                                    </p:animRot>
                                    <p:animRot by="240000">
                                      <p:cBhvr>
                                        <p:cTn id="35" dur="200" fill="hold">
                                          <p:stCondLst>
                                            <p:cond delay="400"/>
                                          </p:stCondLst>
                                        </p:cTn>
                                        <p:tgtEl>
                                          <p:spTgt spid="63"/>
                                        </p:tgtEl>
                                        <p:attrNameLst>
                                          <p:attrName>r</p:attrName>
                                        </p:attrNameLst>
                                      </p:cBhvr>
                                    </p:animRot>
                                    <p:animRot by="-240000">
                                      <p:cBhvr>
                                        <p:cTn id="36" dur="200" fill="hold">
                                          <p:stCondLst>
                                            <p:cond delay="600"/>
                                          </p:stCondLst>
                                        </p:cTn>
                                        <p:tgtEl>
                                          <p:spTgt spid="63"/>
                                        </p:tgtEl>
                                        <p:attrNameLst>
                                          <p:attrName>r</p:attrName>
                                        </p:attrNameLst>
                                      </p:cBhvr>
                                    </p:animRot>
                                    <p:animRot by="120000">
                                      <p:cBhvr>
                                        <p:cTn id="37" dur="200" fill="hold">
                                          <p:stCondLst>
                                            <p:cond delay="800"/>
                                          </p:stCondLst>
                                        </p:cTn>
                                        <p:tgtEl>
                                          <p:spTgt spid="63"/>
                                        </p:tgtEl>
                                        <p:attrNameLst>
                                          <p:attrName>r</p:attrName>
                                        </p:attrNameLst>
                                      </p:cBhvr>
                                    </p:animRot>
                                  </p:childTnLst>
                                </p:cTn>
                              </p:par>
                              <p:par>
                                <p:cTn id="38" presetID="32" presetClass="emph" presetSubtype="0" fill="hold" nodeType="withEffect">
                                  <p:stCondLst>
                                    <p:cond delay="0"/>
                                  </p:stCondLst>
                                  <p:childTnLst>
                                    <p:animRot by="120000">
                                      <p:cBhvr>
                                        <p:cTn id="39" dur="100" fill="hold">
                                          <p:stCondLst>
                                            <p:cond delay="0"/>
                                          </p:stCondLst>
                                        </p:cTn>
                                        <p:tgtEl>
                                          <p:spTgt spid="64"/>
                                        </p:tgtEl>
                                        <p:attrNameLst>
                                          <p:attrName>r</p:attrName>
                                        </p:attrNameLst>
                                      </p:cBhvr>
                                    </p:animRot>
                                    <p:animRot by="-240000">
                                      <p:cBhvr>
                                        <p:cTn id="40" dur="200" fill="hold">
                                          <p:stCondLst>
                                            <p:cond delay="200"/>
                                          </p:stCondLst>
                                        </p:cTn>
                                        <p:tgtEl>
                                          <p:spTgt spid="64"/>
                                        </p:tgtEl>
                                        <p:attrNameLst>
                                          <p:attrName>r</p:attrName>
                                        </p:attrNameLst>
                                      </p:cBhvr>
                                    </p:animRot>
                                    <p:animRot by="240000">
                                      <p:cBhvr>
                                        <p:cTn id="41" dur="200" fill="hold">
                                          <p:stCondLst>
                                            <p:cond delay="400"/>
                                          </p:stCondLst>
                                        </p:cTn>
                                        <p:tgtEl>
                                          <p:spTgt spid="64"/>
                                        </p:tgtEl>
                                        <p:attrNameLst>
                                          <p:attrName>r</p:attrName>
                                        </p:attrNameLst>
                                      </p:cBhvr>
                                    </p:animRot>
                                    <p:animRot by="-240000">
                                      <p:cBhvr>
                                        <p:cTn id="42" dur="200" fill="hold">
                                          <p:stCondLst>
                                            <p:cond delay="600"/>
                                          </p:stCondLst>
                                        </p:cTn>
                                        <p:tgtEl>
                                          <p:spTgt spid="64"/>
                                        </p:tgtEl>
                                        <p:attrNameLst>
                                          <p:attrName>r</p:attrName>
                                        </p:attrNameLst>
                                      </p:cBhvr>
                                    </p:animRot>
                                    <p:animRot by="120000">
                                      <p:cBhvr>
                                        <p:cTn id="43" dur="200" fill="hold">
                                          <p:stCondLst>
                                            <p:cond delay="800"/>
                                          </p:stCondLst>
                                        </p:cTn>
                                        <p:tgtEl>
                                          <p:spTgt spid="64"/>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3"/>
                                        </p:tgtEl>
                                        <p:attrNameLst>
                                          <p:attrName>style.visibility</p:attrName>
                                        </p:attrNameLst>
                                      </p:cBhvr>
                                      <p:to>
                                        <p:strVal val="visible"/>
                                      </p:to>
                                    </p:set>
                                    <p:anim calcmode="lin" valueType="num">
                                      <p:cBhvr additive="base">
                                        <p:cTn id="48" dur="500" fill="hold"/>
                                        <p:tgtEl>
                                          <p:spTgt spid="3"/>
                                        </p:tgtEl>
                                        <p:attrNameLst>
                                          <p:attrName>ppt_x</p:attrName>
                                        </p:attrNameLst>
                                      </p:cBhvr>
                                      <p:tavLst>
                                        <p:tav tm="0">
                                          <p:val>
                                            <p:strVal val="0-#ppt_w/2"/>
                                          </p:val>
                                        </p:tav>
                                        <p:tav tm="100000">
                                          <p:val>
                                            <p:strVal val="#ppt_x"/>
                                          </p:val>
                                        </p:tav>
                                      </p:tavLst>
                                    </p:anim>
                                    <p:anim calcmode="lin" valueType="num">
                                      <p:cBhvr additive="base">
                                        <p:cTn id="49"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62"/>
                                        </p:tgtEl>
                                        <p:attrNameLst>
                                          <p:attrName>style.visibility</p:attrName>
                                        </p:attrNameLst>
                                      </p:cBhvr>
                                      <p:to>
                                        <p:strVal val="visible"/>
                                      </p:to>
                                    </p:set>
                                    <p:anim calcmode="lin" valueType="num">
                                      <p:cBhvr additive="base">
                                        <p:cTn id="54" dur="500" fill="hold"/>
                                        <p:tgtEl>
                                          <p:spTgt spid="62"/>
                                        </p:tgtEl>
                                        <p:attrNameLst>
                                          <p:attrName>ppt_x</p:attrName>
                                        </p:attrNameLst>
                                      </p:cBhvr>
                                      <p:tavLst>
                                        <p:tav tm="0">
                                          <p:val>
                                            <p:strVal val="#ppt_x"/>
                                          </p:val>
                                        </p:tav>
                                        <p:tav tm="100000">
                                          <p:val>
                                            <p:strVal val="#ppt_x"/>
                                          </p:val>
                                        </p:tav>
                                      </p:tavLst>
                                    </p:anim>
                                    <p:anim calcmode="lin" valueType="num">
                                      <p:cBhvr additive="base">
                                        <p:cTn id="55" dur="500" fill="hold"/>
                                        <p:tgtEl>
                                          <p:spTgt spid="62"/>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250"/>
                                  </p:stCondLst>
                                  <p:childTnLst>
                                    <p:set>
                                      <p:cBhvr>
                                        <p:cTn id="57" dur="1" fill="hold">
                                          <p:stCondLst>
                                            <p:cond delay="0"/>
                                          </p:stCondLst>
                                        </p:cTn>
                                        <p:tgtEl>
                                          <p:spTgt spid="65"/>
                                        </p:tgtEl>
                                        <p:attrNameLst>
                                          <p:attrName>style.visibility</p:attrName>
                                        </p:attrNameLst>
                                      </p:cBhvr>
                                      <p:to>
                                        <p:strVal val="visible"/>
                                      </p:to>
                                    </p:set>
                                    <p:anim calcmode="lin" valueType="num">
                                      <p:cBhvr additive="base">
                                        <p:cTn id="58" dur="500" fill="hold"/>
                                        <p:tgtEl>
                                          <p:spTgt spid="65"/>
                                        </p:tgtEl>
                                        <p:attrNameLst>
                                          <p:attrName>ppt_x</p:attrName>
                                        </p:attrNameLst>
                                      </p:cBhvr>
                                      <p:tavLst>
                                        <p:tav tm="0">
                                          <p:val>
                                            <p:strVal val="#ppt_x"/>
                                          </p:val>
                                        </p:tav>
                                        <p:tav tm="100000">
                                          <p:val>
                                            <p:strVal val="#ppt_x"/>
                                          </p:val>
                                        </p:tav>
                                      </p:tavLst>
                                    </p:anim>
                                    <p:anim calcmode="lin" valueType="num">
                                      <p:cBhvr additive="base">
                                        <p:cTn id="59"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2" fill="hold" nodeType="clickEffect">
                                  <p:stCondLst>
                                    <p:cond delay="0"/>
                                  </p:stCondLst>
                                  <p:childTnLst>
                                    <p:set>
                                      <p:cBhvr>
                                        <p:cTn id="63" dur="1" fill="hold">
                                          <p:stCondLst>
                                            <p:cond delay="0"/>
                                          </p:stCondLst>
                                        </p:cTn>
                                        <p:tgtEl>
                                          <p:spTgt spid="68"/>
                                        </p:tgtEl>
                                        <p:attrNameLst>
                                          <p:attrName>style.visibility</p:attrName>
                                        </p:attrNameLst>
                                      </p:cBhvr>
                                      <p:to>
                                        <p:strVal val="visible"/>
                                      </p:to>
                                    </p:set>
                                    <p:anim calcmode="lin" valueType="num">
                                      <p:cBhvr additive="base">
                                        <p:cTn id="64" dur="500" fill="hold"/>
                                        <p:tgtEl>
                                          <p:spTgt spid="68"/>
                                        </p:tgtEl>
                                        <p:attrNameLst>
                                          <p:attrName>ppt_x</p:attrName>
                                        </p:attrNameLst>
                                      </p:cBhvr>
                                      <p:tavLst>
                                        <p:tav tm="0">
                                          <p:val>
                                            <p:strVal val="1+#ppt_w/2"/>
                                          </p:val>
                                        </p:tav>
                                        <p:tav tm="100000">
                                          <p:val>
                                            <p:strVal val="#ppt_x"/>
                                          </p:val>
                                        </p:tav>
                                      </p:tavLst>
                                    </p:anim>
                                    <p:anim calcmode="lin" valueType="num">
                                      <p:cBhvr additive="base">
                                        <p:cTn id="65" dur="500" fill="hold"/>
                                        <p:tgtEl>
                                          <p:spTgt spid="68"/>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2" fill="hold" nodeType="clickEffect">
                                  <p:stCondLst>
                                    <p:cond delay="0"/>
                                  </p:stCondLst>
                                  <p:childTnLst>
                                    <p:set>
                                      <p:cBhvr>
                                        <p:cTn id="69" dur="1" fill="hold">
                                          <p:stCondLst>
                                            <p:cond delay="0"/>
                                          </p:stCondLst>
                                        </p:cTn>
                                        <p:tgtEl>
                                          <p:spTgt spid="69"/>
                                        </p:tgtEl>
                                        <p:attrNameLst>
                                          <p:attrName>style.visibility</p:attrName>
                                        </p:attrNameLst>
                                      </p:cBhvr>
                                      <p:to>
                                        <p:strVal val="visible"/>
                                      </p:to>
                                    </p:set>
                                    <p:anim calcmode="lin" valueType="num">
                                      <p:cBhvr additive="base">
                                        <p:cTn id="70" dur="500" fill="hold"/>
                                        <p:tgtEl>
                                          <p:spTgt spid="69"/>
                                        </p:tgtEl>
                                        <p:attrNameLst>
                                          <p:attrName>ppt_x</p:attrName>
                                        </p:attrNameLst>
                                      </p:cBhvr>
                                      <p:tavLst>
                                        <p:tav tm="0">
                                          <p:val>
                                            <p:strVal val="1+#ppt_w/2"/>
                                          </p:val>
                                        </p:tav>
                                        <p:tav tm="100000">
                                          <p:val>
                                            <p:strVal val="#ppt_x"/>
                                          </p:val>
                                        </p:tav>
                                      </p:tavLst>
                                    </p:anim>
                                    <p:anim calcmode="lin" valueType="num">
                                      <p:cBhvr additive="base">
                                        <p:cTn id="71" dur="500" fill="hold"/>
                                        <p:tgtEl>
                                          <p:spTgt spid="69"/>
                                        </p:tgtEl>
                                        <p:attrNameLst>
                                          <p:attrName>ppt_y</p:attrName>
                                        </p:attrNameLst>
                                      </p:cBhvr>
                                      <p:tavLst>
                                        <p:tav tm="0">
                                          <p:val>
                                            <p:strVal val="#ppt_y"/>
                                          </p:val>
                                        </p:tav>
                                        <p:tav tm="100000">
                                          <p:val>
                                            <p:strVal val="#ppt_y"/>
                                          </p:val>
                                        </p:tav>
                                      </p:tavLst>
                                    </p:anim>
                                  </p:childTnLst>
                                </p:cTn>
                              </p:par>
                            </p:childTnLst>
                          </p:cTn>
                        </p:par>
                        <p:par>
                          <p:cTn id="72" fill="hold">
                            <p:stCondLst>
                              <p:cond delay="500"/>
                            </p:stCondLst>
                            <p:childTnLst>
                              <p:par>
                                <p:cTn id="73" presetID="53" presetClass="entr" presetSubtype="16" fill="hold" grpId="0" nodeType="afterEffect">
                                  <p:stCondLst>
                                    <p:cond delay="0"/>
                                  </p:stCondLst>
                                  <p:childTnLst>
                                    <p:set>
                                      <p:cBhvr>
                                        <p:cTn id="74" dur="1" fill="hold">
                                          <p:stCondLst>
                                            <p:cond delay="0"/>
                                          </p:stCondLst>
                                        </p:cTn>
                                        <p:tgtEl>
                                          <p:spTgt spid="70"/>
                                        </p:tgtEl>
                                        <p:attrNameLst>
                                          <p:attrName>style.visibility</p:attrName>
                                        </p:attrNameLst>
                                      </p:cBhvr>
                                      <p:to>
                                        <p:strVal val="visible"/>
                                      </p:to>
                                    </p:set>
                                    <p:anim calcmode="lin" valueType="num">
                                      <p:cBhvr>
                                        <p:cTn id="75" dur="500" fill="hold"/>
                                        <p:tgtEl>
                                          <p:spTgt spid="70"/>
                                        </p:tgtEl>
                                        <p:attrNameLst>
                                          <p:attrName>ppt_w</p:attrName>
                                        </p:attrNameLst>
                                      </p:cBhvr>
                                      <p:tavLst>
                                        <p:tav tm="0">
                                          <p:val>
                                            <p:fltVal val="0"/>
                                          </p:val>
                                        </p:tav>
                                        <p:tav tm="100000">
                                          <p:val>
                                            <p:strVal val="#ppt_w"/>
                                          </p:val>
                                        </p:tav>
                                      </p:tavLst>
                                    </p:anim>
                                    <p:anim calcmode="lin" valueType="num">
                                      <p:cBhvr>
                                        <p:cTn id="76" dur="500" fill="hold"/>
                                        <p:tgtEl>
                                          <p:spTgt spid="70"/>
                                        </p:tgtEl>
                                        <p:attrNameLst>
                                          <p:attrName>ppt_h</p:attrName>
                                        </p:attrNameLst>
                                      </p:cBhvr>
                                      <p:tavLst>
                                        <p:tav tm="0">
                                          <p:val>
                                            <p:fltVal val="0"/>
                                          </p:val>
                                        </p:tav>
                                        <p:tav tm="100000">
                                          <p:val>
                                            <p:strVal val="#ppt_h"/>
                                          </p:val>
                                        </p:tav>
                                      </p:tavLst>
                                    </p:anim>
                                    <p:animEffect transition="in" filter="fade">
                                      <p:cBhvr>
                                        <p:cTn id="77" dur="500"/>
                                        <p:tgtEl>
                                          <p:spTgt spid="70"/>
                                        </p:tgtEl>
                                      </p:cBhvr>
                                    </p:animEffect>
                                  </p:childTnLst>
                                </p:cTn>
                              </p:par>
                            </p:childTnLst>
                          </p:cTn>
                        </p:par>
                        <p:par>
                          <p:cTn id="78" fill="hold">
                            <p:stCondLst>
                              <p:cond delay="1000"/>
                            </p:stCondLst>
                            <p:childTnLst>
                              <p:par>
                                <p:cTn id="79" presetID="53" presetClass="entr" presetSubtype="16" fill="hold" grpId="0" nodeType="after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1500"/>
                            </p:stCondLst>
                            <p:childTnLst>
                              <p:par>
                                <p:cTn id="85" presetID="53" presetClass="entr" presetSubtype="16"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20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par>
                    <p:cTn id="96" fill="hold">
                      <p:stCondLst>
                        <p:cond delay="indefinite"/>
                      </p:stCondLst>
                      <p:childTnLst>
                        <p:par>
                          <p:cTn id="97" fill="hold">
                            <p:stCondLst>
                              <p:cond delay="0"/>
                            </p:stCondLst>
                            <p:childTnLst>
                              <p:par>
                                <p:cTn id="98" presetID="20" presetClass="entr" presetSubtype="0" fill="hold" grpId="0" nodeType="clickEffect">
                                  <p:stCondLst>
                                    <p:cond delay="0"/>
                                  </p:stCondLst>
                                  <p:childTnLst>
                                    <p:set>
                                      <p:cBhvr>
                                        <p:cTn id="99" dur="1" fill="hold">
                                          <p:stCondLst>
                                            <p:cond delay="0"/>
                                          </p:stCondLst>
                                        </p:cTn>
                                        <p:tgtEl>
                                          <p:spTgt spid="4"/>
                                        </p:tgtEl>
                                        <p:attrNameLst>
                                          <p:attrName>style.visibility</p:attrName>
                                        </p:attrNameLst>
                                      </p:cBhvr>
                                      <p:to>
                                        <p:strVal val="visible"/>
                                      </p:to>
                                    </p:set>
                                    <p:animEffect transition="in" filter="wedge">
                                      <p:cBhvr>
                                        <p:cTn id="100" dur="2000"/>
                                        <p:tgtEl>
                                          <p:spTgt spid="4"/>
                                        </p:tgtEl>
                                      </p:cBhvr>
                                    </p:animEffect>
                                  </p:childTnLst>
                                </p:cTn>
                              </p:par>
                            </p:childTnLst>
                          </p:cTn>
                        </p:par>
                      </p:childTnLst>
                    </p:cTn>
                  </p:par>
                  <p:par>
                    <p:cTn id="101" fill="hold">
                      <p:stCondLst>
                        <p:cond delay="indefinite"/>
                      </p:stCondLst>
                      <p:childTnLst>
                        <p:par>
                          <p:cTn id="102" fill="hold">
                            <p:stCondLst>
                              <p:cond delay="0"/>
                            </p:stCondLst>
                            <p:childTnLst>
                              <p:par>
                                <p:cTn id="103" presetID="26" presetClass="emph" presetSubtype="0" fill="hold" grpId="1" nodeType="clickEffect">
                                  <p:stCondLst>
                                    <p:cond delay="0"/>
                                  </p:stCondLst>
                                  <p:childTnLst>
                                    <p:animEffect transition="out" filter="fade">
                                      <p:cBhvr>
                                        <p:cTn id="104" dur="500" tmFilter="0, 0; .2, .5; .8, .5; 1, 0"/>
                                        <p:tgtEl>
                                          <p:spTgt spid="4"/>
                                        </p:tgtEl>
                                      </p:cBhvr>
                                    </p:animEffect>
                                    <p:animScale>
                                      <p:cBhvr>
                                        <p:cTn id="105"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2" grpId="0"/>
      <p:bldP spid="3" grpId="0"/>
      <p:bldP spid="4" grpId="0"/>
      <p:bldP spid="4" grpId="1"/>
      <p:bldP spid="70" grpId="0" animBg="1"/>
      <p:bldP spid="71" grpId="0" animBg="1"/>
      <p:bldP spid="72"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lum/>
          </a:blip>
          <a:srcRect/>
          <a:stretch>
            <a:fillRect t="-6000" b="-6000"/>
          </a:stretch>
        </a:blipFill>
        <a:effectLst/>
      </p:bgPr>
    </p:bg>
    <p:spTree>
      <p:nvGrpSpPr>
        <p:cNvPr id="1" name=""/>
        <p:cNvGrpSpPr/>
        <p:nvPr/>
      </p:nvGrpSpPr>
      <p:grpSpPr>
        <a:xfrm>
          <a:off x="0" y="0"/>
          <a:ext cx="0" cy="0"/>
          <a:chOff x="0" y="0"/>
          <a:chExt cx="0" cy="0"/>
        </a:xfrm>
      </p:grpSpPr>
      <p:pic>
        <p:nvPicPr>
          <p:cNvPr id="10" name="图片 9" descr="图片包含 物体, 室内&#10;&#10;已生成高可信度的说明"/>
          <p:cNvPicPr>
            <a:picLocks noChangeAspect="1"/>
          </p:cNvPicPr>
          <p:nvPr/>
        </p:nvPicPr>
        <p:blipFill rotWithShape="1">
          <a:blip r:embed="rId2" cstate="screen"/>
          <a:srcRect/>
          <a:stretch>
            <a:fillRect/>
          </a:stretch>
        </p:blipFill>
        <p:spPr>
          <a:xfrm>
            <a:off x="0" y="3001963"/>
            <a:ext cx="12192000" cy="3856037"/>
          </a:xfrm>
          <a:prstGeom prst="rect">
            <a:avLst/>
          </a:prstGeom>
        </p:spPr>
      </p:pic>
      <p:grpSp>
        <p:nvGrpSpPr>
          <p:cNvPr id="2" name="组合 1"/>
          <p:cNvGrpSpPr/>
          <p:nvPr/>
        </p:nvGrpSpPr>
        <p:grpSpPr>
          <a:xfrm>
            <a:off x="3770142" y="3520017"/>
            <a:ext cx="4157963" cy="1441068"/>
            <a:chOff x="1003686" y="3738563"/>
            <a:chExt cx="2882514" cy="1441068"/>
          </a:xfrm>
        </p:grpSpPr>
        <p:sp>
          <p:nvSpPr>
            <p:cNvPr id="3" name="矩形 2"/>
            <p:cNvSpPr/>
            <p:nvPr/>
          </p:nvSpPr>
          <p:spPr>
            <a:xfrm>
              <a:off x="1016000" y="3738563"/>
              <a:ext cx="2870200" cy="97872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4800" b="1" dirty="0">
                  <a:gradFill flip="none" rotWithShape="1">
                    <a:gsLst>
                      <a:gs pos="0">
                        <a:srgbClr val="EAD074"/>
                      </a:gs>
                      <a:gs pos="100000">
                        <a:srgbClr val="B9863F"/>
                      </a:gs>
                    </a:gsLst>
                    <a:lin ang="2700000" scaled="1"/>
                    <a:tileRect/>
                  </a:gradFill>
                </a:rPr>
                <a:t>社团成员介绍</a:t>
              </a:r>
              <a:endParaRPr lang="zh-CN" altLang="en-US" sz="4800" b="1" dirty="0">
                <a:gradFill flip="none" rotWithShape="1">
                  <a:gsLst>
                    <a:gs pos="0">
                      <a:srgbClr val="EAD074"/>
                    </a:gs>
                    <a:gs pos="100000">
                      <a:srgbClr val="B9863F"/>
                    </a:gs>
                  </a:gsLst>
                  <a:lin ang="2700000" scaled="1"/>
                  <a:tileRect/>
                </a:gradFill>
              </a:endParaRPr>
            </a:p>
          </p:txBody>
        </p:sp>
        <p:sp>
          <p:nvSpPr>
            <p:cNvPr id="4" name="矩形 3"/>
            <p:cNvSpPr/>
            <p:nvPr/>
          </p:nvSpPr>
          <p:spPr>
            <a:xfrm>
              <a:off x="1003686" y="4682315"/>
              <a:ext cx="2870200" cy="497316"/>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2400" dirty="0">
                  <a:gradFill flip="none" rotWithShape="1">
                    <a:gsLst>
                      <a:gs pos="0">
                        <a:srgbClr val="EAD074"/>
                      </a:gs>
                      <a:gs pos="100000">
                        <a:srgbClr val="B9863F"/>
                      </a:gs>
                    </a:gsLst>
                    <a:lin ang="2700000" scaled="1"/>
                    <a:tileRect/>
                  </a:gradFill>
                </a:rPr>
                <a:t>Company and team</a:t>
              </a:r>
              <a:endParaRPr lang="en-US" altLang="zh-CN" sz="2400" dirty="0">
                <a:gradFill flip="none" rotWithShape="1">
                  <a:gsLst>
                    <a:gs pos="0">
                      <a:srgbClr val="EAD074"/>
                    </a:gs>
                    <a:gs pos="100000">
                      <a:srgbClr val="B9863F"/>
                    </a:gs>
                  </a:gsLst>
                  <a:lin ang="2700000" scaled="1"/>
                  <a:tileRect/>
                </a:gradFill>
              </a:endParaRPr>
            </a:p>
          </p:txBody>
        </p:sp>
      </p:grpSp>
      <p:sp>
        <p:nvSpPr>
          <p:cNvPr id="11" name="椭圆 10"/>
          <p:cNvSpPr/>
          <p:nvPr/>
        </p:nvSpPr>
        <p:spPr>
          <a:xfrm>
            <a:off x="4932139" y="1642885"/>
            <a:ext cx="1851732" cy="1851732"/>
          </a:xfrm>
          <a:prstGeom prst="ellipse">
            <a:avLst/>
          </a:prstGeom>
          <a:gradFill flip="none" rotWithShape="1">
            <a:gsLst>
              <a:gs pos="0">
                <a:srgbClr val="EAD074"/>
              </a:gs>
              <a:gs pos="100000">
                <a:srgbClr val="9D611F"/>
              </a:gs>
            </a:gsLst>
            <a:lin ang="2700000" scaled="1"/>
            <a:tileRect/>
          </a:gradFill>
          <a:ln w="19050">
            <a:gradFill>
              <a:gsLst>
                <a:gs pos="0">
                  <a:srgbClr val="9D611F"/>
                </a:gs>
                <a:gs pos="38000">
                  <a:srgbClr val="EAD074"/>
                </a:gs>
                <a:gs pos="69000">
                  <a:srgbClr val="9D611F"/>
                </a:gs>
                <a:gs pos="100000">
                  <a:srgbClr val="EAD074"/>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b="1" dirty="0">
                <a:solidFill>
                  <a:srgbClr val="1B1B1B"/>
                </a:solidFill>
                <a:latin typeface="Impact" panose="020B0806030902050204" pitchFamily="34" charset="0"/>
              </a:rPr>
              <a:t>02</a:t>
            </a:r>
            <a:endParaRPr lang="zh-CN" altLang="en-US" sz="7200" b="1" dirty="0">
              <a:solidFill>
                <a:srgbClr val="1B1B1B"/>
              </a:solidFill>
              <a:latin typeface="Impact" panose="020B0806030902050204" pitchFamily="34" charset="0"/>
            </a:endParaRPr>
          </a:p>
        </p:txBody>
      </p:sp>
      <p:cxnSp>
        <p:nvCxnSpPr>
          <p:cNvPr id="12" name="直接连接符 11"/>
          <p:cNvCxnSpPr/>
          <p:nvPr/>
        </p:nvCxnSpPr>
        <p:spPr>
          <a:xfrm>
            <a:off x="0" y="1246682"/>
            <a:ext cx="12192000" cy="0"/>
          </a:xfrm>
          <a:prstGeom prst="line">
            <a:avLst/>
          </a:prstGeom>
          <a:ln w="15875">
            <a:gradFill flip="none" rotWithShape="1">
              <a:gsLst>
                <a:gs pos="0">
                  <a:srgbClr val="EAD074"/>
                </a:gs>
                <a:gs pos="40000">
                  <a:srgbClr val="9D611F"/>
                </a:gs>
                <a:gs pos="73000">
                  <a:srgbClr val="EAD074"/>
                </a:gs>
                <a:gs pos="100000">
                  <a:srgbClr val="B9863F"/>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1045461" y="361754"/>
            <a:ext cx="3276018" cy="683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3200" b="1" dirty="0">
                <a:gradFill flip="none" rotWithShape="1">
                  <a:gsLst>
                    <a:gs pos="0">
                      <a:srgbClr val="EAD074"/>
                    </a:gs>
                    <a:gs pos="100000">
                      <a:srgbClr val="B9863F"/>
                    </a:gs>
                  </a:gsLst>
                  <a:lin ang="2700000" scaled="1"/>
                  <a:tileRect/>
                </a:gradFill>
              </a:rPr>
              <a:t>社团成员介绍</a:t>
            </a:r>
            <a:endParaRPr lang="zh-CN" altLang="en-US" sz="3200" b="1" dirty="0">
              <a:gradFill flip="none" rotWithShape="1">
                <a:gsLst>
                  <a:gs pos="0">
                    <a:srgbClr val="EAD074"/>
                  </a:gs>
                  <a:gs pos="100000">
                    <a:srgbClr val="B9863F"/>
                  </a:gs>
                </a:gsLst>
                <a:lin ang="2700000" scaled="1"/>
                <a:tileRect/>
              </a:gradFill>
            </a:endParaRPr>
          </a:p>
        </p:txBody>
      </p:sp>
      <p:pic>
        <p:nvPicPr>
          <p:cNvPr id="17" name="图片 16"/>
          <p:cNvPicPr>
            <a:picLocks noChangeAspect="1"/>
          </p:cNvPicPr>
          <p:nvPr/>
        </p:nvPicPr>
        <p:blipFill>
          <a:blip r:embed="rId3" cstate="screen"/>
          <a:stretch>
            <a:fillRect/>
          </a:stretch>
        </p:blipFill>
        <p:spPr>
          <a:xfrm>
            <a:off x="630012" y="379797"/>
            <a:ext cx="623119" cy="623442"/>
          </a:xfrm>
          <a:prstGeom prst="rect">
            <a:avLst/>
          </a:prstGeom>
        </p:spPr>
      </p:pic>
      <p:sp>
        <p:nvSpPr>
          <p:cNvPr id="18" name="文本框 17"/>
          <p:cNvSpPr txBox="1"/>
          <p:nvPr/>
        </p:nvSpPr>
        <p:spPr>
          <a:xfrm>
            <a:off x="639248" y="494099"/>
            <a:ext cx="613883" cy="338554"/>
          </a:xfrm>
          <a:prstGeom prst="rect">
            <a:avLst/>
          </a:prstGeom>
          <a:noFill/>
        </p:spPr>
        <p:txBody>
          <a:bodyPr wrap="square" rtlCol="0">
            <a:spAutoFit/>
          </a:bodyPr>
          <a:lstStyle/>
          <a:p>
            <a:r>
              <a:rPr lang="zh-CN" altLang="en-US" sz="1600" dirty="0">
                <a:gradFill flip="none" rotWithShape="1">
                  <a:gsLst>
                    <a:gs pos="0">
                      <a:srgbClr val="B6863B"/>
                    </a:gs>
                    <a:gs pos="50000">
                      <a:srgbClr val="DFC168"/>
                    </a:gs>
                    <a:gs pos="100000">
                      <a:schemeClr val="bg1">
                        <a:shade val="100000"/>
                        <a:satMod val="115000"/>
                      </a:schemeClr>
                    </a:gs>
                  </a:gsLst>
                  <a:path path="circle">
                    <a:fillToRect r="100000" b="100000"/>
                  </a:path>
                  <a:tileRect l="-100000" t="-100000"/>
                </a:gradFill>
                <a:latin typeface="李旭科书法" panose="02000603000000000000" pitchFamily="2" charset="-122"/>
                <a:ea typeface="李旭科书法" panose="02000603000000000000" pitchFamily="2" charset="-122"/>
              </a:rPr>
              <a:t>纳新</a:t>
            </a:r>
            <a:endParaRPr lang="zh-CN" altLang="en-US" sz="1600" dirty="0">
              <a:gradFill flip="none" rotWithShape="1">
                <a:gsLst>
                  <a:gs pos="0">
                    <a:srgbClr val="B6863B"/>
                  </a:gs>
                  <a:gs pos="50000">
                    <a:srgbClr val="DFC168"/>
                  </a:gs>
                  <a:gs pos="100000">
                    <a:schemeClr val="bg1">
                      <a:shade val="100000"/>
                      <a:satMod val="115000"/>
                    </a:schemeClr>
                  </a:gs>
                </a:gsLst>
                <a:path path="circle">
                  <a:fillToRect r="100000" b="100000"/>
                </a:path>
                <a:tileRect l="-100000" t="-100000"/>
              </a:gradFill>
              <a:latin typeface="李旭科书法" panose="02000603000000000000" pitchFamily="2" charset="-122"/>
              <a:ea typeface="李旭科书法" panose="02000603000000000000" pitchFamily="2" charset="-122"/>
            </a:endParaRPr>
          </a:p>
        </p:txBody>
      </p:sp>
      <p:pic>
        <p:nvPicPr>
          <p:cNvPr id="19" name="图片 18"/>
          <p:cNvPicPr>
            <a:picLocks noChangeAspect="1"/>
          </p:cNvPicPr>
          <p:nvPr/>
        </p:nvPicPr>
        <p:blipFill>
          <a:blip r:embed="rId4" cstate="screen"/>
          <a:stretch>
            <a:fillRect/>
          </a:stretch>
        </p:blipFill>
        <p:spPr>
          <a:xfrm rot="3698831">
            <a:off x="10500631" y="56024"/>
            <a:ext cx="1195561" cy="1214704"/>
          </a:xfrm>
          <a:prstGeom prst="rect">
            <a:avLst/>
          </a:prstGeom>
        </p:spPr>
      </p:pic>
      <p:pic>
        <p:nvPicPr>
          <p:cNvPr id="20" name="图片 19"/>
          <p:cNvPicPr>
            <a:picLocks noChangeAspect="1"/>
          </p:cNvPicPr>
          <p:nvPr/>
        </p:nvPicPr>
        <p:blipFill>
          <a:blip r:embed="rId5" cstate="screen"/>
          <a:stretch>
            <a:fillRect/>
          </a:stretch>
        </p:blipFill>
        <p:spPr>
          <a:xfrm rot="15298573">
            <a:off x="9843480" y="536173"/>
            <a:ext cx="693997" cy="705109"/>
          </a:xfrm>
          <a:prstGeom prst="rect">
            <a:avLst/>
          </a:prstGeom>
        </p:spPr>
      </p:pic>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par>
                                <p:cTn id="28" presetID="8" presetClass="emph" presetSubtype="0" fill="hold" nodeType="withEffect">
                                  <p:stCondLst>
                                    <p:cond delay="0"/>
                                  </p:stCondLst>
                                  <p:childTnLst>
                                    <p:animRot by="43200000">
                                      <p:cBhvr>
                                        <p:cTn id="29" dur="2000" fill="hold"/>
                                        <p:tgtEl>
                                          <p:spTgt spid="17"/>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1000"/>
                                        <p:tgtEl>
                                          <p:spTgt spid="19"/>
                                        </p:tgtEl>
                                      </p:cBhvr>
                                    </p:animEffect>
                                    <p:anim calcmode="lin" valueType="num">
                                      <p:cBhvr>
                                        <p:cTn id="35" dur="1000" fill="hold"/>
                                        <p:tgtEl>
                                          <p:spTgt spid="19"/>
                                        </p:tgtEl>
                                        <p:attrNameLst>
                                          <p:attrName>ppt_x</p:attrName>
                                        </p:attrNameLst>
                                      </p:cBhvr>
                                      <p:tavLst>
                                        <p:tav tm="0">
                                          <p:val>
                                            <p:strVal val="#ppt_x"/>
                                          </p:val>
                                        </p:tav>
                                        <p:tav tm="100000">
                                          <p:val>
                                            <p:strVal val="#ppt_x"/>
                                          </p:val>
                                        </p:tav>
                                      </p:tavLst>
                                    </p:anim>
                                    <p:anim calcmode="lin" valueType="num">
                                      <p:cBhvr>
                                        <p:cTn id="36" dur="1000" fill="hold"/>
                                        <p:tgtEl>
                                          <p:spTgt spid="19"/>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1000"/>
                                        <p:tgtEl>
                                          <p:spTgt spid="20"/>
                                        </p:tgtEl>
                                      </p:cBhvr>
                                    </p:animEffect>
                                    <p:anim calcmode="lin" valueType="num">
                                      <p:cBhvr>
                                        <p:cTn id="40" dur="1000" fill="hold"/>
                                        <p:tgtEl>
                                          <p:spTgt spid="20"/>
                                        </p:tgtEl>
                                        <p:attrNameLst>
                                          <p:attrName>ppt_x</p:attrName>
                                        </p:attrNameLst>
                                      </p:cBhvr>
                                      <p:tavLst>
                                        <p:tav tm="0">
                                          <p:val>
                                            <p:strVal val="#ppt_x"/>
                                          </p:val>
                                        </p:tav>
                                        <p:tav tm="100000">
                                          <p:val>
                                            <p:strVal val="#ppt_x"/>
                                          </p:val>
                                        </p:tav>
                                      </p:tavLst>
                                    </p:anim>
                                    <p:anim calcmode="lin" valueType="num">
                                      <p:cBhvr>
                                        <p:cTn id="4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2" presetClass="emph" presetSubtype="0" fill="hold" nodeType="clickEffect">
                                  <p:stCondLst>
                                    <p:cond delay="0"/>
                                  </p:stCondLst>
                                  <p:childTnLst>
                                    <p:animRot by="120000">
                                      <p:cBhvr>
                                        <p:cTn id="45" dur="100" fill="hold">
                                          <p:stCondLst>
                                            <p:cond delay="0"/>
                                          </p:stCondLst>
                                        </p:cTn>
                                        <p:tgtEl>
                                          <p:spTgt spid="19"/>
                                        </p:tgtEl>
                                        <p:attrNameLst>
                                          <p:attrName>r</p:attrName>
                                        </p:attrNameLst>
                                      </p:cBhvr>
                                    </p:animRot>
                                    <p:animRot by="-240000">
                                      <p:cBhvr>
                                        <p:cTn id="46" dur="200" fill="hold">
                                          <p:stCondLst>
                                            <p:cond delay="200"/>
                                          </p:stCondLst>
                                        </p:cTn>
                                        <p:tgtEl>
                                          <p:spTgt spid="19"/>
                                        </p:tgtEl>
                                        <p:attrNameLst>
                                          <p:attrName>r</p:attrName>
                                        </p:attrNameLst>
                                      </p:cBhvr>
                                    </p:animRot>
                                    <p:animRot by="240000">
                                      <p:cBhvr>
                                        <p:cTn id="47" dur="200" fill="hold">
                                          <p:stCondLst>
                                            <p:cond delay="400"/>
                                          </p:stCondLst>
                                        </p:cTn>
                                        <p:tgtEl>
                                          <p:spTgt spid="19"/>
                                        </p:tgtEl>
                                        <p:attrNameLst>
                                          <p:attrName>r</p:attrName>
                                        </p:attrNameLst>
                                      </p:cBhvr>
                                    </p:animRot>
                                    <p:animRot by="-240000">
                                      <p:cBhvr>
                                        <p:cTn id="48" dur="200" fill="hold">
                                          <p:stCondLst>
                                            <p:cond delay="600"/>
                                          </p:stCondLst>
                                        </p:cTn>
                                        <p:tgtEl>
                                          <p:spTgt spid="19"/>
                                        </p:tgtEl>
                                        <p:attrNameLst>
                                          <p:attrName>r</p:attrName>
                                        </p:attrNameLst>
                                      </p:cBhvr>
                                    </p:animRot>
                                    <p:animRot by="120000">
                                      <p:cBhvr>
                                        <p:cTn id="49" dur="200" fill="hold">
                                          <p:stCondLst>
                                            <p:cond delay="800"/>
                                          </p:stCondLst>
                                        </p:cTn>
                                        <p:tgtEl>
                                          <p:spTgt spid="19"/>
                                        </p:tgtEl>
                                        <p:attrNameLst>
                                          <p:attrName>r</p:attrName>
                                        </p:attrNameLst>
                                      </p:cBhvr>
                                    </p:animRot>
                                  </p:childTnLst>
                                </p:cTn>
                              </p:par>
                              <p:par>
                                <p:cTn id="50" presetID="32" presetClass="emph" presetSubtype="0" fill="hold" nodeType="withEffect">
                                  <p:stCondLst>
                                    <p:cond delay="0"/>
                                  </p:stCondLst>
                                  <p:childTnLst>
                                    <p:animRot by="120000">
                                      <p:cBhvr>
                                        <p:cTn id="51" dur="100" fill="hold">
                                          <p:stCondLst>
                                            <p:cond delay="0"/>
                                          </p:stCondLst>
                                        </p:cTn>
                                        <p:tgtEl>
                                          <p:spTgt spid="20"/>
                                        </p:tgtEl>
                                        <p:attrNameLst>
                                          <p:attrName>r</p:attrName>
                                        </p:attrNameLst>
                                      </p:cBhvr>
                                    </p:animRot>
                                    <p:animRot by="-240000">
                                      <p:cBhvr>
                                        <p:cTn id="52" dur="200" fill="hold">
                                          <p:stCondLst>
                                            <p:cond delay="200"/>
                                          </p:stCondLst>
                                        </p:cTn>
                                        <p:tgtEl>
                                          <p:spTgt spid="20"/>
                                        </p:tgtEl>
                                        <p:attrNameLst>
                                          <p:attrName>r</p:attrName>
                                        </p:attrNameLst>
                                      </p:cBhvr>
                                    </p:animRot>
                                    <p:animRot by="240000">
                                      <p:cBhvr>
                                        <p:cTn id="53" dur="200" fill="hold">
                                          <p:stCondLst>
                                            <p:cond delay="400"/>
                                          </p:stCondLst>
                                        </p:cTn>
                                        <p:tgtEl>
                                          <p:spTgt spid="20"/>
                                        </p:tgtEl>
                                        <p:attrNameLst>
                                          <p:attrName>r</p:attrName>
                                        </p:attrNameLst>
                                      </p:cBhvr>
                                    </p:animRot>
                                    <p:animRot by="-240000">
                                      <p:cBhvr>
                                        <p:cTn id="54" dur="200" fill="hold">
                                          <p:stCondLst>
                                            <p:cond delay="600"/>
                                          </p:stCondLst>
                                        </p:cTn>
                                        <p:tgtEl>
                                          <p:spTgt spid="20"/>
                                        </p:tgtEl>
                                        <p:attrNameLst>
                                          <p:attrName>r</p:attrName>
                                        </p:attrNameLst>
                                      </p:cBhvr>
                                    </p:animRot>
                                    <p:animRot by="120000">
                                      <p:cBhvr>
                                        <p:cTn id="55" dur="200" fill="hold">
                                          <p:stCondLst>
                                            <p:cond delay="800"/>
                                          </p:stCondLst>
                                        </p:cTn>
                                        <p:tgtEl>
                                          <p:spTgt spid="20"/>
                                        </p:tgtEl>
                                        <p:attrNameLst>
                                          <p:attrName>r</p:attrName>
                                        </p:attrNameLst>
                                      </p:cBhvr>
                                    </p:animRo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 calcmode="lin" valueType="num">
                                      <p:cBhvr additive="base">
                                        <p:cTn id="60" dur="500" fill="hold"/>
                                        <p:tgtEl>
                                          <p:spTgt spid="18"/>
                                        </p:tgtEl>
                                        <p:attrNameLst>
                                          <p:attrName>ppt_x</p:attrName>
                                        </p:attrNameLst>
                                      </p:cBhvr>
                                      <p:tavLst>
                                        <p:tav tm="0">
                                          <p:val>
                                            <p:strVal val="#ppt_x"/>
                                          </p:val>
                                        </p:tav>
                                        <p:tav tm="100000">
                                          <p:val>
                                            <p:strVal val="#ppt_x"/>
                                          </p:val>
                                        </p:tav>
                                      </p:tavLst>
                                    </p:anim>
                                    <p:anim calcmode="lin" valueType="num">
                                      <p:cBhvr additive="base">
                                        <p:cTn id="6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lum/>
          </a:blip>
          <a:srcRect/>
          <a:stretch>
            <a:fillRect t="-6000" b="-6000"/>
          </a:stretch>
        </a:blipFill>
        <a:effectLst/>
      </p:bgPr>
    </p:bg>
    <p:spTree>
      <p:nvGrpSpPr>
        <p:cNvPr id="1" name=""/>
        <p:cNvGrpSpPr/>
        <p:nvPr/>
      </p:nvGrpSpPr>
      <p:grpSpPr>
        <a:xfrm>
          <a:off x="0" y="0"/>
          <a:ext cx="0" cy="0"/>
          <a:chOff x="0" y="0"/>
          <a:chExt cx="0" cy="0"/>
        </a:xfrm>
      </p:grpSpPr>
      <p:sp>
        <p:nvSpPr>
          <p:cNvPr id="28" name="îŝḷîḓé-Rectangle 1"/>
          <p:cNvSpPr/>
          <p:nvPr/>
        </p:nvSpPr>
        <p:spPr>
          <a:xfrm>
            <a:off x="1780882" y="2515560"/>
            <a:ext cx="9475962" cy="3197323"/>
          </a:xfrm>
          <a:prstGeom prst="rect">
            <a:avLst/>
          </a:prstGeom>
          <a:solidFill>
            <a:schemeClr val="bg1">
              <a:alpha val="12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p>
        </p:txBody>
      </p:sp>
      <p:grpSp>
        <p:nvGrpSpPr>
          <p:cNvPr id="43" name="组合 42"/>
          <p:cNvGrpSpPr/>
          <p:nvPr/>
        </p:nvGrpSpPr>
        <p:grpSpPr>
          <a:xfrm>
            <a:off x="5252908" y="3446266"/>
            <a:ext cx="5675535" cy="594429"/>
            <a:chOff x="7483988" y="3433235"/>
            <a:chExt cx="5675535" cy="594429"/>
          </a:xfrm>
        </p:grpSpPr>
        <p:sp>
          <p:nvSpPr>
            <p:cNvPr id="44" name="矩形 43"/>
            <p:cNvSpPr/>
            <p:nvPr/>
          </p:nvSpPr>
          <p:spPr>
            <a:xfrm>
              <a:off x="7483988" y="3732519"/>
              <a:ext cx="5675535" cy="29514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rgbClr val="EAD074"/>
                  </a:solidFill>
                  <a:latin typeface="+mn-ea"/>
                </a:rPr>
                <a:t>替换自己的内容，详细介绍。替换自己的内容，详细介绍。</a:t>
              </a:r>
              <a:endParaRPr lang="zh-CN" altLang="en-US" sz="1200" dirty="0">
                <a:solidFill>
                  <a:srgbClr val="EAD074"/>
                </a:solidFill>
                <a:latin typeface="+mn-ea"/>
              </a:endParaRPr>
            </a:p>
          </p:txBody>
        </p:sp>
        <p:sp>
          <p:nvSpPr>
            <p:cNvPr id="45" name="矩形 44"/>
            <p:cNvSpPr/>
            <p:nvPr/>
          </p:nvSpPr>
          <p:spPr>
            <a:xfrm>
              <a:off x="7483989" y="3433235"/>
              <a:ext cx="2050552" cy="36279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b="1" dirty="0">
                  <a:gradFill>
                    <a:gsLst>
                      <a:gs pos="0">
                        <a:srgbClr val="8A6327">
                          <a:lumMod val="96000"/>
                          <a:lumOff val="4000"/>
                        </a:srgbClr>
                      </a:gs>
                      <a:gs pos="100000">
                        <a:srgbClr val="8A6327">
                          <a:lumMod val="56000"/>
                          <a:lumOff val="44000"/>
                        </a:srgbClr>
                      </a:gs>
                      <a:gs pos="57000">
                        <a:srgbClr val="FACC64">
                          <a:lumMod val="90000"/>
                          <a:lumOff val="10000"/>
                        </a:srgbClr>
                      </a:gs>
                    </a:gsLst>
                    <a:lin ang="13500000" scaled="1"/>
                  </a:gradFill>
                  <a:latin typeface="+mn-ea"/>
                </a:rPr>
                <a:t>专业、年轻、有梦想</a:t>
              </a:r>
              <a:endParaRPr lang="zh-CN" altLang="en-US" sz="1600" b="1" dirty="0">
                <a:gradFill>
                  <a:gsLst>
                    <a:gs pos="0">
                      <a:srgbClr val="8A6327">
                        <a:lumMod val="96000"/>
                        <a:lumOff val="4000"/>
                      </a:srgbClr>
                    </a:gs>
                    <a:gs pos="100000">
                      <a:srgbClr val="8A6327">
                        <a:lumMod val="56000"/>
                        <a:lumOff val="44000"/>
                      </a:srgbClr>
                    </a:gs>
                    <a:gs pos="57000">
                      <a:srgbClr val="FACC64">
                        <a:lumMod val="90000"/>
                        <a:lumOff val="10000"/>
                      </a:srgbClr>
                    </a:gs>
                  </a:gsLst>
                  <a:lin ang="13500000" scaled="1"/>
                </a:gradFill>
                <a:latin typeface="+mn-ea"/>
              </a:endParaRPr>
            </a:p>
          </p:txBody>
        </p:sp>
      </p:grpSp>
      <p:grpSp>
        <p:nvGrpSpPr>
          <p:cNvPr id="46" name="组合 45"/>
          <p:cNvGrpSpPr/>
          <p:nvPr/>
        </p:nvGrpSpPr>
        <p:grpSpPr>
          <a:xfrm>
            <a:off x="4509957" y="3448074"/>
            <a:ext cx="609600" cy="609600"/>
            <a:chOff x="1276351" y="2247899"/>
            <a:chExt cx="609600" cy="609600"/>
          </a:xfrm>
        </p:grpSpPr>
        <p:sp>
          <p:nvSpPr>
            <p:cNvPr id="47" name="椭圆 46"/>
            <p:cNvSpPr/>
            <p:nvPr/>
          </p:nvSpPr>
          <p:spPr>
            <a:xfrm>
              <a:off x="1276351" y="2247899"/>
              <a:ext cx="609600" cy="609600"/>
            </a:xfrm>
            <a:prstGeom prst="ellipse">
              <a:avLst/>
            </a:prstGeom>
            <a:gradFill>
              <a:gsLst>
                <a:gs pos="0">
                  <a:srgbClr val="8A6327">
                    <a:lumMod val="96000"/>
                    <a:lumOff val="4000"/>
                  </a:srgbClr>
                </a:gs>
                <a:gs pos="100000">
                  <a:srgbClr val="8A6327">
                    <a:lumMod val="56000"/>
                    <a:lumOff val="44000"/>
                  </a:srgbClr>
                </a:gs>
                <a:gs pos="57000">
                  <a:srgbClr val="FACC64">
                    <a:lumMod val="90000"/>
                    <a:lumOff val="1000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gradFill>
                  <a:gsLst>
                    <a:gs pos="0">
                      <a:srgbClr val="8A6327">
                        <a:lumMod val="96000"/>
                        <a:lumOff val="4000"/>
                      </a:srgbClr>
                    </a:gs>
                    <a:gs pos="100000">
                      <a:srgbClr val="8A6327">
                        <a:lumMod val="56000"/>
                        <a:lumOff val="44000"/>
                      </a:srgbClr>
                    </a:gs>
                    <a:gs pos="57000">
                      <a:srgbClr val="FACC64">
                        <a:lumMod val="90000"/>
                        <a:lumOff val="10000"/>
                      </a:srgbClr>
                    </a:gs>
                  </a:gsLst>
                  <a:lin ang="13500000" scaled="1"/>
                </a:gradFill>
              </a:endParaRPr>
            </a:p>
          </p:txBody>
        </p:sp>
        <p:sp>
          <p:nvSpPr>
            <p:cNvPr id="48" name="椭圆 56"/>
            <p:cNvSpPr/>
            <p:nvPr/>
          </p:nvSpPr>
          <p:spPr>
            <a:xfrm>
              <a:off x="1442598" y="2390775"/>
              <a:ext cx="277106" cy="323848"/>
            </a:xfrm>
            <a:custGeom>
              <a:avLst/>
              <a:gdLst>
                <a:gd name="connsiteX0" fmla="*/ 85425 w 520420"/>
                <a:gd name="connsiteY0" fmla="*/ 514563 h 608203"/>
                <a:gd name="connsiteX1" fmla="*/ 434996 w 520420"/>
                <a:gd name="connsiteY1" fmla="*/ 514563 h 608203"/>
                <a:gd name="connsiteX2" fmla="*/ 448302 w 520420"/>
                <a:gd name="connsiteY2" fmla="*/ 527865 h 608203"/>
                <a:gd name="connsiteX3" fmla="*/ 434996 w 520420"/>
                <a:gd name="connsiteY3" fmla="*/ 541166 h 608203"/>
                <a:gd name="connsiteX4" fmla="*/ 85425 w 520420"/>
                <a:gd name="connsiteY4" fmla="*/ 541166 h 608203"/>
                <a:gd name="connsiteX5" fmla="*/ 72118 w 520420"/>
                <a:gd name="connsiteY5" fmla="*/ 527865 h 608203"/>
                <a:gd name="connsiteX6" fmla="*/ 85425 w 520420"/>
                <a:gd name="connsiteY6" fmla="*/ 514563 h 608203"/>
                <a:gd name="connsiteX7" fmla="*/ 85425 w 520420"/>
                <a:gd name="connsiteY7" fmla="*/ 456840 h 608203"/>
                <a:gd name="connsiteX8" fmla="*/ 434996 w 520420"/>
                <a:gd name="connsiteY8" fmla="*/ 456840 h 608203"/>
                <a:gd name="connsiteX9" fmla="*/ 448302 w 520420"/>
                <a:gd name="connsiteY9" fmla="*/ 470127 h 608203"/>
                <a:gd name="connsiteX10" fmla="*/ 434996 w 520420"/>
                <a:gd name="connsiteY10" fmla="*/ 483514 h 608203"/>
                <a:gd name="connsiteX11" fmla="*/ 85425 w 520420"/>
                <a:gd name="connsiteY11" fmla="*/ 483514 h 608203"/>
                <a:gd name="connsiteX12" fmla="*/ 72118 w 520420"/>
                <a:gd name="connsiteY12" fmla="*/ 470127 h 608203"/>
                <a:gd name="connsiteX13" fmla="*/ 85425 w 520420"/>
                <a:gd name="connsiteY13" fmla="*/ 456840 h 608203"/>
                <a:gd name="connsiteX14" fmla="*/ 85425 w 520420"/>
                <a:gd name="connsiteY14" fmla="*/ 399118 h 608203"/>
                <a:gd name="connsiteX15" fmla="*/ 434996 w 520420"/>
                <a:gd name="connsiteY15" fmla="*/ 399118 h 608203"/>
                <a:gd name="connsiteX16" fmla="*/ 448302 w 520420"/>
                <a:gd name="connsiteY16" fmla="*/ 412505 h 608203"/>
                <a:gd name="connsiteX17" fmla="*/ 434996 w 520420"/>
                <a:gd name="connsiteY17" fmla="*/ 425792 h 608203"/>
                <a:gd name="connsiteX18" fmla="*/ 85425 w 520420"/>
                <a:gd name="connsiteY18" fmla="*/ 425792 h 608203"/>
                <a:gd name="connsiteX19" fmla="*/ 72118 w 520420"/>
                <a:gd name="connsiteY19" fmla="*/ 412505 h 608203"/>
                <a:gd name="connsiteX20" fmla="*/ 85425 w 520420"/>
                <a:gd name="connsiteY20" fmla="*/ 399118 h 608203"/>
                <a:gd name="connsiteX21" fmla="*/ 85425 w 520420"/>
                <a:gd name="connsiteY21" fmla="*/ 341325 h 608203"/>
                <a:gd name="connsiteX22" fmla="*/ 434996 w 520420"/>
                <a:gd name="connsiteY22" fmla="*/ 341325 h 608203"/>
                <a:gd name="connsiteX23" fmla="*/ 448302 w 520420"/>
                <a:gd name="connsiteY23" fmla="*/ 354712 h 608203"/>
                <a:gd name="connsiteX24" fmla="*/ 434996 w 520420"/>
                <a:gd name="connsiteY24" fmla="*/ 367999 h 608203"/>
                <a:gd name="connsiteX25" fmla="*/ 85425 w 520420"/>
                <a:gd name="connsiteY25" fmla="*/ 367999 h 608203"/>
                <a:gd name="connsiteX26" fmla="*/ 72118 w 520420"/>
                <a:gd name="connsiteY26" fmla="*/ 354712 h 608203"/>
                <a:gd name="connsiteX27" fmla="*/ 85425 w 520420"/>
                <a:gd name="connsiteY27" fmla="*/ 341325 h 608203"/>
                <a:gd name="connsiteX28" fmla="*/ 88167 w 520420"/>
                <a:gd name="connsiteY28" fmla="*/ 85635 h 608203"/>
                <a:gd name="connsiteX29" fmla="*/ 88167 w 520420"/>
                <a:gd name="connsiteY29" fmla="*/ 273441 h 608203"/>
                <a:gd name="connsiteX30" fmla="*/ 225495 w 520420"/>
                <a:gd name="connsiteY30" fmla="*/ 273441 h 608203"/>
                <a:gd name="connsiteX31" fmla="*/ 225495 w 520420"/>
                <a:gd name="connsiteY31" fmla="*/ 85635 h 608203"/>
                <a:gd name="connsiteX32" fmla="*/ 74865 w 520420"/>
                <a:gd name="connsiteY32" fmla="*/ 59063 h 608203"/>
                <a:gd name="connsiteX33" fmla="*/ 238897 w 520420"/>
                <a:gd name="connsiteY33" fmla="*/ 59063 h 608203"/>
                <a:gd name="connsiteX34" fmla="*/ 252200 w 520420"/>
                <a:gd name="connsiteY34" fmla="*/ 72349 h 608203"/>
                <a:gd name="connsiteX35" fmla="*/ 252200 w 520420"/>
                <a:gd name="connsiteY35" fmla="*/ 286827 h 608203"/>
                <a:gd name="connsiteX36" fmla="*/ 238897 w 520420"/>
                <a:gd name="connsiteY36" fmla="*/ 300114 h 608203"/>
                <a:gd name="connsiteX37" fmla="*/ 74865 w 520420"/>
                <a:gd name="connsiteY37" fmla="*/ 300114 h 608203"/>
                <a:gd name="connsiteX38" fmla="*/ 61462 w 520420"/>
                <a:gd name="connsiteY38" fmla="*/ 286827 h 608203"/>
                <a:gd name="connsiteX39" fmla="*/ 61462 w 520420"/>
                <a:gd name="connsiteY39" fmla="*/ 72349 h 608203"/>
                <a:gd name="connsiteX40" fmla="*/ 74865 w 520420"/>
                <a:gd name="connsiteY40" fmla="*/ 59063 h 608203"/>
                <a:gd name="connsiteX41" fmla="*/ 386263 w 520420"/>
                <a:gd name="connsiteY41" fmla="*/ 45655 h 608203"/>
                <a:gd name="connsiteX42" fmla="*/ 386263 w 520420"/>
                <a:gd name="connsiteY42" fmla="*/ 134967 h 608203"/>
                <a:gd name="connsiteX43" fmla="*/ 475001 w 520420"/>
                <a:gd name="connsiteY43" fmla="*/ 134967 h 608203"/>
                <a:gd name="connsiteX44" fmla="*/ 26711 w 520420"/>
                <a:gd name="connsiteY44" fmla="*/ 26674 h 608203"/>
                <a:gd name="connsiteX45" fmla="*/ 26711 w 520420"/>
                <a:gd name="connsiteY45" fmla="*/ 581629 h 608203"/>
                <a:gd name="connsiteX46" fmla="*/ 493709 w 520420"/>
                <a:gd name="connsiteY46" fmla="*/ 581629 h 608203"/>
                <a:gd name="connsiteX47" fmla="*/ 493709 w 520420"/>
                <a:gd name="connsiteY47" fmla="*/ 161541 h 608203"/>
                <a:gd name="connsiteX48" fmla="*/ 372958 w 520420"/>
                <a:gd name="connsiteY48" fmla="*/ 161541 h 608203"/>
                <a:gd name="connsiteX49" fmla="*/ 359552 w 520420"/>
                <a:gd name="connsiteY49" fmla="*/ 148254 h 608203"/>
                <a:gd name="connsiteX50" fmla="*/ 359552 w 520420"/>
                <a:gd name="connsiteY50" fmla="*/ 26674 h 608203"/>
                <a:gd name="connsiteX51" fmla="*/ 13406 w 520420"/>
                <a:gd name="connsiteY51" fmla="*/ 0 h 608203"/>
                <a:gd name="connsiteX52" fmla="*/ 372958 w 520420"/>
                <a:gd name="connsiteY52" fmla="*/ 0 h 608203"/>
                <a:gd name="connsiteX53" fmla="*/ 382362 w 520420"/>
                <a:gd name="connsiteY53" fmla="*/ 3896 h 608203"/>
                <a:gd name="connsiteX54" fmla="*/ 516518 w 520420"/>
                <a:gd name="connsiteY54" fmla="*/ 137864 h 608203"/>
                <a:gd name="connsiteX55" fmla="*/ 520420 w 520420"/>
                <a:gd name="connsiteY55" fmla="*/ 147255 h 608203"/>
                <a:gd name="connsiteX56" fmla="*/ 520420 w 520420"/>
                <a:gd name="connsiteY56" fmla="*/ 594916 h 608203"/>
                <a:gd name="connsiteX57" fmla="*/ 507114 w 520420"/>
                <a:gd name="connsiteY57" fmla="*/ 608203 h 608203"/>
                <a:gd name="connsiteX58" fmla="*/ 13406 w 520420"/>
                <a:gd name="connsiteY58" fmla="*/ 608203 h 608203"/>
                <a:gd name="connsiteX59" fmla="*/ 0 w 520420"/>
                <a:gd name="connsiteY59" fmla="*/ 594916 h 608203"/>
                <a:gd name="connsiteX60" fmla="*/ 0 w 520420"/>
                <a:gd name="connsiteY60" fmla="*/ 13287 h 608203"/>
                <a:gd name="connsiteX61" fmla="*/ 13406 w 520420"/>
                <a:gd name="connsiteY61" fmla="*/ 0 h 60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20420" h="608203">
                  <a:moveTo>
                    <a:pt x="85425" y="514563"/>
                  </a:moveTo>
                  <a:lnTo>
                    <a:pt x="434996" y="514563"/>
                  </a:lnTo>
                  <a:cubicBezTo>
                    <a:pt x="442299" y="514563"/>
                    <a:pt x="448302" y="520564"/>
                    <a:pt x="448302" y="527865"/>
                  </a:cubicBezTo>
                  <a:cubicBezTo>
                    <a:pt x="448302" y="535266"/>
                    <a:pt x="442299" y="541166"/>
                    <a:pt x="434996" y="541166"/>
                  </a:cubicBezTo>
                  <a:lnTo>
                    <a:pt x="85425" y="541166"/>
                  </a:lnTo>
                  <a:cubicBezTo>
                    <a:pt x="78121" y="541166"/>
                    <a:pt x="72118" y="535266"/>
                    <a:pt x="72118" y="527865"/>
                  </a:cubicBezTo>
                  <a:cubicBezTo>
                    <a:pt x="72118" y="520464"/>
                    <a:pt x="78121" y="514563"/>
                    <a:pt x="85425" y="514563"/>
                  </a:cubicBezTo>
                  <a:close/>
                  <a:moveTo>
                    <a:pt x="85425" y="456840"/>
                  </a:moveTo>
                  <a:lnTo>
                    <a:pt x="434996" y="456840"/>
                  </a:lnTo>
                  <a:cubicBezTo>
                    <a:pt x="442299" y="456840"/>
                    <a:pt x="448302" y="462834"/>
                    <a:pt x="448302" y="470127"/>
                  </a:cubicBezTo>
                  <a:cubicBezTo>
                    <a:pt x="448302" y="477520"/>
                    <a:pt x="442299" y="483514"/>
                    <a:pt x="434996" y="483514"/>
                  </a:cubicBezTo>
                  <a:lnTo>
                    <a:pt x="85425" y="483514"/>
                  </a:lnTo>
                  <a:cubicBezTo>
                    <a:pt x="78121" y="483514"/>
                    <a:pt x="72118" y="477520"/>
                    <a:pt x="72118" y="470127"/>
                  </a:cubicBezTo>
                  <a:cubicBezTo>
                    <a:pt x="72118" y="462834"/>
                    <a:pt x="78121" y="456840"/>
                    <a:pt x="85425" y="456840"/>
                  </a:cubicBezTo>
                  <a:close/>
                  <a:moveTo>
                    <a:pt x="85425" y="399118"/>
                  </a:moveTo>
                  <a:lnTo>
                    <a:pt x="434996" y="399118"/>
                  </a:lnTo>
                  <a:cubicBezTo>
                    <a:pt x="442299" y="399118"/>
                    <a:pt x="448302" y="405112"/>
                    <a:pt x="448302" y="412505"/>
                  </a:cubicBezTo>
                  <a:cubicBezTo>
                    <a:pt x="448302" y="419798"/>
                    <a:pt x="442299" y="425792"/>
                    <a:pt x="434996" y="425792"/>
                  </a:cubicBezTo>
                  <a:lnTo>
                    <a:pt x="85425" y="425792"/>
                  </a:lnTo>
                  <a:cubicBezTo>
                    <a:pt x="78121" y="425792"/>
                    <a:pt x="72118" y="419798"/>
                    <a:pt x="72118" y="412505"/>
                  </a:cubicBezTo>
                  <a:cubicBezTo>
                    <a:pt x="72118" y="405112"/>
                    <a:pt x="78121" y="399118"/>
                    <a:pt x="85425" y="399118"/>
                  </a:cubicBezTo>
                  <a:close/>
                  <a:moveTo>
                    <a:pt x="85425" y="341325"/>
                  </a:moveTo>
                  <a:lnTo>
                    <a:pt x="434996" y="341325"/>
                  </a:lnTo>
                  <a:cubicBezTo>
                    <a:pt x="442299" y="341325"/>
                    <a:pt x="448302" y="347319"/>
                    <a:pt x="448302" y="354712"/>
                  </a:cubicBezTo>
                  <a:cubicBezTo>
                    <a:pt x="448302" y="362005"/>
                    <a:pt x="442299" y="367999"/>
                    <a:pt x="434996" y="367999"/>
                  </a:cubicBezTo>
                  <a:lnTo>
                    <a:pt x="85425" y="367999"/>
                  </a:lnTo>
                  <a:cubicBezTo>
                    <a:pt x="78121" y="367999"/>
                    <a:pt x="72118" y="362005"/>
                    <a:pt x="72118" y="354712"/>
                  </a:cubicBezTo>
                  <a:cubicBezTo>
                    <a:pt x="72118" y="347319"/>
                    <a:pt x="78121" y="341325"/>
                    <a:pt x="85425" y="341325"/>
                  </a:cubicBezTo>
                  <a:close/>
                  <a:moveTo>
                    <a:pt x="88167" y="85635"/>
                  </a:moveTo>
                  <a:lnTo>
                    <a:pt x="88167" y="273441"/>
                  </a:lnTo>
                  <a:lnTo>
                    <a:pt x="225495" y="273441"/>
                  </a:lnTo>
                  <a:lnTo>
                    <a:pt x="225495" y="85635"/>
                  </a:lnTo>
                  <a:close/>
                  <a:moveTo>
                    <a:pt x="74865" y="59063"/>
                  </a:moveTo>
                  <a:lnTo>
                    <a:pt x="238897" y="59063"/>
                  </a:lnTo>
                  <a:cubicBezTo>
                    <a:pt x="246199" y="59063"/>
                    <a:pt x="252200" y="65057"/>
                    <a:pt x="252200" y="72349"/>
                  </a:cubicBezTo>
                  <a:lnTo>
                    <a:pt x="252200" y="286827"/>
                  </a:lnTo>
                  <a:cubicBezTo>
                    <a:pt x="252200" y="294120"/>
                    <a:pt x="246199" y="300114"/>
                    <a:pt x="238897" y="300114"/>
                  </a:cubicBezTo>
                  <a:lnTo>
                    <a:pt x="74865" y="300114"/>
                  </a:lnTo>
                  <a:cubicBezTo>
                    <a:pt x="67463" y="300114"/>
                    <a:pt x="61462" y="294120"/>
                    <a:pt x="61462" y="286827"/>
                  </a:cubicBezTo>
                  <a:lnTo>
                    <a:pt x="61462" y="72349"/>
                  </a:lnTo>
                  <a:cubicBezTo>
                    <a:pt x="61462" y="65057"/>
                    <a:pt x="67463" y="59063"/>
                    <a:pt x="74865" y="59063"/>
                  </a:cubicBezTo>
                  <a:close/>
                  <a:moveTo>
                    <a:pt x="386263" y="45655"/>
                  </a:moveTo>
                  <a:lnTo>
                    <a:pt x="386263" y="134967"/>
                  </a:lnTo>
                  <a:lnTo>
                    <a:pt x="475001" y="134967"/>
                  </a:lnTo>
                  <a:close/>
                  <a:moveTo>
                    <a:pt x="26711" y="26674"/>
                  </a:moveTo>
                  <a:lnTo>
                    <a:pt x="26711" y="581629"/>
                  </a:lnTo>
                  <a:lnTo>
                    <a:pt x="493709" y="581629"/>
                  </a:lnTo>
                  <a:lnTo>
                    <a:pt x="493709" y="161541"/>
                  </a:lnTo>
                  <a:lnTo>
                    <a:pt x="372958" y="161541"/>
                  </a:lnTo>
                  <a:cubicBezTo>
                    <a:pt x="365555" y="161541"/>
                    <a:pt x="359552" y="155647"/>
                    <a:pt x="359552" y="148254"/>
                  </a:cubicBezTo>
                  <a:lnTo>
                    <a:pt x="359552" y="26674"/>
                  </a:lnTo>
                  <a:close/>
                  <a:moveTo>
                    <a:pt x="13406" y="0"/>
                  </a:moveTo>
                  <a:lnTo>
                    <a:pt x="372958" y="0"/>
                  </a:lnTo>
                  <a:cubicBezTo>
                    <a:pt x="376259" y="0"/>
                    <a:pt x="379761" y="1398"/>
                    <a:pt x="382362" y="3896"/>
                  </a:cubicBezTo>
                  <a:lnTo>
                    <a:pt x="516518" y="137864"/>
                  </a:lnTo>
                  <a:cubicBezTo>
                    <a:pt x="519019" y="140362"/>
                    <a:pt x="520420" y="143759"/>
                    <a:pt x="520420" y="147255"/>
                  </a:cubicBezTo>
                  <a:lnTo>
                    <a:pt x="520420" y="594916"/>
                  </a:lnTo>
                  <a:cubicBezTo>
                    <a:pt x="520420" y="602309"/>
                    <a:pt x="514418" y="608203"/>
                    <a:pt x="507114" y="608203"/>
                  </a:cubicBezTo>
                  <a:lnTo>
                    <a:pt x="13406" y="608203"/>
                  </a:lnTo>
                  <a:cubicBezTo>
                    <a:pt x="6002" y="608203"/>
                    <a:pt x="0" y="602309"/>
                    <a:pt x="0" y="594916"/>
                  </a:cubicBezTo>
                  <a:lnTo>
                    <a:pt x="0" y="13287"/>
                  </a:lnTo>
                  <a:cubicBezTo>
                    <a:pt x="0" y="5994"/>
                    <a:pt x="6002" y="0"/>
                    <a:pt x="13406"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49" name="组合 48"/>
          <p:cNvGrpSpPr/>
          <p:nvPr/>
        </p:nvGrpSpPr>
        <p:grpSpPr>
          <a:xfrm>
            <a:off x="5252908" y="4474966"/>
            <a:ext cx="5675535" cy="594429"/>
            <a:chOff x="7483988" y="3433235"/>
            <a:chExt cx="5675535" cy="594429"/>
          </a:xfrm>
        </p:grpSpPr>
        <p:sp>
          <p:nvSpPr>
            <p:cNvPr id="50" name="矩形 49"/>
            <p:cNvSpPr/>
            <p:nvPr/>
          </p:nvSpPr>
          <p:spPr>
            <a:xfrm>
              <a:off x="7483988" y="3732519"/>
              <a:ext cx="5675535" cy="29514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rgbClr val="EAD074"/>
                  </a:solidFill>
                  <a:latin typeface="汉仪夏日体W" panose="00020600040101010101" pitchFamily="18" charset="-122"/>
                  <a:ea typeface="汉仪夏日体W" panose="00020600040101010101" pitchFamily="18" charset="-122"/>
                </a:rPr>
                <a:t>具有成功意识的人一定会成功，随意容许自己产生失败意识的人必定失败一次</a:t>
              </a:r>
              <a:endParaRPr lang="zh-CN" altLang="en-US" sz="1200" dirty="0">
                <a:solidFill>
                  <a:srgbClr val="EAD074"/>
                </a:solidFill>
                <a:latin typeface="+mn-ea"/>
              </a:endParaRPr>
            </a:p>
          </p:txBody>
        </p:sp>
        <p:sp>
          <p:nvSpPr>
            <p:cNvPr id="51" name="矩形 50"/>
            <p:cNvSpPr/>
            <p:nvPr/>
          </p:nvSpPr>
          <p:spPr>
            <a:xfrm>
              <a:off x="7483989" y="3433235"/>
              <a:ext cx="2050552" cy="36279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b="1" dirty="0">
                  <a:gradFill>
                    <a:gsLst>
                      <a:gs pos="0">
                        <a:srgbClr val="8A6327">
                          <a:lumMod val="96000"/>
                          <a:lumOff val="4000"/>
                        </a:srgbClr>
                      </a:gs>
                      <a:gs pos="100000">
                        <a:srgbClr val="8A6327">
                          <a:lumMod val="56000"/>
                          <a:lumOff val="44000"/>
                        </a:srgbClr>
                      </a:gs>
                      <a:gs pos="57000">
                        <a:srgbClr val="FACC64">
                          <a:lumMod val="90000"/>
                          <a:lumOff val="10000"/>
                        </a:srgbClr>
                      </a:gs>
                    </a:gsLst>
                    <a:lin ang="13500000" scaled="1"/>
                  </a:gradFill>
                  <a:latin typeface="+mn-ea"/>
                </a:rPr>
                <a:t>座右铭</a:t>
              </a:r>
              <a:endParaRPr lang="zh-CN" altLang="en-US" sz="1600" b="1" dirty="0">
                <a:gradFill>
                  <a:gsLst>
                    <a:gs pos="0">
                      <a:srgbClr val="8A6327">
                        <a:lumMod val="96000"/>
                        <a:lumOff val="4000"/>
                      </a:srgbClr>
                    </a:gs>
                    <a:gs pos="100000">
                      <a:srgbClr val="8A6327">
                        <a:lumMod val="56000"/>
                        <a:lumOff val="44000"/>
                      </a:srgbClr>
                    </a:gs>
                    <a:gs pos="57000">
                      <a:srgbClr val="FACC64">
                        <a:lumMod val="90000"/>
                        <a:lumOff val="10000"/>
                      </a:srgbClr>
                    </a:gs>
                  </a:gsLst>
                  <a:lin ang="13500000" scaled="1"/>
                </a:gradFill>
                <a:latin typeface="+mn-ea"/>
              </a:endParaRPr>
            </a:p>
          </p:txBody>
        </p:sp>
      </p:grpSp>
      <p:grpSp>
        <p:nvGrpSpPr>
          <p:cNvPr id="52" name="组合 51"/>
          <p:cNvGrpSpPr/>
          <p:nvPr/>
        </p:nvGrpSpPr>
        <p:grpSpPr>
          <a:xfrm>
            <a:off x="4509957" y="4476774"/>
            <a:ext cx="609600" cy="609600"/>
            <a:chOff x="1276351" y="2247899"/>
            <a:chExt cx="609600" cy="609600"/>
          </a:xfrm>
        </p:grpSpPr>
        <p:sp>
          <p:nvSpPr>
            <p:cNvPr id="53" name="椭圆 52"/>
            <p:cNvSpPr/>
            <p:nvPr/>
          </p:nvSpPr>
          <p:spPr>
            <a:xfrm>
              <a:off x="1276351" y="2247899"/>
              <a:ext cx="609600" cy="609600"/>
            </a:xfrm>
            <a:prstGeom prst="ellipse">
              <a:avLst/>
            </a:prstGeom>
            <a:gradFill>
              <a:gsLst>
                <a:gs pos="0">
                  <a:srgbClr val="8A6327">
                    <a:lumMod val="96000"/>
                    <a:lumOff val="4000"/>
                  </a:srgbClr>
                </a:gs>
                <a:gs pos="100000">
                  <a:srgbClr val="8A6327">
                    <a:lumMod val="56000"/>
                    <a:lumOff val="44000"/>
                  </a:srgbClr>
                </a:gs>
                <a:gs pos="57000">
                  <a:srgbClr val="FACC64">
                    <a:lumMod val="90000"/>
                    <a:lumOff val="1000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4" name="椭圆 63"/>
            <p:cNvSpPr/>
            <p:nvPr/>
          </p:nvSpPr>
          <p:spPr>
            <a:xfrm>
              <a:off x="1419227" y="2428054"/>
              <a:ext cx="323848" cy="249290"/>
            </a:xfrm>
            <a:custGeom>
              <a:avLst/>
              <a:gdLst>
                <a:gd name="connsiteX0" fmla="*/ 330550 w 606580"/>
                <a:gd name="connsiteY0" fmla="*/ 192291 h 466931"/>
                <a:gd name="connsiteX1" fmla="*/ 368705 w 606580"/>
                <a:gd name="connsiteY1" fmla="*/ 200263 h 466931"/>
                <a:gd name="connsiteX2" fmla="*/ 361000 w 606580"/>
                <a:gd name="connsiteY2" fmla="*/ 236416 h 466931"/>
                <a:gd name="connsiteX3" fmla="*/ 328600 w 606580"/>
                <a:gd name="connsiteY3" fmla="*/ 225292 h 466931"/>
                <a:gd name="connsiteX4" fmla="*/ 294066 w 606580"/>
                <a:gd name="connsiteY4" fmla="*/ 240680 h 466931"/>
                <a:gd name="connsiteX5" fmla="*/ 283483 w 606580"/>
                <a:gd name="connsiteY5" fmla="*/ 262187 h 466931"/>
                <a:gd name="connsiteX6" fmla="*/ 355430 w 606580"/>
                <a:gd name="connsiteY6" fmla="*/ 262187 h 466931"/>
                <a:gd name="connsiteX7" fmla="*/ 351159 w 606580"/>
                <a:gd name="connsiteY7" fmla="*/ 282395 h 466931"/>
                <a:gd name="connsiteX8" fmla="*/ 280790 w 606580"/>
                <a:gd name="connsiteY8" fmla="*/ 282395 h 466931"/>
                <a:gd name="connsiteX9" fmla="*/ 280698 w 606580"/>
                <a:gd name="connsiteY9" fmla="*/ 290089 h 466931"/>
                <a:gd name="connsiteX10" fmla="*/ 280976 w 606580"/>
                <a:gd name="connsiteY10" fmla="*/ 299637 h 466931"/>
                <a:gd name="connsiteX11" fmla="*/ 347539 w 606580"/>
                <a:gd name="connsiteY11" fmla="*/ 299637 h 466931"/>
                <a:gd name="connsiteX12" fmla="*/ 343361 w 606580"/>
                <a:gd name="connsiteY12" fmla="*/ 319938 h 466931"/>
                <a:gd name="connsiteX13" fmla="*/ 283668 w 606580"/>
                <a:gd name="connsiteY13" fmla="*/ 319938 h 466931"/>
                <a:gd name="connsiteX14" fmla="*/ 293787 w 606580"/>
                <a:gd name="connsiteY14" fmla="*/ 341815 h 466931"/>
                <a:gd name="connsiteX15" fmla="*/ 327765 w 606580"/>
                <a:gd name="connsiteY15" fmla="*/ 357204 h 466931"/>
                <a:gd name="connsiteX16" fmla="*/ 367777 w 606580"/>
                <a:gd name="connsiteY16" fmla="*/ 341815 h 466931"/>
                <a:gd name="connsiteX17" fmla="*/ 367777 w 606580"/>
                <a:gd name="connsiteY17" fmla="*/ 381769 h 466931"/>
                <a:gd name="connsiteX18" fmla="*/ 328136 w 606580"/>
                <a:gd name="connsiteY18" fmla="*/ 390297 h 466931"/>
                <a:gd name="connsiteX19" fmla="*/ 265380 w 606580"/>
                <a:gd name="connsiteY19" fmla="*/ 364156 h 466931"/>
                <a:gd name="connsiteX20" fmla="*/ 243285 w 606580"/>
                <a:gd name="connsiteY20" fmla="*/ 319846 h 466931"/>
                <a:gd name="connsiteX21" fmla="*/ 223975 w 606580"/>
                <a:gd name="connsiteY21" fmla="*/ 319846 h 466931"/>
                <a:gd name="connsiteX22" fmla="*/ 228153 w 606580"/>
                <a:gd name="connsiteY22" fmla="*/ 299637 h 466931"/>
                <a:gd name="connsiteX23" fmla="*/ 240964 w 606580"/>
                <a:gd name="connsiteY23" fmla="*/ 299637 h 466931"/>
                <a:gd name="connsiteX24" fmla="*/ 240778 w 606580"/>
                <a:gd name="connsiteY24" fmla="*/ 292963 h 466931"/>
                <a:gd name="connsiteX25" fmla="*/ 241057 w 606580"/>
                <a:gd name="connsiteY25" fmla="*/ 282395 h 466931"/>
                <a:gd name="connsiteX26" fmla="*/ 223975 w 606580"/>
                <a:gd name="connsiteY26" fmla="*/ 282395 h 466931"/>
                <a:gd name="connsiteX27" fmla="*/ 228153 w 606580"/>
                <a:gd name="connsiteY27" fmla="*/ 262187 h 466931"/>
                <a:gd name="connsiteX28" fmla="*/ 243656 w 606580"/>
                <a:gd name="connsiteY28" fmla="*/ 262187 h 466931"/>
                <a:gd name="connsiteX29" fmla="*/ 265565 w 606580"/>
                <a:gd name="connsiteY29" fmla="*/ 218711 h 466931"/>
                <a:gd name="connsiteX30" fmla="*/ 330550 w 606580"/>
                <a:gd name="connsiteY30" fmla="*/ 192291 h 466931"/>
                <a:gd name="connsiteX31" fmla="*/ 127852 w 606580"/>
                <a:gd name="connsiteY31" fmla="*/ 152584 h 466931"/>
                <a:gd name="connsiteX32" fmla="*/ 66015 w 606580"/>
                <a:gd name="connsiteY32" fmla="*/ 429017 h 466931"/>
                <a:gd name="connsiteX33" fmla="*/ 473342 w 606580"/>
                <a:gd name="connsiteY33" fmla="*/ 429017 h 466931"/>
                <a:gd name="connsiteX34" fmla="*/ 555792 w 606580"/>
                <a:gd name="connsiteY34" fmla="*/ 152584 h 466931"/>
                <a:gd name="connsiteX35" fmla="*/ 101205 w 606580"/>
                <a:gd name="connsiteY35" fmla="*/ 0 h 466931"/>
                <a:gd name="connsiteX36" fmla="*/ 288109 w 606580"/>
                <a:gd name="connsiteY36" fmla="*/ 0 h 466931"/>
                <a:gd name="connsiteX37" fmla="*/ 311600 w 606580"/>
                <a:gd name="connsiteY37" fmla="*/ 44959 h 466931"/>
                <a:gd name="connsiteX38" fmla="*/ 534344 w 606580"/>
                <a:gd name="connsiteY38" fmla="*/ 44959 h 466931"/>
                <a:gd name="connsiteX39" fmla="*/ 534344 w 606580"/>
                <a:gd name="connsiteY39" fmla="*/ 82781 h 466931"/>
                <a:gd name="connsiteX40" fmla="*/ 288574 w 606580"/>
                <a:gd name="connsiteY40" fmla="*/ 82781 h 466931"/>
                <a:gd name="connsiteX41" fmla="*/ 265176 w 606580"/>
                <a:gd name="connsiteY41" fmla="*/ 37914 h 466931"/>
                <a:gd name="connsiteX42" fmla="*/ 124138 w 606580"/>
                <a:gd name="connsiteY42" fmla="*/ 37914 h 466931"/>
                <a:gd name="connsiteX43" fmla="*/ 100741 w 606580"/>
                <a:gd name="connsiteY43" fmla="*/ 82781 h 466931"/>
                <a:gd name="connsiteX44" fmla="*/ 37882 w 606580"/>
                <a:gd name="connsiteY44" fmla="*/ 82781 h 466931"/>
                <a:gd name="connsiteX45" fmla="*/ 37882 w 606580"/>
                <a:gd name="connsiteY45" fmla="*/ 381091 h 466931"/>
                <a:gd name="connsiteX46" fmla="*/ 97491 w 606580"/>
                <a:gd name="connsiteY46" fmla="*/ 114670 h 466931"/>
                <a:gd name="connsiteX47" fmla="*/ 606580 w 606580"/>
                <a:gd name="connsiteY47" fmla="*/ 114670 h 466931"/>
                <a:gd name="connsiteX48" fmla="*/ 501661 w 606580"/>
                <a:gd name="connsiteY48" fmla="*/ 466931 h 466931"/>
                <a:gd name="connsiteX49" fmla="*/ 37882 w 606580"/>
                <a:gd name="connsiteY49" fmla="*/ 466931 h 466931"/>
                <a:gd name="connsiteX50" fmla="*/ 0 w 606580"/>
                <a:gd name="connsiteY50" fmla="*/ 466931 h 466931"/>
                <a:gd name="connsiteX51" fmla="*/ 0 w 606580"/>
                <a:gd name="connsiteY51" fmla="*/ 44959 h 466931"/>
                <a:gd name="connsiteX52" fmla="*/ 77714 w 606580"/>
                <a:gd name="connsiteY52" fmla="*/ 44959 h 466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606580" h="466931">
                  <a:moveTo>
                    <a:pt x="330550" y="192291"/>
                  </a:moveTo>
                  <a:cubicBezTo>
                    <a:pt x="345218" y="192291"/>
                    <a:pt x="357936" y="194980"/>
                    <a:pt x="368705" y="200263"/>
                  </a:cubicBezTo>
                  <a:lnTo>
                    <a:pt x="361000" y="236416"/>
                  </a:lnTo>
                  <a:cubicBezTo>
                    <a:pt x="353573" y="229000"/>
                    <a:pt x="342804" y="225292"/>
                    <a:pt x="328600" y="225292"/>
                  </a:cubicBezTo>
                  <a:cubicBezTo>
                    <a:pt x="314397" y="225292"/>
                    <a:pt x="302885" y="230391"/>
                    <a:pt x="294066" y="240680"/>
                  </a:cubicBezTo>
                  <a:cubicBezTo>
                    <a:pt x="289053" y="246428"/>
                    <a:pt x="285525" y="253566"/>
                    <a:pt x="283483" y="262187"/>
                  </a:cubicBezTo>
                  <a:lnTo>
                    <a:pt x="355430" y="262187"/>
                  </a:lnTo>
                  <a:lnTo>
                    <a:pt x="351159" y="282395"/>
                  </a:lnTo>
                  <a:lnTo>
                    <a:pt x="280790" y="282395"/>
                  </a:lnTo>
                  <a:cubicBezTo>
                    <a:pt x="280790" y="284434"/>
                    <a:pt x="280698" y="287030"/>
                    <a:pt x="280698" y="290089"/>
                  </a:cubicBezTo>
                  <a:cubicBezTo>
                    <a:pt x="280698" y="293148"/>
                    <a:pt x="280790" y="296393"/>
                    <a:pt x="280976" y="299637"/>
                  </a:cubicBezTo>
                  <a:lnTo>
                    <a:pt x="347539" y="299637"/>
                  </a:lnTo>
                  <a:lnTo>
                    <a:pt x="343361" y="319938"/>
                  </a:lnTo>
                  <a:lnTo>
                    <a:pt x="283668" y="319938"/>
                  </a:lnTo>
                  <a:cubicBezTo>
                    <a:pt x="285896" y="329208"/>
                    <a:pt x="289238" y="336532"/>
                    <a:pt x="293787" y="341815"/>
                  </a:cubicBezTo>
                  <a:cubicBezTo>
                    <a:pt x="302514" y="352105"/>
                    <a:pt x="313840" y="357204"/>
                    <a:pt x="327765" y="357204"/>
                  </a:cubicBezTo>
                  <a:cubicBezTo>
                    <a:pt x="344475" y="357204"/>
                    <a:pt x="357844" y="352105"/>
                    <a:pt x="367777" y="341815"/>
                  </a:cubicBezTo>
                  <a:lnTo>
                    <a:pt x="367777" y="381769"/>
                  </a:lnTo>
                  <a:cubicBezTo>
                    <a:pt x="356451" y="387424"/>
                    <a:pt x="343268" y="390297"/>
                    <a:pt x="328136" y="390297"/>
                  </a:cubicBezTo>
                  <a:cubicBezTo>
                    <a:pt x="302699" y="390297"/>
                    <a:pt x="281719" y="381583"/>
                    <a:pt x="265380" y="364156"/>
                  </a:cubicBezTo>
                  <a:cubicBezTo>
                    <a:pt x="254240" y="352290"/>
                    <a:pt x="246813" y="337551"/>
                    <a:pt x="243285" y="319846"/>
                  </a:cubicBezTo>
                  <a:lnTo>
                    <a:pt x="223975" y="319846"/>
                  </a:lnTo>
                  <a:lnTo>
                    <a:pt x="228153" y="299637"/>
                  </a:lnTo>
                  <a:lnTo>
                    <a:pt x="240964" y="299637"/>
                  </a:lnTo>
                  <a:cubicBezTo>
                    <a:pt x="240871" y="297505"/>
                    <a:pt x="240778" y="295373"/>
                    <a:pt x="240778" y="292963"/>
                  </a:cubicBezTo>
                  <a:cubicBezTo>
                    <a:pt x="240778" y="288977"/>
                    <a:pt x="240871" y="285454"/>
                    <a:pt x="241057" y="282395"/>
                  </a:cubicBezTo>
                  <a:lnTo>
                    <a:pt x="223975" y="282395"/>
                  </a:lnTo>
                  <a:lnTo>
                    <a:pt x="228153" y="262187"/>
                  </a:lnTo>
                  <a:lnTo>
                    <a:pt x="243656" y="262187"/>
                  </a:lnTo>
                  <a:cubicBezTo>
                    <a:pt x="247370" y="244852"/>
                    <a:pt x="254611" y="230298"/>
                    <a:pt x="265565" y="218711"/>
                  </a:cubicBezTo>
                  <a:cubicBezTo>
                    <a:pt x="281997" y="201098"/>
                    <a:pt x="303628" y="192291"/>
                    <a:pt x="330550" y="192291"/>
                  </a:cubicBezTo>
                  <a:close/>
                  <a:moveTo>
                    <a:pt x="127852" y="152584"/>
                  </a:moveTo>
                  <a:lnTo>
                    <a:pt x="66015" y="429017"/>
                  </a:lnTo>
                  <a:lnTo>
                    <a:pt x="473342" y="429017"/>
                  </a:lnTo>
                  <a:lnTo>
                    <a:pt x="555792" y="152584"/>
                  </a:lnTo>
                  <a:close/>
                  <a:moveTo>
                    <a:pt x="101205" y="0"/>
                  </a:moveTo>
                  <a:lnTo>
                    <a:pt x="288109" y="0"/>
                  </a:lnTo>
                  <a:lnTo>
                    <a:pt x="311600" y="44959"/>
                  </a:lnTo>
                  <a:lnTo>
                    <a:pt x="534344" y="44959"/>
                  </a:lnTo>
                  <a:lnTo>
                    <a:pt x="534344" y="82781"/>
                  </a:lnTo>
                  <a:lnTo>
                    <a:pt x="288574" y="82781"/>
                  </a:lnTo>
                  <a:lnTo>
                    <a:pt x="265176" y="37914"/>
                  </a:lnTo>
                  <a:lnTo>
                    <a:pt x="124138" y="37914"/>
                  </a:lnTo>
                  <a:lnTo>
                    <a:pt x="100741" y="82781"/>
                  </a:lnTo>
                  <a:lnTo>
                    <a:pt x="37882" y="82781"/>
                  </a:lnTo>
                  <a:lnTo>
                    <a:pt x="37882" y="381091"/>
                  </a:lnTo>
                  <a:lnTo>
                    <a:pt x="97491" y="114670"/>
                  </a:lnTo>
                  <a:lnTo>
                    <a:pt x="606580" y="114670"/>
                  </a:lnTo>
                  <a:lnTo>
                    <a:pt x="501661" y="466931"/>
                  </a:lnTo>
                  <a:lnTo>
                    <a:pt x="37882" y="466931"/>
                  </a:lnTo>
                  <a:lnTo>
                    <a:pt x="0" y="466931"/>
                  </a:lnTo>
                  <a:lnTo>
                    <a:pt x="0" y="44959"/>
                  </a:lnTo>
                  <a:lnTo>
                    <a:pt x="77714" y="4495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55" name="组合 54"/>
          <p:cNvGrpSpPr/>
          <p:nvPr/>
        </p:nvGrpSpPr>
        <p:grpSpPr>
          <a:xfrm>
            <a:off x="7443434" y="2206399"/>
            <a:ext cx="2836597" cy="613359"/>
            <a:chOff x="7443434" y="1897971"/>
            <a:chExt cx="2836597" cy="613359"/>
          </a:xfrm>
        </p:grpSpPr>
        <p:sp>
          <p:nvSpPr>
            <p:cNvPr id="56" name="圆角矩形 51"/>
            <p:cNvSpPr/>
            <p:nvPr/>
          </p:nvSpPr>
          <p:spPr>
            <a:xfrm>
              <a:off x="7443434" y="1897971"/>
              <a:ext cx="2836597" cy="613359"/>
            </a:xfrm>
            <a:prstGeom prst="roundRect">
              <a:avLst>
                <a:gd name="adj" fmla="val 50000"/>
              </a:avLst>
            </a:prstGeom>
            <a:gradFill>
              <a:gsLst>
                <a:gs pos="0">
                  <a:srgbClr val="8A6327">
                    <a:lumMod val="95000"/>
                  </a:srgbClr>
                </a:gs>
                <a:gs pos="100000">
                  <a:srgbClr val="8A6327">
                    <a:lumMod val="56000"/>
                    <a:lumOff val="44000"/>
                  </a:srgbClr>
                </a:gs>
                <a:gs pos="57000">
                  <a:srgbClr val="FACC64"/>
                </a:gs>
              </a:gsLst>
              <a:lin ang="13500000" scaled="1"/>
            </a:gradFill>
            <a:ln>
              <a:gradFill>
                <a:gsLst>
                  <a:gs pos="0">
                    <a:srgbClr val="8A6327"/>
                  </a:gs>
                  <a:gs pos="36000">
                    <a:srgbClr val="FACC64"/>
                  </a:gs>
                  <a:gs pos="69000">
                    <a:srgbClr val="8A6327"/>
                  </a:gs>
                  <a:gs pos="100000">
                    <a:srgbClr val="FDCF66"/>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7748029" y="1981426"/>
              <a:ext cx="2352666" cy="4616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dirty="0">
                  <a:latin typeface="+mn-ea"/>
                </a:rPr>
                <a:t>社团部长</a:t>
              </a:r>
              <a:r>
                <a:rPr lang="en-US" altLang="zh-CN" sz="2000" b="1" dirty="0">
                  <a:latin typeface="+mn-ea"/>
                </a:rPr>
                <a:t>—XXX</a:t>
              </a:r>
              <a:endParaRPr lang="zh-CN" altLang="en-US" sz="2000" b="1" dirty="0">
                <a:latin typeface="+mn-ea"/>
              </a:endParaRPr>
            </a:p>
          </p:txBody>
        </p:sp>
      </p:grpSp>
      <p:sp>
        <p:nvSpPr>
          <p:cNvPr id="59" name="矩形 58"/>
          <p:cNvSpPr/>
          <p:nvPr/>
        </p:nvSpPr>
        <p:spPr>
          <a:xfrm>
            <a:off x="1045461" y="361754"/>
            <a:ext cx="3369378" cy="683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3200" b="1" dirty="0">
                <a:gradFill flip="none" rotWithShape="1">
                  <a:gsLst>
                    <a:gs pos="0">
                      <a:srgbClr val="EAD074"/>
                    </a:gs>
                    <a:gs pos="100000">
                      <a:srgbClr val="B9863F"/>
                    </a:gs>
                  </a:gsLst>
                  <a:lin ang="2700000" scaled="1"/>
                  <a:tileRect/>
                </a:gradFill>
              </a:rPr>
              <a:t>部门成员介绍</a:t>
            </a:r>
            <a:endParaRPr lang="zh-CN" altLang="en-US" sz="3200" b="1" dirty="0">
              <a:gradFill flip="none" rotWithShape="1">
                <a:gsLst>
                  <a:gs pos="0">
                    <a:srgbClr val="EAD074"/>
                  </a:gs>
                  <a:gs pos="100000">
                    <a:srgbClr val="B9863F"/>
                  </a:gs>
                </a:gsLst>
                <a:lin ang="2700000" scaled="1"/>
                <a:tileRect/>
              </a:gradFill>
            </a:endParaRPr>
          </a:p>
        </p:txBody>
      </p:sp>
      <p:pic>
        <p:nvPicPr>
          <p:cNvPr id="60" name="图片 59"/>
          <p:cNvPicPr>
            <a:picLocks noChangeAspect="1"/>
          </p:cNvPicPr>
          <p:nvPr/>
        </p:nvPicPr>
        <p:blipFill>
          <a:blip r:embed="rId2" cstate="screen"/>
          <a:stretch>
            <a:fillRect/>
          </a:stretch>
        </p:blipFill>
        <p:spPr>
          <a:xfrm>
            <a:off x="630012" y="379797"/>
            <a:ext cx="623119" cy="623442"/>
          </a:xfrm>
          <a:prstGeom prst="rect">
            <a:avLst/>
          </a:prstGeom>
        </p:spPr>
      </p:pic>
      <p:sp>
        <p:nvSpPr>
          <p:cNvPr id="61" name="文本框 60"/>
          <p:cNvSpPr txBox="1"/>
          <p:nvPr/>
        </p:nvSpPr>
        <p:spPr>
          <a:xfrm>
            <a:off x="639248" y="494099"/>
            <a:ext cx="613883" cy="338554"/>
          </a:xfrm>
          <a:prstGeom prst="rect">
            <a:avLst/>
          </a:prstGeom>
          <a:noFill/>
        </p:spPr>
        <p:txBody>
          <a:bodyPr wrap="square" rtlCol="0">
            <a:spAutoFit/>
          </a:bodyPr>
          <a:lstStyle/>
          <a:p>
            <a:r>
              <a:rPr lang="zh-CN" altLang="en-US" sz="1600" dirty="0">
                <a:gradFill flip="none" rotWithShape="1">
                  <a:gsLst>
                    <a:gs pos="0">
                      <a:srgbClr val="B6863B"/>
                    </a:gs>
                    <a:gs pos="50000">
                      <a:srgbClr val="DFC168"/>
                    </a:gs>
                    <a:gs pos="100000">
                      <a:schemeClr val="bg1">
                        <a:shade val="100000"/>
                        <a:satMod val="115000"/>
                      </a:schemeClr>
                    </a:gs>
                  </a:gsLst>
                  <a:path path="circle">
                    <a:fillToRect r="100000" b="100000"/>
                  </a:path>
                  <a:tileRect l="-100000" t="-100000"/>
                </a:gradFill>
                <a:latin typeface="李旭科书法" panose="02000603000000000000" pitchFamily="2" charset="-122"/>
                <a:ea typeface="李旭科书法" panose="02000603000000000000" pitchFamily="2" charset="-122"/>
              </a:rPr>
              <a:t>纳新</a:t>
            </a:r>
            <a:endParaRPr lang="zh-CN" altLang="en-US" sz="1600" dirty="0">
              <a:gradFill flip="none" rotWithShape="1">
                <a:gsLst>
                  <a:gs pos="0">
                    <a:srgbClr val="B6863B"/>
                  </a:gs>
                  <a:gs pos="50000">
                    <a:srgbClr val="DFC168"/>
                  </a:gs>
                  <a:gs pos="100000">
                    <a:schemeClr val="bg1">
                      <a:shade val="100000"/>
                      <a:satMod val="115000"/>
                    </a:schemeClr>
                  </a:gs>
                </a:gsLst>
                <a:path path="circle">
                  <a:fillToRect r="100000" b="100000"/>
                </a:path>
                <a:tileRect l="-100000" t="-100000"/>
              </a:gradFill>
              <a:latin typeface="李旭科书法" panose="02000603000000000000" pitchFamily="2" charset="-122"/>
              <a:ea typeface="李旭科书法" panose="02000603000000000000" pitchFamily="2" charset="-122"/>
            </a:endParaRPr>
          </a:p>
        </p:txBody>
      </p:sp>
      <p:pic>
        <p:nvPicPr>
          <p:cNvPr id="62" name="图片 61"/>
          <p:cNvPicPr>
            <a:picLocks noChangeAspect="1"/>
          </p:cNvPicPr>
          <p:nvPr/>
        </p:nvPicPr>
        <p:blipFill>
          <a:blip r:embed="rId3" cstate="screen"/>
          <a:stretch>
            <a:fillRect/>
          </a:stretch>
        </p:blipFill>
        <p:spPr>
          <a:xfrm rot="3698831">
            <a:off x="10500631" y="56024"/>
            <a:ext cx="1195561" cy="1214704"/>
          </a:xfrm>
          <a:prstGeom prst="rect">
            <a:avLst/>
          </a:prstGeom>
        </p:spPr>
      </p:pic>
      <p:pic>
        <p:nvPicPr>
          <p:cNvPr id="63" name="图片 62"/>
          <p:cNvPicPr>
            <a:picLocks noChangeAspect="1"/>
          </p:cNvPicPr>
          <p:nvPr/>
        </p:nvPicPr>
        <p:blipFill>
          <a:blip r:embed="rId4" cstate="screen"/>
          <a:stretch>
            <a:fillRect/>
          </a:stretch>
        </p:blipFill>
        <p:spPr>
          <a:xfrm rot="15298573">
            <a:off x="9843480" y="536173"/>
            <a:ext cx="693997" cy="705109"/>
          </a:xfrm>
          <a:prstGeom prst="rect">
            <a:avLst/>
          </a:prstGeom>
        </p:spPr>
      </p:pic>
      <p:pic>
        <p:nvPicPr>
          <p:cNvPr id="3" name="图片 2" descr="图片包含 人员, 墙壁, 室内, 服装&#10;&#10;已生成极高可信度的说明"/>
          <p:cNvPicPr>
            <a:picLocks noChangeAspect="1"/>
          </p:cNvPicPr>
          <p:nvPr/>
        </p:nvPicPr>
        <p:blipFill>
          <a:blip r:embed="rId5" cstate="screen"/>
          <a:stretch>
            <a:fillRect/>
          </a:stretch>
        </p:blipFill>
        <p:spPr>
          <a:xfrm>
            <a:off x="448594" y="2243366"/>
            <a:ext cx="3733768" cy="3628615"/>
          </a:xfrm>
          <a:prstGeom prst="ellipse">
            <a:avLst/>
          </a:prstGeom>
          <a:ln w="190500" cap="rnd">
            <a:solidFill>
              <a:srgbClr val="B9863F"/>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1+#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500"/>
                                        <p:tgtEl>
                                          <p:spTgt spid="55"/>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animEffect transition="in" filter="fade">
                                      <p:cBhvr>
                                        <p:cTn id="18" dur="500"/>
                                        <p:tgtEl>
                                          <p:spTgt spid="46"/>
                                        </p:tgtEl>
                                      </p:cBhvr>
                                    </p:animEffect>
                                  </p:childTnLst>
                                </p:cTn>
                              </p:par>
                              <p:par>
                                <p:cTn id="19" presetID="53" presetClass="entr" presetSubtype="16" fill="hold" nodeType="with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childTnLst>
                                </p:cTn>
                              </p:par>
                            </p:childTnLst>
                          </p:cTn>
                        </p:par>
                        <p:par>
                          <p:cTn id="24" fill="hold">
                            <p:stCondLst>
                              <p:cond delay="1500"/>
                            </p:stCondLst>
                            <p:childTnLst>
                              <p:par>
                                <p:cTn id="25" presetID="12" presetClass="entr" presetSubtype="8" fill="hold" nodeType="after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500"/>
                                        <p:tgtEl>
                                          <p:spTgt spid="43"/>
                                        </p:tgtEl>
                                        <p:attrNameLst>
                                          <p:attrName>ppt_x</p:attrName>
                                        </p:attrNameLst>
                                      </p:cBhvr>
                                      <p:tavLst>
                                        <p:tav tm="0">
                                          <p:val>
                                            <p:strVal val="#ppt_x-#ppt_w*1.125000"/>
                                          </p:val>
                                        </p:tav>
                                        <p:tav tm="100000">
                                          <p:val>
                                            <p:strVal val="#ppt_x"/>
                                          </p:val>
                                        </p:tav>
                                      </p:tavLst>
                                    </p:anim>
                                    <p:animEffect transition="in" filter="wipe(right)">
                                      <p:cBhvr>
                                        <p:cTn id="28" dur="500"/>
                                        <p:tgtEl>
                                          <p:spTgt spid="43"/>
                                        </p:tgtEl>
                                      </p:cBhvr>
                                    </p:animEffect>
                                  </p:childTnLst>
                                </p:cTn>
                              </p:par>
                            </p:childTnLst>
                          </p:cTn>
                        </p:par>
                        <p:par>
                          <p:cTn id="29" fill="hold">
                            <p:stCondLst>
                              <p:cond delay="2000"/>
                            </p:stCondLst>
                            <p:childTnLst>
                              <p:par>
                                <p:cTn id="30" presetID="12" presetClass="entr" presetSubtype="8" fill="hold" nodeType="afterEffect">
                                  <p:stCondLst>
                                    <p:cond delay="0"/>
                                  </p:stCondLst>
                                  <p:childTnLst>
                                    <p:set>
                                      <p:cBhvr>
                                        <p:cTn id="31" dur="1" fill="hold">
                                          <p:stCondLst>
                                            <p:cond delay="0"/>
                                          </p:stCondLst>
                                        </p:cTn>
                                        <p:tgtEl>
                                          <p:spTgt spid="49"/>
                                        </p:tgtEl>
                                        <p:attrNameLst>
                                          <p:attrName>style.visibility</p:attrName>
                                        </p:attrNameLst>
                                      </p:cBhvr>
                                      <p:to>
                                        <p:strVal val="visible"/>
                                      </p:to>
                                    </p:set>
                                    <p:anim calcmode="lin" valueType="num">
                                      <p:cBhvr additive="base">
                                        <p:cTn id="32" dur="500"/>
                                        <p:tgtEl>
                                          <p:spTgt spid="49"/>
                                        </p:tgtEl>
                                        <p:attrNameLst>
                                          <p:attrName>ppt_x</p:attrName>
                                        </p:attrNameLst>
                                      </p:cBhvr>
                                      <p:tavLst>
                                        <p:tav tm="0">
                                          <p:val>
                                            <p:strVal val="#ppt_x-#ppt_w*1.125000"/>
                                          </p:val>
                                        </p:tav>
                                        <p:tav tm="100000">
                                          <p:val>
                                            <p:strVal val="#ppt_x"/>
                                          </p:val>
                                        </p:tav>
                                      </p:tavLst>
                                    </p:anim>
                                    <p:animEffect transition="in" filter="wipe(right)">
                                      <p:cBhvr>
                                        <p:cTn id="33" dur="500"/>
                                        <p:tgtEl>
                                          <p:spTgt spid="49"/>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additive="base">
                                        <p:cTn id="44" dur="500" fill="hold"/>
                                        <p:tgtEl>
                                          <p:spTgt spid="60"/>
                                        </p:tgtEl>
                                        <p:attrNameLst>
                                          <p:attrName>ppt_x</p:attrName>
                                        </p:attrNameLst>
                                      </p:cBhvr>
                                      <p:tavLst>
                                        <p:tav tm="0">
                                          <p:val>
                                            <p:strVal val="#ppt_x"/>
                                          </p:val>
                                        </p:tav>
                                        <p:tav tm="100000">
                                          <p:val>
                                            <p:strVal val="#ppt_x"/>
                                          </p:val>
                                        </p:tav>
                                      </p:tavLst>
                                    </p:anim>
                                    <p:anim calcmode="lin" valueType="num">
                                      <p:cBhvr additive="base">
                                        <p:cTn id="45" dur="500" fill="hold"/>
                                        <p:tgtEl>
                                          <p:spTgt spid="60"/>
                                        </p:tgtEl>
                                        <p:attrNameLst>
                                          <p:attrName>ppt_y</p:attrName>
                                        </p:attrNameLst>
                                      </p:cBhvr>
                                      <p:tavLst>
                                        <p:tav tm="0">
                                          <p:val>
                                            <p:strVal val="1+#ppt_h/2"/>
                                          </p:val>
                                        </p:tav>
                                        <p:tav tm="100000">
                                          <p:val>
                                            <p:strVal val="#ppt_y"/>
                                          </p:val>
                                        </p:tav>
                                      </p:tavLst>
                                    </p:anim>
                                  </p:childTnLst>
                                </p:cTn>
                              </p:par>
                              <p:par>
                                <p:cTn id="46" presetID="8" presetClass="emph" presetSubtype="0" fill="hold" nodeType="withEffect">
                                  <p:stCondLst>
                                    <p:cond delay="0"/>
                                  </p:stCondLst>
                                  <p:childTnLst>
                                    <p:animRot by="43200000">
                                      <p:cBhvr>
                                        <p:cTn id="47" dur="2000" fill="hold"/>
                                        <p:tgtEl>
                                          <p:spTgt spid="60"/>
                                        </p:tgtEl>
                                        <p:attrNameLst>
                                          <p:attrName>r</p:attrName>
                                        </p:attrNameLst>
                                      </p:cBhvr>
                                    </p:animRot>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nodeType="clickEffect">
                                  <p:stCondLst>
                                    <p:cond delay="0"/>
                                  </p:stCondLst>
                                  <p:childTnLst>
                                    <p:set>
                                      <p:cBhvr>
                                        <p:cTn id="51" dur="1" fill="hold">
                                          <p:stCondLst>
                                            <p:cond delay="0"/>
                                          </p:stCondLst>
                                        </p:cTn>
                                        <p:tgtEl>
                                          <p:spTgt spid="62"/>
                                        </p:tgtEl>
                                        <p:attrNameLst>
                                          <p:attrName>style.visibility</p:attrName>
                                        </p:attrNameLst>
                                      </p:cBhvr>
                                      <p:to>
                                        <p:strVal val="visible"/>
                                      </p:to>
                                    </p:set>
                                    <p:animEffect transition="in" filter="fade">
                                      <p:cBhvr>
                                        <p:cTn id="52" dur="1000"/>
                                        <p:tgtEl>
                                          <p:spTgt spid="62"/>
                                        </p:tgtEl>
                                      </p:cBhvr>
                                    </p:animEffect>
                                    <p:anim calcmode="lin" valueType="num">
                                      <p:cBhvr>
                                        <p:cTn id="53" dur="1000" fill="hold"/>
                                        <p:tgtEl>
                                          <p:spTgt spid="62"/>
                                        </p:tgtEl>
                                        <p:attrNameLst>
                                          <p:attrName>ppt_x</p:attrName>
                                        </p:attrNameLst>
                                      </p:cBhvr>
                                      <p:tavLst>
                                        <p:tav tm="0">
                                          <p:val>
                                            <p:strVal val="#ppt_x"/>
                                          </p:val>
                                        </p:tav>
                                        <p:tav tm="100000">
                                          <p:val>
                                            <p:strVal val="#ppt_x"/>
                                          </p:val>
                                        </p:tav>
                                      </p:tavLst>
                                    </p:anim>
                                    <p:anim calcmode="lin" valueType="num">
                                      <p:cBhvr>
                                        <p:cTn id="54" dur="1000" fill="hold"/>
                                        <p:tgtEl>
                                          <p:spTgt spid="62"/>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fade">
                                      <p:cBhvr>
                                        <p:cTn id="57" dur="1000"/>
                                        <p:tgtEl>
                                          <p:spTgt spid="63"/>
                                        </p:tgtEl>
                                      </p:cBhvr>
                                    </p:animEffect>
                                    <p:anim calcmode="lin" valueType="num">
                                      <p:cBhvr>
                                        <p:cTn id="58" dur="1000" fill="hold"/>
                                        <p:tgtEl>
                                          <p:spTgt spid="63"/>
                                        </p:tgtEl>
                                        <p:attrNameLst>
                                          <p:attrName>ppt_x</p:attrName>
                                        </p:attrNameLst>
                                      </p:cBhvr>
                                      <p:tavLst>
                                        <p:tav tm="0">
                                          <p:val>
                                            <p:strVal val="#ppt_x"/>
                                          </p:val>
                                        </p:tav>
                                        <p:tav tm="100000">
                                          <p:val>
                                            <p:strVal val="#ppt_x"/>
                                          </p:val>
                                        </p:tav>
                                      </p:tavLst>
                                    </p:anim>
                                    <p:anim calcmode="lin" valueType="num">
                                      <p:cBhvr>
                                        <p:cTn id="59"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32" presetClass="emph" presetSubtype="0" fill="hold" nodeType="clickEffect">
                                  <p:stCondLst>
                                    <p:cond delay="0"/>
                                  </p:stCondLst>
                                  <p:childTnLst>
                                    <p:animRot by="120000">
                                      <p:cBhvr>
                                        <p:cTn id="63" dur="100" fill="hold">
                                          <p:stCondLst>
                                            <p:cond delay="0"/>
                                          </p:stCondLst>
                                        </p:cTn>
                                        <p:tgtEl>
                                          <p:spTgt spid="62"/>
                                        </p:tgtEl>
                                        <p:attrNameLst>
                                          <p:attrName>r</p:attrName>
                                        </p:attrNameLst>
                                      </p:cBhvr>
                                    </p:animRot>
                                    <p:animRot by="-240000">
                                      <p:cBhvr>
                                        <p:cTn id="64" dur="200" fill="hold">
                                          <p:stCondLst>
                                            <p:cond delay="200"/>
                                          </p:stCondLst>
                                        </p:cTn>
                                        <p:tgtEl>
                                          <p:spTgt spid="62"/>
                                        </p:tgtEl>
                                        <p:attrNameLst>
                                          <p:attrName>r</p:attrName>
                                        </p:attrNameLst>
                                      </p:cBhvr>
                                    </p:animRot>
                                    <p:animRot by="240000">
                                      <p:cBhvr>
                                        <p:cTn id="65" dur="200" fill="hold">
                                          <p:stCondLst>
                                            <p:cond delay="400"/>
                                          </p:stCondLst>
                                        </p:cTn>
                                        <p:tgtEl>
                                          <p:spTgt spid="62"/>
                                        </p:tgtEl>
                                        <p:attrNameLst>
                                          <p:attrName>r</p:attrName>
                                        </p:attrNameLst>
                                      </p:cBhvr>
                                    </p:animRot>
                                    <p:animRot by="-240000">
                                      <p:cBhvr>
                                        <p:cTn id="66" dur="200" fill="hold">
                                          <p:stCondLst>
                                            <p:cond delay="600"/>
                                          </p:stCondLst>
                                        </p:cTn>
                                        <p:tgtEl>
                                          <p:spTgt spid="62"/>
                                        </p:tgtEl>
                                        <p:attrNameLst>
                                          <p:attrName>r</p:attrName>
                                        </p:attrNameLst>
                                      </p:cBhvr>
                                    </p:animRot>
                                    <p:animRot by="120000">
                                      <p:cBhvr>
                                        <p:cTn id="67" dur="200" fill="hold">
                                          <p:stCondLst>
                                            <p:cond delay="800"/>
                                          </p:stCondLst>
                                        </p:cTn>
                                        <p:tgtEl>
                                          <p:spTgt spid="62"/>
                                        </p:tgtEl>
                                        <p:attrNameLst>
                                          <p:attrName>r</p:attrName>
                                        </p:attrNameLst>
                                      </p:cBhvr>
                                    </p:animRot>
                                  </p:childTnLst>
                                </p:cTn>
                              </p:par>
                              <p:par>
                                <p:cTn id="68" presetID="32" presetClass="emph" presetSubtype="0" fill="hold" nodeType="withEffect">
                                  <p:stCondLst>
                                    <p:cond delay="0"/>
                                  </p:stCondLst>
                                  <p:childTnLst>
                                    <p:animRot by="120000">
                                      <p:cBhvr>
                                        <p:cTn id="69" dur="100" fill="hold">
                                          <p:stCondLst>
                                            <p:cond delay="0"/>
                                          </p:stCondLst>
                                        </p:cTn>
                                        <p:tgtEl>
                                          <p:spTgt spid="63"/>
                                        </p:tgtEl>
                                        <p:attrNameLst>
                                          <p:attrName>r</p:attrName>
                                        </p:attrNameLst>
                                      </p:cBhvr>
                                    </p:animRot>
                                    <p:animRot by="-240000">
                                      <p:cBhvr>
                                        <p:cTn id="70" dur="200" fill="hold">
                                          <p:stCondLst>
                                            <p:cond delay="200"/>
                                          </p:stCondLst>
                                        </p:cTn>
                                        <p:tgtEl>
                                          <p:spTgt spid="63"/>
                                        </p:tgtEl>
                                        <p:attrNameLst>
                                          <p:attrName>r</p:attrName>
                                        </p:attrNameLst>
                                      </p:cBhvr>
                                    </p:animRot>
                                    <p:animRot by="240000">
                                      <p:cBhvr>
                                        <p:cTn id="71" dur="200" fill="hold">
                                          <p:stCondLst>
                                            <p:cond delay="400"/>
                                          </p:stCondLst>
                                        </p:cTn>
                                        <p:tgtEl>
                                          <p:spTgt spid="63"/>
                                        </p:tgtEl>
                                        <p:attrNameLst>
                                          <p:attrName>r</p:attrName>
                                        </p:attrNameLst>
                                      </p:cBhvr>
                                    </p:animRot>
                                    <p:animRot by="-240000">
                                      <p:cBhvr>
                                        <p:cTn id="72" dur="200" fill="hold">
                                          <p:stCondLst>
                                            <p:cond delay="600"/>
                                          </p:stCondLst>
                                        </p:cTn>
                                        <p:tgtEl>
                                          <p:spTgt spid="63"/>
                                        </p:tgtEl>
                                        <p:attrNameLst>
                                          <p:attrName>r</p:attrName>
                                        </p:attrNameLst>
                                      </p:cBhvr>
                                    </p:animRot>
                                    <p:animRot by="120000">
                                      <p:cBhvr>
                                        <p:cTn id="73" dur="200" fill="hold">
                                          <p:stCondLst>
                                            <p:cond delay="800"/>
                                          </p:stCondLst>
                                        </p:cTn>
                                        <p:tgtEl>
                                          <p:spTgt spid="63"/>
                                        </p:tgtEl>
                                        <p:attrNameLst>
                                          <p:attrName>r</p:attrName>
                                        </p:attrNameLst>
                                      </p:cBhvr>
                                    </p:animRot>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additive="base">
                                        <p:cTn id="78" dur="500" fill="hold"/>
                                        <p:tgtEl>
                                          <p:spTgt spid="61"/>
                                        </p:tgtEl>
                                        <p:attrNameLst>
                                          <p:attrName>ppt_x</p:attrName>
                                        </p:attrNameLst>
                                      </p:cBhvr>
                                      <p:tavLst>
                                        <p:tav tm="0">
                                          <p:val>
                                            <p:strVal val="#ppt_x"/>
                                          </p:val>
                                        </p:tav>
                                        <p:tav tm="100000">
                                          <p:val>
                                            <p:strVal val="#ppt_x"/>
                                          </p:val>
                                        </p:tav>
                                      </p:tavLst>
                                    </p:anim>
                                    <p:anim calcmode="lin" valueType="num">
                                      <p:cBhvr additive="base">
                                        <p:cTn id="79"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9"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lum/>
          </a:blip>
          <a:srcRect/>
          <a:stretch>
            <a:fillRect t="-6000" b="-6000"/>
          </a:stretch>
        </a:blipFill>
        <a:effectLst/>
      </p:bgPr>
    </p:bg>
    <p:spTree>
      <p:nvGrpSpPr>
        <p:cNvPr id="1" name=""/>
        <p:cNvGrpSpPr/>
        <p:nvPr/>
      </p:nvGrpSpPr>
      <p:grpSpPr>
        <a:xfrm>
          <a:off x="0" y="0"/>
          <a:ext cx="0" cy="0"/>
          <a:chOff x="0" y="0"/>
          <a:chExt cx="0" cy="0"/>
        </a:xfrm>
      </p:grpSpPr>
      <p:sp>
        <p:nvSpPr>
          <p:cNvPr id="7" name="六边形 6"/>
          <p:cNvSpPr/>
          <p:nvPr/>
        </p:nvSpPr>
        <p:spPr>
          <a:xfrm>
            <a:off x="1465545" y="2517732"/>
            <a:ext cx="9820405" cy="3056350"/>
          </a:xfrm>
          <a:prstGeom prst="hexagon">
            <a:avLst/>
          </a:prstGeom>
          <a:gradFill>
            <a:gsLst>
              <a:gs pos="100000">
                <a:schemeClr val="tx1">
                  <a:lumMod val="85000"/>
                  <a:lumOff val="15000"/>
                </a:schemeClr>
              </a:gs>
              <a:gs pos="0">
                <a:schemeClr val="tx1">
                  <a:lumMod val="65000"/>
                  <a:lumOff val="3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EAD074"/>
                  </a:gs>
                  <a:gs pos="100000">
                    <a:srgbClr val="9D611F"/>
                  </a:gs>
                </a:gsLst>
                <a:lin ang="2700000" scaled="1"/>
              </a:gradFill>
            </a:endParaRPr>
          </a:p>
        </p:txBody>
      </p:sp>
      <p:sp>
        <p:nvSpPr>
          <p:cNvPr id="35" name="矩形 34"/>
          <p:cNvSpPr/>
          <p:nvPr/>
        </p:nvSpPr>
        <p:spPr>
          <a:xfrm>
            <a:off x="1045461" y="361754"/>
            <a:ext cx="3369378" cy="683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3200" b="1" dirty="0">
                <a:gradFill flip="none" rotWithShape="1">
                  <a:gsLst>
                    <a:gs pos="0">
                      <a:srgbClr val="EAD074"/>
                    </a:gs>
                    <a:gs pos="100000">
                      <a:srgbClr val="B9863F"/>
                    </a:gs>
                  </a:gsLst>
                  <a:lin ang="2700000" scaled="1"/>
                  <a:tileRect/>
                </a:gradFill>
              </a:rPr>
              <a:t>部门成员介绍</a:t>
            </a:r>
            <a:endParaRPr lang="zh-CN" altLang="en-US" sz="3200" b="1" dirty="0">
              <a:gradFill flip="none" rotWithShape="1">
                <a:gsLst>
                  <a:gs pos="0">
                    <a:srgbClr val="EAD074"/>
                  </a:gs>
                  <a:gs pos="100000">
                    <a:srgbClr val="B9863F"/>
                  </a:gs>
                </a:gsLst>
                <a:lin ang="2700000" scaled="1"/>
                <a:tileRect/>
              </a:gradFill>
            </a:endParaRPr>
          </a:p>
        </p:txBody>
      </p:sp>
      <p:pic>
        <p:nvPicPr>
          <p:cNvPr id="52" name="图片 51"/>
          <p:cNvPicPr>
            <a:picLocks noChangeAspect="1"/>
          </p:cNvPicPr>
          <p:nvPr/>
        </p:nvPicPr>
        <p:blipFill>
          <a:blip r:embed="rId2" cstate="screen"/>
          <a:stretch>
            <a:fillRect/>
          </a:stretch>
        </p:blipFill>
        <p:spPr>
          <a:xfrm>
            <a:off x="630012" y="379797"/>
            <a:ext cx="623119" cy="623442"/>
          </a:xfrm>
          <a:prstGeom prst="rect">
            <a:avLst/>
          </a:prstGeom>
        </p:spPr>
      </p:pic>
      <p:sp>
        <p:nvSpPr>
          <p:cNvPr id="53" name="文本框 52"/>
          <p:cNvSpPr txBox="1"/>
          <p:nvPr/>
        </p:nvSpPr>
        <p:spPr>
          <a:xfrm>
            <a:off x="639248" y="494099"/>
            <a:ext cx="613883" cy="338554"/>
          </a:xfrm>
          <a:prstGeom prst="rect">
            <a:avLst/>
          </a:prstGeom>
          <a:noFill/>
        </p:spPr>
        <p:txBody>
          <a:bodyPr wrap="square" rtlCol="0">
            <a:spAutoFit/>
          </a:bodyPr>
          <a:lstStyle/>
          <a:p>
            <a:r>
              <a:rPr lang="zh-CN" altLang="en-US" sz="1600" dirty="0">
                <a:gradFill flip="none" rotWithShape="1">
                  <a:gsLst>
                    <a:gs pos="0">
                      <a:srgbClr val="B6863B"/>
                    </a:gs>
                    <a:gs pos="50000">
                      <a:srgbClr val="DFC168"/>
                    </a:gs>
                    <a:gs pos="100000">
                      <a:schemeClr val="bg1">
                        <a:shade val="100000"/>
                        <a:satMod val="115000"/>
                      </a:schemeClr>
                    </a:gs>
                  </a:gsLst>
                  <a:path path="circle">
                    <a:fillToRect r="100000" b="100000"/>
                  </a:path>
                  <a:tileRect l="-100000" t="-100000"/>
                </a:gradFill>
                <a:latin typeface="李旭科书法" panose="02000603000000000000" pitchFamily="2" charset="-122"/>
                <a:ea typeface="李旭科书法" panose="02000603000000000000" pitchFamily="2" charset="-122"/>
              </a:rPr>
              <a:t>纳新</a:t>
            </a:r>
            <a:endParaRPr lang="zh-CN" altLang="en-US" sz="1600" dirty="0">
              <a:gradFill flip="none" rotWithShape="1">
                <a:gsLst>
                  <a:gs pos="0">
                    <a:srgbClr val="B6863B"/>
                  </a:gs>
                  <a:gs pos="50000">
                    <a:srgbClr val="DFC168"/>
                  </a:gs>
                  <a:gs pos="100000">
                    <a:schemeClr val="bg1">
                      <a:shade val="100000"/>
                      <a:satMod val="115000"/>
                    </a:schemeClr>
                  </a:gs>
                </a:gsLst>
                <a:path path="circle">
                  <a:fillToRect r="100000" b="100000"/>
                </a:path>
                <a:tileRect l="-100000" t="-100000"/>
              </a:gradFill>
              <a:latin typeface="李旭科书法" panose="02000603000000000000" pitchFamily="2" charset="-122"/>
              <a:ea typeface="李旭科书法" panose="02000603000000000000" pitchFamily="2" charset="-122"/>
            </a:endParaRPr>
          </a:p>
        </p:txBody>
      </p:sp>
      <p:pic>
        <p:nvPicPr>
          <p:cNvPr id="54" name="图片 53"/>
          <p:cNvPicPr>
            <a:picLocks noChangeAspect="1"/>
          </p:cNvPicPr>
          <p:nvPr/>
        </p:nvPicPr>
        <p:blipFill>
          <a:blip r:embed="rId3" cstate="screen"/>
          <a:stretch>
            <a:fillRect/>
          </a:stretch>
        </p:blipFill>
        <p:spPr>
          <a:xfrm rot="3698831">
            <a:off x="10500631" y="56024"/>
            <a:ext cx="1195561" cy="1214704"/>
          </a:xfrm>
          <a:prstGeom prst="rect">
            <a:avLst/>
          </a:prstGeom>
        </p:spPr>
      </p:pic>
      <p:pic>
        <p:nvPicPr>
          <p:cNvPr id="55" name="图片 54"/>
          <p:cNvPicPr>
            <a:picLocks noChangeAspect="1"/>
          </p:cNvPicPr>
          <p:nvPr/>
        </p:nvPicPr>
        <p:blipFill>
          <a:blip r:embed="rId4" cstate="screen"/>
          <a:stretch>
            <a:fillRect/>
          </a:stretch>
        </p:blipFill>
        <p:spPr>
          <a:xfrm rot="15298573">
            <a:off x="9843480" y="536173"/>
            <a:ext cx="693997" cy="705109"/>
          </a:xfrm>
          <a:prstGeom prst="rect">
            <a:avLst/>
          </a:prstGeom>
        </p:spPr>
      </p:pic>
      <p:grpSp>
        <p:nvGrpSpPr>
          <p:cNvPr id="56" name="组合 55"/>
          <p:cNvGrpSpPr/>
          <p:nvPr/>
        </p:nvGrpSpPr>
        <p:grpSpPr>
          <a:xfrm>
            <a:off x="5157790" y="3324739"/>
            <a:ext cx="5675535" cy="594429"/>
            <a:chOff x="7483988" y="3433235"/>
            <a:chExt cx="5675535" cy="594429"/>
          </a:xfrm>
        </p:grpSpPr>
        <p:sp>
          <p:nvSpPr>
            <p:cNvPr id="57" name="矩形 56"/>
            <p:cNvSpPr/>
            <p:nvPr/>
          </p:nvSpPr>
          <p:spPr>
            <a:xfrm>
              <a:off x="7483988" y="3732519"/>
              <a:ext cx="5675535" cy="29514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rgbClr val="EAD074"/>
                  </a:solidFill>
                  <a:latin typeface="+mn-ea"/>
                </a:rPr>
                <a:t>替换自己的内容，详细介绍。替换自己的内容，详细介绍。</a:t>
              </a:r>
              <a:endParaRPr lang="zh-CN" altLang="en-US" sz="1200" dirty="0">
                <a:solidFill>
                  <a:srgbClr val="EAD074"/>
                </a:solidFill>
                <a:latin typeface="+mn-ea"/>
              </a:endParaRPr>
            </a:p>
          </p:txBody>
        </p:sp>
        <p:sp>
          <p:nvSpPr>
            <p:cNvPr id="58" name="矩形 57"/>
            <p:cNvSpPr/>
            <p:nvPr/>
          </p:nvSpPr>
          <p:spPr>
            <a:xfrm>
              <a:off x="7483989" y="3433235"/>
              <a:ext cx="2050552" cy="36279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b="1" dirty="0">
                  <a:gradFill>
                    <a:gsLst>
                      <a:gs pos="0">
                        <a:srgbClr val="8A6327">
                          <a:lumMod val="96000"/>
                          <a:lumOff val="4000"/>
                        </a:srgbClr>
                      </a:gs>
                      <a:gs pos="100000">
                        <a:srgbClr val="8A6327">
                          <a:lumMod val="56000"/>
                          <a:lumOff val="44000"/>
                        </a:srgbClr>
                      </a:gs>
                      <a:gs pos="57000">
                        <a:srgbClr val="FACC64">
                          <a:lumMod val="90000"/>
                          <a:lumOff val="10000"/>
                        </a:srgbClr>
                      </a:gs>
                    </a:gsLst>
                    <a:lin ang="13500000" scaled="1"/>
                  </a:gradFill>
                  <a:latin typeface="+mn-ea"/>
                </a:rPr>
                <a:t>专业、年轻、有梦想</a:t>
              </a:r>
              <a:endParaRPr lang="zh-CN" altLang="en-US" sz="1600" b="1" dirty="0">
                <a:gradFill>
                  <a:gsLst>
                    <a:gs pos="0">
                      <a:srgbClr val="8A6327">
                        <a:lumMod val="96000"/>
                        <a:lumOff val="4000"/>
                      </a:srgbClr>
                    </a:gs>
                    <a:gs pos="100000">
                      <a:srgbClr val="8A6327">
                        <a:lumMod val="56000"/>
                        <a:lumOff val="44000"/>
                      </a:srgbClr>
                    </a:gs>
                    <a:gs pos="57000">
                      <a:srgbClr val="FACC64">
                        <a:lumMod val="90000"/>
                        <a:lumOff val="10000"/>
                      </a:srgbClr>
                    </a:gs>
                  </a:gsLst>
                  <a:lin ang="13500000" scaled="1"/>
                </a:gradFill>
                <a:latin typeface="+mn-ea"/>
              </a:endParaRPr>
            </a:p>
          </p:txBody>
        </p:sp>
      </p:grpSp>
      <p:grpSp>
        <p:nvGrpSpPr>
          <p:cNvPr id="59" name="组合 58"/>
          <p:cNvGrpSpPr/>
          <p:nvPr/>
        </p:nvGrpSpPr>
        <p:grpSpPr>
          <a:xfrm>
            <a:off x="4414839" y="3326547"/>
            <a:ext cx="609600" cy="609600"/>
            <a:chOff x="1276351" y="2247899"/>
            <a:chExt cx="609600" cy="609600"/>
          </a:xfrm>
        </p:grpSpPr>
        <p:sp>
          <p:nvSpPr>
            <p:cNvPr id="60" name="椭圆 59"/>
            <p:cNvSpPr/>
            <p:nvPr/>
          </p:nvSpPr>
          <p:spPr>
            <a:xfrm>
              <a:off x="1276351" y="2247899"/>
              <a:ext cx="609600" cy="609600"/>
            </a:xfrm>
            <a:prstGeom prst="ellipse">
              <a:avLst/>
            </a:prstGeom>
            <a:gradFill>
              <a:gsLst>
                <a:gs pos="0">
                  <a:srgbClr val="8A6327">
                    <a:lumMod val="96000"/>
                    <a:lumOff val="4000"/>
                  </a:srgbClr>
                </a:gs>
                <a:gs pos="100000">
                  <a:srgbClr val="8A6327">
                    <a:lumMod val="56000"/>
                    <a:lumOff val="44000"/>
                  </a:srgbClr>
                </a:gs>
                <a:gs pos="57000">
                  <a:srgbClr val="FACC64">
                    <a:lumMod val="90000"/>
                    <a:lumOff val="1000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gradFill>
                  <a:gsLst>
                    <a:gs pos="0">
                      <a:srgbClr val="8A6327">
                        <a:lumMod val="96000"/>
                        <a:lumOff val="4000"/>
                      </a:srgbClr>
                    </a:gs>
                    <a:gs pos="100000">
                      <a:srgbClr val="8A6327">
                        <a:lumMod val="56000"/>
                        <a:lumOff val="44000"/>
                      </a:srgbClr>
                    </a:gs>
                    <a:gs pos="57000">
                      <a:srgbClr val="FACC64">
                        <a:lumMod val="90000"/>
                        <a:lumOff val="10000"/>
                      </a:srgbClr>
                    </a:gs>
                  </a:gsLst>
                  <a:lin ang="13500000" scaled="1"/>
                </a:gradFill>
              </a:endParaRPr>
            </a:p>
          </p:txBody>
        </p:sp>
        <p:sp>
          <p:nvSpPr>
            <p:cNvPr id="61" name="椭圆 56"/>
            <p:cNvSpPr/>
            <p:nvPr/>
          </p:nvSpPr>
          <p:spPr>
            <a:xfrm>
              <a:off x="1442598" y="2390775"/>
              <a:ext cx="277106" cy="323848"/>
            </a:xfrm>
            <a:custGeom>
              <a:avLst/>
              <a:gdLst>
                <a:gd name="connsiteX0" fmla="*/ 85425 w 520420"/>
                <a:gd name="connsiteY0" fmla="*/ 514563 h 608203"/>
                <a:gd name="connsiteX1" fmla="*/ 434996 w 520420"/>
                <a:gd name="connsiteY1" fmla="*/ 514563 h 608203"/>
                <a:gd name="connsiteX2" fmla="*/ 448302 w 520420"/>
                <a:gd name="connsiteY2" fmla="*/ 527865 h 608203"/>
                <a:gd name="connsiteX3" fmla="*/ 434996 w 520420"/>
                <a:gd name="connsiteY3" fmla="*/ 541166 h 608203"/>
                <a:gd name="connsiteX4" fmla="*/ 85425 w 520420"/>
                <a:gd name="connsiteY4" fmla="*/ 541166 h 608203"/>
                <a:gd name="connsiteX5" fmla="*/ 72118 w 520420"/>
                <a:gd name="connsiteY5" fmla="*/ 527865 h 608203"/>
                <a:gd name="connsiteX6" fmla="*/ 85425 w 520420"/>
                <a:gd name="connsiteY6" fmla="*/ 514563 h 608203"/>
                <a:gd name="connsiteX7" fmla="*/ 85425 w 520420"/>
                <a:gd name="connsiteY7" fmla="*/ 456840 h 608203"/>
                <a:gd name="connsiteX8" fmla="*/ 434996 w 520420"/>
                <a:gd name="connsiteY8" fmla="*/ 456840 h 608203"/>
                <a:gd name="connsiteX9" fmla="*/ 448302 w 520420"/>
                <a:gd name="connsiteY9" fmla="*/ 470127 h 608203"/>
                <a:gd name="connsiteX10" fmla="*/ 434996 w 520420"/>
                <a:gd name="connsiteY10" fmla="*/ 483514 h 608203"/>
                <a:gd name="connsiteX11" fmla="*/ 85425 w 520420"/>
                <a:gd name="connsiteY11" fmla="*/ 483514 h 608203"/>
                <a:gd name="connsiteX12" fmla="*/ 72118 w 520420"/>
                <a:gd name="connsiteY12" fmla="*/ 470127 h 608203"/>
                <a:gd name="connsiteX13" fmla="*/ 85425 w 520420"/>
                <a:gd name="connsiteY13" fmla="*/ 456840 h 608203"/>
                <a:gd name="connsiteX14" fmla="*/ 85425 w 520420"/>
                <a:gd name="connsiteY14" fmla="*/ 399118 h 608203"/>
                <a:gd name="connsiteX15" fmla="*/ 434996 w 520420"/>
                <a:gd name="connsiteY15" fmla="*/ 399118 h 608203"/>
                <a:gd name="connsiteX16" fmla="*/ 448302 w 520420"/>
                <a:gd name="connsiteY16" fmla="*/ 412505 h 608203"/>
                <a:gd name="connsiteX17" fmla="*/ 434996 w 520420"/>
                <a:gd name="connsiteY17" fmla="*/ 425792 h 608203"/>
                <a:gd name="connsiteX18" fmla="*/ 85425 w 520420"/>
                <a:gd name="connsiteY18" fmla="*/ 425792 h 608203"/>
                <a:gd name="connsiteX19" fmla="*/ 72118 w 520420"/>
                <a:gd name="connsiteY19" fmla="*/ 412505 h 608203"/>
                <a:gd name="connsiteX20" fmla="*/ 85425 w 520420"/>
                <a:gd name="connsiteY20" fmla="*/ 399118 h 608203"/>
                <a:gd name="connsiteX21" fmla="*/ 85425 w 520420"/>
                <a:gd name="connsiteY21" fmla="*/ 341325 h 608203"/>
                <a:gd name="connsiteX22" fmla="*/ 434996 w 520420"/>
                <a:gd name="connsiteY22" fmla="*/ 341325 h 608203"/>
                <a:gd name="connsiteX23" fmla="*/ 448302 w 520420"/>
                <a:gd name="connsiteY23" fmla="*/ 354712 h 608203"/>
                <a:gd name="connsiteX24" fmla="*/ 434996 w 520420"/>
                <a:gd name="connsiteY24" fmla="*/ 367999 h 608203"/>
                <a:gd name="connsiteX25" fmla="*/ 85425 w 520420"/>
                <a:gd name="connsiteY25" fmla="*/ 367999 h 608203"/>
                <a:gd name="connsiteX26" fmla="*/ 72118 w 520420"/>
                <a:gd name="connsiteY26" fmla="*/ 354712 h 608203"/>
                <a:gd name="connsiteX27" fmla="*/ 85425 w 520420"/>
                <a:gd name="connsiteY27" fmla="*/ 341325 h 608203"/>
                <a:gd name="connsiteX28" fmla="*/ 88167 w 520420"/>
                <a:gd name="connsiteY28" fmla="*/ 85635 h 608203"/>
                <a:gd name="connsiteX29" fmla="*/ 88167 w 520420"/>
                <a:gd name="connsiteY29" fmla="*/ 273441 h 608203"/>
                <a:gd name="connsiteX30" fmla="*/ 225495 w 520420"/>
                <a:gd name="connsiteY30" fmla="*/ 273441 h 608203"/>
                <a:gd name="connsiteX31" fmla="*/ 225495 w 520420"/>
                <a:gd name="connsiteY31" fmla="*/ 85635 h 608203"/>
                <a:gd name="connsiteX32" fmla="*/ 74865 w 520420"/>
                <a:gd name="connsiteY32" fmla="*/ 59063 h 608203"/>
                <a:gd name="connsiteX33" fmla="*/ 238897 w 520420"/>
                <a:gd name="connsiteY33" fmla="*/ 59063 h 608203"/>
                <a:gd name="connsiteX34" fmla="*/ 252200 w 520420"/>
                <a:gd name="connsiteY34" fmla="*/ 72349 h 608203"/>
                <a:gd name="connsiteX35" fmla="*/ 252200 w 520420"/>
                <a:gd name="connsiteY35" fmla="*/ 286827 h 608203"/>
                <a:gd name="connsiteX36" fmla="*/ 238897 w 520420"/>
                <a:gd name="connsiteY36" fmla="*/ 300114 h 608203"/>
                <a:gd name="connsiteX37" fmla="*/ 74865 w 520420"/>
                <a:gd name="connsiteY37" fmla="*/ 300114 h 608203"/>
                <a:gd name="connsiteX38" fmla="*/ 61462 w 520420"/>
                <a:gd name="connsiteY38" fmla="*/ 286827 h 608203"/>
                <a:gd name="connsiteX39" fmla="*/ 61462 w 520420"/>
                <a:gd name="connsiteY39" fmla="*/ 72349 h 608203"/>
                <a:gd name="connsiteX40" fmla="*/ 74865 w 520420"/>
                <a:gd name="connsiteY40" fmla="*/ 59063 h 608203"/>
                <a:gd name="connsiteX41" fmla="*/ 386263 w 520420"/>
                <a:gd name="connsiteY41" fmla="*/ 45655 h 608203"/>
                <a:gd name="connsiteX42" fmla="*/ 386263 w 520420"/>
                <a:gd name="connsiteY42" fmla="*/ 134967 h 608203"/>
                <a:gd name="connsiteX43" fmla="*/ 475001 w 520420"/>
                <a:gd name="connsiteY43" fmla="*/ 134967 h 608203"/>
                <a:gd name="connsiteX44" fmla="*/ 26711 w 520420"/>
                <a:gd name="connsiteY44" fmla="*/ 26674 h 608203"/>
                <a:gd name="connsiteX45" fmla="*/ 26711 w 520420"/>
                <a:gd name="connsiteY45" fmla="*/ 581629 h 608203"/>
                <a:gd name="connsiteX46" fmla="*/ 493709 w 520420"/>
                <a:gd name="connsiteY46" fmla="*/ 581629 h 608203"/>
                <a:gd name="connsiteX47" fmla="*/ 493709 w 520420"/>
                <a:gd name="connsiteY47" fmla="*/ 161541 h 608203"/>
                <a:gd name="connsiteX48" fmla="*/ 372958 w 520420"/>
                <a:gd name="connsiteY48" fmla="*/ 161541 h 608203"/>
                <a:gd name="connsiteX49" fmla="*/ 359552 w 520420"/>
                <a:gd name="connsiteY49" fmla="*/ 148254 h 608203"/>
                <a:gd name="connsiteX50" fmla="*/ 359552 w 520420"/>
                <a:gd name="connsiteY50" fmla="*/ 26674 h 608203"/>
                <a:gd name="connsiteX51" fmla="*/ 13406 w 520420"/>
                <a:gd name="connsiteY51" fmla="*/ 0 h 608203"/>
                <a:gd name="connsiteX52" fmla="*/ 372958 w 520420"/>
                <a:gd name="connsiteY52" fmla="*/ 0 h 608203"/>
                <a:gd name="connsiteX53" fmla="*/ 382362 w 520420"/>
                <a:gd name="connsiteY53" fmla="*/ 3896 h 608203"/>
                <a:gd name="connsiteX54" fmla="*/ 516518 w 520420"/>
                <a:gd name="connsiteY54" fmla="*/ 137864 h 608203"/>
                <a:gd name="connsiteX55" fmla="*/ 520420 w 520420"/>
                <a:gd name="connsiteY55" fmla="*/ 147255 h 608203"/>
                <a:gd name="connsiteX56" fmla="*/ 520420 w 520420"/>
                <a:gd name="connsiteY56" fmla="*/ 594916 h 608203"/>
                <a:gd name="connsiteX57" fmla="*/ 507114 w 520420"/>
                <a:gd name="connsiteY57" fmla="*/ 608203 h 608203"/>
                <a:gd name="connsiteX58" fmla="*/ 13406 w 520420"/>
                <a:gd name="connsiteY58" fmla="*/ 608203 h 608203"/>
                <a:gd name="connsiteX59" fmla="*/ 0 w 520420"/>
                <a:gd name="connsiteY59" fmla="*/ 594916 h 608203"/>
                <a:gd name="connsiteX60" fmla="*/ 0 w 520420"/>
                <a:gd name="connsiteY60" fmla="*/ 13287 h 608203"/>
                <a:gd name="connsiteX61" fmla="*/ 13406 w 520420"/>
                <a:gd name="connsiteY61" fmla="*/ 0 h 60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20420" h="608203">
                  <a:moveTo>
                    <a:pt x="85425" y="514563"/>
                  </a:moveTo>
                  <a:lnTo>
                    <a:pt x="434996" y="514563"/>
                  </a:lnTo>
                  <a:cubicBezTo>
                    <a:pt x="442299" y="514563"/>
                    <a:pt x="448302" y="520564"/>
                    <a:pt x="448302" y="527865"/>
                  </a:cubicBezTo>
                  <a:cubicBezTo>
                    <a:pt x="448302" y="535266"/>
                    <a:pt x="442299" y="541166"/>
                    <a:pt x="434996" y="541166"/>
                  </a:cubicBezTo>
                  <a:lnTo>
                    <a:pt x="85425" y="541166"/>
                  </a:lnTo>
                  <a:cubicBezTo>
                    <a:pt x="78121" y="541166"/>
                    <a:pt x="72118" y="535266"/>
                    <a:pt x="72118" y="527865"/>
                  </a:cubicBezTo>
                  <a:cubicBezTo>
                    <a:pt x="72118" y="520464"/>
                    <a:pt x="78121" y="514563"/>
                    <a:pt x="85425" y="514563"/>
                  </a:cubicBezTo>
                  <a:close/>
                  <a:moveTo>
                    <a:pt x="85425" y="456840"/>
                  </a:moveTo>
                  <a:lnTo>
                    <a:pt x="434996" y="456840"/>
                  </a:lnTo>
                  <a:cubicBezTo>
                    <a:pt x="442299" y="456840"/>
                    <a:pt x="448302" y="462834"/>
                    <a:pt x="448302" y="470127"/>
                  </a:cubicBezTo>
                  <a:cubicBezTo>
                    <a:pt x="448302" y="477520"/>
                    <a:pt x="442299" y="483514"/>
                    <a:pt x="434996" y="483514"/>
                  </a:cubicBezTo>
                  <a:lnTo>
                    <a:pt x="85425" y="483514"/>
                  </a:lnTo>
                  <a:cubicBezTo>
                    <a:pt x="78121" y="483514"/>
                    <a:pt x="72118" y="477520"/>
                    <a:pt x="72118" y="470127"/>
                  </a:cubicBezTo>
                  <a:cubicBezTo>
                    <a:pt x="72118" y="462834"/>
                    <a:pt x="78121" y="456840"/>
                    <a:pt x="85425" y="456840"/>
                  </a:cubicBezTo>
                  <a:close/>
                  <a:moveTo>
                    <a:pt x="85425" y="399118"/>
                  </a:moveTo>
                  <a:lnTo>
                    <a:pt x="434996" y="399118"/>
                  </a:lnTo>
                  <a:cubicBezTo>
                    <a:pt x="442299" y="399118"/>
                    <a:pt x="448302" y="405112"/>
                    <a:pt x="448302" y="412505"/>
                  </a:cubicBezTo>
                  <a:cubicBezTo>
                    <a:pt x="448302" y="419798"/>
                    <a:pt x="442299" y="425792"/>
                    <a:pt x="434996" y="425792"/>
                  </a:cubicBezTo>
                  <a:lnTo>
                    <a:pt x="85425" y="425792"/>
                  </a:lnTo>
                  <a:cubicBezTo>
                    <a:pt x="78121" y="425792"/>
                    <a:pt x="72118" y="419798"/>
                    <a:pt x="72118" y="412505"/>
                  </a:cubicBezTo>
                  <a:cubicBezTo>
                    <a:pt x="72118" y="405112"/>
                    <a:pt x="78121" y="399118"/>
                    <a:pt x="85425" y="399118"/>
                  </a:cubicBezTo>
                  <a:close/>
                  <a:moveTo>
                    <a:pt x="85425" y="341325"/>
                  </a:moveTo>
                  <a:lnTo>
                    <a:pt x="434996" y="341325"/>
                  </a:lnTo>
                  <a:cubicBezTo>
                    <a:pt x="442299" y="341325"/>
                    <a:pt x="448302" y="347319"/>
                    <a:pt x="448302" y="354712"/>
                  </a:cubicBezTo>
                  <a:cubicBezTo>
                    <a:pt x="448302" y="362005"/>
                    <a:pt x="442299" y="367999"/>
                    <a:pt x="434996" y="367999"/>
                  </a:cubicBezTo>
                  <a:lnTo>
                    <a:pt x="85425" y="367999"/>
                  </a:lnTo>
                  <a:cubicBezTo>
                    <a:pt x="78121" y="367999"/>
                    <a:pt x="72118" y="362005"/>
                    <a:pt x="72118" y="354712"/>
                  </a:cubicBezTo>
                  <a:cubicBezTo>
                    <a:pt x="72118" y="347319"/>
                    <a:pt x="78121" y="341325"/>
                    <a:pt x="85425" y="341325"/>
                  </a:cubicBezTo>
                  <a:close/>
                  <a:moveTo>
                    <a:pt x="88167" y="85635"/>
                  </a:moveTo>
                  <a:lnTo>
                    <a:pt x="88167" y="273441"/>
                  </a:lnTo>
                  <a:lnTo>
                    <a:pt x="225495" y="273441"/>
                  </a:lnTo>
                  <a:lnTo>
                    <a:pt x="225495" y="85635"/>
                  </a:lnTo>
                  <a:close/>
                  <a:moveTo>
                    <a:pt x="74865" y="59063"/>
                  </a:moveTo>
                  <a:lnTo>
                    <a:pt x="238897" y="59063"/>
                  </a:lnTo>
                  <a:cubicBezTo>
                    <a:pt x="246199" y="59063"/>
                    <a:pt x="252200" y="65057"/>
                    <a:pt x="252200" y="72349"/>
                  </a:cubicBezTo>
                  <a:lnTo>
                    <a:pt x="252200" y="286827"/>
                  </a:lnTo>
                  <a:cubicBezTo>
                    <a:pt x="252200" y="294120"/>
                    <a:pt x="246199" y="300114"/>
                    <a:pt x="238897" y="300114"/>
                  </a:cubicBezTo>
                  <a:lnTo>
                    <a:pt x="74865" y="300114"/>
                  </a:lnTo>
                  <a:cubicBezTo>
                    <a:pt x="67463" y="300114"/>
                    <a:pt x="61462" y="294120"/>
                    <a:pt x="61462" y="286827"/>
                  </a:cubicBezTo>
                  <a:lnTo>
                    <a:pt x="61462" y="72349"/>
                  </a:lnTo>
                  <a:cubicBezTo>
                    <a:pt x="61462" y="65057"/>
                    <a:pt x="67463" y="59063"/>
                    <a:pt x="74865" y="59063"/>
                  </a:cubicBezTo>
                  <a:close/>
                  <a:moveTo>
                    <a:pt x="386263" y="45655"/>
                  </a:moveTo>
                  <a:lnTo>
                    <a:pt x="386263" y="134967"/>
                  </a:lnTo>
                  <a:lnTo>
                    <a:pt x="475001" y="134967"/>
                  </a:lnTo>
                  <a:close/>
                  <a:moveTo>
                    <a:pt x="26711" y="26674"/>
                  </a:moveTo>
                  <a:lnTo>
                    <a:pt x="26711" y="581629"/>
                  </a:lnTo>
                  <a:lnTo>
                    <a:pt x="493709" y="581629"/>
                  </a:lnTo>
                  <a:lnTo>
                    <a:pt x="493709" y="161541"/>
                  </a:lnTo>
                  <a:lnTo>
                    <a:pt x="372958" y="161541"/>
                  </a:lnTo>
                  <a:cubicBezTo>
                    <a:pt x="365555" y="161541"/>
                    <a:pt x="359552" y="155647"/>
                    <a:pt x="359552" y="148254"/>
                  </a:cubicBezTo>
                  <a:lnTo>
                    <a:pt x="359552" y="26674"/>
                  </a:lnTo>
                  <a:close/>
                  <a:moveTo>
                    <a:pt x="13406" y="0"/>
                  </a:moveTo>
                  <a:lnTo>
                    <a:pt x="372958" y="0"/>
                  </a:lnTo>
                  <a:cubicBezTo>
                    <a:pt x="376259" y="0"/>
                    <a:pt x="379761" y="1398"/>
                    <a:pt x="382362" y="3896"/>
                  </a:cubicBezTo>
                  <a:lnTo>
                    <a:pt x="516518" y="137864"/>
                  </a:lnTo>
                  <a:cubicBezTo>
                    <a:pt x="519019" y="140362"/>
                    <a:pt x="520420" y="143759"/>
                    <a:pt x="520420" y="147255"/>
                  </a:cubicBezTo>
                  <a:lnTo>
                    <a:pt x="520420" y="594916"/>
                  </a:lnTo>
                  <a:cubicBezTo>
                    <a:pt x="520420" y="602309"/>
                    <a:pt x="514418" y="608203"/>
                    <a:pt x="507114" y="608203"/>
                  </a:cubicBezTo>
                  <a:lnTo>
                    <a:pt x="13406" y="608203"/>
                  </a:lnTo>
                  <a:cubicBezTo>
                    <a:pt x="6002" y="608203"/>
                    <a:pt x="0" y="602309"/>
                    <a:pt x="0" y="594916"/>
                  </a:cubicBezTo>
                  <a:lnTo>
                    <a:pt x="0" y="13287"/>
                  </a:lnTo>
                  <a:cubicBezTo>
                    <a:pt x="0" y="5994"/>
                    <a:pt x="6002" y="0"/>
                    <a:pt x="13406"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62" name="组合 61"/>
          <p:cNvGrpSpPr/>
          <p:nvPr/>
        </p:nvGrpSpPr>
        <p:grpSpPr>
          <a:xfrm>
            <a:off x="5157790" y="4353439"/>
            <a:ext cx="5675535" cy="594429"/>
            <a:chOff x="7483988" y="3433235"/>
            <a:chExt cx="5675535" cy="594429"/>
          </a:xfrm>
        </p:grpSpPr>
        <p:sp>
          <p:nvSpPr>
            <p:cNvPr id="63" name="矩形 62"/>
            <p:cNvSpPr/>
            <p:nvPr/>
          </p:nvSpPr>
          <p:spPr>
            <a:xfrm>
              <a:off x="7483988" y="3732519"/>
              <a:ext cx="5675535" cy="29514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rgbClr val="EAD074"/>
                  </a:solidFill>
                  <a:latin typeface="汉仪夏日体W" panose="00020600040101010101" pitchFamily="18" charset="-122"/>
                  <a:ea typeface="汉仪夏日体W" panose="00020600040101010101" pitchFamily="18" charset="-122"/>
                </a:rPr>
                <a:t>具有成功意识的人一定会成功，随意容许自己产生失败意识的人必定失败一次</a:t>
              </a:r>
              <a:endParaRPr lang="zh-CN" altLang="en-US" sz="1200" dirty="0">
                <a:solidFill>
                  <a:srgbClr val="EAD074"/>
                </a:solidFill>
                <a:latin typeface="+mn-ea"/>
              </a:endParaRPr>
            </a:p>
          </p:txBody>
        </p:sp>
        <p:sp>
          <p:nvSpPr>
            <p:cNvPr id="64" name="矩形 63"/>
            <p:cNvSpPr/>
            <p:nvPr/>
          </p:nvSpPr>
          <p:spPr>
            <a:xfrm>
              <a:off x="7483989" y="3433235"/>
              <a:ext cx="2050552" cy="36279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b="1" dirty="0">
                  <a:gradFill>
                    <a:gsLst>
                      <a:gs pos="0">
                        <a:srgbClr val="8A6327">
                          <a:lumMod val="96000"/>
                          <a:lumOff val="4000"/>
                        </a:srgbClr>
                      </a:gs>
                      <a:gs pos="100000">
                        <a:srgbClr val="8A6327">
                          <a:lumMod val="56000"/>
                          <a:lumOff val="44000"/>
                        </a:srgbClr>
                      </a:gs>
                      <a:gs pos="57000">
                        <a:srgbClr val="FACC64">
                          <a:lumMod val="90000"/>
                          <a:lumOff val="10000"/>
                        </a:srgbClr>
                      </a:gs>
                    </a:gsLst>
                    <a:lin ang="13500000" scaled="1"/>
                  </a:gradFill>
                  <a:latin typeface="+mn-ea"/>
                </a:rPr>
                <a:t>座右铭</a:t>
              </a:r>
              <a:endParaRPr lang="zh-CN" altLang="en-US" sz="1600" b="1" dirty="0">
                <a:gradFill>
                  <a:gsLst>
                    <a:gs pos="0">
                      <a:srgbClr val="8A6327">
                        <a:lumMod val="96000"/>
                        <a:lumOff val="4000"/>
                      </a:srgbClr>
                    </a:gs>
                    <a:gs pos="100000">
                      <a:srgbClr val="8A6327">
                        <a:lumMod val="56000"/>
                        <a:lumOff val="44000"/>
                      </a:srgbClr>
                    </a:gs>
                    <a:gs pos="57000">
                      <a:srgbClr val="FACC64">
                        <a:lumMod val="90000"/>
                        <a:lumOff val="10000"/>
                      </a:srgbClr>
                    </a:gs>
                  </a:gsLst>
                  <a:lin ang="13500000" scaled="1"/>
                </a:gradFill>
                <a:latin typeface="+mn-ea"/>
              </a:endParaRPr>
            </a:p>
          </p:txBody>
        </p:sp>
      </p:grpSp>
      <p:grpSp>
        <p:nvGrpSpPr>
          <p:cNvPr id="65" name="组合 64"/>
          <p:cNvGrpSpPr/>
          <p:nvPr/>
        </p:nvGrpSpPr>
        <p:grpSpPr>
          <a:xfrm>
            <a:off x="4414839" y="4355247"/>
            <a:ext cx="609600" cy="609600"/>
            <a:chOff x="1276351" y="2247899"/>
            <a:chExt cx="609600" cy="609600"/>
          </a:xfrm>
        </p:grpSpPr>
        <p:sp>
          <p:nvSpPr>
            <p:cNvPr id="66" name="椭圆 65"/>
            <p:cNvSpPr/>
            <p:nvPr/>
          </p:nvSpPr>
          <p:spPr>
            <a:xfrm>
              <a:off x="1276351" y="2247899"/>
              <a:ext cx="609600" cy="609600"/>
            </a:xfrm>
            <a:prstGeom prst="ellipse">
              <a:avLst/>
            </a:prstGeom>
            <a:gradFill>
              <a:gsLst>
                <a:gs pos="0">
                  <a:srgbClr val="8A6327">
                    <a:lumMod val="96000"/>
                    <a:lumOff val="4000"/>
                  </a:srgbClr>
                </a:gs>
                <a:gs pos="100000">
                  <a:srgbClr val="8A6327">
                    <a:lumMod val="56000"/>
                    <a:lumOff val="44000"/>
                  </a:srgbClr>
                </a:gs>
                <a:gs pos="57000">
                  <a:srgbClr val="FACC64">
                    <a:lumMod val="90000"/>
                    <a:lumOff val="1000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7" name="椭圆 63"/>
            <p:cNvSpPr/>
            <p:nvPr/>
          </p:nvSpPr>
          <p:spPr>
            <a:xfrm>
              <a:off x="1419227" y="2428054"/>
              <a:ext cx="323848" cy="249290"/>
            </a:xfrm>
            <a:custGeom>
              <a:avLst/>
              <a:gdLst>
                <a:gd name="connsiteX0" fmla="*/ 330550 w 606580"/>
                <a:gd name="connsiteY0" fmla="*/ 192291 h 466931"/>
                <a:gd name="connsiteX1" fmla="*/ 368705 w 606580"/>
                <a:gd name="connsiteY1" fmla="*/ 200263 h 466931"/>
                <a:gd name="connsiteX2" fmla="*/ 361000 w 606580"/>
                <a:gd name="connsiteY2" fmla="*/ 236416 h 466931"/>
                <a:gd name="connsiteX3" fmla="*/ 328600 w 606580"/>
                <a:gd name="connsiteY3" fmla="*/ 225292 h 466931"/>
                <a:gd name="connsiteX4" fmla="*/ 294066 w 606580"/>
                <a:gd name="connsiteY4" fmla="*/ 240680 h 466931"/>
                <a:gd name="connsiteX5" fmla="*/ 283483 w 606580"/>
                <a:gd name="connsiteY5" fmla="*/ 262187 h 466931"/>
                <a:gd name="connsiteX6" fmla="*/ 355430 w 606580"/>
                <a:gd name="connsiteY6" fmla="*/ 262187 h 466931"/>
                <a:gd name="connsiteX7" fmla="*/ 351159 w 606580"/>
                <a:gd name="connsiteY7" fmla="*/ 282395 h 466931"/>
                <a:gd name="connsiteX8" fmla="*/ 280790 w 606580"/>
                <a:gd name="connsiteY8" fmla="*/ 282395 h 466931"/>
                <a:gd name="connsiteX9" fmla="*/ 280698 w 606580"/>
                <a:gd name="connsiteY9" fmla="*/ 290089 h 466931"/>
                <a:gd name="connsiteX10" fmla="*/ 280976 w 606580"/>
                <a:gd name="connsiteY10" fmla="*/ 299637 h 466931"/>
                <a:gd name="connsiteX11" fmla="*/ 347539 w 606580"/>
                <a:gd name="connsiteY11" fmla="*/ 299637 h 466931"/>
                <a:gd name="connsiteX12" fmla="*/ 343361 w 606580"/>
                <a:gd name="connsiteY12" fmla="*/ 319938 h 466931"/>
                <a:gd name="connsiteX13" fmla="*/ 283668 w 606580"/>
                <a:gd name="connsiteY13" fmla="*/ 319938 h 466931"/>
                <a:gd name="connsiteX14" fmla="*/ 293787 w 606580"/>
                <a:gd name="connsiteY14" fmla="*/ 341815 h 466931"/>
                <a:gd name="connsiteX15" fmla="*/ 327765 w 606580"/>
                <a:gd name="connsiteY15" fmla="*/ 357204 h 466931"/>
                <a:gd name="connsiteX16" fmla="*/ 367777 w 606580"/>
                <a:gd name="connsiteY16" fmla="*/ 341815 h 466931"/>
                <a:gd name="connsiteX17" fmla="*/ 367777 w 606580"/>
                <a:gd name="connsiteY17" fmla="*/ 381769 h 466931"/>
                <a:gd name="connsiteX18" fmla="*/ 328136 w 606580"/>
                <a:gd name="connsiteY18" fmla="*/ 390297 h 466931"/>
                <a:gd name="connsiteX19" fmla="*/ 265380 w 606580"/>
                <a:gd name="connsiteY19" fmla="*/ 364156 h 466931"/>
                <a:gd name="connsiteX20" fmla="*/ 243285 w 606580"/>
                <a:gd name="connsiteY20" fmla="*/ 319846 h 466931"/>
                <a:gd name="connsiteX21" fmla="*/ 223975 w 606580"/>
                <a:gd name="connsiteY21" fmla="*/ 319846 h 466931"/>
                <a:gd name="connsiteX22" fmla="*/ 228153 w 606580"/>
                <a:gd name="connsiteY22" fmla="*/ 299637 h 466931"/>
                <a:gd name="connsiteX23" fmla="*/ 240964 w 606580"/>
                <a:gd name="connsiteY23" fmla="*/ 299637 h 466931"/>
                <a:gd name="connsiteX24" fmla="*/ 240778 w 606580"/>
                <a:gd name="connsiteY24" fmla="*/ 292963 h 466931"/>
                <a:gd name="connsiteX25" fmla="*/ 241057 w 606580"/>
                <a:gd name="connsiteY25" fmla="*/ 282395 h 466931"/>
                <a:gd name="connsiteX26" fmla="*/ 223975 w 606580"/>
                <a:gd name="connsiteY26" fmla="*/ 282395 h 466931"/>
                <a:gd name="connsiteX27" fmla="*/ 228153 w 606580"/>
                <a:gd name="connsiteY27" fmla="*/ 262187 h 466931"/>
                <a:gd name="connsiteX28" fmla="*/ 243656 w 606580"/>
                <a:gd name="connsiteY28" fmla="*/ 262187 h 466931"/>
                <a:gd name="connsiteX29" fmla="*/ 265565 w 606580"/>
                <a:gd name="connsiteY29" fmla="*/ 218711 h 466931"/>
                <a:gd name="connsiteX30" fmla="*/ 330550 w 606580"/>
                <a:gd name="connsiteY30" fmla="*/ 192291 h 466931"/>
                <a:gd name="connsiteX31" fmla="*/ 127852 w 606580"/>
                <a:gd name="connsiteY31" fmla="*/ 152584 h 466931"/>
                <a:gd name="connsiteX32" fmla="*/ 66015 w 606580"/>
                <a:gd name="connsiteY32" fmla="*/ 429017 h 466931"/>
                <a:gd name="connsiteX33" fmla="*/ 473342 w 606580"/>
                <a:gd name="connsiteY33" fmla="*/ 429017 h 466931"/>
                <a:gd name="connsiteX34" fmla="*/ 555792 w 606580"/>
                <a:gd name="connsiteY34" fmla="*/ 152584 h 466931"/>
                <a:gd name="connsiteX35" fmla="*/ 101205 w 606580"/>
                <a:gd name="connsiteY35" fmla="*/ 0 h 466931"/>
                <a:gd name="connsiteX36" fmla="*/ 288109 w 606580"/>
                <a:gd name="connsiteY36" fmla="*/ 0 h 466931"/>
                <a:gd name="connsiteX37" fmla="*/ 311600 w 606580"/>
                <a:gd name="connsiteY37" fmla="*/ 44959 h 466931"/>
                <a:gd name="connsiteX38" fmla="*/ 534344 w 606580"/>
                <a:gd name="connsiteY38" fmla="*/ 44959 h 466931"/>
                <a:gd name="connsiteX39" fmla="*/ 534344 w 606580"/>
                <a:gd name="connsiteY39" fmla="*/ 82781 h 466931"/>
                <a:gd name="connsiteX40" fmla="*/ 288574 w 606580"/>
                <a:gd name="connsiteY40" fmla="*/ 82781 h 466931"/>
                <a:gd name="connsiteX41" fmla="*/ 265176 w 606580"/>
                <a:gd name="connsiteY41" fmla="*/ 37914 h 466931"/>
                <a:gd name="connsiteX42" fmla="*/ 124138 w 606580"/>
                <a:gd name="connsiteY42" fmla="*/ 37914 h 466931"/>
                <a:gd name="connsiteX43" fmla="*/ 100741 w 606580"/>
                <a:gd name="connsiteY43" fmla="*/ 82781 h 466931"/>
                <a:gd name="connsiteX44" fmla="*/ 37882 w 606580"/>
                <a:gd name="connsiteY44" fmla="*/ 82781 h 466931"/>
                <a:gd name="connsiteX45" fmla="*/ 37882 w 606580"/>
                <a:gd name="connsiteY45" fmla="*/ 381091 h 466931"/>
                <a:gd name="connsiteX46" fmla="*/ 97491 w 606580"/>
                <a:gd name="connsiteY46" fmla="*/ 114670 h 466931"/>
                <a:gd name="connsiteX47" fmla="*/ 606580 w 606580"/>
                <a:gd name="connsiteY47" fmla="*/ 114670 h 466931"/>
                <a:gd name="connsiteX48" fmla="*/ 501661 w 606580"/>
                <a:gd name="connsiteY48" fmla="*/ 466931 h 466931"/>
                <a:gd name="connsiteX49" fmla="*/ 37882 w 606580"/>
                <a:gd name="connsiteY49" fmla="*/ 466931 h 466931"/>
                <a:gd name="connsiteX50" fmla="*/ 0 w 606580"/>
                <a:gd name="connsiteY50" fmla="*/ 466931 h 466931"/>
                <a:gd name="connsiteX51" fmla="*/ 0 w 606580"/>
                <a:gd name="connsiteY51" fmla="*/ 44959 h 466931"/>
                <a:gd name="connsiteX52" fmla="*/ 77714 w 606580"/>
                <a:gd name="connsiteY52" fmla="*/ 44959 h 466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606580" h="466931">
                  <a:moveTo>
                    <a:pt x="330550" y="192291"/>
                  </a:moveTo>
                  <a:cubicBezTo>
                    <a:pt x="345218" y="192291"/>
                    <a:pt x="357936" y="194980"/>
                    <a:pt x="368705" y="200263"/>
                  </a:cubicBezTo>
                  <a:lnTo>
                    <a:pt x="361000" y="236416"/>
                  </a:lnTo>
                  <a:cubicBezTo>
                    <a:pt x="353573" y="229000"/>
                    <a:pt x="342804" y="225292"/>
                    <a:pt x="328600" y="225292"/>
                  </a:cubicBezTo>
                  <a:cubicBezTo>
                    <a:pt x="314397" y="225292"/>
                    <a:pt x="302885" y="230391"/>
                    <a:pt x="294066" y="240680"/>
                  </a:cubicBezTo>
                  <a:cubicBezTo>
                    <a:pt x="289053" y="246428"/>
                    <a:pt x="285525" y="253566"/>
                    <a:pt x="283483" y="262187"/>
                  </a:cubicBezTo>
                  <a:lnTo>
                    <a:pt x="355430" y="262187"/>
                  </a:lnTo>
                  <a:lnTo>
                    <a:pt x="351159" y="282395"/>
                  </a:lnTo>
                  <a:lnTo>
                    <a:pt x="280790" y="282395"/>
                  </a:lnTo>
                  <a:cubicBezTo>
                    <a:pt x="280790" y="284434"/>
                    <a:pt x="280698" y="287030"/>
                    <a:pt x="280698" y="290089"/>
                  </a:cubicBezTo>
                  <a:cubicBezTo>
                    <a:pt x="280698" y="293148"/>
                    <a:pt x="280790" y="296393"/>
                    <a:pt x="280976" y="299637"/>
                  </a:cubicBezTo>
                  <a:lnTo>
                    <a:pt x="347539" y="299637"/>
                  </a:lnTo>
                  <a:lnTo>
                    <a:pt x="343361" y="319938"/>
                  </a:lnTo>
                  <a:lnTo>
                    <a:pt x="283668" y="319938"/>
                  </a:lnTo>
                  <a:cubicBezTo>
                    <a:pt x="285896" y="329208"/>
                    <a:pt x="289238" y="336532"/>
                    <a:pt x="293787" y="341815"/>
                  </a:cubicBezTo>
                  <a:cubicBezTo>
                    <a:pt x="302514" y="352105"/>
                    <a:pt x="313840" y="357204"/>
                    <a:pt x="327765" y="357204"/>
                  </a:cubicBezTo>
                  <a:cubicBezTo>
                    <a:pt x="344475" y="357204"/>
                    <a:pt x="357844" y="352105"/>
                    <a:pt x="367777" y="341815"/>
                  </a:cubicBezTo>
                  <a:lnTo>
                    <a:pt x="367777" y="381769"/>
                  </a:lnTo>
                  <a:cubicBezTo>
                    <a:pt x="356451" y="387424"/>
                    <a:pt x="343268" y="390297"/>
                    <a:pt x="328136" y="390297"/>
                  </a:cubicBezTo>
                  <a:cubicBezTo>
                    <a:pt x="302699" y="390297"/>
                    <a:pt x="281719" y="381583"/>
                    <a:pt x="265380" y="364156"/>
                  </a:cubicBezTo>
                  <a:cubicBezTo>
                    <a:pt x="254240" y="352290"/>
                    <a:pt x="246813" y="337551"/>
                    <a:pt x="243285" y="319846"/>
                  </a:cubicBezTo>
                  <a:lnTo>
                    <a:pt x="223975" y="319846"/>
                  </a:lnTo>
                  <a:lnTo>
                    <a:pt x="228153" y="299637"/>
                  </a:lnTo>
                  <a:lnTo>
                    <a:pt x="240964" y="299637"/>
                  </a:lnTo>
                  <a:cubicBezTo>
                    <a:pt x="240871" y="297505"/>
                    <a:pt x="240778" y="295373"/>
                    <a:pt x="240778" y="292963"/>
                  </a:cubicBezTo>
                  <a:cubicBezTo>
                    <a:pt x="240778" y="288977"/>
                    <a:pt x="240871" y="285454"/>
                    <a:pt x="241057" y="282395"/>
                  </a:cubicBezTo>
                  <a:lnTo>
                    <a:pt x="223975" y="282395"/>
                  </a:lnTo>
                  <a:lnTo>
                    <a:pt x="228153" y="262187"/>
                  </a:lnTo>
                  <a:lnTo>
                    <a:pt x="243656" y="262187"/>
                  </a:lnTo>
                  <a:cubicBezTo>
                    <a:pt x="247370" y="244852"/>
                    <a:pt x="254611" y="230298"/>
                    <a:pt x="265565" y="218711"/>
                  </a:cubicBezTo>
                  <a:cubicBezTo>
                    <a:pt x="281997" y="201098"/>
                    <a:pt x="303628" y="192291"/>
                    <a:pt x="330550" y="192291"/>
                  </a:cubicBezTo>
                  <a:close/>
                  <a:moveTo>
                    <a:pt x="127852" y="152584"/>
                  </a:moveTo>
                  <a:lnTo>
                    <a:pt x="66015" y="429017"/>
                  </a:lnTo>
                  <a:lnTo>
                    <a:pt x="473342" y="429017"/>
                  </a:lnTo>
                  <a:lnTo>
                    <a:pt x="555792" y="152584"/>
                  </a:lnTo>
                  <a:close/>
                  <a:moveTo>
                    <a:pt x="101205" y="0"/>
                  </a:moveTo>
                  <a:lnTo>
                    <a:pt x="288109" y="0"/>
                  </a:lnTo>
                  <a:lnTo>
                    <a:pt x="311600" y="44959"/>
                  </a:lnTo>
                  <a:lnTo>
                    <a:pt x="534344" y="44959"/>
                  </a:lnTo>
                  <a:lnTo>
                    <a:pt x="534344" y="82781"/>
                  </a:lnTo>
                  <a:lnTo>
                    <a:pt x="288574" y="82781"/>
                  </a:lnTo>
                  <a:lnTo>
                    <a:pt x="265176" y="37914"/>
                  </a:lnTo>
                  <a:lnTo>
                    <a:pt x="124138" y="37914"/>
                  </a:lnTo>
                  <a:lnTo>
                    <a:pt x="100741" y="82781"/>
                  </a:lnTo>
                  <a:lnTo>
                    <a:pt x="37882" y="82781"/>
                  </a:lnTo>
                  <a:lnTo>
                    <a:pt x="37882" y="381091"/>
                  </a:lnTo>
                  <a:lnTo>
                    <a:pt x="97491" y="114670"/>
                  </a:lnTo>
                  <a:lnTo>
                    <a:pt x="606580" y="114670"/>
                  </a:lnTo>
                  <a:lnTo>
                    <a:pt x="501661" y="466931"/>
                  </a:lnTo>
                  <a:lnTo>
                    <a:pt x="37882" y="466931"/>
                  </a:lnTo>
                  <a:lnTo>
                    <a:pt x="0" y="466931"/>
                  </a:lnTo>
                  <a:lnTo>
                    <a:pt x="0" y="44959"/>
                  </a:lnTo>
                  <a:lnTo>
                    <a:pt x="77714" y="4495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68" name="组合 67"/>
          <p:cNvGrpSpPr/>
          <p:nvPr/>
        </p:nvGrpSpPr>
        <p:grpSpPr>
          <a:xfrm>
            <a:off x="7389678" y="2215153"/>
            <a:ext cx="3094607" cy="613359"/>
            <a:chOff x="7607570" y="1902072"/>
            <a:chExt cx="3094607" cy="613359"/>
          </a:xfrm>
        </p:grpSpPr>
        <p:sp>
          <p:nvSpPr>
            <p:cNvPr id="69" name="圆角矩形 51"/>
            <p:cNvSpPr/>
            <p:nvPr/>
          </p:nvSpPr>
          <p:spPr>
            <a:xfrm>
              <a:off x="7607570" y="1902072"/>
              <a:ext cx="3094607" cy="613359"/>
            </a:xfrm>
            <a:prstGeom prst="roundRect">
              <a:avLst>
                <a:gd name="adj" fmla="val 50000"/>
              </a:avLst>
            </a:prstGeom>
            <a:gradFill>
              <a:gsLst>
                <a:gs pos="0">
                  <a:srgbClr val="8A6327">
                    <a:lumMod val="95000"/>
                  </a:srgbClr>
                </a:gs>
                <a:gs pos="100000">
                  <a:srgbClr val="8A6327">
                    <a:lumMod val="56000"/>
                    <a:lumOff val="44000"/>
                  </a:srgbClr>
                </a:gs>
                <a:gs pos="57000">
                  <a:srgbClr val="FACC64"/>
                </a:gs>
              </a:gsLst>
              <a:lin ang="13500000" scaled="1"/>
            </a:gradFill>
            <a:ln>
              <a:gradFill>
                <a:gsLst>
                  <a:gs pos="0">
                    <a:srgbClr val="8A6327"/>
                  </a:gs>
                  <a:gs pos="36000">
                    <a:srgbClr val="FACC64"/>
                  </a:gs>
                  <a:gs pos="69000">
                    <a:srgbClr val="8A6327"/>
                  </a:gs>
                  <a:gs pos="100000">
                    <a:srgbClr val="FDCF66"/>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0" name="矩形 69"/>
            <p:cNvSpPr/>
            <p:nvPr/>
          </p:nvSpPr>
          <p:spPr>
            <a:xfrm>
              <a:off x="7927365" y="1980866"/>
              <a:ext cx="2570558" cy="4616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dirty="0">
                  <a:latin typeface="+mn-ea"/>
                </a:rPr>
                <a:t>社团副部长</a:t>
              </a:r>
              <a:r>
                <a:rPr lang="en-US" altLang="zh-CN" sz="2000" b="1" dirty="0">
                  <a:latin typeface="+mn-ea"/>
                </a:rPr>
                <a:t>—XXX</a:t>
              </a:r>
              <a:endParaRPr lang="zh-CN" altLang="en-US" sz="2000" b="1" dirty="0">
                <a:latin typeface="+mn-ea"/>
              </a:endParaRPr>
            </a:p>
          </p:txBody>
        </p:sp>
      </p:grpSp>
      <p:pic>
        <p:nvPicPr>
          <p:cNvPr id="3" name="图片 2" descr="图片包含 人员, 男士, 站立, 户外&#10;&#10;已生成极高可信度的说明"/>
          <p:cNvPicPr>
            <a:picLocks noChangeAspect="1"/>
          </p:cNvPicPr>
          <p:nvPr/>
        </p:nvPicPr>
        <p:blipFill>
          <a:blip r:embed="rId5"/>
          <a:stretch>
            <a:fillRect/>
          </a:stretch>
        </p:blipFill>
        <p:spPr>
          <a:xfrm>
            <a:off x="759057" y="1892455"/>
            <a:ext cx="3203157" cy="4575939"/>
          </a:xfrm>
          <a:prstGeom prst="ellipse">
            <a:avLst/>
          </a:prstGeom>
          <a:ln w="190500" cap="rnd">
            <a:solidFill>
              <a:srgbClr val="B9863F"/>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p:cTn id="13" dur="500" fill="hold"/>
                                        <p:tgtEl>
                                          <p:spTgt spid="35"/>
                                        </p:tgtEl>
                                        <p:attrNameLst>
                                          <p:attrName>ppt_w</p:attrName>
                                        </p:attrNameLst>
                                      </p:cBhvr>
                                      <p:tavLst>
                                        <p:tav tm="0">
                                          <p:val>
                                            <p:fltVal val="0"/>
                                          </p:val>
                                        </p:tav>
                                        <p:tav tm="100000">
                                          <p:val>
                                            <p:strVal val="#ppt_w"/>
                                          </p:val>
                                        </p:tav>
                                      </p:tavLst>
                                    </p:anim>
                                    <p:anim calcmode="lin" valueType="num">
                                      <p:cBhvr>
                                        <p:cTn id="14" dur="500" fill="hold"/>
                                        <p:tgtEl>
                                          <p:spTgt spid="35"/>
                                        </p:tgtEl>
                                        <p:attrNameLst>
                                          <p:attrName>ppt_h</p:attrName>
                                        </p:attrNameLst>
                                      </p:cBhvr>
                                      <p:tavLst>
                                        <p:tav tm="0">
                                          <p:val>
                                            <p:fltVal val="0"/>
                                          </p:val>
                                        </p:tav>
                                        <p:tav tm="100000">
                                          <p:val>
                                            <p:strVal val="#ppt_h"/>
                                          </p:val>
                                        </p:tav>
                                      </p:tavLst>
                                    </p:anim>
                                    <p:animEffect transition="in" filter="fade">
                                      <p:cBhvr>
                                        <p:cTn id="15" dur="5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additive="base">
                                        <p:cTn id="20" dur="500" fill="hold"/>
                                        <p:tgtEl>
                                          <p:spTgt spid="52"/>
                                        </p:tgtEl>
                                        <p:attrNameLst>
                                          <p:attrName>ppt_x</p:attrName>
                                        </p:attrNameLst>
                                      </p:cBhvr>
                                      <p:tavLst>
                                        <p:tav tm="0">
                                          <p:val>
                                            <p:strVal val="#ppt_x"/>
                                          </p:val>
                                        </p:tav>
                                        <p:tav tm="100000">
                                          <p:val>
                                            <p:strVal val="#ppt_x"/>
                                          </p:val>
                                        </p:tav>
                                      </p:tavLst>
                                    </p:anim>
                                    <p:anim calcmode="lin" valueType="num">
                                      <p:cBhvr additive="base">
                                        <p:cTn id="21" dur="500" fill="hold"/>
                                        <p:tgtEl>
                                          <p:spTgt spid="52"/>
                                        </p:tgtEl>
                                        <p:attrNameLst>
                                          <p:attrName>ppt_y</p:attrName>
                                        </p:attrNameLst>
                                      </p:cBhvr>
                                      <p:tavLst>
                                        <p:tav tm="0">
                                          <p:val>
                                            <p:strVal val="1+#ppt_h/2"/>
                                          </p:val>
                                        </p:tav>
                                        <p:tav tm="100000">
                                          <p:val>
                                            <p:strVal val="#ppt_y"/>
                                          </p:val>
                                        </p:tav>
                                      </p:tavLst>
                                    </p:anim>
                                  </p:childTnLst>
                                </p:cTn>
                              </p:par>
                              <p:par>
                                <p:cTn id="22" presetID="8" presetClass="emph" presetSubtype="0" fill="hold" nodeType="withEffect">
                                  <p:stCondLst>
                                    <p:cond delay="0"/>
                                  </p:stCondLst>
                                  <p:childTnLst>
                                    <p:animRot by="43200000">
                                      <p:cBhvr>
                                        <p:cTn id="23" dur="2000" fill="hold"/>
                                        <p:tgtEl>
                                          <p:spTgt spid="52"/>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fade">
                                      <p:cBhvr>
                                        <p:cTn id="28" dur="1000"/>
                                        <p:tgtEl>
                                          <p:spTgt spid="54"/>
                                        </p:tgtEl>
                                      </p:cBhvr>
                                    </p:animEffect>
                                    <p:anim calcmode="lin" valueType="num">
                                      <p:cBhvr>
                                        <p:cTn id="29" dur="1000" fill="hold"/>
                                        <p:tgtEl>
                                          <p:spTgt spid="54"/>
                                        </p:tgtEl>
                                        <p:attrNameLst>
                                          <p:attrName>ppt_x</p:attrName>
                                        </p:attrNameLst>
                                      </p:cBhvr>
                                      <p:tavLst>
                                        <p:tav tm="0">
                                          <p:val>
                                            <p:strVal val="#ppt_x"/>
                                          </p:val>
                                        </p:tav>
                                        <p:tav tm="100000">
                                          <p:val>
                                            <p:strVal val="#ppt_x"/>
                                          </p:val>
                                        </p:tav>
                                      </p:tavLst>
                                    </p:anim>
                                    <p:anim calcmode="lin" valueType="num">
                                      <p:cBhvr>
                                        <p:cTn id="30" dur="1000" fill="hold"/>
                                        <p:tgtEl>
                                          <p:spTgt spid="54"/>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1000"/>
                                        <p:tgtEl>
                                          <p:spTgt spid="55"/>
                                        </p:tgtEl>
                                      </p:cBhvr>
                                    </p:animEffect>
                                    <p:anim calcmode="lin" valueType="num">
                                      <p:cBhvr>
                                        <p:cTn id="34" dur="1000" fill="hold"/>
                                        <p:tgtEl>
                                          <p:spTgt spid="55"/>
                                        </p:tgtEl>
                                        <p:attrNameLst>
                                          <p:attrName>ppt_x</p:attrName>
                                        </p:attrNameLst>
                                      </p:cBhvr>
                                      <p:tavLst>
                                        <p:tav tm="0">
                                          <p:val>
                                            <p:strVal val="#ppt_x"/>
                                          </p:val>
                                        </p:tav>
                                        <p:tav tm="100000">
                                          <p:val>
                                            <p:strVal val="#ppt_x"/>
                                          </p:val>
                                        </p:tav>
                                      </p:tavLst>
                                    </p:anim>
                                    <p:anim calcmode="lin" valueType="num">
                                      <p:cBhvr>
                                        <p:cTn id="35"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2" presetClass="emph" presetSubtype="0" fill="hold" nodeType="clickEffect">
                                  <p:stCondLst>
                                    <p:cond delay="0"/>
                                  </p:stCondLst>
                                  <p:childTnLst>
                                    <p:animRot by="120000">
                                      <p:cBhvr>
                                        <p:cTn id="39" dur="100" fill="hold">
                                          <p:stCondLst>
                                            <p:cond delay="0"/>
                                          </p:stCondLst>
                                        </p:cTn>
                                        <p:tgtEl>
                                          <p:spTgt spid="54"/>
                                        </p:tgtEl>
                                        <p:attrNameLst>
                                          <p:attrName>r</p:attrName>
                                        </p:attrNameLst>
                                      </p:cBhvr>
                                    </p:animRot>
                                    <p:animRot by="-240000">
                                      <p:cBhvr>
                                        <p:cTn id="40" dur="200" fill="hold">
                                          <p:stCondLst>
                                            <p:cond delay="200"/>
                                          </p:stCondLst>
                                        </p:cTn>
                                        <p:tgtEl>
                                          <p:spTgt spid="54"/>
                                        </p:tgtEl>
                                        <p:attrNameLst>
                                          <p:attrName>r</p:attrName>
                                        </p:attrNameLst>
                                      </p:cBhvr>
                                    </p:animRot>
                                    <p:animRot by="240000">
                                      <p:cBhvr>
                                        <p:cTn id="41" dur="200" fill="hold">
                                          <p:stCondLst>
                                            <p:cond delay="400"/>
                                          </p:stCondLst>
                                        </p:cTn>
                                        <p:tgtEl>
                                          <p:spTgt spid="54"/>
                                        </p:tgtEl>
                                        <p:attrNameLst>
                                          <p:attrName>r</p:attrName>
                                        </p:attrNameLst>
                                      </p:cBhvr>
                                    </p:animRot>
                                    <p:animRot by="-240000">
                                      <p:cBhvr>
                                        <p:cTn id="42" dur="200" fill="hold">
                                          <p:stCondLst>
                                            <p:cond delay="600"/>
                                          </p:stCondLst>
                                        </p:cTn>
                                        <p:tgtEl>
                                          <p:spTgt spid="54"/>
                                        </p:tgtEl>
                                        <p:attrNameLst>
                                          <p:attrName>r</p:attrName>
                                        </p:attrNameLst>
                                      </p:cBhvr>
                                    </p:animRot>
                                    <p:animRot by="120000">
                                      <p:cBhvr>
                                        <p:cTn id="43" dur="200" fill="hold">
                                          <p:stCondLst>
                                            <p:cond delay="800"/>
                                          </p:stCondLst>
                                        </p:cTn>
                                        <p:tgtEl>
                                          <p:spTgt spid="54"/>
                                        </p:tgtEl>
                                        <p:attrNameLst>
                                          <p:attrName>r</p:attrName>
                                        </p:attrNameLst>
                                      </p:cBhvr>
                                    </p:animRot>
                                  </p:childTnLst>
                                </p:cTn>
                              </p:par>
                              <p:par>
                                <p:cTn id="44" presetID="32" presetClass="emph" presetSubtype="0" fill="hold" nodeType="withEffect">
                                  <p:stCondLst>
                                    <p:cond delay="0"/>
                                  </p:stCondLst>
                                  <p:childTnLst>
                                    <p:animRot by="120000">
                                      <p:cBhvr>
                                        <p:cTn id="45" dur="100" fill="hold">
                                          <p:stCondLst>
                                            <p:cond delay="0"/>
                                          </p:stCondLst>
                                        </p:cTn>
                                        <p:tgtEl>
                                          <p:spTgt spid="55"/>
                                        </p:tgtEl>
                                        <p:attrNameLst>
                                          <p:attrName>r</p:attrName>
                                        </p:attrNameLst>
                                      </p:cBhvr>
                                    </p:animRot>
                                    <p:animRot by="-240000">
                                      <p:cBhvr>
                                        <p:cTn id="46" dur="200" fill="hold">
                                          <p:stCondLst>
                                            <p:cond delay="200"/>
                                          </p:stCondLst>
                                        </p:cTn>
                                        <p:tgtEl>
                                          <p:spTgt spid="55"/>
                                        </p:tgtEl>
                                        <p:attrNameLst>
                                          <p:attrName>r</p:attrName>
                                        </p:attrNameLst>
                                      </p:cBhvr>
                                    </p:animRot>
                                    <p:animRot by="240000">
                                      <p:cBhvr>
                                        <p:cTn id="47" dur="200" fill="hold">
                                          <p:stCondLst>
                                            <p:cond delay="400"/>
                                          </p:stCondLst>
                                        </p:cTn>
                                        <p:tgtEl>
                                          <p:spTgt spid="55"/>
                                        </p:tgtEl>
                                        <p:attrNameLst>
                                          <p:attrName>r</p:attrName>
                                        </p:attrNameLst>
                                      </p:cBhvr>
                                    </p:animRot>
                                    <p:animRot by="-240000">
                                      <p:cBhvr>
                                        <p:cTn id="48" dur="200" fill="hold">
                                          <p:stCondLst>
                                            <p:cond delay="600"/>
                                          </p:stCondLst>
                                        </p:cTn>
                                        <p:tgtEl>
                                          <p:spTgt spid="55"/>
                                        </p:tgtEl>
                                        <p:attrNameLst>
                                          <p:attrName>r</p:attrName>
                                        </p:attrNameLst>
                                      </p:cBhvr>
                                    </p:animRot>
                                    <p:animRot by="120000">
                                      <p:cBhvr>
                                        <p:cTn id="49" dur="200" fill="hold">
                                          <p:stCondLst>
                                            <p:cond delay="800"/>
                                          </p:stCondLst>
                                        </p:cTn>
                                        <p:tgtEl>
                                          <p:spTgt spid="55"/>
                                        </p:tgtEl>
                                        <p:attrNameLst>
                                          <p:attrName>r</p:attrName>
                                        </p:attrNameLst>
                                      </p:cBhvr>
                                    </p:animRo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53"/>
                                        </p:tgtEl>
                                        <p:attrNameLst>
                                          <p:attrName>style.visibility</p:attrName>
                                        </p:attrNameLst>
                                      </p:cBhvr>
                                      <p:to>
                                        <p:strVal val="visible"/>
                                      </p:to>
                                    </p:set>
                                    <p:anim calcmode="lin" valueType="num">
                                      <p:cBhvr additive="base">
                                        <p:cTn id="54" dur="500" fill="hold"/>
                                        <p:tgtEl>
                                          <p:spTgt spid="53"/>
                                        </p:tgtEl>
                                        <p:attrNameLst>
                                          <p:attrName>ppt_x</p:attrName>
                                        </p:attrNameLst>
                                      </p:cBhvr>
                                      <p:tavLst>
                                        <p:tav tm="0">
                                          <p:val>
                                            <p:strVal val="#ppt_x"/>
                                          </p:val>
                                        </p:tav>
                                        <p:tav tm="100000">
                                          <p:val>
                                            <p:strVal val="#ppt_x"/>
                                          </p:val>
                                        </p:tav>
                                      </p:tavLst>
                                    </p:anim>
                                    <p:anim calcmode="lin" valueType="num">
                                      <p:cBhvr additive="base">
                                        <p:cTn id="55" dur="500" fill="hold"/>
                                        <p:tgtEl>
                                          <p:spTgt spid="53"/>
                                        </p:tgtEl>
                                        <p:attrNameLst>
                                          <p:attrName>ppt_y</p:attrName>
                                        </p:attrNameLst>
                                      </p:cBhvr>
                                      <p:tavLst>
                                        <p:tav tm="0">
                                          <p:val>
                                            <p:strVal val="1+#ppt_h/2"/>
                                          </p:val>
                                        </p:tav>
                                        <p:tav tm="100000">
                                          <p:val>
                                            <p:strVal val="#ppt_y"/>
                                          </p:val>
                                        </p:tav>
                                      </p:tavLst>
                                    </p:anim>
                                  </p:childTnLst>
                                </p:cTn>
                              </p:par>
                            </p:childTnLst>
                          </p:cTn>
                        </p:par>
                        <p:par>
                          <p:cTn id="56" fill="hold">
                            <p:stCondLst>
                              <p:cond delay="500"/>
                            </p:stCondLst>
                            <p:childTnLst>
                              <p:par>
                                <p:cTn id="57" presetID="10" presetClass="entr" presetSubtype="0" fill="hold" nodeType="after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fade">
                                      <p:cBhvr>
                                        <p:cTn id="59" dur="500"/>
                                        <p:tgtEl>
                                          <p:spTgt spid="68"/>
                                        </p:tgtEl>
                                      </p:cBhvr>
                                    </p:animEffect>
                                  </p:childTnLst>
                                </p:cTn>
                              </p:par>
                            </p:childTnLst>
                          </p:cTn>
                        </p:par>
                        <p:par>
                          <p:cTn id="60" fill="hold">
                            <p:stCondLst>
                              <p:cond delay="1000"/>
                            </p:stCondLst>
                            <p:childTnLst>
                              <p:par>
                                <p:cTn id="61" presetID="53" presetClass="entr" presetSubtype="16" fill="hold"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par>
                                <p:cTn id="66" presetID="53" presetClass="entr" presetSubtype="16" fill="hold" nodeType="withEffect">
                                  <p:stCondLst>
                                    <p:cond delay="0"/>
                                  </p:stCondLst>
                                  <p:childTnLst>
                                    <p:set>
                                      <p:cBhvr>
                                        <p:cTn id="67" dur="1" fill="hold">
                                          <p:stCondLst>
                                            <p:cond delay="0"/>
                                          </p:stCondLst>
                                        </p:cTn>
                                        <p:tgtEl>
                                          <p:spTgt spid="65"/>
                                        </p:tgtEl>
                                        <p:attrNameLst>
                                          <p:attrName>style.visibility</p:attrName>
                                        </p:attrNameLst>
                                      </p:cBhvr>
                                      <p:to>
                                        <p:strVal val="visible"/>
                                      </p:to>
                                    </p:set>
                                    <p:anim calcmode="lin" valueType="num">
                                      <p:cBhvr>
                                        <p:cTn id="68" dur="500" fill="hold"/>
                                        <p:tgtEl>
                                          <p:spTgt spid="65"/>
                                        </p:tgtEl>
                                        <p:attrNameLst>
                                          <p:attrName>ppt_w</p:attrName>
                                        </p:attrNameLst>
                                      </p:cBhvr>
                                      <p:tavLst>
                                        <p:tav tm="0">
                                          <p:val>
                                            <p:fltVal val="0"/>
                                          </p:val>
                                        </p:tav>
                                        <p:tav tm="100000">
                                          <p:val>
                                            <p:strVal val="#ppt_w"/>
                                          </p:val>
                                        </p:tav>
                                      </p:tavLst>
                                    </p:anim>
                                    <p:anim calcmode="lin" valueType="num">
                                      <p:cBhvr>
                                        <p:cTn id="69" dur="500" fill="hold"/>
                                        <p:tgtEl>
                                          <p:spTgt spid="65"/>
                                        </p:tgtEl>
                                        <p:attrNameLst>
                                          <p:attrName>ppt_h</p:attrName>
                                        </p:attrNameLst>
                                      </p:cBhvr>
                                      <p:tavLst>
                                        <p:tav tm="0">
                                          <p:val>
                                            <p:fltVal val="0"/>
                                          </p:val>
                                        </p:tav>
                                        <p:tav tm="100000">
                                          <p:val>
                                            <p:strVal val="#ppt_h"/>
                                          </p:val>
                                        </p:tav>
                                      </p:tavLst>
                                    </p:anim>
                                    <p:animEffect transition="in" filter="fade">
                                      <p:cBhvr>
                                        <p:cTn id="70" dur="500"/>
                                        <p:tgtEl>
                                          <p:spTgt spid="65"/>
                                        </p:tgtEl>
                                      </p:cBhvr>
                                    </p:animEffect>
                                  </p:childTnLst>
                                </p:cTn>
                              </p:par>
                            </p:childTnLst>
                          </p:cTn>
                        </p:par>
                        <p:par>
                          <p:cTn id="71" fill="hold">
                            <p:stCondLst>
                              <p:cond delay="1500"/>
                            </p:stCondLst>
                            <p:childTnLst>
                              <p:par>
                                <p:cTn id="72" presetID="12" presetClass="entr" presetSubtype="8" fill="hold" nodeType="after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additive="base">
                                        <p:cTn id="74" dur="500"/>
                                        <p:tgtEl>
                                          <p:spTgt spid="56"/>
                                        </p:tgtEl>
                                        <p:attrNameLst>
                                          <p:attrName>ppt_x</p:attrName>
                                        </p:attrNameLst>
                                      </p:cBhvr>
                                      <p:tavLst>
                                        <p:tav tm="0">
                                          <p:val>
                                            <p:strVal val="#ppt_x-#ppt_w*1.125000"/>
                                          </p:val>
                                        </p:tav>
                                        <p:tav tm="100000">
                                          <p:val>
                                            <p:strVal val="#ppt_x"/>
                                          </p:val>
                                        </p:tav>
                                      </p:tavLst>
                                    </p:anim>
                                    <p:animEffect transition="in" filter="wipe(right)">
                                      <p:cBhvr>
                                        <p:cTn id="75" dur="500"/>
                                        <p:tgtEl>
                                          <p:spTgt spid="56"/>
                                        </p:tgtEl>
                                      </p:cBhvr>
                                    </p:animEffect>
                                  </p:childTnLst>
                                </p:cTn>
                              </p:par>
                            </p:childTnLst>
                          </p:cTn>
                        </p:par>
                        <p:par>
                          <p:cTn id="76" fill="hold">
                            <p:stCondLst>
                              <p:cond delay="2000"/>
                            </p:stCondLst>
                            <p:childTnLst>
                              <p:par>
                                <p:cTn id="77" presetID="12" presetClass="entr" presetSubtype="8" fill="hold" nodeType="afterEffect">
                                  <p:stCondLst>
                                    <p:cond delay="0"/>
                                  </p:stCondLst>
                                  <p:childTnLst>
                                    <p:set>
                                      <p:cBhvr>
                                        <p:cTn id="78" dur="1" fill="hold">
                                          <p:stCondLst>
                                            <p:cond delay="0"/>
                                          </p:stCondLst>
                                        </p:cTn>
                                        <p:tgtEl>
                                          <p:spTgt spid="62"/>
                                        </p:tgtEl>
                                        <p:attrNameLst>
                                          <p:attrName>style.visibility</p:attrName>
                                        </p:attrNameLst>
                                      </p:cBhvr>
                                      <p:to>
                                        <p:strVal val="visible"/>
                                      </p:to>
                                    </p:set>
                                    <p:anim calcmode="lin" valueType="num">
                                      <p:cBhvr additive="base">
                                        <p:cTn id="79" dur="500"/>
                                        <p:tgtEl>
                                          <p:spTgt spid="62"/>
                                        </p:tgtEl>
                                        <p:attrNameLst>
                                          <p:attrName>ppt_x</p:attrName>
                                        </p:attrNameLst>
                                      </p:cBhvr>
                                      <p:tavLst>
                                        <p:tav tm="0">
                                          <p:val>
                                            <p:strVal val="#ppt_x-#ppt_w*1.125000"/>
                                          </p:val>
                                        </p:tav>
                                        <p:tav tm="100000">
                                          <p:val>
                                            <p:strVal val="#ppt_x"/>
                                          </p:val>
                                        </p:tav>
                                      </p:tavLst>
                                    </p:anim>
                                    <p:animEffect transition="in" filter="wipe(right)">
                                      <p:cBhvr>
                                        <p:cTn id="80"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lum/>
          </a:blip>
          <a:srcRect/>
          <a:stretch>
            <a:fillRect t="-6000" b="-6000"/>
          </a:stretch>
        </a:blipFill>
        <a:effectLst/>
      </p:bgPr>
    </p:bg>
    <p:spTree>
      <p:nvGrpSpPr>
        <p:cNvPr id="1" name=""/>
        <p:cNvGrpSpPr/>
        <p:nvPr/>
      </p:nvGrpSpPr>
      <p:grpSpPr>
        <a:xfrm>
          <a:off x="0" y="0"/>
          <a:ext cx="0" cy="0"/>
          <a:chOff x="0" y="0"/>
          <a:chExt cx="0" cy="0"/>
        </a:xfrm>
      </p:grpSpPr>
      <p:pic>
        <p:nvPicPr>
          <p:cNvPr id="10" name="图片 9" descr="图片包含 物体, 室内&#10;&#10;已生成高可信度的说明"/>
          <p:cNvPicPr>
            <a:picLocks noChangeAspect="1"/>
          </p:cNvPicPr>
          <p:nvPr/>
        </p:nvPicPr>
        <p:blipFill rotWithShape="1">
          <a:blip r:embed="rId2" cstate="screen"/>
          <a:srcRect/>
          <a:stretch>
            <a:fillRect/>
          </a:stretch>
        </p:blipFill>
        <p:spPr>
          <a:xfrm>
            <a:off x="0" y="3001963"/>
            <a:ext cx="12192000" cy="3856037"/>
          </a:xfrm>
          <a:prstGeom prst="rect">
            <a:avLst/>
          </a:prstGeom>
        </p:spPr>
      </p:pic>
      <p:grpSp>
        <p:nvGrpSpPr>
          <p:cNvPr id="2" name="组合 1"/>
          <p:cNvGrpSpPr/>
          <p:nvPr/>
        </p:nvGrpSpPr>
        <p:grpSpPr>
          <a:xfrm>
            <a:off x="3770142" y="3520017"/>
            <a:ext cx="4157963" cy="1441068"/>
            <a:chOff x="1003686" y="3738563"/>
            <a:chExt cx="2882514" cy="1441068"/>
          </a:xfrm>
        </p:grpSpPr>
        <p:sp>
          <p:nvSpPr>
            <p:cNvPr id="3" name="矩形 2"/>
            <p:cNvSpPr/>
            <p:nvPr/>
          </p:nvSpPr>
          <p:spPr>
            <a:xfrm>
              <a:off x="1016000" y="3738563"/>
              <a:ext cx="2870200" cy="90236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4800" b="1" dirty="0">
                  <a:gradFill flip="none" rotWithShape="1">
                    <a:gsLst>
                      <a:gs pos="0">
                        <a:srgbClr val="EAD074"/>
                      </a:gs>
                      <a:gs pos="100000">
                        <a:srgbClr val="B9863F"/>
                      </a:gs>
                    </a:gsLst>
                    <a:lin ang="2700000" scaled="1"/>
                    <a:tileRect/>
                  </a:gradFill>
                </a:rPr>
                <a:t>社团特色</a:t>
              </a:r>
              <a:endParaRPr lang="zh-CN" altLang="en-US" sz="4800" b="1" dirty="0">
                <a:gradFill flip="none" rotWithShape="1">
                  <a:gsLst>
                    <a:gs pos="0">
                      <a:srgbClr val="EAD074"/>
                    </a:gs>
                    <a:gs pos="100000">
                      <a:srgbClr val="B9863F"/>
                    </a:gs>
                  </a:gsLst>
                  <a:lin ang="2700000" scaled="1"/>
                  <a:tileRect/>
                </a:gradFill>
              </a:endParaRPr>
            </a:p>
          </p:txBody>
        </p:sp>
        <p:sp>
          <p:nvSpPr>
            <p:cNvPr id="4" name="矩形 3"/>
            <p:cNvSpPr/>
            <p:nvPr/>
          </p:nvSpPr>
          <p:spPr>
            <a:xfrm>
              <a:off x="1003686" y="4682315"/>
              <a:ext cx="2870200" cy="497316"/>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2400" dirty="0">
                  <a:gradFill flip="none" rotWithShape="1">
                    <a:gsLst>
                      <a:gs pos="0">
                        <a:srgbClr val="EAD074"/>
                      </a:gs>
                      <a:gs pos="100000">
                        <a:srgbClr val="B9863F"/>
                      </a:gs>
                    </a:gsLst>
                    <a:lin ang="2700000" scaled="1"/>
                    <a:tileRect/>
                  </a:gradFill>
                </a:rPr>
                <a:t>Company and team</a:t>
              </a:r>
              <a:endParaRPr lang="en-US" altLang="zh-CN" sz="2400" dirty="0">
                <a:gradFill flip="none" rotWithShape="1">
                  <a:gsLst>
                    <a:gs pos="0">
                      <a:srgbClr val="EAD074"/>
                    </a:gs>
                    <a:gs pos="100000">
                      <a:srgbClr val="B9863F"/>
                    </a:gs>
                  </a:gsLst>
                  <a:lin ang="2700000" scaled="1"/>
                  <a:tileRect/>
                </a:gradFill>
              </a:endParaRPr>
            </a:p>
          </p:txBody>
        </p:sp>
      </p:grpSp>
      <p:sp>
        <p:nvSpPr>
          <p:cNvPr id="11" name="椭圆 10"/>
          <p:cNvSpPr/>
          <p:nvPr/>
        </p:nvSpPr>
        <p:spPr>
          <a:xfrm>
            <a:off x="4932139" y="1642885"/>
            <a:ext cx="1851732" cy="1851732"/>
          </a:xfrm>
          <a:prstGeom prst="ellipse">
            <a:avLst/>
          </a:prstGeom>
          <a:gradFill flip="none" rotWithShape="1">
            <a:gsLst>
              <a:gs pos="0">
                <a:srgbClr val="EAD074"/>
              </a:gs>
              <a:gs pos="100000">
                <a:srgbClr val="9D611F"/>
              </a:gs>
            </a:gsLst>
            <a:lin ang="2700000" scaled="1"/>
            <a:tileRect/>
          </a:gradFill>
          <a:ln w="19050">
            <a:gradFill>
              <a:gsLst>
                <a:gs pos="0">
                  <a:srgbClr val="9D611F"/>
                </a:gs>
                <a:gs pos="38000">
                  <a:srgbClr val="EAD074"/>
                </a:gs>
                <a:gs pos="69000">
                  <a:srgbClr val="9D611F"/>
                </a:gs>
                <a:gs pos="100000">
                  <a:srgbClr val="EAD074"/>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b="1" dirty="0">
                <a:solidFill>
                  <a:srgbClr val="1B1B1B"/>
                </a:solidFill>
                <a:latin typeface="Impact" panose="020B0806030902050204" pitchFamily="34" charset="0"/>
              </a:rPr>
              <a:t>03</a:t>
            </a:r>
            <a:endParaRPr lang="zh-CN" altLang="en-US" sz="7200" b="1" dirty="0">
              <a:solidFill>
                <a:srgbClr val="1B1B1B"/>
              </a:solidFill>
              <a:latin typeface="Impact" panose="020B0806030902050204" pitchFamily="34" charset="0"/>
            </a:endParaRPr>
          </a:p>
        </p:txBody>
      </p:sp>
      <p:cxnSp>
        <p:nvCxnSpPr>
          <p:cNvPr id="12" name="直接连接符 11"/>
          <p:cNvCxnSpPr/>
          <p:nvPr/>
        </p:nvCxnSpPr>
        <p:spPr>
          <a:xfrm>
            <a:off x="0" y="1246682"/>
            <a:ext cx="12192000" cy="0"/>
          </a:xfrm>
          <a:prstGeom prst="line">
            <a:avLst/>
          </a:prstGeom>
          <a:ln w="15875">
            <a:gradFill flip="none" rotWithShape="1">
              <a:gsLst>
                <a:gs pos="0">
                  <a:srgbClr val="EAD074"/>
                </a:gs>
                <a:gs pos="40000">
                  <a:srgbClr val="9D611F"/>
                </a:gs>
                <a:gs pos="73000">
                  <a:srgbClr val="EAD074"/>
                </a:gs>
                <a:gs pos="100000">
                  <a:srgbClr val="B9863F"/>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1045461" y="361754"/>
            <a:ext cx="2349092" cy="683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3200" b="1" dirty="0">
                <a:gradFill flip="none" rotWithShape="1">
                  <a:gsLst>
                    <a:gs pos="0">
                      <a:srgbClr val="EAD074"/>
                    </a:gs>
                    <a:gs pos="100000">
                      <a:srgbClr val="B9863F"/>
                    </a:gs>
                  </a:gsLst>
                  <a:lin ang="2700000" scaled="1"/>
                  <a:tileRect/>
                </a:gradFill>
              </a:rPr>
              <a:t>社团特色</a:t>
            </a:r>
            <a:endParaRPr lang="zh-CN" altLang="en-US" sz="3200" b="1" dirty="0">
              <a:gradFill flip="none" rotWithShape="1">
                <a:gsLst>
                  <a:gs pos="0">
                    <a:srgbClr val="EAD074"/>
                  </a:gs>
                  <a:gs pos="100000">
                    <a:srgbClr val="B9863F"/>
                  </a:gs>
                </a:gsLst>
                <a:lin ang="2700000" scaled="1"/>
                <a:tileRect/>
              </a:gradFill>
            </a:endParaRPr>
          </a:p>
        </p:txBody>
      </p:sp>
      <p:pic>
        <p:nvPicPr>
          <p:cNvPr id="17" name="图片 16"/>
          <p:cNvPicPr>
            <a:picLocks noChangeAspect="1"/>
          </p:cNvPicPr>
          <p:nvPr/>
        </p:nvPicPr>
        <p:blipFill>
          <a:blip r:embed="rId3" cstate="screen"/>
          <a:stretch>
            <a:fillRect/>
          </a:stretch>
        </p:blipFill>
        <p:spPr>
          <a:xfrm>
            <a:off x="630012" y="379797"/>
            <a:ext cx="623119" cy="623442"/>
          </a:xfrm>
          <a:prstGeom prst="rect">
            <a:avLst/>
          </a:prstGeom>
        </p:spPr>
      </p:pic>
      <p:sp>
        <p:nvSpPr>
          <p:cNvPr id="18" name="文本框 17"/>
          <p:cNvSpPr txBox="1"/>
          <p:nvPr/>
        </p:nvSpPr>
        <p:spPr>
          <a:xfrm>
            <a:off x="639248" y="494099"/>
            <a:ext cx="613883" cy="338554"/>
          </a:xfrm>
          <a:prstGeom prst="rect">
            <a:avLst/>
          </a:prstGeom>
          <a:noFill/>
        </p:spPr>
        <p:txBody>
          <a:bodyPr wrap="square" rtlCol="0">
            <a:spAutoFit/>
          </a:bodyPr>
          <a:lstStyle/>
          <a:p>
            <a:r>
              <a:rPr lang="zh-CN" altLang="en-US" sz="1600" dirty="0">
                <a:gradFill flip="none" rotWithShape="1">
                  <a:gsLst>
                    <a:gs pos="0">
                      <a:srgbClr val="B6863B"/>
                    </a:gs>
                    <a:gs pos="50000">
                      <a:srgbClr val="DFC168"/>
                    </a:gs>
                    <a:gs pos="100000">
                      <a:schemeClr val="bg1">
                        <a:shade val="100000"/>
                        <a:satMod val="115000"/>
                      </a:schemeClr>
                    </a:gs>
                  </a:gsLst>
                  <a:path path="circle">
                    <a:fillToRect r="100000" b="100000"/>
                  </a:path>
                  <a:tileRect l="-100000" t="-100000"/>
                </a:gradFill>
                <a:latin typeface="李旭科书法" panose="02000603000000000000" pitchFamily="2" charset="-122"/>
                <a:ea typeface="李旭科书法" panose="02000603000000000000" pitchFamily="2" charset="-122"/>
              </a:rPr>
              <a:t>纳新</a:t>
            </a:r>
            <a:endParaRPr lang="zh-CN" altLang="en-US" sz="1600" dirty="0">
              <a:gradFill flip="none" rotWithShape="1">
                <a:gsLst>
                  <a:gs pos="0">
                    <a:srgbClr val="B6863B"/>
                  </a:gs>
                  <a:gs pos="50000">
                    <a:srgbClr val="DFC168"/>
                  </a:gs>
                  <a:gs pos="100000">
                    <a:schemeClr val="bg1">
                      <a:shade val="100000"/>
                      <a:satMod val="115000"/>
                    </a:schemeClr>
                  </a:gs>
                </a:gsLst>
                <a:path path="circle">
                  <a:fillToRect r="100000" b="100000"/>
                </a:path>
                <a:tileRect l="-100000" t="-100000"/>
              </a:gradFill>
              <a:latin typeface="李旭科书法" panose="02000603000000000000" pitchFamily="2" charset="-122"/>
              <a:ea typeface="李旭科书法" panose="02000603000000000000" pitchFamily="2" charset="-122"/>
            </a:endParaRPr>
          </a:p>
        </p:txBody>
      </p:sp>
      <p:pic>
        <p:nvPicPr>
          <p:cNvPr id="19" name="图片 18"/>
          <p:cNvPicPr>
            <a:picLocks noChangeAspect="1"/>
          </p:cNvPicPr>
          <p:nvPr/>
        </p:nvPicPr>
        <p:blipFill>
          <a:blip r:embed="rId4" cstate="screen"/>
          <a:stretch>
            <a:fillRect/>
          </a:stretch>
        </p:blipFill>
        <p:spPr>
          <a:xfrm rot="3698831">
            <a:off x="10500631" y="56024"/>
            <a:ext cx="1195561" cy="1214704"/>
          </a:xfrm>
          <a:prstGeom prst="rect">
            <a:avLst/>
          </a:prstGeom>
        </p:spPr>
      </p:pic>
      <p:pic>
        <p:nvPicPr>
          <p:cNvPr id="20" name="图片 19"/>
          <p:cNvPicPr>
            <a:picLocks noChangeAspect="1"/>
          </p:cNvPicPr>
          <p:nvPr/>
        </p:nvPicPr>
        <p:blipFill>
          <a:blip r:embed="rId5" cstate="screen"/>
          <a:stretch>
            <a:fillRect/>
          </a:stretch>
        </p:blipFill>
        <p:spPr>
          <a:xfrm rot="15298573">
            <a:off x="9843480" y="536173"/>
            <a:ext cx="693997" cy="705109"/>
          </a:xfrm>
          <a:prstGeom prst="rect">
            <a:avLst/>
          </a:prstGeom>
        </p:spPr>
      </p:pic>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par>
                                <p:cTn id="28" presetID="8" presetClass="emph" presetSubtype="0" fill="hold" nodeType="withEffect">
                                  <p:stCondLst>
                                    <p:cond delay="0"/>
                                  </p:stCondLst>
                                  <p:childTnLst>
                                    <p:animRot by="43200000">
                                      <p:cBhvr>
                                        <p:cTn id="29" dur="2000" fill="hold"/>
                                        <p:tgtEl>
                                          <p:spTgt spid="17"/>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1000"/>
                                        <p:tgtEl>
                                          <p:spTgt spid="19"/>
                                        </p:tgtEl>
                                      </p:cBhvr>
                                    </p:animEffect>
                                    <p:anim calcmode="lin" valueType="num">
                                      <p:cBhvr>
                                        <p:cTn id="35" dur="1000" fill="hold"/>
                                        <p:tgtEl>
                                          <p:spTgt spid="19"/>
                                        </p:tgtEl>
                                        <p:attrNameLst>
                                          <p:attrName>ppt_x</p:attrName>
                                        </p:attrNameLst>
                                      </p:cBhvr>
                                      <p:tavLst>
                                        <p:tav tm="0">
                                          <p:val>
                                            <p:strVal val="#ppt_x"/>
                                          </p:val>
                                        </p:tav>
                                        <p:tav tm="100000">
                                          <p:val>
                                            <p:strVal val="#ppt_x"/>
                                          </p:val>
                                        </p:tav>
                                      </p:tavLst>
                                    </p:anim>
                                    <p:anim calcmode="lin" valueType="num">
                                      <p:cBhvr>
                                        <p:cTn id="36" dur="1000" fill="hold"/>
                                        <p:tgtEl>
                                          <p:spTgt spid="19"/>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1000"/>
                                        <p:tgtEl>
                                          <p:spTgt spid="20"/>
                                        </p:tgtEl>
                                      </p:cBhvr>
                                    </p:animEffect>
                                    <p:anim calcmode="lin" valueType="num">
                                      <p:cBhvr>
                                        <p:cTn id="40" dur="1000" fill="hold"/>
                                        <p:tgtEl>
                                          <p:spTgt spid="20"/>
                                        </p:tgtEl>
                                        <p:attrNameLst>
                                          <p:attrName>ppt_x</p:attrName>
                                        </p:attrNameLst>
                                      </p:cBhvr>
                                      <p:tavLst>
                                        <p:tav tm="0">
                                          <p:val>
                                            <p:strVal val="#ppt_x"/>
                                          </p:val>
                                        </p:tav>
                                        <p:tav tm="100000">
                                          <p:val>
                                            <p:strVal val="#ppt_x"/>
                                          </p:val>
                                        </p:tav>
                                      </p:tavLst>
                                    </p:anim>
                                    <p:anim calcmode="lin" valueType="num">
                                      <p:cBhvr>
                                        <p:cTn id="4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2" presetClass="emph" presetSubtype="0" fill="hold" nodeType="clickEffect">
                                  <p:stCondLst>
                                    <p:cond delay="0"/>
                                  </p:stCondLst>
                                  <p:childTnLst>
                                    <p:animRot by="120000">
                                      <p:cBhvr>
                                        <p:cTn id="45" dur="100" fill="hold">
                                          <p:stCondLst>
                                            <p:cond delay="0"/>
                                          </p:stCondLst>
                                        </p:cTn>
                                        <p:tgtEl>
                                          <p:spTgt spid="19"/>
                                        </p:tgtEl>
                                        <p:attrNameLst>
                                          <p:attrName>r</p:attrName>
                                        </p:attrNameLst>
                                      </p:cBhvr>
                                    </p:animRot>
                                    <p:animRot by="-240000">
                                      <p:cBhvr>
                                        <p:cTn id="46" dur="200" fill="hold">
                                          <p:stCondLst>
                                            <p:cond delay="200"/>
                                          </p:stCondLst>
                                        </p:cTn>
                                        <p:tgtEl>
                                          <p:spTgt spid="19"/>
                                        </p:tgtEl>
                                        <p:attrNameLst>
                                          <p:attrName>r</p:attrName>
                                        </p:attrNameLst>
                                      </p:cBhvr>
                                    </p:animRot>
                                    <p:animRot by="240000">
                                      <p:cBhvr>
                                        <p:cTn id="47" dur="200" fill="hold">
                                          <p:stCondLst>
                                            <p:cond delay="400"/>
                                          </p:stCondLst>
                                        </p:cTn>
                                        <p:tgtEl>
                                          <p:spTgt spid="19"/>
                                        </p:tgtEl>
                                        <p:attrNameLst>
                                          <p:attrName>r</p:attrName>
                                        </p:attrNameLst>
                                      </p:cBhvr>
                                    </p:animRot>
                                    <p:animRot by="-240000">
                                      <p:cBhvr>
                                        <p:cTn id="48" dur="200" fill="hold">
                                          <p:stCondLst>
                                            <p:cond delay="600"/>
                                          </p:stCondLst>
                                        </p:cTn>
                                        <p:tgtEl>
                                          <p:spTgt spid="19"/>
                                        </p:tgtEl>
                                        <p:attrNameLst>
                                          <p:attrName>r</p:attrName>
                                        </p:attrNameLst>
                                      </p:cBhvr>
                                    </p:animRot>
                                    <p:animRot by="120000">
                                      <p:cBhvr>
                                        <p:cTn id="49" dur="200" fill="hold">
                                          <p:stCondLst>
                                            <p:cond delay="800"/>
                                          </p:stCondLst>
                                        </p:cTn>
                                        <p:tgtEl>
                                          <p:spTgt spid="19"/>
                                        </p:tgtEl>
                                        <p:attrNameLst>
                                          <p:attrName>r</p:attrName>
                                        </p:attrNameLst>
                                      </p:cBhvr>
                                    </p:animRot>
                                  </p:childTnLst>
                                </p:cTn>
                              </p:par>
                              <p:par>
                                <p:cTn id="50" presetID="32" presetClass="emph" presetSubtype="0" fill="hold" nodeType="withEffect">
                                  <p:stCondLst>
                                    <p:cond delay="0"/>
                                  </p:stCondLst>
                                  <p:childTnLst>
                                    <p:animRot by="120000">
                                      <p:cBhvr>
                                        <p:cTn id="51" dur="100" fill="hold">
                                          <p:stCondLst>
                                            <p:cond delay="0"/>
                                          </p:stCondLst>
                                        </p:cTn>
                                        <p:tgtEl>
                                          <p:spTgt spid="20"/>
                                        </p:tgtEl>
                                        <p:attrNameLst>
                                          <p:attrName>r</p:attrName>
                                        </p:attrNameLst>
                                      </p:cBhvr>
                                    </p:animRot>
                                    <p:animRot by="-240000">
                                      <p:cBhvr>
                                        <p:cTn id="52" dur="200" fill="hold">
                                          <p:stCondLst>
                                            <p:cond delay="200"/>
                                          </p:stCondLst>
                                        </p:cTn>
                                        <p:tgtEl>
                                          <p:spTgt spid="20"/>
                                        </p:tgtEl>
                                        <p:attrNameLst>
                                          <p:attrName>r</p:attrName>
                                        </p:attrNameLst>
                                      </p:cBhvr>
                                    </p:animRot>
                                    <p:animRot by="240000">
                                      <p:cBhvr>
                                        <p:cTn id="53" dur="200" fill="hold">
                                          <p:stCondLst>
                                            <p:cond delay="400"/>
                                          </p:stCondLst>
                                        </p:cTn>
                                        <p:tgtEl>
                                          <p:spTgt spid="20"/>
                                        </p:tgtEl>
                                        <p:attrNameLst>
                                          <p:attrName>r</p:attrName>
                                        </p:attrNameLst>
                                      </p:cBhvr>
                                    </p:animRot>
                                    <p:animRot by="-240000">
                                      <p:cBhvr>
                                        <p:cTn id="54" dur="200" fill="hold">
                                          <p:stCondLst>
                                            <p:cond delay="600"/>
                                          </p:stCondLst>
                                        </p:cTn>
                                        <p:tgtEl>
                                          <p:spTgt spid="20"/>
                                        </p:tgtEl>
                                        <p:attrNameLst>
                                          <p:attrName>r</p:attrName>
                                        </p:attrNameLst>
                                      </p:cBhvr>
                                    </p:animRot>
                                    <p:animRot by="120000">
                                      <p:cBhvr>
                                        <p:cTn id="55" dur="200" fill="hold">
                                          <p:stCondLst>
                                            <p:cond delay="800"/>
                                          </p:stCondLst>
                                        </p:cTn>
                                        <p:tgtEl>
                                          <p:spTgt spid="20"/>
                                        </p:tgtEl>
                                        <p:attrNameLst>
                                          <p:attrName>r</p:attrName>
                                        </p:attrNameLst>
                                      </p:cBhvr>
                                    </p:animRo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 calcmode="lin" valueType="num">
                                      <p:cBhvr additive="base">
                                        <p:cTn id="60" dur="500" fill="hold"/>
                                        <p:tgtEl>
                                          <p:spTgt spid="18"/>
                                        </p:tgtEl>
                                        <p:attrNameLst>
                                          <p:attrName>ppt_x</p:attrName>
                                        </p:attrNameLst>
                                      </p:cBhvr>
                                      <p:tavLst>
                                        <p:tav tm="0">
                                          <p:val>
                                            <p:strVal val="#ppt_x"/>
                                          </p:val>
                                        </p:tav>
                                        <p:tav tm="100000">
                                          <p:val>
                                            <p:strVal val="#ppt_x"/>
                                          </p:val>
                                        </p:tav>
                                      </p:tavLst>
                                    </p:anim>
                                    <p:anim calcmode="lin" valueType="num">
                                      <p:cBhvr additive="base">
                                        <p:cTn id="6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p:bldP spid="18" grpId="0"/>
    </p:bldLst>
  </p:timing>
</p:sld>
</file>

<file path=ppt/tags/tag1.xml><?xml version="1.0" encoding="utf-8"?>
<p:tagLst xmlns:p="http://schemas.openxmlformats.org/presentationml/2006/main">
  <p:tag name="ISLIDE.DIAGRAM" val="b2f6de72-cca0-432e-bc14-f974cb5caf9e"/>
</p:tagLst>
</file>

<file path=ppt/tags/tag2.xml><?xml version="1.0" encoding="utf-8"?>
<p:tagLst xmlns:p="http://schemas.openxmlformats.org/presentationml/2006/main">
  <p:tag name="ISLIDE.DIAGRAM" val="1977fa64-625e-43e0-8243-91e52c875893"/>
</p:tagLst>
</file>

<file path=ppt/tags/tag3.xml><?xml version="1.0" encoding="utf-8"?>
<p:tagLst xmlns:p="http://schemas.openxmlformats.org/presentationml/2006/main">
  <p:tag name="ISLIDE.DIAGRAM" val="041611a4-0600-4075-97f6-ca6f2fcb800d"/>
</p:tagLst>
</file>

<file path=ppt/tags/tag4.xml><?xml version="1.0" encoding="utf-8"?>
<p:tagLst xmlns:p="http://schemas.openxmlformats.org/presentationml/2006/main">
  <p:tag name="ISLIDE.DIAGRAM" val="041611a4-0600-4075-97f6-ca6f2fcb800d"/>
</p:tagLst>
</file>

<file path=ppt/tags/tag5.xml><?xml version="1.0" encoding="utf-8"?>
<p:tagLst xmlns:p="http://schemas.openxmlformats.org/presentationml/2006/main">
  <p:tag name="ISLIDE.DIAGRAM" val="8c9d5d35-cb7f-44f8-bfde-3de0a11f51c0"/>
</p:tagLst>
</file>

<file path=ppt/tags/tag6.xml><?xml version="1.0" encoding="utf-8"?>
<p:tagLst xmlns:p="http://schemas.openxmlformats.org/presentationml/2006/main">
  <p:tag name="ISLIDE.DIAGRAM" val="c2a00a56-1909-4be2-9496-2cab7d0080d2"/>
</p:tagLst>
</file>

<file path=ppt/tags/tag7.xml><?xml version="1.0" encoding="utf-8"?>
<p:tagLst xmlns:p="http://schemas.openxmlformats.org/presentationml/2006/main">
  <p:tag name="ISLIDE.DIAGRAM" val="c2a00a56-1909-4be2-9496-2cab7d0080d2"/>
</p:tagLst>
</file>

<file path=ppt/tags/tag8.xml><?xml version="1.0" encoding="utf-8"?>
<p:tagLst xmlns:p="http://schemas.openxmlformats.org/presentationml/2006/main">
  <p:tag name="ISPRING_PRESENTATION_TITLE" val="高端黑金风格高校学院社团纳新招新PPT模板"/>
</p:tagLst>
</file>

<file path=ppt/theme/theme1.xml><?xml version="1.0" encoding="utf-8"?>
<a:theme xmlns:a="http://schemas.openxmlformats.org/drawingml/2006/main" name="office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0</TotalTime>
  <Words>1375</Words>
  <Application>WPS 演示</Application>
  <PresentationFormat>宽屏</PresentationFormat>
  <Paragraphs>329</Paragraphs>
  <Slides>23</Slides>
  <Notes>23</Notes>
  <HiddenSlides>0</HiddenSlides>
  <MMClips>2</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23</vt:i4>
      </vt:variant>
    </vt:vector>
  </HeadingPairs>
  <TitlesOfParts>
    <vt:vector size="39" baseType="lpstr">
      <vt:lpstr>Arial</vt:lpstr>
      <vt:lpstr>宋体</vt:lpstr>
      <vt:lpstr>Wingdings</vt:lpstr>
      <vt:lpstr>微软雅黑</vt:lpstr>
      <vt:lpstr>李旭科书法</vt:lpstr>
      <vt:lpstr>汉仪润圆-75W</vt:lpstr>
      <vt:lpstr>Impact</vt:lpstr>
      <vt:lpstr>汉仪夏日体W</vt:lpstr>
      <vt:lpstr>Arial Unicode MS</vt:lpstr>
      <vt:lpstr>等线</vt:lpstr>
      <vt:lpstr>Calibri</vt:lpstr>
      <vt:lpstr>时尚中黑简体</vt:lpstr>
      <vt:lpstr>MS PGothic</vt:lpstr>
      <vt:lpstr>Arial Unicode MS</vt:lpstr>
      <vt:lpstr>黑体</vt:lpstr>
      <vt:lpstr>office主题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高端黑金风格高校学院社团纳新招新PPT模板</dc:title>
  <dc:creator>www.lfppt.com</dc:creator>
  <cp:keywords>www.lfppt.com</cp:keywords>
  <cp:category>www.lfppt.com</cp:category>
  <cp:lastModifiedBy>一颗苹果</cp:lastModifiedBy>
  <cp:revision>98</cp:revision>
  <dcterms:created xsi:type="dcterms:W3CDTF">2017-09-10T16:17:00Z</dcterms:created>
  <dcterms:modified xsi:type="dcterms:W3CDTF">2021-09-15T01:29:29Z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B8E4B855DC1C4BB091C5C6BBA4DA9369</vt:lpwstr>
  </property>
  <property fmtid="{D5CDD505-2E9C-101B-9397-08002B2CF9AE}" pid="3" name="KSOProductBuildVer">
    <vt:lpwstr>2052-11.1.0.10700</vt:lpwstr>
  </property>
</Properties>
</file>