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206" r:id="rId3"/>
    <p:sldId id="3207" r:id="rId5"/>
    <p:sldId id="3208" r:id="rId6"/>
    <p:sldId id="3209" r:id="rId7"/>
    <p:sldId id="3212" r:id="rId8"/>
    <p:sldId id="3214" r:id="rId9"/>
    <p:sldId id="3215" r:id="rId10"/>
    <p:sldId id="3216" r:id="rId11"/>
    <p:sldId id="3218" r:id="rId12"/>
    <p:sldId id="3220" r:id="rId13"/>
    <p:sldId id="3221" r:id="rId14"/>
    <p:sldId id="3222" r:id="rId15"/>
    <p:sldId id="3224" r:id="rId16"/>
    <p:sldId id="3225" r:id="rId17"/>
    <p:sldId id="3226" r:id="rId18"/>
    <p:sldId id="3227" r:id="rId19"/>
    <p:sldId id="3231" r:id="rId20"/>
    <p:sldId id="3232" r:id="rId21"/>
    <p:sldId id="3233" r:id="rId22"/>
    <p:sldId id="3235" r:id="rId23"/>
    <p:sldId id="3236" r:id="rId24"/>
    <p:sldId id="3237" r:id="rId25"/>
    <p:sldId id="3239" r:id="rId26"/>
    <p:sldId id="3240" r:id="rId27"/>
    <p:sldId id="3243" r:id="rId28"/>
    <p:sldId id="3246" r:id="rId29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2B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5" autoAdjust="0"/>
    <p:restoredTop sz="92986" autoAdjust="0"/>
  </p:normalViewPr>
  <p:slideViewPr>
    <p:cSldViewPr>
      <p:cViewPr varScale="1">
        <p:scale>
          <a:sx n="81" d="100"/>
          <a:sy n="81" d="100"/>
        </p:scale>
        <p:origin x="331" y="6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38630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9375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20120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26641" y="743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718332" y="1510898"/>
            <a:ext cx="1471584" cy="1471584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292408" y="1841036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3718" y="1537332"/>
            <a:ext cx="1471584" cy="1471584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579693" y="1841034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462" y="1537332"/>
            <a:ext cx="1471584" cy="147158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840702" y="1841036"/>
            <a:ext cx="379631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15207" y="1537332"/>
            <a:ext cx="1471584" cy="1471584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8117703" y="1841036"/>
            <a:ext cx="379631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701523" y="3328083"/>
            <a:ext cx="74557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 smtClean="0">
                <a:solidFill>
                  <a:srgbClr val="C00000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微软雅黑" panose="020B0503020204020204" pitchFamily="34" charset="-122"/>
              </a:rPr>
              <a:t>工作总结计划汇报</a:t>
            </a:r>
            <a:endParaRPr lang="zh-CN" altLang="en-US" sz="6600" dirty="0">
              <a:solidFill>
                <a:srgbClr val="C00000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1590" y="4343747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  <a:endParaRPr lang="zh-CN" altLang="en-US" sz="168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117007" y="4267820"/>
            <a:ext cx="66247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4621565" y="4982996"/>
            <a:ext cx="3644454" cy="3934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5112248" y="5053428"/>
            <a:ext cx="2747758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</a:t>
            </a:r>
            <a:r>
              <a:rPr lang="zh-CN" altLang="en-US" sz="1685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685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lang="en-US" altLang="zh-CN" sz="1685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55295" y="4855937"/>
            <a:ext cx="658543" cy="658543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任意多边形 5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7" name="矩形 41"/>
          <p:cNvSpPr/>
          <p:nvPr/>
        </p:nvSpPr>
        <p:spPr>
          <a:xfrm>
            <a:off x="1" y="6273741"/>
            <a:ext cx="12858750" cy="98704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4151590" y="6502744"/>
            <a:ext cx="4631496" cy="4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点击添加公司名称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5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6 L 0.2638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6" grpId="0"/>
      <p:bldP spid="20" grpId="0"/>
      <p:bldP spid="24" grpId="0"/>
      <p:bldP spid="25" grpId="0"/>
      <p:bldP spid="25" grpId="1"/>
      <p:bldP spid="26" grpId="0"/>
      <p:bldP spid="51" grpId="0" animBg="1"/>
      <p:bldP spid="52" grpId="0" bldLvl="0" animBg="1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19471" y="1871206"/>
            <a:ext cx="2791203" cy="2200677"/>
            <a:chOff x="120923" y="358911"/>
            <a:chExt cx="2706615" cy="2133985"/>
          </a:xfrm>
        </p:grpSpPr>
        <p:grpSp>
          <p:nvGrpSpPr>
            <p:cNvPr id="10" name="组合 9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3" name="椭圆 1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65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" name="文本框 29"/>
            <p:cNvSpPr txBox="1"/>
            <p:nvPr/>
          </p:nvSpPr>
          <p:spPr>
            <a:xfrm>
              <a:off x="1116356" y="1085110"/>
              <a:ext cx="948783" cy="109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936414" y="4446332"/>
            <a:ext cx="1966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88267" y="4048377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第一季度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936414" y="4478584"/>
            <a:ext cx="1966094" cy="11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73182" y="1871206"/>
            <a:ext cx="2791203" cy="2200677"/>
            <a:chOff x="8617867" y="296237"/>
            <a:chExt cx="2830704" cy="2231821"/>
          </a:xfrm>
        </p:grpSpPr>
        <p:grpSp>
          <p:nvGrpSpPr>
            <p:cNvPr id="18" name="组合 17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20" name="图表 1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1" name="椭圆 2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65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9" name="文本框 54"/>
            <p:cNvSpPr txBox="1"/>
            <p:nvPr/>
          </p:nvSpPr>
          <p:spPr>
            <a:xfrm>
              <a:off x="9694762" y="1055730"/>
              <a:ext cx="1008700" cy="114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</a:rPr>
                <a:t>50%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311429" y="4446332"/>
            <a:ext cx="1966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463282" y="4048377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第二季度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311429" y="4478584"/>
            <a:ext cx="1966094" cy="11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63561" y="1871206"/>
            <a:ext cx="2791203" cy="2200677"/>
            <a:chOff x="120923" y="2132856"/>
            <a:chExt cx="2748248" cy="2166810"/>
          </a:xfrm>
        </p:grpSpPr>
        <p:grpSp>
          <p:nvGrpSpPr>
            <p:cNvPr id="26" name="组合 25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28" name="图表 27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9" name="椭圆 28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65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27" name="文本框 53"/>
            <p:cNvSpPr txBox="1"/>
            <p:nvPr/>
          </p:nvSpPr>
          <p:spPr>
            <a:xfrm>
              <a:off x="1153570" y="2879269"/>
              <a:ext cx="911569" cy="111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</a:rPr>
                <a:t>75%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6612532" y="4446332"/>
            <a:ext cx="1966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764385" y="4048377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第三季度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612532" y="4478584"/>
            <a:ext cx="1966094" cy="11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573373" y="1871206"/>
            <a:ext cx="2791203" cy="2200677"/>
            <a:chOff x="120923" y="358911"/>
            <a:chExt cx="2706615" cy="2133985"/>
          </a:xfrm>
        </p:grpSpPr>
        <p:grpSp>
          <p:nvGrpSpPr>
            <p:cNvPr id="34" name="组合 33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36" name="图表 35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椭圆 41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65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5" name="文本框 29"/>
            <p:cNvSpPr txBox="1"/>
            <p:nvPr/>
          </p:nvSpPr>
          <p:spPr>
            <a:xfrm>
              <a:off x="1116356" y="1085110"/>
              <a:ext cx="948783" cy="109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8942925" y="4446332"/>
            <a:ext cx="1966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9094778" y="4048377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第四季度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942925" y="4478584"/>
            <a:ext cx="1966094" cy="11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31" grpId="0"/>
      <p:bldP spid="32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13" y="1700014"/>
            <a:ext cx="4013542" cy="5531893"/>
          </a:xfrm>
          <a:prstGeom prst="rect">
            <a:avLst/>
          </a:prstGeom>
        </p:spPr>
      </p:pic>
      <p:graphicFrame>
        <p:nvGraphicFramePr>
          <p:cNvPr id="10" name="图表 9"/>
          <p:cNvGraphicFramePr/>
          <p:nvPr/>
        </p:nvGraphicFramePr>
        <p:xfrm>
          <a:off x="2192775" y="2241150"/>
          <a:ext cx="2864671" cy="190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矩形 10"/>
          <p:cNvSpPr/>
          <p:nvPr/>
        </p:nvSpPr>
        <p:spPr>
          <a:xfrm>
            <a:off x="3059231" y="4145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73818" y="2033739"/>
            <a:ext cx="4175939" cy="1518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973817" y="2033739"/>
            <a:ext cx="2576067" cy="15185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5973818" y="2185592"/>
            <a:ext cx="1442597" cy="300132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147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zh-CN" altLang="en-US" sz="147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94569" y="1694444"/>
            <a:ext cx="379631" cy="263370"/>
            <a:chOff x="4909455" y="1298158"/>
            <a:chExt cx="360040" cy="24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矩形标注 1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4909455" y="1298158"/>
              <a:ext cx="360040" cy="247760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1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973818" y="2624922"/>
            <a:ext cx="4175939" cy="1518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973818" y="2624922"/>
            <a:ext cx="3389561" cy="15185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973818" y="2776775"/>
            <a:ext cx="1442597" cy="300132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147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zh-CN" altLang="en-US" sz="147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38643" y="2301853"/>
            <a:ext cx="379631" cy="261241"/>
            <a:chOff x="4909455" y="1309410"/>
            <a:chExt cx="360040" cy="247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标注 21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4909455" y="1309410"/>
              <a:ext cx="360040" cy="247760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1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1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973818" y="3208604"/>
            <a:ext cx="4175939" cy="1518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973818" y="3208604"/>
            <a:ext cx="3796308" cy="15185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9"/>
          <p:cNvSpPr txBox="1"/>
          <p:nvPr/>
        </p:nvSpPr>
        <p:spPr>
          <a:xfrm>
            <a:off x="5973818" y="3360456"/>
            <a:ext cx="1442597" cy="300132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147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zh-CN" altLang="en-US" sz="147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607984" y="2909262"/>
            <a:ext cx="379631" cy="261241"/>
            <a:chOff x="4909455" y="1331912"/>
            <a:chExt cx="360040" cy="247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矩形标注 2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4909455" y="1331912"/>
              <a:ext cx="360040" cy="247760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1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1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5973818" y="4527439"/>
            <a:ext cx="4631496" cy="90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973818" y="3775678"/>
            <a:ext cx="4175939" cy="1518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973818" y="3775678"/>
            <a:ext cx="3796308" cy="15185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5973818" y="3927530"/>
            <a:ext cx="1442597" cy="300132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147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zh-CN" altLang="en-US" sz="147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607984" y="3464473"/>
            <a:ext cx="379631" cy="261241"/>
            <a:chOff x="4909455" y="1320661"/>
            <a:chExt cx="360040" cy="247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标注 34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4909455" y="1320661"/>
              <a:ext cx="360040" cy="247760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1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1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 animBg="1"/>
      <p:bldP spid="13" grpId="0" animBg="1"/>
      <p:bldP spid="14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30" grpId="0"/>
      <p:bldP spid="31" grpId="0" animBg="1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9205952">
            <a:off x="5200351" y="3611256"/>
            <a:ext cx="2369338" cy="26341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4908322" y="4869061"/>
            <a:ext cx="2678073" cy="2467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256138">
            <a:off x="4908322" y="2199728"/>
            <a:ext cx="2678073" cy="2467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60541" y="1141847"/>
            <a:ext cx="878205" cy="811276"/>
            <a:chOff x="4609713" y="938201"/>
            <a:chExt cx="832885" cy="769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文本框 23"/>
            <p:cNvSpPr txBox="1"/>
            <p:nvPr/>
          </p:nvSpPr>
          <p:spPr>
            <a:xfrm>
              <a:off x="4708479" y="1058647"/>
              <a:ext cx="734119" cy="57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79233" y="2646748"/>
            <a:ext cx="811276" cy="811276"/>
            <a:chOff x="6619070" y="2365442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6700219" y="2496463"/>
              <a:ext cx="686188" cy="58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60541" y="3980748"/>
            <a:ext cx="811276" cy="811276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文本框 25"/>
            <p:cNvSpPr txBox="1"/>
            <p:nvPr/>
          </p:nvSpPr>
          <p:spPr>
            <a:xfrm>
              <a:off x="4688057" y="3734475"/>
              <a:ext cx="691066" cy="58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77048" y="5306461"/>
            <a:ext cx="811276" cy="811276"/>
            <a:chOff x="6616997" y="48879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文本框 26"/>
            <p:cNvSpPr txBox="1"/>
            <p:nvPr/>
          </p:nvSpPr>
          <p:spPr>
            <a:xfrm>
              <a:off x="6694267" y="5004465"/>
              <a:ext cx="692140" cy="58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75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375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53243" y="2183688"/>
            <a:ext cx="4202632" cy="1294434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53243" y="4843660"/>
            <a:ext cx="4202632" cy="1294434"/>
            <a:chOff x="1852445" y="4448982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83671" y="4024828"/>
            <a:ext cx="4477332" cy="1338100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83671" y="1318594"/>
            <a:ext cx="4477332" cy="1338100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981472" y="22398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005829" y="2656694"/>
            <a:ext cx="212673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9010865" y="4949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035222" y="5366361"/>
            <a:ext cx="212673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2101584" y="44515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25941" y="4868350"/>
            <a:ext cx="212673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4"/>
          <p:cNvSpPr txBox="1"/>
          <p:nvPr/>
        </p:nvSpPr>
        <p:spPr>
          <a:xfrm>
            <a:off x="2101584" y="17940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125941" y="2210934"/>
            <a:ext cx="212673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05288" y="2007537"/>
            <a:ext cx="3562804" cy="3562803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63863" y="2991939"/>
            <a:ext cx="1611855" cy="1611855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 flipH="1">
            <a:off x="6942133" y="2007537"/>
            <a:ext cx="3562803" cy="3562803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7922540" y="2991939"/>
            <a:ext cx="1611855" cy="1611855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2585" y="3429960"/>
            <a:ext cx="2357850" cy="753752"/>
            <a:chOff x="4968629" y="3252252"/>
            <a:chExt cx="2236173" cy="714855"/>
          </a:xfrm>
        </p:grpSpPr>
        <p:sp>
          <p:nvSpPr>
            <p:cNvPr id="18" name="圆角矩形 17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rgbClr val="00B0F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968629" y="3443894"/>
              <a:ext cx="2236173" cy="3502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en-US" altLang="ko-KR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弧形 19"/>
          <p:cNvSpPr/>
          <p:nvPr/>
        </p:nvSpPr>
        <p:spPr>
          <a:xfrm flipV="1">
            <a:off x="5140603" y="3184735"/>
            <a:ext cx="2554616" cy="2554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sp>
        <p:nvSpPr>
          <p:cNvPr id="21" name="弧形 20"/>
          <p:cNvSpPr/>
          <p:nvPr/>
        </p:nvSpPr>
        <p:spPr>
          <a:xfrm rot="10800000" flipV="1">
            <a:off x="5140603" y="1860687"/>
            <a:ext cx="2554616" cy="2554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18200" y="3567700"/>
            <a:ext cx="520974" cy="497990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3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24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25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55417" y="3528291"/>
            <a:ext cx="523528" cy="523528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27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28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29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0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1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2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3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4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  <p:sp>
          <p:nvSpPr>
            <p:cNvPr id="35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 sz="1685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15109" y="1642245"/>
            <a:ext cx="1080330" cy="1080329"/>
            <a:chOff x="2656939" y="1556792"/>
            <a:chExt cx="1024580" cy="1024579"/>
          </a:xfrm>
        </p:grpSpPr>
        <p:sp>
          <p:nvSpPr>
            <p:cNvPr id="42" name="椭圆 4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8968" y="1912952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30014" y="1642245"/>
            <a:ext cx="1080329" cy="1080329"/>
            <a:chOff x="8551124" y="1556792"/>
            <a:chExt cx="1024579" cy="1024579"/>
          </a:xfrm>
        </p:grpSpPr>
        <p:sp>
          <p:nvSpPr>
            <p:cNvPr id="45" name="椭圆 44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63624" y="1912952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27530" y="3288022"/>
            <a:ext cx="1080330" cy="1080329"/>
            <a:chOff x="1845929" y="3080416"/>
            <a:chExt cx="1024580" cy="1024579"/>
          </a:xfrm>
        </p:grpSpPr>
        <p:sp>
          <p:nvSpPr>
            <p:cNvPr id="48" name="椭圆 47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94872" y="3421957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862323" y="3248774"/>
            <a:ext cx="1080329" cy="1080329"/>
            <a:chOff x="9362134" y="3080416"/>
            <a:chExt cx="1024579" cy="1024579"/>
          </a:xfrm>
        </p:grpSpPr>
        <p:sp>
          <p:nvSpPr>
            <p:cNvPr id="51" name="椭圆 50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55712" y="3421957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15109" y="4741004"/>
            <a:ext cx="1080330" cy="1080329"/>
            <a:chOff x="2656939" y="4495639"/>
            <a:chExt cx="1024580" cy="1024579"/>
          </a:xfrm>
        </p:grpSpPr>
        <p:sp>
          <p:nvSpPr>
            <p:cNvPr id="54" name="椭圆 53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858968" y="4878799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016417" y="4741004"/>
            <a:ext cx="1080329" cy="1080329"/>
            <a:chOff x="8551124" y="4495639"/>
            <a:chExt cx="1024579" cy="1024579"/>
          </a:xfrm>
        </p:grpSpPr>
        <p:sp>
          <p:nvSpPr>
            <p:cNvPr id="57" name="椭圆 56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95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63624" y="4878799"/>
              <a:ext cx="61297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0161869" y="1635039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993019" y="3253561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161869" y="4792094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7919" y="3253561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89374" y="1635039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89374" y="4792094"/>
            <a:ext cx="1662302" cy="9781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96963" y="1794097"/>
            <a:ext cx="3264825" cy="1594449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90483" y="2232968"/>
            <a:ext cx="2277785" cy="851949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zh-CN" altLang="en-US" sz="253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53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53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253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226600" y="1919687"/>
            <a:ext cx="3264825" cy="1343269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720120" y="2002894"/>
            <a:ext cx="3264825" cy="1176856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253436" y="1919687"/>
            <a:ext cx="3264825" cy="1343269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97879" y="2002894"/>
            <a:ext cx="3264825" cy="1176856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099751" y="2245001"/>
            <a:ext cx="2505563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29362" y="2249655"/>
            <a:ext cx="2505563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796963" y="3920030"/>
            <a:ext cx="3264825" cy="1594449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290483" y="4358901"/>
            <a:ext cx="2277785" cy="851949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zh-CN" altLang="en-US" sz="253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  <a:endParaRPr lang="en-US" altLang="zh-CN" sz="253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53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253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226600" y="4045620"/>
            <a:ext cx="3264825" cy="1343269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720120" y="4128826"/>
            <a:ext cx="3264825" cy="1176856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253436" y="4045620"/>
            <a:ext cx="3264825" cy="1343269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97879" y="4128826"/>
            <a:ext cx="3264825" cy="1176856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099751" y="4370933"/>
            <a:ext cx="2505563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29362" y="4375587"/>
            <a:ext cx="2505563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6733080" y="1808521"/>
            <a:ext cx="8349842" cy="5039993"/>
            <a:chOff x="336947" y="1950447"/>
            <a:chExt cx="6745544" cy="4071635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1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>
                <a:defRPr/>
              </a:pPr>
              <a:endParaRPr lang="en-US" sz="3375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2643" y="2401506"/>
            <a:ext cx="775162" cy="775162"/>
            <a:chOff x="857214" y="1809740"/>
            <a:chExt cx="735160" cy="735160"/>
          </a:xfrm>
        </p:grpSpPr>
        <p:sp>
          <p:nvSpPr>
            <p:cNvPr id="13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4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2643" y="4566351"/>
            <a:ext cx="775162" cy="775162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59763" y="2401506"/>
            <a:ext cx="775162" cy="775162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59763" y="4566351"/>
            <a:ext cx="775162" cy="775162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9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44685" y="2444669"/>
            <a:ext cx="2203200" cy="1291575"/>
            <a:chOff x="8779234" y="2030754"/>
            <a:chExt cx="2089504" cy="1224923"/>
          </a:xfrm>
        </p:grpSpPr>
        <p:sp>
          <p:nvSpPr>
            <p:cNvPr id="25" name="矩形 24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28002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34926" y="2444669"/>
            <a:ext cx="2203200" cy="1291575"/>
            <a:chOff x="8779234" y="2030754"/>
            <a:chExt cx="2089504" cy="1224923"/>
          </a:xfrm>
        </p:grpSpPr>
        <p:sp>
          <p:nvSpPr>
            <p:cNvPr id="28" name="矩形 27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28002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46027" y="4581596"/>
            <a:ext cx="2203200" cy="1291575"/>
            <a:chOff x="8779234" y="2030754"/>
            <a:chExt cx="2089504" cy="1224923"/>
          </a:xfrm>
        </p:grpSpPr>
        <p:sp>
          <p:nvSpPr>
            <p:cNvPr id="31" name="矩形 30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28002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34926" y="4570601"/>
            <a:ext cx="2203200" cy="1291575"/>
            <a:chOff x="8779234" y="2030754"/>
            <a:chExt cx="2089504" cy="1224923"/>
          </a:xfrm>
        </p:grpSpPr>
        <p:sp>
          <p:nvSpPr>
            <p:cNvPr id="34" name="矩形 33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28002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ko-KR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51591" y="2828077"/>
            <a:ext cx="1471584" cy="1471584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4513673" y="3236695"/>
            <a:ext cx="700884" cy="69387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Group 54"/>
          <p:cNvGrpSpPr/>
          <p:nvPr/>
        </p:nvGrpSpPr>
        <p:grpSpPr>
          <a:xfrm rot="16200000">
            <a:off x="8664611" y="4965725"/>
            <a:ext cx="747842" cy="78238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0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5145554" y="1994050"/>
            <a:ext cx="1952755" cy="225392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4510731" y="3786017"/>
            <a:ext cx="1244275" cy="1436178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/>
          <p:nvPr/>
        </p:nvSpPr>
        <p:spPr bwMode="auto">
          <a:xfrm flipH="1">
            <a:off x="7199789" y="2251607"/>
            <a:ext cx="1096501" cy="126561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5"/>
          <p:cNvSpPr/>
          <p:nvPr/>
        </p:nvSpPr>
        <p:spPr bwMode="auto">
          <a:xfrm flipH="1">
            <a:off x="7782979" y="3107436"/>
            <a:ext cx="1722284" cy="198791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9617206" y="3334690"/>
            <a:ext cx="927710" cy="10707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3496449" y="3301181"/>
            <a:ext cx="927710" cy="10707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2302618" y="3866105"/>
            <a:ext cx="1081888" cy="379790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rot="10800000" flipH="1">
            <a:off x="3297075" y="2423833"/>
            <a:ext cx="1701801" cy="379790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rot="16200000" flipH="1">
            <a:off x="8305347" y="1577181"/>
            <a:ext cx="403501" cy="94535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4008230" y="4869528"/>
            <a:ext cx="332637" cy="502427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474"/>
          <p:cNvSpPr>
            <a:spLocks noEditPoints="1"/>
          </p:cNvSpPr>
          <p:nvPr/>
        </p:nvSpPr>
        <p:spPr bwMode="auto">
          <a:xfrm>
            <a:off x="8327137" y="3811783"/>
            <a:ext cx="633967" cy="633967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809623" y="3659322"/>
            <a:ext cx="296277" cy="349842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49414" y="2673939"/>
            <a:ext cx="917668" cy="917668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2259216" y="1422528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72175" y="4459574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80715" y="5514480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34440" y="5370688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92570" y="1414467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9079" y="1935274"/>
            <a:ext cx="6453724" cy="3882910"/>
            <a:chOff x="3022028" y="1587732"/>
            <a:chExt cx="6120680" cy="3682533"/>
          </a:xfrm>
        </p:grpSpPr>
        <p:pic>
          <p:nvPicPr>
            <p:cNvPr id="10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16415" y="1870023"/>
            <a:ext cx="4257105" cy="3742738"/>
            <a:chOff x="7172738" y="1876570"/>
            <a:chExt cx="4037417" cy="3549594"/>
          </a:xfrm>
        </p:grpSpPr>
        <p:sp>
          <p:nvSpPr>
            <p:cNvPr id="13" name="圆角矩形 12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TextBox 499"/>
          <p:cNvSpPr txBox="1"/>
          <p:nvPr/>
        </p:nvSpPr>
        <p:spPr>
          <a:xfrm>
            <a:off x="8401884" y="2176222"/>
            <a:ext cx="2127505" cy="4817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53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53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44194" y="3464473"/>
            <a:ext cx="3720382" cy="186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7178" y="7020998"/>
            <a:ext cx="12581048" cy="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38100">
              <a:srgbClr val="EFF2F5"/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706760" y="1887851"/>
            <a:ext cx="5113232" cy="4342747"/>
            <a:chOff x="508487" y="248400"/>
            <a:chExt cx="7662957" cy="6508269"/>
          </a:xfrm>
          <a:solidFill>
            <a:schemeClr val="bg1">
              <a:lumMod val="75000"/>
            </a:schemeClr>
          </a:solidFill>
        </p:grpSpPr>
        <p:sp>
          <p:nvSpPr>
            <p:cNvPr id="11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84753" y="6031793"/>
              <a:ext cx="121508" cy="77630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endParaRPr lang="zh-CN" altLang="en-US"/>
            </a:p>
          </p:txBody>
        </p:sp>
        <p:sp>
          <p:nvSpPr>
            <p:cNvPr id="12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40100" y="6501594"/>
              <a:ext cx="380949" cy="255075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3517" y="4264508"/>
              <a:ext cx="121508" cy="155262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9074" y="3535502"/>
              <a:ext cx="899828" cy="86133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0356" y="5399666"/>
              <a:ext cx="206896" cy="643231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11550" y="5495077"/>
              <a:ext cx="1162552" cy="1016602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3853" y="5354660"/>
              <a:ext cx="1195393" cy="89830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65864" y="4928337"/>
              <a:ext cx="656809" cy="857641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874900" y="4635941"/>
              <a:ext cx="729058" cy="1053566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63449" y="4697517"/>
              <a:ext cx="830862" cy="975936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43390" y="4852878"/>
              <a:ext cx="916248" cy="839159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542370" y="4370409"/>
              <a:ext cx="571424" cy="706075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009977" y="3821126"/>
              <a:ext cx="729058" cy="916789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195514" y="3715343"/>
              <a:ext cx="847284" cy="702378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77563" y="4117119"/>
              <a:ext cx="1178974" cy="780008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19642" y="2973187"/>
              <a:ext cx="745480" cy="1404757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6536" y="2763073"/>
              <a:ext cx="522163" cy="1112717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762" y="3160813"/>
              <a:ext cx="988499" cy="702378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01280" y="2797237"/>
              <a:ext cx="137930" cy="292043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881" y="2675078"/>
              <a:ext cx="262724" cy="269860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44078" y="3010024"/>
              <a:ext cx="400653" cy="743042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775563" y="3271807"/>
              <a:ext cx="2929370" cy="1659831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71318" y="4814266"/>
              <a:ext cx="1369449" cy="1504569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398164" y="2900955"/>
              <a:ext cx="1924452" cy="1445420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54785" y="3926833"/>
              <a:ext cx="1665010" cy="1482387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92628" y="2374436"/>
              <a:ext cx="2045960" cy="1852062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766368" y="2363391"/>
              <a:ext cx="814444" cy="1208831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90122" y="248400"/>
              <a:ext cx="3313601" cy="3164400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29822" y="2107300"/>
              <a:ext cx="883410" cy="876124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681969" y="1619663"/>
              <a:ext cx="1264357" cy="898304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37468" y="272209"/>
              <a:ext cx="1733976" cy="1641348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8487" y="954956"/>
              <a:ext cx="3034459" cy="2558137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98256" y="4313382"/>
              <a:ext cx="729058" cy="720864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46456" y="4171091"/>
            <a:ext cx="387817" cy="387817"/>
            <a:chOff x="6847114" y="2111829"/>
            <a:chExt cx="685800" cy="685800"/>
          </a:xfrm>
        </p:grpSpPr>
        <p:sp>
          <p:nvSpPr>
            <p:cNvPr id="50" name="泪滴形 49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45971" y="5137977"/>
            <a:ext cx="387817" cy="387817"/>
            <a:chOff x="6847114" y="2111829"/>
            <a:chExt cx="685800" cy="685800"/>
          </a:xfrm>
        </p:grpSpPr>
        <p:sp>
          <p:nvSpPr>
            <p:cNvPr id="53" name="泪滴形 52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82505" y="4309491"/>
            <a:ext cx="387817" cy="387817"/>
            <a:chOff x="6847114" y="2111829"/>
            <a:chExt cx="685800" cy="685800"/>
          </a:xfrm>
        </p:grpSpPr>
        <p:sp>
          <p:nvSpPr>
            <p:cNvPr id="56" name="泪滴形 55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83073" y="4090771"/>
            <a:ext cx="387817" cy="387817"/>
            <a:chOff x="6847114" y="2111829"/>
            <a:chExt cx="685800" cy="685800"/>
          </a:xfrm>
        </p:grpSpPr>
        <p:sp>
          <p:nvSpPr>
            <p:cNvPr id="59" name="泪滴形 58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21966" y="1794097"/>
            <a:ext cx="3112973" cy="1912650"/>
            <a:chOff x="7172739" y="2452033"/>
            <a:chExt cx="2952328" cy="1813948"/>
          </a:xfrm>
        </p:grpSpPr>
        <p:sp>
          <p:nvSpPr>
            <p:cNvPr id="62" name="圆角矩形 6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4" name="TextBox 499"/>
          <p:cNvSpPr txBox="1"/>
          <p:nvPr/>
        </p:nvSpPr>
        <p:spPr>
          <a:xfrm>
            <a:off x="6636326" y="187027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973817" y="2629285"/>
            <a:ext cx="280926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9086791" y="1794097"/>
            <a:ext cx="3112973" cy="1912650"/>
            <a:chOff x="7172739" y="2452033"/>
            <a:chExt cx="2952328" cy="1813948"/>
          </a:xfrm>
        </p:grpSpPr>
        <p:sp>
          <p:nvSpPr>
            <p:cNvPr id="77" name="圆角矩形 7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TextBox 499"/>
          <p:cNvSpPr txBox="1"/>
          <p:nvPr/>
        </p:nvSpPr>
        <p:spPr>
          <a:xfrm>
            <a:off x="9855536" y="187027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238642" y="2629285"/>
            <a:ext cx="280926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821966" y="4133312"/>
            <a:ext cx="3112973" cy="1912650"/>
            <a:chOff x="7172739" y="2452033"/>
            <a:chExt cx="2952328" cy="1813948"/>
          </a:xfrm>
        </p:grpSpPr>
        <p:sp>
          <p:nvSpPr>
            <p:cNvPr id="92" name="圆角矩形 9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4" name="TextBox 499"/>
          <p:cNvSpPr txBox="1"/>
          <p:nvPr/>
        </p:nvSpPr>
        <p:spPr>
          <a:xfrm>
            <a:off x="6636326" y="4209489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973817" y="4968501"/>
            <a:ext cx="280926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9086791" y="4133312"/>
            <a:ext cx="3112973" cy="1912650"/>
            <a:chOff x="7172739" y="2452033"/>
            <a:chExt cx="2952328" cy="1813948"/>
          </a:xfrm>
        </p:grpSpPr>
        <p:sp>
          <p:nvSpPr>
            <p:cNvPr id="107" name="圆角矩形 10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9" name="TextBox 499"/>
          <p:cNvSpPr txBox="1"/>
          <p:nvPr/>
        </p:nvSpPr>
        <p:spPr>
          <a:xfrm>
            <a:off x="9901151" y="4209489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9238642" y="4968501"/>
            <a:ext cx="2809268" cy="9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  <a:endParaRPr lang="zh-CN" altLang="en-US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9" grpId="0"/>
      <p:bldP spid="90" grpId="0"/>
      <p:bldP spid="104" grpId="0"/>
      <p:bldP spid="105" grpId="0"/>
      <p:bldP spid="119" grpId="0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266396" y="1490392"/>
            <a:ext cx="10250032" cy="44242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476315" y="529787"/>
            <a:ext cx="1471584" cy="1471584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44185" y="503353"/>
            <a:ext cx="1471584" cy="1471584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5518261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id-ID" sz="46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065771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  <a:endParaRPr lang="id-ID" sz="46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2025658" y="2422013"/>
            <a:ext cx="8745662" cy="282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光阴如梭，一年的工作转瞬又将成为历史；</a:t>
            </a:r>
            <a:endParaRPr lang="en-US" altLang="zh-CN" sz="14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年即将过去，</a:t>
            </a:r>
            <a:r>
              <a:rPr lang="en-US" altLang="zh-CN" sz="16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年即将来临。新的一年意味着新的起点新的机遇新的挑战和决心，再接再厉，更上一层楼”，一定努力打开一个工作新局面。</a:t>
            </a:r>
            <a:endParaRPr lang="en-US" altLang="zh-CN" sz="14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年，更好地完成工作，扬长避短，现总结如下：自</a:t>
            </a:r>
            <a:r>
              <a:rPr lang="en-US" altLang="zh-CN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年工作以来，我认真完成工作，努力学习，积极思考，个人能力逐步提高。伴随着公司的发展，我所工作的</a:t>
            </a:r>
            <a:r>
              <a:rPr lang="en-US" altLang="zh-CN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作为公司的一个设计部门尤为重要。</a:t>
            </a:r>
            <a:endParaRPr lang="en-US" altLang="zh-CN" sz="14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在实际工作中，时时严格要求自己，做到谨小慎微。此外，火车跑的快还靠车头带，由于刚参加工作不久，无论从业务能力，还是从思想上都存在许多的不足。在这些方面我都得到了公司领导、部门领导的正确引导。</a:t>
            </a:r>
            <a:endParaRPr lang="zh-CN" altLang="en-US" sz="14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/>
      <p:bldP spid="33" grpId="0"/>
      <p:bldP spid="4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4655709" y="2873227"/>
            <a:ext cx="1575997" cy="3829572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" name="Oval 90"/>
          <p:cNvSpPr/>
          <p:nvPr/>
        </p:nvSpPr>
        <p:spPr>
          <a:xfrm>
            <a:off x="4096437" y="3432323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" name="Oval 91"/>
          <p:cNvSpPr/>
          <p:nvPr/>
        </p:nvSpPr>
        <p:spPr>
          <a:xfrm>
            <a:off x="4183164" y="3519049"/>
            <a:ext cx="928065" cy="928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Oval 94"/>
          <p:cNvSpPr/>
          <p:nvPr/>
        </p:nvSpPr>
        <p:spPr>
          <a:xfrm>
            <a:off x="5684161" y="5029784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3" name="Oval 95"/>
          <p:cNvSpPr/>
          <p:nvPr/>
        </p:nvSpPr>
        <p:spPr>
          <a:xfrm>
            <a:off x="5770888" y="5116510"/>
            <a:ext cx="928065" cy="928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8900000">
            <a:off x="6359062" y="2774940"/>
            <a:ext cx="1575997" cy="3829571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5" name="Oval 82"/>
          <p:cNvSpPr/>
          <p:nvPr/>
        </p:nvSpPr>
        <p:spPr>
          <a:xfrm>
            <a:off x="5814845" y="3345595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6" name="Oval 83"/>
          <p:cNvSpPr/>
          <p:nvPr/>
        </p:nvSpPr>
        <p:spPr>
          <a:xfrm>
            <a:off x="5911383" y="3442132"/>
            <a:ext cx="908442" cy="9084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7" name="Oval 86"/>
          <p:cNvSpPr/>
          <p:nvPr/>
        </p:nvSpPr>
        <p:spPr>
          <a:xfrm>
            <a:off x="7402568" y="4943056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8" name="Oval 87"/>
          <p:cNvSpPr/>
          <p:nvPr/>
        </p:nvSpPr>
        <p:spPr>
          <a:xfrm>
            <a:off x="7459342" y="4999831"/>
            <a:ext cx="987970" cy="9879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8900000">
            <a:off x="6472309" y="1107134"/>
            <a:ext cx="1575997" cy="3829572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0" name="Oval 74"/>
          <p:cNvSpPr/>
          <p:nvPr/>
        </p:nvSpPr>
        <p:spPr>
          <a:xfrm>
            <a:off x="5916098" y="1651597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1" name="Oval 75"/>
          <p:cNvSpPr/>
          <p:nvPr/>
        </p:nvSpPr>
        <p:spPr>
          <a:xfrm>
            <a:off x="6022448" y="1757945"/>
            <a:ext cx="888819" cy="8887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2" name="Oval 78"/>
          <p:cNvSpPr/>
          <p:nvPr/>
        </p:nvSpPr>
        <p:spPr>
          <a:xfrm>
            <a:off x="7513631" y="3249057"/>
            <a:ext cx="1101519" cy="1101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3" name="Oval 79"/>
          <p:cNvSpPr/>
          <p:nvPr/>
        </p:nvSpPr>
        <p:spPr>
          <a:xfrm>
            <a:off x="7627124" y="3362548"/>
            <a:ext cx="874534" cy="8745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4411600" y="3851097"/>
            <a:ext cx="471192" cy="251300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026142" y="5402921"/>
            <a:ext cx="417554" cy="339774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1" name="Freeform 243"/>
          <p:cNvSpPr>
            <a:spLocks noEditPoints="1"/>
          </p:cNvSpPr>
          <p:nvPr/>
        </p:nvSpPr>
        <p:spPr bwMode="auto">
          <a:xfrm>
            <a:off x="6201403" y="3708715"/>
            <a:ext cx="319584" cy="366792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2" name="Freeform 277"/>
          <p:cNvSpPr>
            <a:spLocks noEditPoints="1"/>
          </p:cNvSpPr>
          <p:nvPr/>
        </p:nvSpPr>
        <p:spPr bwMode="auto">
          <a:xfrm>
            <a:off x="7767399" y="5262171"/>
            <a:ext cx="341248" cy="420713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3" name="Freeform 188"/>
          <p:cNvSpPr>
            <a:spLocks noEditPoints="1"/>
          </p:cNvSpPr>
          <p:nvPr/>
        </p:nvSpPr>
        <p:spPr bwMode="auto">
          <a:xfrm>
            <a:off x="7872590" y="3579688"/>
            <a:ext cx="446926" cy="440231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6280393" y="2036919"/>
            <a:ext cx="403256" cy="302443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60143" y="118383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52620" y="1473390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178666" y="36893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71143" y="3978954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39359" y="513199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31836" y="5421551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80499" y="194595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072976" y="2235505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10124" y="369225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02601" y="3981807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04573" y="513484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997050" y="5424404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</a:t>
            </a:r>
            <a:endParaRPr lang="en-US" altLang="ko-KR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22604" y="2828077"/>
            <a:ext cx="1471584" cy="1471584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4578160" y="3312621"/>
            <a:ext cx="621902" cy="52861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57605" y="231810"/>
            <a:ext cx="323406" cy="27489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03399" y="1338540"/>
            <a:ext cx="4621823" cy="3954751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799667" y="51559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90483" y="5465826"/>
            <a:ext cx="2353711" cy="773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68197" y="20218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22996" y="2311431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68197" y="328964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51834" y="3579202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368197" y="452458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222996" y="4814141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54099" y="20218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62691" y="2311431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54099" y="328964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62691" y="3579202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4099" y="452458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62691" y="4814141"/>
            <a:ext cx="2521211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75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546068" y="2287433"/>
            <a:ext cx="624887" cy="624887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46068" y="3521941"/>
            <a:ext cx="624887" cy="624887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46068" y="4728989"/>
            <a:ext cx="624887" cy="624887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75965" y="3521941"/>
            <a:ext cx="624887" cy="624887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75965" y="2287433"/>
            <a:ext cx="624887" cy="624887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575965" y="4728989"/>
            <a:ext cx="624887" cy="624887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37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491930" y="2607452"/>
            <a:ext cx="4360881" cy="4608927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橢圓 3"/>
          <p:cNvSpPr/>
          <p:nvPr/>
        </p:nvSpPr>
        <p:spPr>
          <a:xfrm>
            <a:off x="3771959" y="4831144"/>
            <a:ext cx="870260" cy="87220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" name="橢圓 5"/>
          <p:cNvSpPr/>
          <p:nvPr/>
        </p:nvSpPr>
        <p:spPr>
          <a:xfrm>
            <a:off x="3923812" y="3353474"/>
            <a:ext cx="872203" cy="87026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橢圓 7"/>
          <p:cNvSpPr/>
          <p:nvPr/>
        </p:nvSpPr>
        <p:spPr>
          <a:xfrm>
            <a:off x="7264563" y="2553359"/>
            <a:ext cx="872203" cy="87220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8251603" y="3505327"/>
            <a:ext cx="870260" cy="87026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Freeform 336"/>
          <p:cNvSpPr>
            <a:spLocks noEditPoints="1"/>
          </p:cNvSpPr>
          <p:nvPr/>
        </p:nvSpPr>
        <p:spPr bwMode="auto">
          <a:xfrm>
            <a:off x="4199577" y="3627310"/>
            <a:ext cx="331171" cy="331171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15" name="Freeform 460"/>
          <p:cNvSpPr>
            <a:spLocks noEditPoints="1"/>
          </p:cNvSpPr>
          <p:nvPr/>
        </p:nvSpPr>
        <p:spPr bwMode="auto">
          <a:xfrm>
            <a:off x="7485117" y="2802004"/>
            <a:ext cx="462148" cy="376827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16" name="Freeform 459"/>
          <p:cNvSpPr>
            <a:spLocks noEditPoints="1"/>
          </p:cNvSpPr>
          <p:nvPr/>
        </p:nvSpPr>
        <p:spPr bwMode="auto">
          <a:xfrm>
            <a:off x="8485080" y="3737905"/>
            <a:ext cx="442895" cy="364505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17" name="Freeform 453"/>
          <p:cNvSpPr>
            <a:spLocks noEditPoints="1"/>
          </p:cNvSpPr>
          <p:nvPr/>
        </p:nvSpPr>
        <p:spPr bwMode="auto">
          <a:xfrm>
            <a:off x="4012733" y="5089408"/>
            <a:ext cx="351334" cy="325065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18" name="橢圓 5"/>
          <p:cNvSpPr/>
          <p:nvPr/>
        </p:nvSpPr>
        <p:spPr>
          <a:xfrm>
            <a:off x="6164582" y="1910877"/>
            <a:ext cx="872203" cy="87026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橢圓 3"/>
          <p:cNvSpPr/>
          <p:nvPr/>
        </p:nvSpPr>
        <p:spPr>
          <a:xfrm>
            <a:off x="4910852" y="2249654"/>
            <a:ext cx="870260" cy="87220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0" name="橢圓 3"/>
          <p:cNvSpPr/>
          <p:nvPr/>
        </p:nvSpPr>
        <p:spPr>
          <a:xfrm>
            <a:off x="8520236" y="4831144"/>
            <a:ext cx="870260" cy="87220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9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1" name="Freeform 314"/>
          <p:cNvSpPr>
            <a:spLocks noEditPoints="1"/>
          </p:cNvSpPr>
          <p:nvPr/>
        </p:nvSpPr>
        <p:spPr bwMode="auto">
          <a:xfrm>
            <a:off x="5133412" y="2473185"/>
            <a:ext cx="425139" cy="425139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22" name="Freeform 454"/>
          <p:cNvSpPr>
            <a:spLocks noEditPoints="1"/>
          </p:cNvSpPr>
          <p:nvPr/>
        </p:nvSpPr>
        <p:spPr bwMode="auto">
          <a:xfrm flipH="1">
            <a:off x="6402059" y="2188541"/>
            <a:ext cx="397246" cy="314933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23" name="Freeform 436"/>
          <p:cNvSpPr>
            <a:spLocks noEditPoints="1"/>
          </p:cNvSpPr>
          <p:nvPr/>
        </p:nvSpPr>
        <p:spPr bwMode="auto">
          <a:xfrm>
            <a:off x="8855572" y="5089409"/>
            <a:ext cx="266291" cy="390056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16" tIns="48208" rIns="96416" bIns="48208" numCol="1" anchor="t" anchorCtr="0" compatLnSpc="1"/>
          <a:lstStyle/>
          <a:p>
            <a:endParaRPr lang="id-ID"/>
          </a:p>
        </p:txBody>
      </p:sp>
      <p:sp>
        <p:nvSpPr>
          <p:cNvPr id="25" name="矩形 24"/>
          <p:cNvSpPr/>
          <p:nvPr/>
        </p:nvSpPr>
        <p:spPr>
          <a:xfrm>
            <a:off x="1499954" y="4763279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89971" y="3236695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01085" y="2029937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38131" y="807057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57383" y="2333642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06661" y="3396608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434440" y="4763279"/>
            <a:ext cx="2076209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 rot="13500000">
            <a:off x="6866258" y="3888777"/>
            <a:ext cx="349842" cy="34984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rot="2719133">
            <a:off x="5600806" y="3038447"/>
            <a:ext cx="318037" cy="318037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2719133">
            <a:off x="5601643" y="4770077"/>
            <a:ext cx="316363" cy="318037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865423" y="5620406"/>
            <a:ext cx="351515" cy="34984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05479" y="3739804"/>
            <a:ext cx="644445" cy="646118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5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95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05479" y="2874407"/>
            <a:ext cx="644445" cy="646118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253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05479" y="4606874"/>
            <a:ext cx="644445" cy="644443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5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95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05479" y="5472269"/>
            <a:ext cx="644445" cy="646118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5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95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6020737" y="1414466"/>
            <a:ext cx="745019" cy="1185036"/>
            <a:chOff x="2813" y="511"/>
            <a:chExt cx="916" cy="1457"/>
          </a:xfrm>
          <a:solidFill>
            <a:srgbClr val="C00000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40489" y="5225176"/>
            <a:ext cx="2583752" cy="1060410"/>
            <a:chOff x="8779234" y="1963160"/>
            <a:chExt cx="2450418" cy="1005688"/>
          </a:xfrm>
        </p:grpSpPr>
        <p:sp>
          <p:nvSpPr>
            <p:cNvPr id="25" name="矩形 24"/>
            <p:cNvSpPr/>
            <p:nvPr/>
          </p:nvSpPr>
          <p:spPr>
            <a:xfrm>
              <a:off x="9266299" y="1963160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21209"/>
              <a:ext cx="2450418" cy="6476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12698" y="4223734"/>
            <a:ext cx="2583752" cy="1060410"/>
            <a:chOff x="8779234" y="1963160"/>
            <a:chExt cx="2450418" cy="1005688"/>
          </a:xfrm>
        </p:grpSpPr>
        <p:sp>
          <p:nvSpPr>
            <p:cNvPr id="28" name="矩形 27"/>
            <p:cNvSpPr/>
            <p:nvPr/>
          </p:nvSpPr>
          <p:spPr>
            <a:xfrm>
              <a:off x="9266299" y="1963160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21209"/>
              <a:ext cx="2450418" cy="6476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40489" y="3464473"/>
            <a:ext cx="2583752" cy="1060410"/>
            <a:chOff x="8779234" y="1963160"/>
            <a:chExt cx="2450418" cy="1005688"/>
          </a:xfrm>
        </p:grpSpPr>
        <p:sp>
          <p:nvSpPr>
            <p:cNvPr id="35" name="矩形 34"/>
            <p:cNvSpPr/>
            <p:nvPr/>
          </p:nvSpPr>
          <p:spPr>
            <a:xfrm>
              <a:off x="9266299" y="1963160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21209"/>
              <a:ext cx="2450418" cy="6476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12698" y="2629285"/>
            <a:ext cx="2583752" cy="1060410"/>
            <a:chOff x="8779234" y="1963160"/>
            <a:chExt cx="2450418" cy="1005688"/>
          </a:xfrm>
        </p:grpSpPr>
        <p:sp>
          <p:nvSpPr>
            <p:cNvPr id="38" name="矩形 37"/>
            <p:cNvSpPr/>
            <p:nvPr/>
          </p:nvSpPr>
          <p:spPr>
            <a:xfrm>
              <a:off x="9266299" y="1963160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21209"/>
              <a:ext cx="2450418" cy="6476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6555814" y="1264086"/>
            <a:ext cx="2812119" cy="281211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1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5516334" y="3630116"/>
            <a:ext cx="2445540" cy="2445539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1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3971995" y="3113627"/>
            <a:ext cx="1774313" cy="177431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1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2" name="Freeform 241"/>
          <p:cNvSpPr>
            <a:spLocks noEditPoints="1"/>
          </p:cNvSpPr>
          <p:nvPr/>
        </p:nvSpPr>
        <p:spPr bwMode="auto">
          <a:xfrm>
            <a:off x="3300769" y="4571780"/>
            <a:ext cx="1382221" cy="1382221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10">
              <a:solidFill>
                <a:srgbClr val="405665"/>
              </a:solidFill>
              <a:latin typeface="DIN-BoldItalic" pitchFamily="50" charset="0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3653003" y="3063313"/>
            <a:ext cx="1564998" cy="1541493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4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 rot="5400000">
            <a:off x="7053252" y="901100"/>
            <a:ext cx="2412503" cy="2376269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7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25"/>
          <p:cNvSpPr>
            <a:spLocks noEditPoints="1"/>
          </p:cNvSpPr>
          <p:nvPr/>
        </p:nvSpPr>
        <p:spPr bwMode="auto">
          <a:xfrm>
            <a:off x="3762433" y="5051875"/>
            <a:ext cx="418719" cy="418719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223"/>
          <p:cNvSpPr>
            <a:spLocks noEditPoints="1"/>
          </p:cNvSpPr>
          <p:nvPr/>
        </p:nvSpPr>
        <p:spPr bwMode="auto">
          <a:xfrm>
            <a:off x="4628031" y="3801473"/>
            <a:ext cx="422068" cy="398621"/>
          </a:xfrm>
          <a:custGeom>
            <a:avLst/>
            <a:gdLst>
              <a:gd name="T0" fmla="*/ 246 w 256"/>
              <a:gd name="T1" fmla="*/ 76 h 244"/>
              <a:gd name="T2" fmla="*/ 180 w 256"/>
              <a:gd name="T3" fmla="*/ 10 h 244"/>
              <a:gd name="T4" fmla="*/ 209 w 256"/>
              <a:gd name="T5" fmla="*/ 0 h 244"/>
              <a:gd name="T6" fmla="*/ 256 w 256"/>
              <a:gd name="T7" fmla="*/ 47 h 244"/>
              <a:gd name="T8" fmla="*/ 246 w 256"/>
              <a:gd name="T9" fmla="*/ 76 h 244"/>
              <a:gd name="T10" fmla="*/ 244 w 256"/>
              <a:gd name="T11" fmla="*/ 128 h 244"/>
              <a:gd name="T12" fmla="*/ 212 w 256"/>
              <a:gd name="T13" fmla="*/ 208 h 244"/>
              <a:gd name="T14" fmla="*/ 229 w 256"/>
              <a:gd name="T15" fmla="*/ 224 h 244"/>
              <a:gd name="T16" fmla="*/ 232 w 256"/>
              <a:gd name="T17" fmla="*/ 232 h 244"/>
              <a:gd name="T18" fmla="*/ 220 w 256"/>
              <a:gd name="T19" fmla="*/ 244 h 244"/>
              <a:gd name="T20" fmla="*/ 212 w 256"/>
              <a:gd name="T21" fmla="*/ 241 h 244"/>
              <a:gd name="T22" fmla="*/ 194 w 256"/>
              <a:gd name="T23" fmla="*/ 223 h 244"/>
              <a:gd name="T24" fmla="*/ 128 w 256"/>
              <a:gd name="T25" fmla="*/ 244 h 244"/>
              <a:gd name="T26" fmla="*/ 62 w 256"/>
              <a:gd name="T27" fmla="*/ 223 h 244"/>
              <a:gd name="T28" fmla="*/ 44 w 256"/>
              <a:gd name="T29" fmla="*/ 240 h 244"/>
              <a:gd name="T30" fmla="*/ 36 w 256"/>
              <a:gd name="T31" fmla="*/ 244 h 244"/>
              <a:gd name="T32" fmla="*/ 24 w 256"/>
              <a:gd name="T33" fmla="*/ 232 h 244"/>
              <a:gd name="T34" fmla="*/ 28 w 256"/>
              <a:gd name="T35" fmla="*/ 224 h 244"/>
              <a:gd name="T36" fmla="*/ 44 w 256"/>
              <a:gd name="T37" fmla="*/ 207 h 244"/>
              <a:gd name="T38" fmla="*/ 12 w 256"/>
              <a:gd name="T39" fmla="*/ 128 h 244"/>
              <a:gd name="T40" fmla="*/ 128 w 256"/>
              <a:gd name="T41" fmla="*/ 12 h 244"/>
              <a:gd name="T42" fmla="*/ 244 w 256"/>
              <a:gd name="T43" fmla="*/ 128 h 244"/>
              <a:gd name="T44" fmla="*/ 128 w 256"/>
              <a:gd name="T45" fmla="*/ 36 h 244"/>
              <a:gd name="T46" fmla="*/ 36 w 256"/>
              <a:gd name="T47" fmla="*/ 128 h 244"/>
              <a:gd name="T48" fmla="*/ 128 w 256"/>
              <a:gd name="T49" fmla="*/ 220 h 244"/>
              <a:gd name="T50" fmla="*/ 220 w 256"/>
              <a:gd name="T51" fmla="*/ 128 h 244"/>
              <a:gd name="T52" fmla="*/ 128 w 256"/>
              <a:gd name="T53" fmla="*/ 36 h 244"/>
              <a:gd name="T54" fmla="*/ 176 w 256"/>
              <a:gd name="T55" fmla="*/ 140 h 244"/>
              <a:gd name="T56" fmla="*/ 128 w 256"/>
              <a:gd name="T57" fmla="*/ 140 h 244"/>
              <a:gd name="T58" fmla="*/ 116 w 256"/>
              <a:gd name="T59" fmla="*/ 128 h 244"/>
              <a:gd name="T60" fmla="*/ 116 w 256"/>
              <a:gd name="T61" fmla="*/ 64 h 244"/>
              <a:gd name="T62" fmla="*/ 128 w 256"/>
              <a:gd name="T63" fmla="*/ 52 h 244"/>
              <a:gd name="T64" fmla="*/ 140 w 256"/>
              <a:gd name="T65" fmla="*/ 64 h 244"/>
              <a:gd name="T66" fmla="*/ 140 w 256"/>
              <a:gd name="T67" fmla="*/ 116 h 244"/>
              <a:gd name="T68" fmla="*/ 176 w 256"/>
              <a:gd name="T69" fmla="*/ 116 h 244"/>
              <a:gd name="T70" fmla="*/ 188 w 256"/>
              <a:gd name="T71" fmla="*/ 128 h 244"/>
              <a:gd name="T72" fmla="*/ 176 w 256"/>
              <a:gd name="T73" fmla="*/ 140 h 244"/>
              <a:gd name="T74" fmla="*/ 10 w 256"/>
              <a:gd name="T75" fmla="*/ 78 h 244"/>
              <a:gd name="T76" fmla="*/ 0 w 256"/>
              <a:gd name="T77" fmla="*/ 48 h 244"/>
              <a:gd name="T78" fmla="*/ 48 w 256"/>
              <a:gd name="T79" fmla="*/ 0 h 244"/>
              <a:gd name="T80" fmla="*/ 78 w 256"/>
              <a:gd name="T81" fmla="*/ 10 h 244"/>
              <a:gd name="T82" fmla="*/ 10 w 256"/>
              <a:gd name="T83" fmla="*/ 7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18"/>
          <p:cNvSpPr>
            <a:spLocks noEditPoints="1"/>
          </p:cNvSpPr>
          <p:nvPr/>
        </p:nvSpPr>
        <p:spPr bwMode="auto">
          <a:xfrm>
            <a:off x="6395091" y="4532323"/>
            <a:ext cx="671062" cy="671062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24 w 256"/>
              <a:gd name="T11" fmla="*/ 128 h 256"/>
              <a:gd name="T12" fmla="*/ 128 w 256"/>
              <a:gd name="T13" fmla="*/ 232 h 256"/>
              <a:gd name="T14" fmla="*/ 202 w 256"/>
              <a:gd name="T15" fmla="*/ 202 h 256"/>
              <a:gd name="T16" fmla="*/ 128 w 256"/>
              <a:gd name="T17" fmla="*/ 128 h 256"/>
              <a:gd name="T18" fmla="*/ 128 w 256"/>
              <a:gd name="T19" fmla="*/ 24 h 256"/>
              <a:gd name="T20" fmla="*/ 24 w 256"/>
              <a:gd name="T21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58"/>
          <p:cNvSpPr>
            <a:spLocks noEditPoints="1"/>
          </p:cNvSpPr>
          <p:nvPr/>
        </p:nvSpPr>
        <p:spPr bwMode="auto">
          <a:xfrm>
            <a:off x="7537126" y="2245398"/>
            <a:ext cx="849494" cy="849494"/>
          </a:xfrm>
          <a:custGeom>
            <a:avLst/>
            <a:gdLst>
              <a:gd name="T0" fmla="*/ 229 w 256"/>
              <a:gd name="T1" fmla="*/ 140 h 256"/>
              <a:gd name="T2" fmla="*/ 59 w 256"/>
              <a:gd name="T3" fmla="*/ 53 h 256"/>
              <a:gd name="T4" fmla="*/ 84 w 256"/>
              <a:gd name="T5" fmla="*/ 39 h 256"/>
              <a:gd name="T6" fmla="*/ 86 w 256"/>
              <a:gd name="T7" fmla="*/ 43 h 256"/>
              <a:gd name="T8" fmla="*/ 85 w 256"/>
              <a:gd name="T9" fmla="*/ 47 h 256"/>
              <a:gd name="T10" fmla="*/ 88 w 256"/>
              <a:gd name="T11" fmla="*/ 51 h 256"/>
              <a:gd name="T12" fmla="*/ 77 w 256"/>
              <a:gd name="T13" fmla="*/ 59 h 256"/>
              <a:gd name="T14" fmla="*/ 73 w 256"/>
              <a:gd name="T15" fmla="*/ 67 h 256"/>
              <a:gd name="T16" fmla="*/ 69 w 256"/>
              <a:gd name="T17" fmla="*/ 74 h 256"/>
              <a:gd name="T18" fmla="*/ 61 w 256"/>
              <a:gd name="T19" fmla="*/ 71 h 256"/>
              <a:gd name="T20" fmla="*/ 58 w 256"/>
              <a:gd name="T21" fmla="*/ 67 h 256"/>
              <a:gd name="T22" fmla="*/ 58 w 256"/>
              <a:gd name="T23" fmla="*/ 60 h 256"/>
              <a:gd name="T24" fmla="*/ 58 w 256"/>
              <a:gd name="T25" fmla="*/ 56 h 256"/>
              <a:gd name="T26" fmla="*/ 47 w 256"/>
              <a:gd name="T27" fmla="*/ 66 h 256"/>
              <a:gd name="T28" fmla="*/ 40 w 256"/>
              <a:gd name="T29" fmla="*/ 74 h 256"/>
              <a:gd name="T30" fmla="*/ 53 w 256"/>
              <a:gd name="T31" fmla="*/ 94 h 256"/>
              <a:gd name="T32" fmla="*/ 48 w 256"/>
              <a:gd name="T33" fmla="*/ 103 h 256"/>
              <a:gd name="T34" fmla="*/ 42 w 256"/>
              <a:gd name="T35" fmla="*/ 103 h 256"/>
              <a:gd name="T36" fmla="*/ 34 w 256"/>
              <a:gd name="T37" fmla="*/ 113 h 256"/>
              <a:gd name="T38" fmla="*/ 32 w 256"/>
              <a:gd name="T39" fmla="*/ 113 h 256"/>
              <a:gd name="T40" fmla="*/ 32 w 256"/>
              <a:gd name="T41" fmla="*/ 116 h 256"/>
              <a:gd name="T42" fmla="*/ 29 w 256"/>
              <a:gd name="T43" fmla="*/ 134 h 256"/>
              <a:gd name="T44" fmla="*/ 44 w 256"/>
              <a:gd name="T45" fmla="*/ 154 h 256"/>
              <a:gd name="T46" fmla="*/ 69 w 256"/>
              <a:gd name="T47" fmla="*/ 187 h 256"/>
              <a:gd name="T48" fmla="*/ 222 w 256"/>
              <a:gd name="T49" fmla="*/ 132 h 256"/>
              <a:gd name="T50" fmla="*/ 204 w 256"/>
              <a:gd name="T51" fmla="*/ 140 h 256"/>
              <a:gd name="T52" fmla="*/ 168 w 256"/>
              <a:gd name="T53" fmla="*/ 115 h 256"/>
              <a:gd name="T54" fmla="*/ 166 w 256"/>
              <a:gd name="T55" fmla="*/ 135 h 256"/>
              <a:gd name="T56" fmla="*/ 143 w 256"/>
              <a:gd name="T57" fmla="*/ 104 h 256"/>
              <a:gd name="T58" fmla="*/ 156 w 256"/>
              <a:gd name="T59" fmla="*/ 93 h 256"/>
              <a:gd name="T60" fmla="*/ 143 w 256"/>
              <a:gd name="T61" fmla="*/ 101 h 256"/>
              <a:gd name="T62" fmla="*/ 139 w 256"/>
              <a:gd name="T63" fmla="*/ 105 h 256"/>
              <a:gd name="T64" fmla="*/ 129 w 256"/>
              <a:gd name="T65" fmla="*/ 98 h 256"/>
              <a:gd name="T66" fmla="*/ 111 w 256"/>
              <a:gd name="T67" fmla="*/ 105 h 256"/>
              <a:gd name="T68" fmla="*/ 110 w 256"/>
              <a:gd name="T69" fmla="*/ 91 h 256"/>
              <a:gd name="T70" fmla="*/ 120 w 256"/>
              <a:gd name="T71" fmla="*/ 81 h 256"/>
              <a:gd name="T72" fmla="*/ 132 w 256"/>
              <a:gd name="T73" fmla="*/ 79 h 256"/>
              <a:gd name="T74" fmla="*/ 141 w 256"/>
              <a:gd name="T75" fmla="*/ 70 h 256"/>
              <a:gd name="T76" fmla="*/ 134 w 256"/>
              <a:gd name="T77" fmla="*/ 71 h 256"/>
              <a:gd name="T78" fmla="*/ 124 w 256"/>
              <a:gd name="T79" fmla="*/ 72 h 256"/>
              <a:gd name="T80" fmla="*/ 119 w 256"/>
              <a:gd name="T81" fmla="*/ 67 h 256"/>
              <a:gd name="T82" fmla="*/ 136 w 256"/>
              <a:gd name="T83" fmla="*/ 53 h 256"/>
              <a:gd name="T84" fmla="*/ 161 w 256"/>
              <a:gd name="T85" fmla="*/ 59 h 256"/>
              <a:gd name="T86" fmla="*/ 181 w 256"/>
              <a:gd name="T87" fmla="*/ 41 h 256"/>
              <a:gd name="T88" fmla="*/ 173 w 256"/>
              <a:gd name="T89" fmla="*/ 91 h 256"/>
              <a:gd name="T90" fmla="*/ 175 w 256"/>
              <a:gd name="T91" fmla="*/ 100 h 256"/>
              <a:gd name="T92" fmla="*/ 138 w 256"/>
              <a:gd name="T93" fmla="*/ 28 h 256"/>
              <a:gd name="T94" fmla="*/ 133 w 256"/>
              <a:gd name="T95" fmla="*/ 30 h 256"/>
              <a:gd name="T96" fmla="*/ 106 w 256"/>
              <a:gd name="T97" fmla="*/ 76 h 256"/>
              <a:gd name="T98" fmla="*/ 100 w 256"/>
              <a:gd name="T99" fmla="*/ 84 h 256"/>
              <a:gd name="T100" fmla="*/ 121 w 256"/>
              <a:gd name="T101" fmla="*/ 106 h 256"/>
              <a:gd name="T102" fmla="*/ 159 w 256"/>
              <a:gd name="T103" fmla="*/ 133 h 256"/>
              <a:gd name="T104" fmla="*/ 156 w 256"/>
              <a:gd name="T105" fmla="*/ 171 h 256"/>
              <a:gd name="T106" fmla="*/ 127 w 256"/>
              <a:gd name="T107" fmla="*/ 166 h 256"/>
              <a:gd name="T108" fmla="*/ 100 w 256"/>
              <a:gd name="T109" fmla="*/ 143 h 256"/>
              <a:gd name="T110" fmla="*/ 84 w 256"/>
              <a:gd name="T111" fmla="*/ 62 h 256"/>
              <a:gd name="T112" fmla="*/ 165 w 256"/>
              <a:gd name="T113" fmla="*/ 169 h 256"/>
              <a:gd name="T114" fmla="*/ 140 w 256"/>
              <a:gd name="T115" fmla="*/ 107 h 256"/>
              <a:gd name="T116" fmla="*/ 123 w 256"/>
              <a:gd name="T117" fmla="*/ 99 h 256"/>
              <a:gd name="T118" fmla="*/ 85 w 256"/>
              <a:gd name="T119" fmla="*/ 48 h 256"/>
              <a:gd name="T120" fmla="*/ 57 w 256"/>
              <a:gd name="T121" fmla="*/ 96 h 256"/>
              <a:gd name="T122" fmla="*/ 41 w 256"/>
              <a:gd name="T123" fmla="*/ 137 h 256"/>
              <a:gd name="T124" fmla="*/ 206 w 256"/>
              <a:gd name="T125" fmla="*/ 1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80611" y="2270348"/>
            <a:ext cx="2203200" cy="1325268"/>
            <a:chOff x="8779234" y="2030754"/>
            <a:chExt cx="2089504" cy="1256877"/>
          </a:xfrm>
        </p:grpSpPr>
        <p:sp>
          <p:nvSpPr>
            <p:cNvPr id="25" name="矩形 24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59956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37464" y="1794098"/>
            <a:ext cx="2203200" cy="1291575"/>
            <a:chOff x="8779234" y="2030754"/>
            <a:chExt cx="2089504" cy="1224923"/>
          </a:xfrm>
        </p:grpSpPr>
        <p:sp>
          <p:nvSpPr>
            <p:cNvPr id="28" name="矩形 27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28002"/>
              <a:ext cx="2089504" cy="9276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61873" y="4887942"/>
            <a:ext cx="2203200" cy="1321698"/>
            <a:chOff x="8779234" y="2030754"/>
            <a:chExt cx="2089504" cy="1253492"/>
          </a:xfrm>
        </p:grpSpPr>
        <p:sp>
          <p:nvSpPr>
            <p:cNvPr id="35" name="矩形 34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56570"/>
              <a:ext cx="2089504" cy="9276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19855" y="4887942"/>
            <a:ext cx="2203200" cy="1321698"/>
            <a:chOff x="8779234" y="2030754"/>
            <a:chExt cx="2089504" cy="1253492"/>
          </a:xfrm>
        </p:grpSpPr>
        <p:sp>
          <p:nvSpPr>
            <p:cNvPr id="38" name="矩形 37"/>
            <p:cNvSpPr/>
            <p:nvPr/>
          </p:nvSpPr>
          <p:spPr>
            <a:xfrm>
              <a:off x="8852499" y="2030754"/>
              <a:ext cx="1488658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56570"/>
              <a:ext cx="2089504" cy="9276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7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7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38630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9375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20120" y="-28131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26641" y="743"/>
            <a:ext cx="1236063" cy="2021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718332" y="1510898"/>
            <a:ext cx="1471584" cy="1471584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292408" y="1841036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3718" y="1537332"/>
            <a:ext cx="1471584" cy="1471584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579693" y="1841034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462" y="1537332"/>
            <a:ext cx="1471584" cy="147158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840702" y="1841036"/>
            <a:ext cx="379631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15207" y="1537332"/>
            <a:ext cx="1471584" cy="1471584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8117703" y="1841036"/>
            <a:ext cx="379631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40" b="1" dirty="0" smtClean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464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701523" y="3328083"/>
            <a:ext cx="74557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 smtClean="0">
                <a:solidFill>
                  <a:srgbClr val="C00000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微软雅黑" panose="020B0503020204020204" pitchFamily="34" charset="-122"/>
              </a:rPr>
              <a:t>感谢聆听 批评指导</a:t>
            </a:r>
            <a:endParaRPr lang="zh-CN" altLang="en-US" sz="6600" dirty="0">
              <a:solidFill>
                <a:srgbClr val="C00000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1590" y="4343747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  <a:endParaRPr lang="zh-CN" altLang="en-US" sz="168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117007" y="4267820"/>
            <a:ext cx="66247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4621565" y="4982996"/>
            <a:ext cx="3644454" cy="3934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5112248" y="5053428"/>
            <a:ext cx="2747758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168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lang="en-US" altLang="zh-CN" sz="168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55295" y="4855937"/>
            <a:ext cx="658543" cy="658543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任意多边形 5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7" name="矩形 41"/>
          <p:cNvSpPr/>
          <p:nvPr/>
        </p:nvSpPr>
        <p:spPr>
          <a:xfrm>
            <a:off x="1" y="6273741"/>
            <a:ext cx="12858750" cy="98704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4151590" y="6502744"/>
            <a:ext cx="4631496" cy="4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点击添加公司名称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99"/>
                            </p:stCondLst>
                            <p:childTnLst>
                              <p:par>
                                <p:cTn id="6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99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99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99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99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6 L 0.2638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6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99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6" grpId="0"/>
      <p:bldP spid="20" grpId="0"/>
      <p:bldP spid="24" grpId="0"/>
      <p:bldP spid="25" grpId="0"/>
      <p:bldP spid="25" grpId="1"/>
      <p:bldP spid="26" grpId="0"/>
      <p:bldP spid="51" grpId="0" animBg="1"/>
      <p:bldP spid="52" grpId="0" bldLvl="0" animBg="1"/>
      <p:bldP spid="57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744"/>
            <a:ext cx="12858750" cy="12648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607148" y="5590406"/>
            <a:ext cx="4365753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5282992" y="5724348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11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23812" y="4624115"/>
            <a:ext cx="4146088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9"/>
          <p:cNvSpPr txBox="1"/>
          <p:nvPr/>
        </p:nvSpPr>
        <p:spPr>
          <a:xfrm>
            <a:off x="5290483" y="4759315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11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17527" y="3616325"/>
            <a:ext cx="416555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923810" y="2639661"/>
            <a:ext cx="414608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68255" y="2477433"/>
            <a:ext cx="987040" cy="98704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3786631" y="2864520"/>
            <a:ext cx="350285" cy="26563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27529" y="3434608"/>
            <a:ext cx="987040" cy="987040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68255" y="4426465"/>
            <a:ext cx="987040" cy="98704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27529" y="5438553"/>
            <a:ext cx="987040" cy="98704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8661086" y="3805978"/>
            <a:ext cx="339149" cy="28884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794369" y="4790987"/>
            <a:ext cx="334811" cy="33146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8659517" y="5795131"/>
            <a:ext cx="365503" cy="31067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290482" y="2774860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11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290482" y="3750267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11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688066" y="529787"/>
            <a:ext cx="1471584" cy="1471584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35576" y="529787"/>
            <a:ext cx="1471584" cy="1471584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55937" y="503353"/>
            <a:ext cx="1471584" cy="1471584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730012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id-ID" sz="46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6277523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id-ID" sz="46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796046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id-ID" sz="46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/>
      <p:bldP spid="28" grpId="0" animBg="1"/>
      <p:bldP spid="29" grpId="0"/>
      <p:bldP spid="26" grpId="0" animBg="1"/>
      <p:bldP spid="24" grpId="0" animBg="1"/>
      <p:bldP spid="7" grpId="0" animBg="1"/>
      <p:bldP spid="20" grpId="0" animBg="1"/>
      <p:bldP spid="21" grpId="0" animBg="1"/>
      <p:bldP spid="22" grpId="0" animBg="1"/>
      <p:bldP spid="25" grpId="0"/>
      <p:bldP spid="27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51591" y="2880534"/>
            <a:ext cx="1471584" cy="1471584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578615" y="3375807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重点项目概况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</a:t>
            </a:r>
            <a:endParaRPr lang="en-US" altLang="ko-KR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25670" y="2182263"/>
            <a:ext cx="280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3121314" y="3304248"/>
            <a:ext cx="3113735" cy="876451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29362" y="2717089"/>
            <a:ext cx="1974080" cy="1974080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26525" y="3324499"/>
            <a:ext cx="579755" cy="805117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38630" y="1583391"/>
            <a:ext cx="1197746" cy="1197746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14415" y="1980675"/>
            <a:ext cx="446175" cy="411388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6429376" y="1784308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429375" y="2214515"/>
            <a:ext cx="4631496" cy="6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125670" y="3776713"/>
            <a:ext cx="280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5138630" y="3177841"/>
            <a:ext cx="1197746" cy="1197746"/>
            <a:chOff x="1677608" y="2996952"/>
            <a:chExt cx="1395643" cy="1395643"/>
          </a:xfrm>
        </p:grpSpPr>
        <p:sp>
          <p:nvSpPr>
            <p:cNvPr id="4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6429376" y="3378757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6429375" y="3808964"/>
            <a:ext cx="4631496" cy="6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504147" y="3552583"/>
            <a:ext cx="473277" cy="481879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16" tIns="48208" rIns="96416" bIns="48208" numCol="1" anchor="t" anchorCtr="0" compatLnSpc="1"/>
            <a:lstStyle/>
            <a:p>
              <a:endParaRPr lang="zh-CN" altLang="en-US" sz="2530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6125670" y="5286701"/>
            <a:ext cx="280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138630" y="4772290"/>
            <a:ext cx="1197746" cy="1197746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429376" y="4897281"/>
            <a:ext cx="1746302" cy="374348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429375" y="5327487"/>
            <a:ext cx="4631496" cy="9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6" tIns="48204" rIns="96406" bIns="482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75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Freeform 133"/>
          <p:cNvSpPr/>
          <p:nvPr/>
        </p:nvSpPr>
        <p:spPr bwMode="auto">
          <a:xfrm>
            <a:off x="5452589" y="5111512"/>
            <a:ext cx="576393" cy="519302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55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  <p:bldP spid="44" grpId="0"/>
      <p:bldP spid="52" grpId="0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14543" y="1945950"/>
            <a:ext cx="4630581" cy="3506919"/>
            <a:chOff x="2282031" y="457200"/>
            <a:chExt cx="7631113" cy="5943600"/>
          </a:xfrm>
        </p:grpSpPr>
        <p:pic>
          <p:nvPicPr>
            <p:cNvPr id="10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23812" y="3491204"/>
            <a:ext cx="2050006" cy="2536701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39313" y="1794097"/>
            <a:ext cx="872203" cy="870260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41256" y="2892135"/>
            <a:ext cx="870260" cy="87220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9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9313" y="3995956"/>
            <a:ext cx="872203" cy="870260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2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id-ID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76328" y="5097834"/>
            <a:ext cx="870260" cy="87220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5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6" tIns="48208" rIns="96416" bIns="48208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16415" y="1718172"/>
            <a:ext cx="4251866" cy="892355"/>
            <a:chOff x="1911251" y="1321493"/>
            <a:chExt cx="1373453" cy="846305"/>
          </a:xfrm>
        </p:grpSpPr>
        <p:sp>
          <p:nvSpPr>
            <p:cNvPr id="28" name="矩形 27"/>
            <p:cNvSpPr/>
            <p:nvPr/>
          </p:nvSpPr>
          <p:spPr>
            <a:xfrm>
              <a:off x="1911251" y="1321493"/>
              <a:ext cx="50703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1251" y="1649443"/>
              <a:ext cx="1373453" cy="5183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16415" y="2857064"/>
            <a:ext cx="4251866" cy="892355"/>
            <a:chOff x="1911251" y="1321493"/>
            <a:chExt cx="1373453" cy="846305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50703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49443"/>
              <a:ext cx="1373453" cy="5183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16415" y="3995956"/>
            <a:ext cx="4251866" cy="892355"/>
            <a:chOff x="1911251" y="1321493"/>
            <a:chExt cx="1373453" cy="846305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50703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649443"/>
              <a:ext cx="1373453" cy="5183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16415" y="5151043"/>
            <a:ext cx="4251866" cy="892355"/>
            <a:chOff x="1911251" y="1321493"/>
            <a:chExt cx="1373453" cy="846305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507037" cy="35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649443"/>
              <a:ext cx="1373453" cy="5183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-3" y="3504985"/>
            <a:ext cx="128587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27519" y="3181195"/>
            <a:ext cx="929622" cy="87026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ko-KR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92620" y="4307722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73821" y="3160768"/>
            <a:ext cx="929622" cy="870260"/>
            <a:chOff x="1399514" y="3016325"/>
            <a:chExt cx="881649" cy="825350"/>
          </a:xfrm>
        </p:grpSpPr>
        <p:sp>
          <p:nvSpPr>
            <p:cNvPr id="1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14848" y="2029937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62705" y="3160768"/>
            <a:ext cx="929622" cy="870260"/>
            <a:chOff x="1399514" y="3016325"/>
            <a:chExt cx="881649" cy="825350"/>
          </a:xfrm>
        </p:grpSpPr>
        <p:sp>
          <p:nvSpPr>
            <p:cNvPr id="20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385934" y="4299661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09006" y="3160768"/>
            <a:ext cx="929622" cy="870260"/>
            <a:chOff x="1399514" y="3016325"/>
            <a:chExt cx="881649" cy="825350"/>
          </a:xfrm>
        </p:grpSpPr>
        <p:sp>
          <p:nvSpPr>
            <p:cNvPr id="24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132236" y="2021876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12726" y="3160768"/>
            <a:ext cx="929622" cy="870260"/>
            <a:chOff x="1399514" y="3016325"/>
            <a:chExt cx="881649" cy="825350"/>
          </a:xfrm>
        </p:grpSpPr>
        <p:sp>
          <p:nvSpPr>
            <p:cNvPr id="28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954464" y="4299661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434954" y="3160768"/>
            <a:ext cx="929622" cy="870260"/>
            <a:chOff x="1399514" y="3016325"/>
            <a:chExt cx="881649" cy="825350"/>
          </a:xfrm>
        </p:grpSpPr>
        <p:sp>
          <p:nvSpPr>
            <p:cNvPr id="3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9624839" y="2029937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86765" y="214189"/>
            <a:ext cx="2050006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sz="21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11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-3" y="3504985"/>
            <a:ext cx="128587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627519" y="3181195"/>
            <a:ext cx="929622" cy="87026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7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92620" y="4307722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73821" y="3160768"/>
            <a:ext cx="929622" cy="870260"/>
            <a:chOff x="1399514" y="3016325"/>
            <a:chExt cx="881649" cy="825350"/>
          </a:xfrm>
        </p:grpSpPr>
        <p:sp>
          <p:nvSpPr>
            <p:cNvPr id="15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8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714848" y="2029937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62705" y="3160768"/>
            <a:ext cx="929622" cy="870260"/>
            <a:chOff x="1399514" y="3016325"/>
            <a:chExt cx="881649" cy="825350"/>
          </a:xfrm>
        </p:grpSpPr>
        <p:sp>
          <p:nvSpPr>
            <p:cNvPr id="19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9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385934" y="4299661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09006" y="3160768"/>
            <a:ext cx="929622" cy="870260"/>
            <a:chOff x="1399514" y="3016325"/>
            <a:chExt cx="881649" cy="825350"/>
          </a:xfrm>
        </p:grpSpPr>
        <p:sp>
          <p:nvSpPr>
            <p:cNvPr id="23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10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132236" y="2021876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612726" y="3160768"/>
            <a:ext cx="929622" cy="870260"/>
            <a:chOff x="1399514" y="3016325"/>
            <a:chExt cx="881649" cy="825350"/>
          </a:xfrm>
        </p:grpSpPr>
        <p:sp>
          <p:nvSpPr>
            <p:cNvPr id="2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11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954464" y="4299661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434954" y="3160768"/>
            <a:ext cx="929622" cy="870260"/>
            <a:chOff x="1399514" y="3016325"/>
            <a:chExt cx="881649" cy="825350"/>
          </a:xfrm>
        </p:grpSpPr>
        <p:sp>
          <p:nvSpPr>
            <p:cNvPr id="3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1399514" y="3212976"/>
              <a:ext cx="881649" cy="438617"/>
            </a:xfrm>
            <a:prstGeom prst="rect">
              <a:avLst/>
            </a:prstGeom>
            <a:noFill/>
          </p:spPr>
          <p:txBody>
            <a:bodyPr wrap="square" lIns="72312" tIns="36156" rIns="72312" bIns="36156" rtlCol="0">
              <a:spAutoFit/>
            </a:bodyPr>
            <a:lstStyle/>
            <a:p>
              <a:pPr marL="0" lvl="1" algn="ctr"/>
              <a:r>
                <a:rPr lang="en-US" altLang="zh-CN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12</a:t>
              </a:r>
              <a:r>
                <a:rPr lang="zh-CN" altLang="en-US" sz="253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530" b="1" kern="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624839" y="2029937"/>
            <a:ext cx="2265364" cy="95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25"/>
              </a:spcBef>
              <a:spcAft>
                <a:spcPts val="0"/>
              </a:spcAft>
              <a:defRPr/>
            </a:pPr>
            <a:r>
              <a:rPr lang="zh-CN" altLang="en-US" sz="1475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75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  <p:bldP spid="29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  <a:endParaRPr lang="zh-CN" altLang="en-US" sz="2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  <a:endParaRPr lang="zh-CN" altLang="en-US" sz="1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</a:t>
            </a:r>
            <a:endParaRPr lang="en-US" altLang="ko-KR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51591" y="2857064"/>
            <a:ext cx="1471584" cy="1471584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9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553039" y="3385625"/>
            <a:ext cx="661518" cy="56339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4" grpId="0" animBg="1"/>
    </p:bldLst>
  </p:timing>
</p:sld>
</file>

<file path=ppt/theme/theme1.xml><?xml version="1.0" encoding="utf-8"?>
<a:theme xmlns:a="http://schemas.openxmlformats.org/drawingml/2006/main" name="office主题">
  <a:themeElements>
    <a:clrScheme name="自定义 3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4BC"/>
      </a:accent1>
      <a:accent2>
        <a:srgbClr val="90D0FD"/>
      </a:accent2>
      <a:accent3>
        <a:srgbClr val="0154BC"/>
      </a:accent3>
      <a:accent4>
        <a:srgbClr val="90D0FD"/>
      </a:accent4>
      <a:accent5>
        <a:srgbClr val="0154BC"/>
      </a:accent5>
      <a:accent6>
        <a:srgbClr val="90D0FD"/>
      </a:accent6>
      <a:hlink>
        <a:srgbClr val="0154BC"/>
      </a:hlink>
      <a:folHlink>
        <a:srgbClr val="90D0F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3229</Words>
  <Application>WPS 演示</Application>
  <PresentationFormat>自定义</PresentationFormat>
  <Paragraphs>576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DIN-BoldItalic</vt:lpstr>
      <vt:lpstr>Segoe Print</vt:lpstr>
      <vt:lpstr>Impact MT Std</vt:lpstr>
      <vt:lpstr>方正粗谭黑简体</vt:lpstr>
      <vt:lpstr>微软雅黑</vt:lpstr>
      <vt:lpstr>Segoe UI</vt:lpstr>
      <vt:lpstr>Times New Roman</vt:lpstr>
      <vt:lpstr>黑体</vt:lpstr>
      <vt:lpstr>Arial Unicode MS</vt:lpstr>
      <vt:lpstr>Calibri Light</vt:lpstr>
      <vt:lpstr>Aharoni</vt:lpstr>
      <vt:lpstr>UKIJ Qolyazma</vt:lpstr>
      <vt:lpstr>Yu Gothic UI Semibold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343</dc:title>
  <dc:creator/>
  <cp:lastModifiedBy>一颗苹果</cp:lastModifiedBy>
  <cp:revision>3</cp:revision>
  <dcterms:created xsi:type="dcterms:W3CDTF">2016-10-17T14:00:00Z</dcterms:created>
  <dcterms:modified xsi:type="dcterms:W3CDTF">2021-09-22T01:20:24Z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08A722F7E61C41FE9D9856D42594AF22</vt:lpwstr>
  </property>
</Properties>
</file>